
<file path=[Content_Types].xml><?xml version="1.0" encoding="utf-8"?>
<Types xmlns="http://schemas.openxmlformats.org/package/2006/content-types">
  <Default Extension="fntdata" ContentType="application/x-fontdata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3" r:id="rId1"/>
  </p:sldMasterIdLst>
  <p:notesMasterIdLst>
    <p:notesMasterId r:id="rId26"/>
  </p:notesMasterIdLst>
  <p:sldIdLst>
    <p:sldId id="256" r:id="rId2"/>
    <p:sldId id="258" r:id="rId3"/>
    <p:sldId id="259" r:id="rId4"/>
    <p:sldId id="304" r:id="rId5"/>
    <p:sldId id="305" r:id="rId6"/>
    <p:sldId id="314" r:id="rId7"/>
    <p:sldId id="257" r:id="rId8"/>
    <p:sldId id="307" r:id="rId9"/>
    <p:sldId id="260" r:id="rId10"/>
    <p:sldId id="262" r:id="rId11"/>
    <p:sldId id="263" r:id="rId12"/>
    <p:sldId id="269" r:id="rId13"/>
    <p:sldId id="308" r:id="rId14"/>
    <p:sldId id="309" r:id="rId15"/>
    <p:sldId id="264" r:id="rId16"/>
    <p:sldId id="266" r:id="rId17"/>
    <p:sldId id="310" r:id="rId18"/>
    <p:sldId id="272" r:id="rId19"/>
    <p:sldId id="267" r:id="rId20"/>
    <p:sldId id="311" r:id="rId21"/>
    <p:sldId id="268" r:id="rId22"/>
    <p:sldId id="313" r:id="rId23"/>
    <p:sldId id="283" r:id="rId24"/>
    <p:sldId id="312" r:id="rId25"/>
  </p:sldIdLst>
  <p:sldSz cx="9144000" cy="5143500" type="screen16x9"/>
  <p:notesSz cx="6858000" cy="9144000"/>
  <p:embeddedFontLst>
    <p:embeddedFont>
      <p:font typeface="#9Slide07 HoneyCream" panose="020B0604020202020204" charset="0"/>
      <p:regular r:id="rId27"/>
    </p:embeddedFont>
    <p:embeddedFont>
      <p:font typeface="#9Slide07 SVNMomento" panose="00000500000000000000" charset="0"/>
      <p:regular r:id="rId28"/>
    </p:embeddedFont>
    <p:embeddedFont>
      <p:font typeface="Cambria" panose="02040503050406030204" pitchFamily="18" charset="0"/>
      <p:regular r:id="rId29"/>
      <p:bold r:id="rId30"/>
      <p:italic r:id="rId31"/>
      <p:boldItalic r:id="rId32"/>
    </p:embeddedFont>
    <p:embeddedFont>
      <p:font typeface="Chewy" panose="020B0604020202020204" charset="0"/>
      <p:regular r:id="rId33"/>
    </p:embeddedFont>
    <p:embeddedFont>
      <p:font typeface="Livvic" pitchFamily="2" charset="0"/>
      <p:regular r:id="rId34"/>
      <p:bold r:id="rId35"/>
      <p:italic r:id="rId36"/>
      <p:boldItalic r:id="rId37"/>
    </p:embeddedFont>
    <p:embeddedFont>
      <p:font typeface="Quicksand Medium" panose="020B0604020202020204" charset="0"/>
      <p:regular r:id="rId38"/>
      <p:bold r:id="rId39"/>
    </p:embeddedFont>
    <p:embeddedFont>
      <p:font typeface="Roboto Condensed Light" panose="02000000000000000000" pitchFamily="2" charset="0"/>
      <p:regular r:id="rId40"/>
      <p:italic r:id="rId41"/>
    </p:embeddedFont>
    <p:embeddedFont>
      <p:font typeface="UTM Avo" panose="02040603050506020204" pitchFamily="18" charset="0"/>
      <p:regular r:id="rId42"/>
      <p:bold r:id="rId43"/>
      <p:italic r:id="rId44"/>
      <p:boldItalic r:id="rId45"/>
    </p:embeddedFont>
    <p:embeddedFont>
      <p:font typeface="UTM Scriptina KT" panose="02000500000000000000" pitchFamily="2" charset="0"/>
      <p:regular r:id="rId46"/>
    </p:embeddedFont>
    <p:embeddedFont>
      <p:font typeface="UTM Showcard" panose="02040603050506020204" pitchFamily="18" charset="0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5503B61-6E95-4ADC-9173-3422A297BFE2}">
  <a:tblStyle styleId="{E5503B61-6E95-4ADC-9173-3422A297BFE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355" autoAdjust="0"/>
    <p:restoredTop sz="94660"/>
  </p:normalViewPr>
  <p:slideViewPr>
    <p:cSldViewPr snapToGrid="0">
      <p:cViewPr varScale="1">
        <p:scale>
          <a:sx n="87" d="100"/>
          <a:sy n="87" d="100"/>
        </p:scale>
        <p:origin x="3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3.fntdata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9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XNWaaPE4wQ&amp;t=29s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NCDhXEi2KY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94185f573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94185f573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g9221d4c268_0_9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4" name="Google Shape;834;g9221d4c268_0_9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g9221d4c268_0_8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0" name="Google Shape;840;g9221d4c268_0_8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9221d4c268_0_1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9221d4c268_0_1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906ace2536_0_1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906ace2536_0_1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5794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9221d4c268_0_1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9221d4c268_0_1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93167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1bb233be1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1bb233be1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9221d4c268_0_1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9221d4c268_0_10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g9221d4c268_0_1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9" name="Google Shape;899;g9221d4c268_0_10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529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" name="Google Shape;1171;g9221d4c268_0_10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2" name="Google Shape;1172;g9221d4c268_0_10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g9221d4c268_0_1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3" name="Google Shape;933;g9221d4c268_0_1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>
                <a:latin typeface="+mj-lt"/>
                <a:hlinkClick r:id="rId3"/>
              </a:rPr>
              <a:t>(263) Sự tích quả bí ngô mặt cười Halloween | Phim hoạt hình đặc sắc - YouTube</a:t>
            </a:r>
            <a:endParaRPr lang="en-US">
              <a:latin typeface="+mj-l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9221d4c268_0_1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9221d4c268_0_1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9221d4c268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9221d4c268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37104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g906ace2536_0_1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4" name="Google Shape;974;g906ace2536_0_1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>
                <a:hlinkClick r:id="rId3"/>
              </a:rPr>
              <a:t>(263) Dê Trắng Và Dê Đen | Kể chuyện bé nghe truyện cổ tích Trước khi đi ngủ | Kể bé Nghe Channel - YouTube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0" name="Google Shape;1390;g9221d4c268_0_8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1" name="Google Shape;1391;g9221d4c268_0_8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49299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g9221d4c268_0_1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6" name="Google Shape;1616;g9221d4c268_0_1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94185f573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94185f573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8244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906ace2536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906ace2536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906ace2536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906ace2536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329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906ace2536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" name="Google Shape;756;g906ace2536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089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94185f5737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94185f5737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12088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906ace2536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906ace2536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9221d4c268_0_1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2" name="Google Shape;702;g9221d4c268_0_1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2826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906ace2536_0_1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906ace2536_0_1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6315575" y="832500"/>
            <a:ext cx="1634995" cy="536012"/>
          </a:xfrm>
          <a:custGeom>
            <a:avLst/>
            <a:gdLst/>
            <a:ahLst/>
            <a:cxnLst/>
            <a:rect l="l" t="t" r="r" b="b"/>
            <a:pathLst>
              <a:path w="83514" h="27379" extrusionOk="0">
                <a:moveTo>
                  <a:pt x="51658" y="0"/>
                </a:moveTo>
                <a:cubicBezTo>
                  <a:pt x="41327" y="0"/>
                  <a:pt x="36071" y="9388"/>
                  <a:pt x="40466" y="15931"/>
                </a:cubicBezTo>
                <a:cubicBezTo>
                  <a:pt x="40466" y="15931"/>
                  <a:pt x="37366" y="15153"/>
                  <a:pt x="34350" y="15153"/>
                </a:cubicBezTo>
                <a:cubicBezTo>
                  <a:pt x="31767" y="15153"/>
                  <a:pt x="29273" y="15669"/>
                  <a:pt x="28757" y="17736"/>
                </a:cubicBezTo>
                <a:cubicBezTo>
                  <a:pt x="27551" y="22130"/>
                  <a:pt x="24879" y="20835"/>
                  <a:pt x="23329" y="21441"/>
                </a:cubicBezTo>
                <a:cubicBezTo>
                  <a:pt x="21780" y="22130"/>
                  <a:pt x="22813" y="24279"/>
                  <a:pt x="19025" y="24279"/>
                </a:cubicBezTo>
                <a:lnTo>
                  <a:pt x="18508" y="24279"/>
                </a:lnTo>
                <a:cubicBezTo>
                  <a:pt x="18336" y="24196"/>
                  <a:pt x="17991" y="24196"/>
                  <a:pt x="17737" y="24196"/>
                </a:cubicBezTo>
                <a:cubicBezTo>
                  <a:pt x="12571" y="24196"/>
                  <a:pt x="1" y="25484"/>
                  <a:pt x="1806" y="25574"/>
                </a:cubicBezTo>
                <a:cubicBezTo>
                  <a:pt x="3617" y="25746"/>
                  <a:pt x="31767" y="26607"/>
                  <a:pt x="51052" y="27296"/>
                </a:cubicBezTo>
                <a:cubicBezTo>
                  <a:pt x="53208" y="27296"/>
                  <a:pt x="54930" y="27378"/>
                  <a:pt x="56307" y="27378"/>
                </a:cubicBezTo>
                <a:cubicBezTo>
                  <a:pt x="67066" y="27378"/>
                  <a:pt x="55701" y="25312"/>
                  <a:pt x="63195" y="24968"/>
                </a:cubicBezTo>
                <a:cubicBezTo>
                  <a:pt x="67500" y="24796"/>
                  <a:pt x="76020" y="24796"/>
                  <a:pt x="83513" y="24541"/>
                </a:cubicBezTo>
                <a:lnTo>
                  <a:pt x="83513" y="21269"/>
                </a:lnTo>
                <a:cubicBezTo>
                  <a:pt x="78430" y="20753"/>
                  <a:pt x="83341" y="20236"/>
                  <a:pt x="83169" y="18252"/>
                </a:cubicBezTo>
                <a:cubicBezTo>
                  <a:pt x="82907" y="15931"/>
                  <a:pt x="78348" y="11626"/>
                  <a:pt x="68189" y="11192"/>
                </a:cubicBezTo>
                <a:cubicBezTo>
                  <a:pt x="67582" y="11110"/>
                  <a:pt x="66983" y="11110"/>
                  <a:pt x="66377" y="11110"/>
                </a:cubicBezTo>
                <a:cubicBezTo>
                  <a:pt x="65344" y="11110"/>
                  <a:pt x="64483" y="11192"/>
                  <a:pt x="63622" y="11192"/>
                </a:cubicBezTo>
                <a:cubicBezTo>
                  <a:pt x="63794" y="10332"/>
                  <a:pt x="63884" y="9388"/>
                  <a:pt x="63794" y="8437"/>
                </a:cubicBezTo>
                <a:cubicBezTo>
                  <a:pt x="63794" y="8183"/>
                  <a:pt x="63712" y="8010"/>
                  <a:pt x="63712" y="7749"/>
                </a:cubicBezTo>
                <a:cubicBezTo>
                  <a:pt x="63278" y="4739"/>
                  <a:pt x="61384" y="1811"/>
                  <a:pt x="56307" y="606"/>
                </a:cubicBezTo>
                <a:cubicBezTo>
                  <a:pt x="54668" y="172"/>
                  <a:pt x="53118" y="0"/>
                  <a:pt x="516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489025" y="563938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3076575" y="542925"/>
            <a:ext cx="3200400" cy="3200917"/>
            <a:chOff x="3076575" y="542925"/>
            <a:chExt cx="3200400" cy="3200917"/>
          </a:xfrm>
        </p:grpSpPr>
        <p:sp>
          <p:nvSpPr>
            <p:cNvPr id="12" name="Google Shape;12;p2"/>
            <p:cNvSpPr/>
            <p:nvPr/>
          </p:nvSpPr>
          <p:spPr>
            <a:xfrm>
              <a:off x="3076575" y="542925"/>
              <a:ext cx="3200400" cy="3200400"/>
            </a:xfrm>
            <a:prstGeom prst="ellipse">
              <a:avLst/>
            </a:pr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57213" algn="bl" rotWithShape="0">
                <a:schemeClr val="dk2">
                  <a:alpha val="64000"/>
                </a:schemeClr>
              </a:outerShdw>
              <a:reflection endPos="30000" dist="38100" dir="5400000" fadeDir="5400012" sy="-100000" algn="bl" rotWithShape="0"/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076575" y="647700"/>
              <a:ext cx="2221945" cy="3096142"/>
            </a:xfrm>
            <a:custGeom>
              <a:avLst/>
              <a:gdLst/>
              <a:ahLst/>
              <a:cxnLst/>
              <a:rect l="l" t="t" r="r" b="b"/>
              <a:pathLst>
                <a:path w="151591" h="208846" extrusionOk="0">
                  <a:moveTo>
                    <a:pt x="69960" y="0"/>
                  </a:moveTo>
                  <a:cubicBezTo>
                    <a:pt x="29021" y="15816"/>
                    <a:pt x="0" y="55450"/>
                    <a:pt x="0" y="101842"/>
                  </a:cubicBezTo>
                  <a:cubicBezTo>
                    <a:pt x="0" y="154701"/>
                    <a:pt x="37312" y="198750"/>
                    <a:pt x="87062" y="208845"/>
                  </a:cubicBezTo>
                  <a:lnTo>
                    <a:pt x="86295" y="207042"/>
                  </a:lnTo>
                  <a:cubicBezTo>
                    <a:pt x="86295" y="207042"/>
                    <a:pt x="76967" y="203663"/>
                    <a:pt x="74375" y="198750"/>
                  </a:cubicBezTo>
                  <a:cubicBezTo>
                    <a:pt x="72033" y="193817"/>
                    <a:pt x="73339" y="195641"/>
                    <a:pt x="70478" y="192780"/>
                  </a:cubicBezTo>
                  <a:cubicBezTo>
                    <a:pt x="67639" y="189940"/>
                    <a:pt x="70478" y="185276"/>
                    <a:pt x="70478" y="182167"/>
                  </a:cubicBezTo>
                  <a:cubicBezTo>
                    <a:pt x="70478" y="179825"/>
                    <a:pt x="69442" y="179306"/>
                    <a:pt x="67887" y="179306"/>
                  </a:cubicBezTo>
                  <a:cubicBezTo>
                    <a:pt x="67120" y="179306"/>
                    <a:pt x="66333" y="179576"/>
                    <a:pt x="65296" y="179576"/>
                  </a:cubicBezTo>
                  <a:cubicBezTo>
                    <a:pt x="63741" y="179825"/>
                    <a:pt x="60632" y="179825"/>
                    <a:pt x="57274" y="179825"/>
                  </a:cubicBezTo>
                  <a:cubicBezTo>
                    <a:pt x="53895" y="179825"/>
                    <a:pt x="50268" y="179825"/>
                    <a:pt x="47946" y="179576"/>
                  </a:cubicBezTo>
                  <a:cubicBezTo>
                    <a:pt x="43013" y="179306"/>
                    <a:pt x="43531" y="171284"/>
                    <a:pt x="42246" y="169729"/>
                  </a:cubicBezTo>
                  <a:cubicBezTo>
                    <a:pt x="40940" y="167905"/>
                    <a:pt x="36794" y="161956"/>
                    <a:pt x="33954" y="159614"/>
                  </a:cubicBezTo>
                  <a:cubicBezTo>
                    <a:pt x="31093" y="157023"/>
                    <a:pt x="33436" y="147446"/>
                    <a:pt x="35509" y="145103"/>
                  </a:cubicBezTo>
                  <a:cubicBezTo>
                    <a:pt x="37582" y="143030"/>
                    <a:pt x="36027" y="131629"/>
                    <a:pt x="35509" y="127235"/>
                  </a:cubicBezTo>
                  <a:cubicBezTo>
                    <a:pt x="35239" y="122820"/>
                    <a:pt x="35509" y="122301"/>
                    <a:pt x="35509" y="119710"/>
                  </a:cubicBezTo>
                  <a:cubicBezTo>
                    <a:pt x="35509" y="117119"/>
                    <a:pt x="39385" y="112206"/>
                    <a:pt x="46122" y="112206"/>
                  </a:cubicBezTo>
                  <a:cubicBezTo>
                    <a:pt x="52610" y="112206"/>
                    <a:pt x="51304" y="101324"/>
                    <a:pt x="54165" y="98732"/>
                  </a:cubicBezTo>
                  <a:cubicBezTo>
                    <a:pt x="55201" y="97696"/>
                    <a:pt x="58829" y="97178"/>
                    <a:pt x="62975" y="97178"/>
                  </a:cubicBezTo>
                  <a:cubicBezTo>
                    <a:pt x="68405" y="97178"/>
                    <a:pt x="74624" y="97945"/>
                    <a:pt x="76448" y="98732"/>
                  </a:cubicBezTo>
                  <a:cubicBezTo>
                    <a:pt x="79039" y="99769"/>
                    <a:pt x="85258" y="100536"/>
                    <a:pt x="88886" y="100536"/>
                  </a:cubicBezTo>
                  <a:lnTo>
                    <a:pt x="90689" y="100536"/>
                  </a:lnTo>
                  <a:cubicBezTo>
                    <a:pt x="93280" y="100018"/>
                    <a:pt x="93798" y="98214"/>
                    <a:pt x="93550" y="96908"/>
                  </a:cubicBezTo>
                  <a:cubicBezTo>
                    <a:pt x="93280" y="95872"/>
                    <a:pt x="92244" y="94587"/>
                    <a:pt x="95623" y="90441"/>
                  </a:cubicBezTo>
                  <a:cubicBezTo>
                    <a:pt x="98732" y="86295"/>
                    <a:pt x="114009" y="85777"/>
                    <a:pt x="118155" y="85777"/>
                  </a:cubicBezTo>
                  <a:cubicBezTo>
                    <a:pt x="122570" y="85507"/>
                    <a:pt x="122819" y="83704"/>
                    <a:pt x="126198" y="81362"/>
                  </a:cubicBezTo>
                  <a:cubicBezTo>
                    <a:pt x="129556" y="78770"/>
                    <a:pt x="137599" y="78252"/>
                    <a:pt x="140439" y="77485"/>
                  </a:cubicBezTo>
                  <a:cubicBezTo>
                    <a:pt x="143548" y="76698"/>
                    <a:pt x="149248" y="72552"/>
                    <a:pt x="150285" y="72303"/>
                  </a:cubicBezTo>
                  <a:cubicBezTo>
                    <a:pt x="151591" y="72303"/>
                    <a:pt x="149767" y="67888"/>
                    <a:pt x="146408" y="67888"/>
                  </a:cubicBezTo>
                  <a:cubicBezTo>
                    <a:pt x="146139" y="67888"/>
                    <a:pt x="145890" y="68157"/>
                    <a:pt x="145621" y="68157"/>
                  </a:cubicBezTo>
                  <a:lnTo>
                    <a:pt x="144066" y="68157"/>
                  </a:lnTo>
                  <a:cubicBezTo>
                    <a:pt x="139153" y="68157"/>
                    <a:pt x="127483" y="65815"/>
                    <a:pt x="124643" y="65815"/>
                  </a:cubicBezTo>
                  <a:cubicBezTo>
                    <a:pt x="121264" y="65815"/>
                    <a:pt x="122052" y="61938"/>
                    <a:pt x="122052" y="61420"/>
                  </a:cubicBezTo>
                  <a:cubicBezTo>
                    <a:pt x="122052" y="60632"/>
                    <a:pt x="121782" y="59078"/>
                    <a:pt x="118943" y="59078"/>
                  </a:cubicBezTo>
                  <a:lnTo>
                    <a:pt x="114797" y="59078"/>
                  </a:lnTo>
                  <a:cubicBezTo>
                    <a:pt x="113491" y="59078"/>
                    <a:pt x="112454" y="59078"/>
                    <a:pt x="110900" y="59596"/>
                  </a:cubicBezTo>
                  <a:lnTo>
                    <a:pt x="110382" y="59596"/>
                  </a:lnTo>
                  <a:cubicBezTo>
                    <a:pt x="108578" y="59596"/>
                    <a:pt x="105199" y="58829"/>
                    <a:pt x="101841" y="57793"/>
                  </a:cubicBezTo>
                  <a:cubicBezTo>
                    <a:pt x="98462" y="57005"/>
                    <a:pt x="95104" y="55968"/>
                    <a:pt x="93550" y="55968"/>
                  </a:cubicBezTo>
                  <a:cubicBezTo>
                    <a:pt x="93280" y="55968"/>
                    <a:pt x="93031" y="55968"/>
                    <a:pt x="92762" y="56238"/>
                  </a:cubicBezTo>
                  <a:cubicBezTo>
                    <a:pt x="92244" y="56487"/>
                    <a:pt x="91477" y="56487"/>
                    <a:pt x="90689" y="56487"/>
                  </a:cubicBezTo>
                  <a:cubicBezTo>
                    <a:pt x="88886" y="56487"/>
                    <a:pt x="86813" y="56238"/>
                    <a:pt x="85776" y="56238"/>
                  </a:cubicBezTo>
                  <a:cubicBezTo>
                    <a:pt x="84470" y="56238"/>
                    <a:pt x="83185" y="53129"/>
                    <a:pt x="81112" y="51574"/>
                  </a:cubicBezTo>
                  <a:cubicBezTo>
                    <a:pt x="79039" y="50268"/>
                    <a:pt x="83703" y="44837"/>
                    <a:pt x="83703" y="44049"/>
                  </a:cubicBezTo>
                  <a:cubicBezTo>
                    <a:pt x="83703" y="43013"/>
                    <a:pt x="82149" y="41976"/>
                    <a:pt x="77734" y="41728"/>
                  </a:cubicBezTo>
                  <a:cubicBezTo>
                    <a:pt x="73070" y="41458"/>
                    <a:pt x="71266" y="39903"/>
                    <a:pt x="69711" y="39655"/>
                  </a:cubicBezTo>
                  <a:cubicBezTo>
                    <a:pt x="68405" y="39655"/>
                    <a:pt x="68157" y="36276"/>
                    <a:pt x="67639" y="36027"/>
                  </a:cubicBezTo>
                  <a:lnTo>
                    <a:pt x="66084" y="36027"/>
                  </a:lnTo>
                  <a:cubicBezTo>
                    <a:pt x="64778" y="36027"/>
                    <a:pt x="62975" y="36276"/>
                    <a:pt x="62187" y="37064"/>
                  </a:cubicBezTo>
                  <a:cubicBezTo>
                    <a:pt x="61150" y="38100"/>
                    <a:pt x="54932" y="38100"/>
                    <a:pt x="51822" y="38100"/>
                  </a:cubicBezTo>
                  <a:lnTo>
                    <a:pt x="50268" y="38100"/>
                  </a:lnTo>
                  <a:cubicBezTo>
                    <a:pt x="49749" y="38100"/>
                    <a:pt x="46122" y="34721"/>
                    <a:pt x="46391" y="33954"/>
                  </a:cubicBezTo>
                  <a:cubicBezTo>
                    <a:pt x="46640" y="33166"/>
                    <a:pt x="45604" y="31363"/>
                    <a:pt x="46391" y="29808"/>
                  </a:cubicBezTo>
                  <a:cubicBezTo>
                    <a:pt x="47158" y="28254"/>
                    <a:pt x="51304" y="27466"/>
                    <a:pt x="52859" y="27217"/>
                  </a:cubicBezTo>
                  <a:cubicBezTo>
                    <a:pt x="54413" y="27217"/>
                    <a:pt x="55719" y="25393"/>
                    <a:pt x="56238" y="24357"/>
                  </a:cubicBezTo>
                  <a:cubicBezTo>
                    <a:pt x="56756" y="23320"/>
                    <a:pt x="61150" y="22802"/>
                    <a:pt x="62456" y="21247"/>
                  </a:cubicBezTo>
                  <a:cubicBezTo>
                    <a:pt x="63741" y="19444"/>
                    <a:pt x="62975" y="15547"/>
                    <a:pt x="62975" y="13474"/>
                  </a:cubicBezTo>
                  <a:cubicBezTo>
                    <a:pt x="62975" y="11152"/>
                    <a:pt x="68924" y="6219"/>
                    <a:pt x="70478" y="5182"/>
                  </a:cubicBezTo>
                  <a:cubicBezTo>
                    <a:pt x="70997" y="4934"/>
                    <a:pt x="70748" y="2591"/>
                    <a:pt x="699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  <a:effectLst>
              <a:reflection endPos="30000" dist="38100" dir="5400000" fadeDir="5400012" sy="-100000" algn="bl" rotWithShape="0"/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13225" y="3105150"/>
            <a:ext cx="7717500" cy="83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713225" y="3824725"/>
            <a:ext cx="77175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53300" y="4780750"/>
            <a:ext cx="609600" cy="26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6919" y="4695450"/>
            <a:ext cx="701806" cy="3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224" y="4433755"/>
            <a:ext cx="1104900" cy="60974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/>
          <p:nvPr/>
        </p:nvSpPr>
        <p:spPr>
          <a:xfrm>
            <a:off x="6168344" y="2094127"/>
            <a:ext cx="457950" cy="655740"/>
          </a:xfrm>
          <a:custGeom>
            <a:avLst/>
            <a:gdLst/>
            <a:ahLst/>
            <a:cxnLst/>
            <a:rect l="l" t="t" r="r" b="b"/>
            <a:pathLst>
              <a:path w="11021" h="15781" extrusionOk="0">
                <a:moveTo>
                  <a:pt x="7145" y="1"/>
                </a:moveTo>
                <a:cubicBezTo>
                  <a:pt x="4078" y="1"/>
                  <a:pt x="158" y="3901"/>
                  <a:pt x="0" y="15092"/>
                </a:cubicBezTo>
                <a:lnTo>
                  <a:pt x="83" y="15092"/>
                </a:lnTo>
                <a:cubicBezTo>
                  <a:pt x="427" y="15181"/>
                  <a:pt x="772" y="15181"/>
                  <a:pt x="1116" y="15264"/>
                </a:cubicBezTo>
                <a:cubicBezTo>
                  <a:pt x="1722" y="15353"/>
                  <a:pt x="2411" y="15436"/>
                  <a:pt x="3100" y="15526"/>
                </a:cubicBezTo>
                <a:lnTo>
                  <a:pt x="3527" y="15526"/>
                </a:lnTo>
                <a:lnTo>
                  <a:pt x="5593" y="15780"/>
                </a:lnTo>
                <a:cubicBezTo>
                  <a:pt x="6110" y="15608"/>
                  <a:pt x="6626" y="15353"/>
                  <a:pt x="7232" y="15092"/>
                </a:cubicBezTo>
                <a:cubicBezTo>
                  <a:pt x="8782" y="12337"/>
                  <a:pt x="11021" y="7515"/>
                  <a:pt x="10759" y="3644"/>
                </a:cubicBezTo>
                <a:cubicBezTo>
                  <a:pt x="10596" y="1479"/>
                  <a:pt x="9032" y="1"/>
                  <a:pt x="7145" y="1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1976410" y="2154404"/>
            <a:ext cx="468837" cy="658316"/>
          </a:xfrm>
          <a:custGeom>
            <a:avLst/>
            <a:gdLst/>
            <a:ahLst/>
            <a:cxnLst/>
            <a:rect l="l" t="t" r="r" b="b"/>
            <a:pathLst>
              <a:path w="11283" h="15843" extrusionOk="0">
                <a:moveTo>
                  <a:pt x="3961" y="1"/>
                </a:moveTo>
                <a:lnTo>
                  <a:pt x="1" y="5256"/>
                </a:lnTo>
                <a:lnTo>
                  <a:pt x="4051" y="15843"/>
                </a:lnTo>
                <a:lnTo>
                  <a:pt x="5167" y="14982"/>
                </a:lnTo>
                <a:lnTo>
                  <a:pt x="7495" y="15415"/>
                </a:lnTo>
                <a:cubicBezTo>
                  <a:pt x="8183" y="15326"/>
                  <a:pt x="8955" y="15243"/>
                  <a:pt x="9733" y="15071"/>
                </a:cubicBezTo>
                <a:cubicBezTo>
                  <a:pt x="9988" y="15071"/>
                  <a:pt x="10332" y="14982"/>
                  <a:pt x="10677" y="14899"/>
                </a:cubicBezTo>
                <a:cubicBezTo>
                  <a:pt x="10332" y="14637"/>
                  <a:pt x="9988" y="14293"/>
                  <a:pt x="9561" y="13866"/>
                </a:cubicBezTo>
                <a:cubicBezTo>
                  <a:pt x="6923" y="11307"/>
                  <a:pt x="2391" y="6778"/>
                  <a:pt x="3594" y="6778"/>
                </a:cubicBezTo>
                <a:cubicBezTo>
                  <a:pt x="3647" y="6778"/>
                  <a:pt x="3712" y="6787"/>
                  <a:pt x="3789" y="6806"/>
                </a:cubicBezTo>
                <a:cubicBezTo>
                  <a:pt x="5167" y="7150"/>
                  <a:pt x="7405" y="9561"/>
                  <a:pt x="9217" y="11627"/>
                </a:cubicBezTo>
                <a:cubicBezTo>
                  <a:pt x="10160" y="12833"/>
                  <a:pt x="10938" y="13866"/>
                  <a:pt x="11283" y="14382"/>
                </a:cubicBezTo>
                <a:cubicBezTo>
                  <a:pt x="10938" y="13776"/>
                  <a:pt x="9988" y="12488"/>
                  <a:pt x="9044" y="10939"/>
                </a:cubicBezTo>
                <a:cubicBezTo>
                  <a:pt x="6888" y="7405"/>
                  <a:pt x="4306" y="2584"/>
                  <a:pt x="5855" y="1723"/>
                </a:cubicBezTo>
                <a:cubicBezTo>
                  <a:pt x="5941" y="1681"/>
                  <a:pt x="6028" y="1661"/>
                  <a:pt x="6125" y="1661"/>
                </a:cubicBezTo>
                <a:cubicBezTo>
                  <a:pt x="6222" y="1661"/>
                  <a:pt x="6331" y="1681"/>
                  <a:pt x="6461" y="1723"/>
                </a:cubicBezTo>
                <a:lnTo>
                  <a:pt x="3961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2269770" y="2243991"/>
            <a:ext cx="32369" cy="39267"/>
          </a:xfrm>
          <a:custGeom>
            <a:avLst/>
            <a:gdLst/>
            <a:ahLst/>
            <a:cxnLst/>
            <a:rect l="l" t="t" r="r" b="b"/>
            <a:pathLst>
              <a:path w="779" h="945" extrusionOk="0">
                <a:moveTo>
                  <a:pt x="1" y="1"/>
                </a:moveTo>
                <a:lnTo>
                  <a:pt x="1" y="1"/>
                </a:lnTo>
                <a:cubicBezTo>
                  <a:pt x="262" y="256"/>
                  <a:pt x="517" y="517"/>
                  <a:pt x="779" y="944"/>
                </a:cubicBezTo>
                <a:lnTo>
                  <a:pt x="689" y="428"/>
                </a:lnTo>
                <a:lnTo>
                  <a:pt x="1" y="1"/>
                </a:ln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4820678" y="2612354"/>
            <a:ext cx="361216" cy="10887"/>
          </a:xfrm>
          <a:custGeom>
            <a:avLst/>
            <a:gdLst/>
            <a:ahLst/>
            <a:cxnLst/>
            <a:rect l="l" t="t" r="r" b="b"/>
            <a:pathLst>
              <a:path w="8693" h="262" extrusionOk="0">
                <a:moveTo>
                  <a:pt x="0" y="0"/>
                </a:moveTo>
                <a:cubicBezTo>
                  <a:pt x="2927" y="90"/>
                  <a:pt x="5855" y="172"/>
                  <a:pt x="8692" y="262"/>
                </a:cubicBezTo>
                <a:cubicBezTo>
                  <a:pt x="5855" y="172"/>
                  <a:pt x="2927" y="90"/>
                  <a:pt x="83" y="0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2133852" y="2823566"/>
            <a:ext cx="42" cy="4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2588312" y="2748272"/>
            <a:ext cx="42" cy="4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8204963" y="3116926"/>
            <a:ext cx="42" cy="4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8247887" y="3127481"/>
            <a:ext cx="7189" cy="3781"/>
          </a:xfrm>
          <a:custGeom>
            <a:avLst/>
            <a:gdLst/>
            <a:ahLst/>
            <a:cxnLst/>
            <a:rect l="l" t="t" r="r" b="b"/>
            <a:pathLst>
              <a:path w="173" h="91" extrusionOk="0">
                <a:moveTo>
                  <a:pt x="1" y="1"/>
                </a:moveTo>
                <a:lnTo>
                  <a:pt x="1" y="90"/>
                </a:lnTo>
                <a:lnTo>
                  <a:pt x="173" y="90"/>
                </a:lnTo>
                <a:cubicBezTo>
                  <a:pt x="83" y="90"/>
                  <a:pt x="83" y="90"/>
                  <a:pt x="1" y="1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5650648" y="2651829"/>
            <a:ext cx="396993" cy="35818"/>
          </a:xfrm>
          <a:custGeom>
            <a:avLst/>
            <a:gdLst/>
            <a:ahLst/>
            <a:cxnLst/>
            <a:rect l="l" t="t" r="r" b="b"/>
            <a:pathLst>
              <a:path w="9554" h="862" extrusionOk="0">
                <a:moveTo>
                  <a:pt x="0" y="1"/>
                </a:moveTo>
                <a:lnTo>
                  <a:pt x="0" y="1"/>
                </a:lnTo>
                <a:cubicBezTo>
                  <a:pt x="3272" y="255"/>
                  <a:pt x="6454" y="517"/>
                  <a:pt x="9553" y="862"/>
                </a:cubicBezTo>
                <a:cubicBezTo>
                  <a:pt x="6454" y="517"/>
                  <a:pt x="3272" y="255"/>
                  <a:pt x="0" y="1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627865" y="3213370"/>
            <a:ext cx="3449" cy="42"/>
          </a:xfrm>
          <a:custGeom>
            <a:avLst/>
            <a:gdLst/>
            <a:ahLst/>
            <a:cxnLst/>
            <a:rect l="l" t="t" r="r" b="b"/>
            <a:pathLst>
              <a:path w="83" h="1" extrusionOk="0">
                <a:moveTo>
                  <a:pt x="83" y="0"/>
                </a:moveTo>
                <a:lnTo>
                  <a:pt x="83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384575" y="3252844"/>
            <a:ext cx="136001" cy="50154"/>
          </a:xfrm>
          <a:custGeom>
            <a:avLst/>
            <a:gdLst/>
            <a:ahLst/>
            <a:cxnLst/>
            <a:rect l="l" t="t" r="r" b="b"/>
            <a:pathLst>
              <a:path w="3273" h="1207" extrusionOk="0">
                <a:moveTo>
                  <a:pt x="3272" y="1"/>
                </a:moveTo>
                <a:cubicBezTo>
                  <a:pt x="2150" y="345"/>
                  <a:pt x="1117" y="772"/>
                  <a:pt x="1" y="1206"/>
                </a:cubicBezTo>
                <a:cubicBezTo>
                  <a:pt x="1117" y="772"/>
                  <a:pt x="2150" y="345"/>
                  <a:pt x="3272" y="1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570606" y="3231403"/>
            <a:ext cx="3490" cy="3449"/>
          </a:xfrm>
          <a:custGeom>
            <a:avLst/>
            <a:gdLst/>
            <a:ahLst/>
            <a:cxnLst/>
            <a:rect l="l" t="t" r="r" b="b"/>
            <a:pathLst>
              <a:path w="84" h="83" extrusionOk="0">
                <a:moveTo>
                  <a:pt x="83" y="0"/>
                </a:moveTo>
                <a:lnTo>
                  <a:pt x="1" y="83"/>
                </a:lnTo>
                <a:lnTo>
                  <a:pt x="1" y="83"/>
                </a:ln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-5478" y="2859799"/>
            <a:ext cx="8471474" cy="2282022"/>
          </a:xfrm>
          <a:custGeom>
            <a:avLst/>
            <a:gdLst/>
            <a:ahLst/>
            <a:cxnLst/>
            <a:rect l="l" t="t" r="r" b="b"/>
            <a:pathLst>
              <a:path w="203874" h="54919" extrusionOk="0">
                <a:moveTo>
                  <a:pt x="103625" y="1"/>
                </a:moveTo>
                <a:cubicBezTo>
                  <a:pt x="58824" y="1"/>
                  <a:pt x="18817" y="12799"/>
                  <a:pt x="0" y="19874"/>
                </a:cubicBezTo>
                <a:lnTo>
                  <a:pt x="0" y="43292"/>
                </a:lnTo>
                <a:lnTo>
                  <a:pt x="0" y="43381"/>
                </a:lnTo>
                <a:lnTo>
                  <a:pt x="0" y="54918"/>
                </a:lnTo>
                <a:lnTo>
                  <a:pt x="178906" y="54918"/>
                </a:lnTo>
                <a:cubicBezTo>
                  <a:pt x="186827" y="53885"/>
                  <a:pt x="196470" y="52246"/>
                  <a:pt x="199225" y="50097"/>
                </a:cubicBezTo>
                <a:cubicBezTo>
                  <a:pt x="203874" y="46309"/>
                  <a:pt x="145329" y="42520"/>
                  <a:pt x="144041" y="38904"/>
                </a:cubicBezTo>
                <a:cubicBezTo>
                  <a:pt x="142960" y="35580"/>
                  <a:pt x="172845" y="34202"/>
                  <a:pt x="183673" y="34202"/>
                </a:cubicBezTo>
                <a:cubicBezTo>
                  <a:pt x="184916" y="34202"/>
                  <a:pt x="185907" y="34220"/>
                  <a:pt x="186572" y="34255"/>
                </a:cubicBezTo>
                <a:cubicBezTo>
                  <a:pt x="188095" y="34338"/>
                  <a:pt x="190022" y="34420"/>
                  <a:pt x="191801" y="34420"/>
                </a:cubicBezTo>
                <a:cubicBezTo>
                  <a:pt x="197465" y="34420"/>
                  <a:pt x="201641" y="33586"/>
                  <a:pt x="186572" y="29262"/>
                </a:cubicBezTo>
                <a:cubicBezTo>
                  <a:pt x="166681" y="23662"/>
                  <a:pt x="109775" y="26162"/>
                  <a:pt x="108825" y="23490"/>
                </a:cubicBezTo>
                <a:cubicBezTo>
                  <a:pt x="107791" y="20824"/>
                  <a:pt x="129660" y="15397"/>
                  <a:pt x="133882" y="15225"/>
                </a:cubicBezTo>
                <a:cubicBezTo>
                  <a:pt x="138097" y="15052"/>
                  <a:pt x="135859" y="12559"/>
                  <a:pt x="132504" y="12215"/>
                </a:cubicBezTo>
                <a:cubicBezTo>
                  <a:pt x="129143" y="11953"/>
                  <a:pt x="89284" y="12559"/>
                  <a:pt x="83685" y="10837"/>
                </a:cubicBezTo>
                <a:cubicBezTo>
                  <a:pt x="78092" y="9026"/>
                  <a:pt x="85923" y="5327"/>
                  <a:pt x="106070" y="5327"/>
                </a:cubicBezTo>
                <a:cubicBezTo>
                  <a:pt x="126216" y="5327"/>
                  <a:pt x="123206" y="850"/>
                  <a:pt x="123206" y="850"/>
                </a:cubicBezTo>
                <a:cubicBezTo>
                  <a:pt x="116612" y="266"/>
                  <a:pt x="110069" y="1"/>
                  <a:pt x="10362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81201" y="3227664"/>
            <a:ext cx="3781" cy="3781"/>
          </a:xfrm>
          <a:custGeom>
            <a:avLst/>
            <a:gdLst/>
            <a:ahLst/>
            <a:cxnLst/>
            <a:rect l="l" t="t" r="r" b="b"/>
            <a:pathLst>
              <a:path w="91" h="91" extrusionOk="0">
                <a:moveTo>
                  <a:pt x="90" y="1"/>
                </a:moveTo>
                <a:cubicBezTo>
                  <a:pt x="1" y="1"/>
                  <a:pt x="1" y="1"/>
                  <a:pt x="1" y="90"/>
                </a:cubicBezTo>
                <a:cubicBezTo>
                  <a:pt x="1" y="90"/>
                  <a:pt x="1" y="1"/>
                  <a:pt x="90" y="1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2098075" y="2823566"/>
            <a:ext cx="35818" cy="7189"/>
          </a:xfrm>
          <a:custGeom>
            <a:avLst/>
            <a:gdLst/>
            <a:ahLst/>
            <a:cxnLst/>
            <a:rect l="l" t="t" r="r" b="b"/>
            <a:pathLst>
              <a:path w="862" h="173" extrusionOk="0">
                <a:moveTo>
                  <a:pt x="861" y="0"/>
                </a:moveTo>
                <a:lnTo>
                  <a:pt x="861" y="0"/>
                </a:lnTo>
                <a:cubicBezTo>
                  <a:pt x="517" y="83"/>
                  <a:pt x="262" y="83"/>
                  <a:pt x="0" y="172"/>
                </a:cubicBezTo>
                <a:cubicBezTo>
                  <a:pt x="262" y="83"/>
                  <a:pt x="606" y="83"/>
                  <a:pt x="861" y="0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3403987" y="2437086"/>
            <a:ext cx="184202" cy="275452"/>
          </a:xfrm>
          <a:custGeom>
            <a:avLst/>
            <a:gdLst/>
            <a:ahLst/>
            <a:cxnLst/>
            <a:rect l="l" t="t" r="r" b="b"/>
            <a:pathLst>
              <a:path w="4433" h="6629" extrusionOk="0">
                <a:moveTo>
                  <a:pt x="1617" y="1"/>
                </a:moveTo>
                <a:cubicBezTo>
                  <a:pt x="1302" y="1"/>
                  <a:pt x="1728" y="2788"/>
                  <a:pt x="2067" y="4735"/>
                </a:cubicBezTo>
                <a:cubicBezTo>
                  <a:pt x="1977" y="4735"/>
                  <a:pt x="1977" y="4824"/>
                  <a:pt x="1977" y="4824"/>
                </a:cubicBezTo>
                <a:cubicBezTo>
                  <a:pt x="1573" y="3193"/>
                  <a:pt x="1007" y="1099"/>
                  <a:pt x="510" y="1099"/>
                </a:cubicBezTo>
                <a:cubicBezTo>
                  <a:pt x="482" y="1099"/>
                  <a:pt x="455" y="1105"/>
                  <a:pt x="427" y="1119"/>
                </a:cubicBezTo>
                <a:cubicBezTo>
                  <a:pt x="0" y="1380"/>
                  <a:pt x="861" y="3619"/>
                  <a:pt x="1550" y="5169"/>
                </a:cubicBezTo>
                <a:lnTo>
                  <a:pt x="1288" y="5169"/>
                </a:lnTo>
                <a:cubicBezTo>
                  <a:pt x="990" y="4871"/>
                  <a:pt x="692" y="4634"/>
                  <a:pt x="452" y="4634"/>
                </a:cubicBezTo>
                <a:cubicBezTo>
                  <a:pt x="415" y="4634"/>
                  <a:pt x="379" y="4640"/>
                  <a:pt x="345" y="4652"/>
                </a:cubicBezTo>
                <a:cubicBezTo>
                  <a:pt x="0" y="4735"/>
                  <a:pt x="83" y="4996"/>
                  <a:pt x="345" y="5251"/>
                </a:cubicBezTo>
                <a:cubicBezTo>
                  <a:pt x="861" y="5857"/>
                  <a:pt x="1894" y="6629"/>
                  <a:pt x="1894" y="6629"/>
                </a:cubicBezTo>
                <a:lnTo>
                  <a:pt x="3527" y="6629"/>
                </a:lnTo>
                <a:cubicBezTo>
                  <a:pt x="3527" y="6629"/>
                  <a:pt x="4433" y="3268"/>
                  <a:pt x="3995" y="3268"/>
                </a:cubicBezTo>
                <a:cubicBezTo>
                  <a:pt x="3985" y="3268"/>
                  <a:pt x="3973" y="3270"/>
                  <a:pt x="3961" y="3275"/>
                </a:cubicBezTo>
                <a:cubicBezTo>
                  <a:pt x="3444" y="3529"/>
                  <a:pt x="3272" y="5596"/>
                  <a:pt x="3182" y="6284"/>
                </a:cubicBezTo>
                <a:cubicBezTo>
                  <a:pt x="3182" y="5768"/>
                  <a:pt x="3355" y="4563"/>
                  <a:pt x="3355" y="3447"/>
                </a:cubicBezTo>
                <a:cubicBezTo>
                  <a:pt x="3355" y="2370"/>
                  <a:pt x="3355" y="1458"/>
                  <a:pt x="3203" y="1458"/>
                </a:cubicBezTo>
                <a:cubicBezTo>
                  <a:pt x="3196" y="1458"/>
                  <a:pt x="3189" y="1460"/>
                  <a:pt x="3182" y="1463"/>
                </a:cubicBezTo>
                <a:cubicBezTo>
                  <a:pt x="2928" y="1553"/>
                  <a:pt x="2838" y="2758"/>
                  <a:pt x="2838" y="3963"/>
                </a:cubicBezTo>
                <a:lnTo>
                  <a:pt x="2583" y="4218"/>
                </a:lnTo>
                <a:cubicBezTo>
                  <a:pt x="2321" y="2324"/>
                  <a:pt x="2067" y="86"/>
                  <a:pt x="1633" y="3"/>
                </a:cubicBezTo>
                <a:cubicBezTo>
                  <a:pt x="1627" y="2"/>
                  <a:pt x="1622" y="1"/>
                  <a:pt x="1617" y="1"/>
                </a:cubicBezTo>
                <a:close/>
              </a:path>
            </a:pathLst>
          </a:custGeom>
          <a:solidFill>
            <a:srgbClr val="240F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-5478" y="2189682"/>
            <a:ext cx="9144043" cy="2952139"/>
          </a:xfrm>
          <a:custGeom>
            <a:avLst/>
            <a:gdLst/>
            <a:ahLst/>
            <a:cxnLst/>
            <a:rect l="l" t="t" r="r" b="b"/>
            <a:pathLst>
              <a:path w="220060" h="71046" extrusionOk="0">
                <a:moveTo>
                  <a:pt x="135622" y="0"/>
                </a:moveTo>
                <a:cubicBezTo>
                  <a:pt x="134163" y="0"/>
                  <a:pt x="133256" y="3486"/>
                  <a:pt x="132676" y="6728"/>
                </a:cubicBezTo>
                <a:cubicBezTo>
                  <a:pt x="132759" y="5006"/>
                  <a:pt x="132504" y="3457"/>
                  <a:pt x="131554" y="3374"/>
                </a:cubicBezTo>
                <a:cubicBezTo>
                  <a:pt x="131538" y="3373"/>
                  <a:pt x="131522" y="3373"/>
                  <a:pt x="131506" y="3373"/>
                </a:cubicBezTo>
                <a:cubicBezTo>
                  <a:pt x="130017" y="3373"/>
                  <a:pt x="130616" y="7533"/>
                  <a:pt x="131127" y="10000"/>
                </a:cubicBezTo>
                <a:cubicBezTo>
                  <a:pt x="130782" y="8795"/>
                  <a:pt x="130004" y="7162"/>
                  <a:pt x="128799" y="5957"/>
                </a:cubicBezTo>
                <a:cubicBezTo>
                  <a:pt x="128517" y="5689"/>
                  <a:pt x="128332" y="5571"/>
                  <a:pt x="128226" y="5571"/>
                </a:cubicBezTo>
                <a:cubicBezTo>
                  <a:pt x="127680" y="5571"/>
                  <a:pt x="129183" y="8672"/>
                  <a:pt x="130266" y="10689"/>
                </a:cubicBezTo>
                <a:cubicBezTo>
                  <a:pt x="129577" y="10689"/>
                  <a:pt x="128888" y="10606"/>
                  <a:pt x="128199" y="10606"/>
                </a:cubicBezTo>
                <a:cubicBezTo>
                  <a:pt x="127938" y="10606"/>
                  <a:pt x="127683" y="10606"/>
                  <a:pt x="127339" y="10517"/>
                </a:cubicBezTo>
                <a:lnTo>
                  <a:pt x="126478" y="10517"/>
                </a:lnTo>
                <a:cubicBezTo>
                  <a:pt x="126044" y="10517"/>
                  <a:pt x="125699" y="10517"/>
                  <a:pt x="125272" y="10434"/>
                </a:cubicBezTo>
                <a:lnTo>
                  <a:pt x="124838" y="10434"/>
                </a:lnTo>
                <a:cubicBezTo>
                  <a:pt x="122001" y="10344"/>
                  <a:pt x="119073" y="10262"/>
                  <a:pt x="116229" y="10172"/>
                </a:cubicBezTo>
                <a:lnTo>
                  <a:pt x="116146" y="10172"/>
                </a:lnTo>
                <a:lnTo>
                  <a:pt x="113474" y="9229"/>
                </a:lnTo>
                <a:lnTo>
                  <a:pt x="108652" y="7679"/>
                </a:lnTo>
                <a:cubicBezTo>
                  <a:pt x="108652" y="7679"/>
                  <a:pt x="104520" y="7256"/>
                  <a:pt x="100948" y="7256"/>
                </a:cubicBezTo>
                <a:cubicBezTo>
                  <a:pt x="99163" y="7256"/>
                  <a:pt x="97517" y="7362"/>
                  <a:pt x="96599" y="7679"/>
                </a:cubicBezTo>
                <a:cubicBezTo>
                  <a:pt x="95059" y="8239"/>
                  <a:pt x="94582" y="8293"/>
                  <a:pt x="93960" y="8293"/>
                </a:cubicBezTo>
                <a:cubicBezTo>
                  <a:pt x="93812" y="8293"/>
                  <a:pt x="93657" y="8290"/>
                  <a:pt x="93477" y="8290"/>
                </a:cubicBezTo>
                <a:cubicBezTo>
                  <a:pt x="93016" y="8290"/>
                  <a:pt x="92398" y="8310"/>
                  <a:pt x="91351" y="8450"/>
                </a:cubicBezTo>
                <a:cubicBezTo>
                  <a:pt x="90288" y="8565"/>
                  <a:pt x="89617" y="8603"/>
                  <a:pt x="89148" y="8603"/>
                </a:cubicBezTo>
                <a:cubicBezTo>
                  <a:pt x="88210" y="8603"/>
                  <a:pt x="88077" y="8450"/>
                  <a:pt x="87218" y="8450"/>
                </a:cubicBezTo>
                <a:cubicBezTo>
                  <a:pt x="86702" y="8450"/>
                  <a:pt x="86013" y="8884"/>
                  <a:pt x="85407" y="9401"/>
                </a:cubicBezTo>
                <a:cubicBezTo>
                  <a:pt x="85407" y="10517"/>
                  <a:pt x="85234" y="11722"/>
                  <a:pt x="85234" y="12238"/>
                </a:cubicBezTo>
                <a:cubicBezTo>
                  <a:pt x="85324" y="11550"/>
                  <a:pt x="85496" y="9483"/>
                  <a:pt x="86013" y="9229"/>
                </a:cubicBezTo>
                <a:cubicBezTo>
                  <a:pt x="86025" y="9224"/>
                  <a:pt x="86037" y="9222"/>
                  <a:pt x="86047" y="9222"/>
                </a:cubicBezTo>
                <a:cubicBezTo>
                  <a:pt x="86485" y="9222"/>
                  <a:pt x="85579" y="12583"/>
                  <a:pt x="85579" y="12583"/>
                </a:cubicBezTo>
                <a:lnTo>
                  <a:pt x="83946" y="12583"/>
                </a:lnTo>
                <a:cubicBezTo>
                  <a:pt x="83946" y="12583"/>
                  <a:pt x="82913" y="11811"/>
                  <a:pt x="82397" y="11205"/>
                </a:cubicBezTo>
                <a:cubicBezTo>
                  <a:pt x="80330" y="11377"/>
                  <a:pt x="78264" y="11550"/>
                  <a:pt x="76281" y="11811"/>
                </a:cubicBezTo>
                <a:lnTo>
                  <a:pt x="75764" y="11811"/>
                </a:lnTo>
                <a:cubicBezTo>
                  <a:pt x="75247" y="11894"/>
                  <a:pt x="74731" y="11894"/>
                  <a:pt x="74214" y="11984"/>
                </a:cubicBezTo>
                <a:cubicBezTo>
                  <a:pt x="73870" y="12066"/>
                  <a:pt x="73443" y="12066"/>
                  <a:pt x="73098" y="12156"/>
                </a:cubicBezTo>
                <a:lnTo>
                  <a:pt x="72492" y="12156"/>
                </a:lnTo>
                <a:cubicBezTo>
                  <a:pt x="69482" y="12500"/>
                  <a:pt x="66555" y="12845"/>
                  <a:pt x="63628" y="13272"/>
                </a:cubicBezTo>
                <a:cubicBezTo>
                  <a:pt x="64572" y="11811"/>
                  <a:pt x="66293" y="8884"/>
                  <a:pt x="65178" y="8278"/>
                </a:cubicBezTo>
                <a:cubicBezTo>
                  <a:pt x="65097" y="8238"/>
                  <a:pt x="65017" y="8219"/>
                  <a:pt x="64938" y="8219"/>
                </a:cubicBezTo>
                <a:cubicBezTo>
                  <a:pt x="63826" y="8219"/>
                  <a:pt x="62821" y="11920"/>
                  <a:pt x="62423" y="13444"/>
                </a:cubicBezTo>
                <a:lnTo>
                  <a:pt x="62333" y="13444"/>
                </a:lnTo>
                <a:cubicBezTo>
                  <a:pt x="62586" y="11115"/>
                  <a:pt x="63154" y="3082"/>
                  <a:pt x="61484" y="3082"/>
                </a:cubicBezTo>
                <a:cubicBezTo>
                  <a:pt x="61425" y="3082"/>
                  <a:pt x="61364" y="3092"/>
                  <a:pt x="61300" y="3112"/>
                </a:cubicBezTo>
                <a:cubicBezTo>
                  <a:pt x="59495" y="3629"/>
                  <a:pt x="60529" y="10172"/>
                  <a:pt x="61045" y="12927"/>
                </a:cubicBezTo>
                <a:cubicBezTo>
                  <a:pt x="60452" y="9984"/>
                  <a:pt x="58793" y="2674"/>
                  <a:pt x="57676" y="2674"/>
                </a:cubicBezTo>
                <a:cubicBezTo>
                  <a:pt x="57651" y="2674"/>
                  <a:pt x="57626" y="2678"/>
                  <a:pt x="57601" y="2685"/>
                </a:cubicBezTo>
                <a:cubicBezTo>
                  <a:pt x="56995" y="2940"/>
                  <a:pt x="57512" y="5523"/>
                  <a:pt x="58373" y="8195"/>
                </a:cubicBezTo>
                <a:cubicBezTo>
                  <a:pt x="57512" y="5957"/>
                  <a:pt x="56479" y="3629"/>
                  <a:pt x="55535" y="2251"/>
                </a:cubicBezTo>
                <a:cubicBezTo>
                  <a:pt x="55273" y="1824"/>
                  <a:pt x="55018" y="1563"/>
                  <a:pt x="54757" y="1308"/>
                </a:cubicBezTo>
                <a:cubicBezTo>
                  <a:pt x="54584" y="1136"/>
                  <a:pt x="54330" y="963"/>
                  <a:pt x="54157" y="874"/>
                </a:cubicBezTo>
                <a:cubicBezTo>
                  <a:pt x="54027" y="832"/>
                  <a:pt x="53918" y="812"/>
                  <a:pt x="53821" y="812"/>
                </a:cubicBezTo>
                <a:cubicBezTo>
                  <a:pt x="53724" y="812"/>
                  <a:pt x="53637" y="832"/>
                  <a:pt x="53551" y="874"/>
                </a:cubicBezTo>
                <a:cubicBezTo>
                  <a:pt x="52002" y="1735"/>
                  <a:pt x="54584" y="6556"/>
                  <a:pt x="56740" y="10090"/>
                </a:cubicBezTo>
                <a:cubicBezTo>
                  <a:pt x="57684" y="11639"/>
                  <a:pt x="58634" y="12927"/>
                  <a:pt x="58979" y="13533"/>
                </a:cubicBezTo>
                <a:cubicBezTo>
                  <a:pt x="58634" y="13017"/>
                  <a:pt x="57856" y="11984"/>
                  <a:pt x="56913" y="10778"/>
                </a:cubicBezTo>
                <a:cubicBezTo>
                  <a:pt x="55101" y="8712"/>
                  <a:pt x="52863" y="6301"/>
                  <a:pt x="51485" y="5957"/>
                </a:cubicBezTo>
                <a:cubicBezTo>
                  <a:pt x="51408" y="5938"/>
                  <a:pt x="51343" y="5929"/>
                  <a:pt x="51290" y="5929"/>
                </a:cubicBezTo>
                <a:cubicBezTo>
                  <a:pt x="50087" y="5929"/>
                  <a:pt x="54619" y="10458"/>
                  <a:pt x="57257" y="13017"/>
                </a:cubicBezTo>
                <a:cubicBezTo>
                  <a:pt x="57684" y="13444"/>
                  <a:pt x="58028" y="13788"/>
                  <a:pt x="58373" y="14050"/>
                </a:cubicBezTo>
                <a:cubicBezTo>
                  <a:pt x="58028" y="14133"/>
                  <a:pt x="57684" y="14222"/>
                  <a:pt x="57429" y="14222"/>
                </a:cubicBezTo>
                <a:cubicBezTo>
                  <a:pt x="56651" y="14394"/>
                  <a:pt x="55879" y="14477"/>
                  <a:pt x="55191" y="14566"/>
                </a:cubicBezTo>
                <a:lnTo>
                  <a:pt x="52863" y="14133"/>
                </a:lnTo>
                <a:lnTo>
                  <a:pt x="51747" y="14994"/>
                </a:lnTo>
                <a:lnTo>
                  <a:pt x="51485" y="15255"/>
                </a:lnTo>
                <a:cubicBezTo>
                  <a:pt x="51141" y="15338"/>
                  <a:pt x="50886" y="15338"/>
                  <a:pt x="50624" y="15427"/>
                </a:cubicBezTo>
                <a:cubicBezTo>
                  <a:pt x="50025" y="15510"/>
                  <a:pt x="49508" y="15600"/>
                  <a:pt x="48902" y="15772"/>
                </a:cubicBezTo>
                <a:lnTo>
                  <a:pt x="48730" y="15772"/>
                </a:lnTo>
                <a:cubicBezTo>
                  <a:pt x="48213" y="15854"/>
                  <a:pt x="47786" y="15944"/>
                  <a:pt x="47270" y="16027"/>
                </a:cubicBezTo>
                <a:cubicBezTo>
                  <a:pt x="47008" y="16116"/>
                  <a:pt x="46664" y="16199"/>
                  <a:pt x="46319" y="16288"/>
                </a:cubicBezTo>
                <a:cubicBezTo>
                  <a:pt x="45458" y="16027"/>
                  <a:pt x="44515" y="15772"/>
                  <a:pt x="44343" y="15772"/>
                </a:cubicBezTo>
                <a:lnTo>
                  <a:pt x="43909" y="15772"/>
                </a:lnTo>
                <a:cubicBezTo>
                  <a:pt x="43736" y="15854"/>
                  <a:pt x="43482" y="15854"/>
                  <a:pt x="43220" y="15944"/>
                </a:cubicBezTo>
                <a:lnTo>
                  <a:pt x="42015" y="16288"/>
                </a:lnTo>
                <a:lnTo>
                  <a:pt x="39521" y="17749"/>
                </a:lnTo>
                <a:cubicBezTo>
                  <a:pt x="39349" y="17749"/>
                  <a:pt x="39260" y="17749"/>
                  <a:pt x="39087" y="17838"/>
                </a:cubicBezTo>
                <a:cubicBezTo>
                  <a:pt x="38832" y="17838"/>
                  <a:pt x="38571" y="17921"/>
                  <a:pt x="38316" y="18010"/>
                </a:cubicBezTo>
                <a:cubicBezTo>
                  <a:pt x="37882" y="18093"/>
                  <a:pt x="37538" y="18182"/>
                  <a:pt x="37111" y="18265"/>
                </a:cubicBezTo>
                <a:cubicBezTo>
                  <a:pt x="36677" y="18355"/>
                  <a:pt x="36332" y="18437"/>
                  <a:pt x="35988" y="18527"/>
                </a:cubicBezTo>
                <a:cubicBezTo>
                  <a:pt x="35816" y="18527"/>
                  <a:pt x="34872" y="18527"/>
                  <a:pt x="34183" y="18437"/>
                </a:cubicBezTo>
                <a:lnTo>
                  <a:pt x="33322" y="18437"/>
                </a:lnTo>
                <a:cubicBezTo>
                  <a:pt x="32634" y="18437"/>
                  <a:pt x="30912" y="18437"/>
                  <a:pt x="29272" y="18355"/>
                </a:cubicBezTo>
                <a:cubicBezTo>
                  <a:pt x="29018" y="18355"/>
                  <a:pt x="28756" y="18265"/>
                  <a:pt x="28501" y="18265"/>
                </a:cubicBezTo>
                <a:cubicBezTo>
                  <a:pt x="27723" y="18265"/>
                  <a:pt x="27034" y="18182"/>
                  <a:pt x="26517" y="18093"/>
                </a:cubicBezTo>
                <a:cubicBezTo>
                  <a:pt x="26090" y="17978"/>
                  <a:pt x="25697" y="17931"/>
                  <a:pt x="25338" y="17931"/>
                </a:cubicBezTo>
                <a:cubicBezTo>
                  <a:pt x="24906" y="17931"/>
                  <a:pt x="24524" y="17999"/>
                  <a:pt x="24196" y="18093"/>
                </a:cubicBezTo>
                <a:cubicBezTo>
                  <a:pt x="23935" y="18182"/>
                  <a:pt x="23680" y="18265"/>
                  <a:pt x="23507" y="18355"/>
                </a:cubicBezTo>
                <a:cubicBezTo>
                  <a:pt x="23246" y="18437"/>
                  <a:pt x="23074" y="18437"/>
                  <a:pt x="22991" y="18527"/>
                </a:cubicBezTo>
                <a:cubicBezTo>
                  <a:pt x="22474" y="18610"/>
                  <a:pt x="20146" y="22742"/>
                  <a:pt x="19974" y="23004"/>
                </a:cubicBezTo>
                <a:lnTo>
                  <a:pt x="19974" y="23087"/>
                </a:lnTo>
                <a:cubicBezTo>
                  <a:pt x="19547" y="23176"/>
                  <a:pt x="19113" y="23348"/>
                  <a:pt x="18597" y="23520"/>
                </a:cubicBezTo>
                <a:cubicBezTo>
                  <a:pt x="19113" y="22398"/>
                  <a:pt x="19458" y="21192"/>
                  <a:pt x="18597" y="20938"/>
                </a:cubicBezTo>
                <a:cubicBezTo>
                  <a:pt x="18513" y="20910"/>
                  <a:pt x="18434" y="20897"/>
                  <a:pt x="18358" y="20897"/>
                </a:cubicBezTo>
                <a:cubicBezTo>
                  <a:pt x="17496" y="20897"/>
                  <a:pt x="17123" y="22612"/>
                  <a:pt x="16964" y="24037"/>
                </a:cubicBezTo>
                <a:cubicBezTo>
                  <a:pt x="16875" y="24120"/>
                  <a:pt x="16792" y="24120"/>
                  <a:pt x="16703" y="24120"/>
                </a:cubicBezTo>
                <a:cubicBezTo>
                  <a:pt x="16533" y="22426"/>
                  <a:pt x="16197" y="19985"/>
                  <a:pt x="15452" y="19985"/>
                </a:cubicBezTo>
                <a:cubicBezTo>
                  <a:pt x="15439" y="19985"/>
                  <a:pt x="15427" y="19986"/>
                  <a:pt x="15415" y="19987"/>
                </a:cubicBezTo>
                <a:cubicBezTo>
                  <a:pt x="14554" y="20159"/>
                  <a:pt x="14981" y="22914"/>
                  <a:pt x="15325" y="24636"/>
                </a:cubicBezTo>
                <a:lnTo>
                  <a:pt x="15242" y="24636"/>
                </a:lnTo>
                <a:cubicBezTo>
                  <a:pt x="14329" y="22241"/>
                  <a:pt x="12310" y="17296"/>
                  <a:pt x="10626" y="17296"/>
                </a:cubicBezTo>
                <a:cubicBezTo>
                  <a:pt x="10557" y="17296"/>
                  <a:pt x="10489" y="17304"/>
                  <a:pt x="10421" y="17322"/>
                </a:cubicBezTo>
                <a:cubicBezTo>
                  <a:pt x="8610" y="17838"/>
                  <a:pt x="12315" y="22742"/>
                  <a:pt x="14209" y="24981"/>
                </a:cubicBezTo>
                <a:cubicBezTo>
                  <a:pt x="14120" y="24981"/>
                  <a:pt x="14120" y="25070"/>
                  <a:pt x="14120" y="25070"/>
                </a:cubicBezTo>
                <a:lnTo>
                  <a:pt x="13947" y="25070"/>
                </a:lnTo>
                <a:lnTo>
                  <a:pt x="13865" y="25153"/>
                </a:lnTo>
                <a:cubicBezTo>
                  <a:pt x="11946" y="23714"/>
                  <a:pt x="8467" y="21236"/>
                  <a:pt x="6534" y="21236"/>
                </a:cubicBezTo>
                <a:cubicBezTo>
                  <a:pt x="6385" y="21236"/>
                  <a:pt x="6245" y="21251"/>
                  <a:pt x="6116" y="21282"/>
                </a:cubicBezTo>
                <a:cubicBezTo>
                  <a:pt x="4305" y="21709"/>
                  <a:pt x="9388" y="24120"/>
                  <a:pt x="12659" y="25587"/>
                </a:cubicBezTo>
                <a:cubicBezTo>
                  <a:pt x="11537" y="25931"/>
                  <a:pt x="10504" y="26358"/>
                  <a:pt x="9388" y="26792"/>
                </a:cubicBezTo>
                <a:cubicBezTo>
                  <a:pt x="9126" y="26875"/>
                  <a:pt x="8954" y="26964"/>
                  <a:pt x="8699" y="27047"/>
                </a:cubicBezTo>
                <a:lnTo>
                  <a:pt x="8183" y="27309"/>
                </a:lnTo>
                <a:cubicBezTo>
                  <a:pt x="5338" y="28342"/>
                  <a:pt x="2583" y="29547"/>
                  <a:pt x="0" y="30663"/>
                </a:cubicBezTo>
                <a:lnTo>
                  <a:pt x="0" y="36001"/>
                </a:lnTo>
                <a:cubicBezTo>
                  <a:pt x="18817" y="28926"/>
                  <a:pt x="58824" y="16128"/>
                  <a:pt x="103625" y="16128"/>
                </a:cubicBezTo>
                <a:cubicBezTo>
                  <a:pt x="110069" y="16128"/>
                  <a:pt x="116612" y="16393"/>
                  <a:pt x="123206" y="16977"/>
                </a:cubicBezTo>
                <a:cubicBezTo>
                  <a:pt x="123206" y="16977"/>
                  <a:pt x="126216" y="21454"/>
                  <a:pt x="106070" y="21454"/>
                </a:cubicBezTo>
                <a:cubicBezTo>
                  <a:pt x="85923" y="21454"/>
                  <a:pt x="78092" y="25153"/>
                  <a:pt x="83685" y="26964"/>
                </a:cubicBezTo>
                <a:cubicBezTo>
                  <a:pt x="89284" y="28686"/>
                  <a:pt x="129143" y="28080"/>
                  <a:pt x="132504" y="28342"/>
                </a:cubicBezTo>
                <a:cubicBezTo>
                  <a:pt x="135859" y="28686"/>
                  <a:pt x="138097" y="31179"/>
                  <a:pt x="133882" y="31352"/>
                </a:cubicBezTo>
                <a:cubicBezTo>
                  <a:pt x="129660" y="31524"/>
                  <a:pt x="107791" y="36951"/>
                  <a:pt x="108825" y="39617"/>
                </a:cubicBezTo>
                <a:cubicBezTo>
                  <a:pt x="109775" y="42289"/>
                  <a:pt x="166681" y="39789"/>
                  <a:pt x="186572" y="45389"/>
                </a:cubicBezTo>
                <a:cubicBezTo>
                  <a:pt x="201641" y="49713"/>
                  <a:pt x="197465" y="50547"/>
                  <a:pt x="191801" y="50547"/>
                </a:cubicBezTo>
                <a:cubicBezTo>
                  <a:pt x="190022" y="50547"/>
                  <a:pt x="188095" y="50465"/>
                  <a:pt x="186572" y="50382"/>
                </a:cubicBezTo>
                <a:cubicBezTo>
                  <a:pt x="185907" y="50347"/>
                  <a:pt x="184916" y="50329"/>
                  <a:pt x="183673" y="50329"/>
                </a:cubicBezTo>
                <a:cubicBezTo>
                  <a:pt x="172845" y="50329"/>
                  <a:pt x="142960" y="51707"/>
                  <a:pt x="144041" y="55031"/>
                </a:cubicBezTo>
                <a:cubicBezTo>
                  <a:pt x="145329" y="58647"/>
                  <a:pt x="203874" y="62436"/>
                  <a:pt x="199225" y="66224"/>
                </a:cubicBezTo>
                <a:cubicBezTo>
                  <a:pt x="196470" y="68373"/>
                  <a:pt x="186827" y="70012"/>
                  <a:pt x="178906" y="71045"/>
                </a:cubicBezTo>
                <a:lnTo>
                  <a:pt x="220060" y="71045"/>
                </a:lnTo>
                <a:lnTo>
                  <a:pt x="220060" y="30752"/>
                </a:lnTo>
                <a:cubicBezTo>
                  <a:pt x="215845" y="28858"/>
                  <a:pt x="211450" y="27047"/>
                  <a:pt x="206801" y="25325"/>
                </a:cubicBezTo>
                <a:lnTo>
                  <a:pt x="212056" y="14477"/>
                </a:lnTo>
                <a:lnTo>
                  <a:pt x="210162" y="13361"/>
                </a:lnTo>
                <a:lnTo>
                  <a:pt x="213517" y="8368"/>
                </a:lnTo>
                <a:lnTo>
                  <a:pt x="208006" y="5613"/>
                </a:lnTo>
                <a:lnTo>
                  <a:pt x="206374" y="11123"/>
                </a:lnTo>
                <a:lnTo>
                  <a:pt x="204046" y="9828"/>
                </a:lnTo>
                <a:lnTo>
                  <a:pt x="199569" y="21709"/>
                </a:lnTo>
                <a:cubicBezTo>
                  <a:pt x="199225" y="22053"/>
                  <a:pt x="198970" y="22398"/>
                  <a:pt x="198798" y="22659"/>
                </a:cubicBezTo>
                <a:lnTo>
                  <a:pt x="198626" y="22659"/>
                </a:lnTo>
                <a:lnTo>
                  <a:pt x="198626" y="22570"/>
                </a:lnTo>
                <a:cubicBezTo>
                  <a:pt x="199480" y="20861"/>
                  <a:pt x="201861" y="15509"/>
                  <a:pt x="200631" y="15509"/>
                </a:cubicBezTo>
                <a:cubicBezTo>
                  <a:pt x="200622" y="15509"/>
                  <a:pt x="200612" y="15509"/>
                  <a:pt x="200602" y="15510"/>
                </a:cubicBezTo>
                <a:cubicBezTo>
                  <a:pt x="199225" y="15682"/>
                  <a:pt x="197937" y="20848"/>
                  <a:pt x="197592" y="22315"/>
                </a:cubicBezTo>
                <a:cubicBezTo>
                  <a:pt x="197932" y="20186"/>
                  <a:pt x="199616" y="10085"/>
                  <a:pt x="197582" y="10085"/>
                </a:cubicBezTo>
                <a:cubicBezTo>
                  <a:pt x="197556" y="10085"/>
                  <a:pt x="197530" y="10086"/>
                  <a:pt x="197503" y="10090"/>
                </a:cubicBezTo>
                <a:cubicBezTo>
                  <a:pt x="195526" y="10434"/>
                  <a:pt x="196387" y="18355"/>
                  <a:pt x="196731" y="21020"/>
                </a:cubicBezTo>
                <a:cubicBezTo>
                  <a:pt x="196470" y="19298"/>
                  <a:pt x="195698" y="15427"/>
                  <a:pt x="194493" y="13706"/>
                </a:cubicBezTo>
                <a:cubicBezTo>
                  <a:pt x="194321" y="13444"/>
                  <a:pt x="194149" y="13189"/>
                  <a:pt x="193887" y="13099"/>
                </a:cubicBezTo>
                <a:cubicBezTo>
                  <a:pt x="193724" y="12937"/>
                  <a:pt x="193526" y="12878"/>
                  <a:pt x="193335" y="12878"/>
                </a:cubicBezTo>
                <a:cubicBezTo>
                  <a:pt x="193227" y="12878"/>
                  <a:pt x="193121" y="12897"/>
                  <a:pt x="193026" y="12927"/>
                </a:cubicBezTo>
                <a:cubicBezTo>
                  <a:pt x="192337" y="13099"/>
                  <a:pt x="192254" y="13706"/>
                  <a:pt x="192427" y="14649"/>
                </a:cubicBezTo>
                <a:cubicBezTo>
                  <a:pt x="192427" y="14821"/>
                  <a:pt x="192509" y="15083"/>
                  <a:pt x="192599" y="15338"/>
                </a:cubicBezTo>
                <a:cubicBezTo>
                  <a:pt x="192681" y="15772"/>
                  <a:pt x="192854" y="16288"/>
                  <a:pt x="193115" y="16715"/>
                </a:cubicBezTo>
                <a:cubicBezTo>
                  <a:pt x="193288" y="17149"/>
                  <a:pt x="193460" y="17494"/>
                  <a:pt x="193632" y="17921"/>
                </a:cubicBezTo>
                <a:cubicBezTo>
                  <a:pt x="194321" y="19470"/>
                  <a:pt x="195264" y="20938"/>
                  <a:pt x="195781" y="21709"/>
                </a:cubicBezTo>
                <a:lnTo>
                  <a:pt x="195526" y="21709"/>
                </a:lnTo>
                <a:cubicBezTo>
                  <a:pt x="195010" y="21110"/>
                  <a:pt x="194231" y="20249"/>
                  <a:pt x="193288" y="19388"/>
                </a:cubicBezTo>
                <a:cubicBezTo>
                  <a:pt x="193026" y="19216"/>
                  <a:pt x="192854" y="19043"/>
                  <a:pt x="192599" y="18871"/>
                </a:cubicBezTo>
                <a:cubicBezTo>
                  <a:pt x="191637" y="18134"/>
                  <a:pt x="190681" y="17523"/>
                  <a:pt x="189885" y="17523"/>
                </a:cubicBezTo>
                <a:cubicBezTo>
                  <a:pt x="189752" y="17523"/>
                  <a:pt x="189623" y="17540"/>
                  <a:pt x="189499" y="17576"/>
                </a:cubicBezTo>
                <a:cubicBezTo>
                  <a:pt x="188377" y="17749"/>
                  <a:pt x="190188" y="19216"/>
                  <a:pt x="192254" y="20593"/>
                </a:cubicBezTo>
                <a:lnTo>
                  <a:pt x="192392" y="20731"/>
                </a:lnTo>
                <a:lnTo>
                  <a:pt x="192392" y="20731"/>
                </a:lnTo>
                <a:cubicBezTo>
                  <a:pt x="190365" y="20140"/>
                  <a:pt x="188336" y="19633"/>
                  <a:pt x="186228" y="19126"/>
                </a:cubicBezTo>
                <a:lnTo>
                  <a:pt x="186138" y="19043"/>
                </a:lnTo>
                <a:lnTo>
                  <a:pt x="184072" y="18527"/>
                </a:lnTo>
                <a:lnTo>
                  <a:pt x="183989" y="18527"/>
                </a:lnTo>
                <a:lnTo>
                  <a:pt x="183728" y="18182"/>
                </a:lnTo>
                <a:lnTo>
                  <a:pt x="183128" y="17149"/>
                </a:lnTo>
                <a:lnTo>
                  <a:pt x="182440" y="16116"/>
                </a:lnTo>
                <a:lnTo>
                  <a:pt x="179685" y="14133"/>
                </a:lnTo>
                <a:lnTo>
                  <a:pt x="179685" y="13616"/>
                </a:lnTo>
                <a:lnTo>
                  <a:pt x="179685" y="12583"/>
                </a:lnTo>
                <a:lnTo>
                  <a:pt x="178479" y="12066"/>
                </a:lnTo>
                <a:lnTo>
                  <a:pt x="174946" y="10606"/>
                </a:lnTo>
                <a:lnTo>
                  <a:pt x="174257" y="10262"/>
                </a:lnTo>
                <a:lnTo>
                  <a:pt x="171846" y="9229"/>
                </a:lnTo>
                <a:lnTo>
                  <a:pt x="168664" y="10090"/>
                </a:lnTo>
                <a:cubicBezTo>
                  <a:pt x="168664" y="10090"/>
                  <a:pt x="166598" y="9973"/>
                  <a:pt x="164888" y="9973"/>
                </a:cubicBezTo>
                <a:cubicBezTo>
                  <a:pt x="164033" y="9973"/>
                  <a:pt x="163267" y="10002"/>
                  <a:pt x="162892" y="10090"/>
                </a:cubicBezTo>
                <a:cubicBezTo>
                  <a:pt x="162293" y="10344"/>
                  <a:pt x="159449" y="11467"/>
                  <a:pt x="156955" y="12411"/>
                </a:cubicBezTo>
                <a:cubicBezTo>
                  <a:pt x="156349" y="12672"/>
                  <a:pt x="155833" y="12927"/>
                  <a:pt x="155316" y="13099"/>
                </a:cubicBezTo>
                <a:lnTo>
                  <a:pt x="153250" y="12845"/>
                </a:lnTo>
                <a:lnTo>
                  <a:pt x="152823" y="12845"/>
                </a:lnTo>
                <a:cubicBezTo>
                  <a:pt x="152134" y="12755"/>
                  <a:pt x="151445" y="12672"/>
                  <a:pt x="150839" y="12583"/>
                </a:cubicBezTo>
                <a:cubicBezTo>
                  <a:pt x="150495" y="12500"/>
                  <a:pt x="150150" y="12500"/>
                  <a:pt x="149806" y="12411"/>
                </a:cubicBezTo>
                <a:lnTo>
                  <a:pt x="149723" y="12411"/>
                </a:lnTo>
                <a:cubicBezTo>
                  <a:pt x="149379" y="12411"/>
                  <a:pt x="149035" y="12328"/>
                  <a:pt x="148690" y="12328"/>
                </a:cubicBezTo>
                <a:cubicBezTo>
                  <a:pt x="148346" y="12238"/>
                  <a:pt x="148001" y="12238"/>
                  <a:pt x="147740" y="12238"/>
                </a:cubicBezTo>
                <a:cubicBezTo>
                  <a:pt x="147223" y="12156"/>
                  <a:pt x="146624" y="12066"/>
                  <a:pt x="146107" y="11984"/>
                </a:cubicBezTo>
                <a:lnTo>
                  <a:pt x="145673" y="11984"/>
                </a:lnTo>
                <a:cubicBezTo>
                  <a:pt x="142574" y="11639"/>
                  <a:pt x="139392" y="11377"/>
                  <a:pt x="136120" y="11123"/>
                </a:cubicBezTo>
                <a:cubicBezTo>
                  <a:pt x="137670" y="9311"/>
                  <a:pt x="139736" y="6728"/>
                  <a:pt x="138786" y="6556"/>
                </a:cubicBezTo>
                <a:cubicBezTo>
                  <a:pt x="138735" y="6543"/>
                  <a:pt x="138683" y="6537"/>
                  <a:pt x="138631" y="6537"/>
                </a:cubicBezTo>
                <a:cubicBezTo>
                  <a:pt x="137970" y="6537"/>
                  <a:pt x="137173" y="7506"/>
                  <a:pt x="136375" y="8622"/>
                </a:cubicBezTo>
                <a:cubicBezTo>
                  <a:pt x="137753" y="6129"/>
                  <a:pt x="139130" y="3374"/>
                  <a:pt x="138187" y="3284"/>
                </a:cubicBezTo>
                <a:cubicBezTo>
                  <a:pt x="137236" y="3284"/>
                  <a:pt x="135859" y="5785"/>
                  <a:pt x="134825" y="8106"/>
                </a:cubicBezTo>
                <a:cubicBezTo>
                  <a:pt x="136120" y="4662"/>
                  <a:pt x="137498" y="275"/>
                  <a:pt x="135776" y="13"/>
                </a:cubicBezTo>
                <a:cubicBezTo>
                  <a:pt x="135724" y="4"/>
                  <a:pt x="135673" y="0"/>
                  <a:pt x="135622" y="0"/>
                </a:cubicBez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" name="Google Shape;36;p2"/>
          <p:cNvPicPr preferRelativeResize="0"/>
          <p:nvPr/>
        </p:nvPicPr>
        <p:blipFill rotWithShape="1">
          <a:blip r:embed="rId5">
            <a:alphaModFix/>
          </a:blip>
          <a:srcRect t="20166" r="41547" b="33334"/>
          <a:stretch/>
        </p:blipFill>
        <p:spPr>
          <a:xfrm rot="5400000">
            <a:off x="7390875" y="3385625"/>
            <a:ext cx="2348950" cy="119539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2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4"/>
          <p:cNvGrpSpPr/>
          <p:nvPr/>
        </p:nvGrpSpPr>
        <p:grpSpPr>
          <a:xfrm>
            <a:off x="4254690" y="322035"/>
            <a:ext cx="4889319" cy="4277384"/>
            <a:chOff x="206450" y="2012825"/>
            <a:chExt cx="1809050" cy="1582575"/>
          </a:xfrm>
        </p:grpSpPr>
        <p:sp>
          <p:nvSpPr>
            <p:cNvPr id="170" name="Google Shape;170;p14"/>
            <p:cNvSpPr/>
            <p:nvPr/>
          </p:nvSpPr>
          <p:spPr>
            <a:xfrm>
              <a:off x="206450" y="2012825"/>
              <a:ext cx="1809050" cy="1582575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306150" y="2130375"/>
              <a:ext cx="1539825" cy="1347075"/>
            </a:xfrm>
            <a:custGeom>
              <a:avLst/>
              <a:gdLst/>
              <a:ahLst/>
              <a:cxnLst/>
              <a:rect l="l" t="t" r="r" b="b"/>
              <a:pathLst>
                <a:path w="61593" h="53883" extrusionOk="0">
                  <a:moveTo>
                    <a:pt x="34724" y="0"/>
                  </a:moveTo>
                  <a:cubicBezTo>
                    <a:pt x="34424" y="0"/>
                    <a:pt x="34127" y="7"/>
                    <a:pt x="33834" y="21"/>
                  </a:cubicBezTo>
                  <a:cubicBezTo>
                    <a:pt x="27461" y="319"/>
                    <a:pt x="16804" y="3151"/>
                    <a:pt x="16804" y="3151"/>
                  </a:cubicBezTo>
                  <a:cubicBezTo>
                    <a:pt x="16804" y="3151"/>
                    <a:pt x="10097" y="6987"/>
                    <a:pt x="6111" y="12576"/>
                  </a:cubicBezTo>
                  <a:cubicBezTo>
                    <a:pt x="2123" y="18204"/>
                    <a:pt x="1" y="30462"/>
                    <a:pt x="1601" y="35642"/>
                  </a:cubicBezTo>
                  <a:cubicBezTo>
                    <a:pt x="3241" y="40859"/>
                    <a:pt x="9650" y="49763"/>
                    <a:pt x="14792" y="51367"/>
                  </a:cubicBezTo>
                  <a:cubicBezTo>
                    <a:pt x="18170" y="52410"/>
                    <a:pt x="29103" y="53882"/>
                    <a:pt x="37522" y="53882"/>
                  </a:cubicBezTo>
                  <a:cubicBezTo>
                    <a:pt x="42015" y="53882"/>
                    <a:pt x="45792" y="53463"/>
                    <a:pt x="47323" y="52336"/>
                  </a:cubicBezTo>
                  <a:cubicBezTo>
                    <a:pt x="51681" y="49057"/>
                    <a:pt x="61592" y="41491"/>
                    <a:pt x="61592" y="34972"/>
                  </a:cubicBezTo>
                  <a:cubicBezTo>
                    <a:pt x="61592" y="28450"/>
                    <a:pt x="57121" y="10230"/>
                    <a:pt x="52724" y="6504"/>
                  </a:cubicBezTo>
                  <a:cubicBezTo>
                    <a:pt x="48565" y="2912"/>
                    <a:pt x="40979" y="0"/>
                    <a:pt x="347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444025" y="2248800"/>
              <a:ext cx="1268775" cy="1110225"/>
            </a:xfrm>
            <a:custGeom>
              <a:avLst/>
              <a:gdLst/>
              <a:ahLst/>
              <a:cxnLst/>
              <a:rect l="l" t="t" r="r" b="b"/>
              <a:pathLst>
                <a:path w="50751" h="44409" extrusionOk="0">
                  <a:moveTo>
                    <a:pt x="28542" y="0"/>
                  </a:moveTo>
                  <a:cubicBezTo>
                    <a:pt x="28316" y="0"/>
                    <a:pt x="28093" y="5"/>
                    <a:pt x="27872" y="14"/>
                  </a:cubicBezTo>
                  <a:cubicBezTo>
                    <a:pt x="22616" y="238"/>
                    <a:pt x="13823" y="2587"/>
                    <a:pt x="13823" y="2587"/>
                  </a:cubicBezTo>
                  <a:cubicBezTo>
                    <a:pt x="13823" y="2587"/>
                    <a:pt x="8347" y="5753"/>
                    <a:pt x="5029" y="10373"/>
                  </a:cubicBezTo>
                  <a:cubicBezTo>
                    <a:pt x="1750" y="14993"/>
                    <a:pt x="0" y="25093"/>
                    <a:pt x="1342" y="29376"/>
                  </a:cubicBezTo>
                  <a:cubicBezTo>
                    <a:pt x="2644" y="33663"/>
                    <a:pt x="7935" y="41002"/>
                    <a:pt x="12183" y="42343"/>
                  </a:cubicBezTo>
                  <a:cubicBezTo>
                    <a:pt x="14977" y="43194"/>
                    <a:pt x="23973" y="44408"/>
                    <a:pt x="30901" y="44408"/>
                  </a:cubicBezTo>
                  <a:cubicBezTo>
                    <a:pt x="34604" y="44408"/>
                    <a:pt x="37716" y="44062"/>
                    <a:pt x="38976" y="43127"/>
                  </a:cubicBezTo>
                  <a:cubicBezTo>
                    <a:pt x="42589" y="40444"/>
                    <a:pt x="50750" y="34184"/>
                    <a:pt x="50750" y="28819"/>
                  </a:cubicBezTo>
                  <a:cubicBezTo>
                    <a:pt x="50750" y="23453"/>
                    <a:pt x="47060" y="8435"/>
                    <a:pt x="43447" y="5344"/>
                  </a:cubicBezTo>
                  <a:cubicBezTo>
                    <a:pt x="40019" y="2416"/>
                    <a:pt x="33718" y="0"/>
                    <a:pt x="28542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597675" y="2381125"/>
              <a:ext cx="966075" cy="845300"/>
            </a:xfrm>
            <a:custGeom>
              <a:avLst/>
              <a:gdLst/>
              <a:ahLst/>
              <a:cxnLst/>
              <a:rect l="l" t="t" r="r" b="b"/>
              <a:pathLst>
                <a:path w="38643" h="33812" extrusionOk="0">
                  <a:moveTo>
                    <a:pt x="21791" y="0"/>
                  </a:moveTo>
                  <a:cubicBezTo>
                    <a:pt x="21605" y="0"/>
                    <a:pt x="21422" y="4"/>
                    <a:pt x="21240" y="12"/>
                  </a:cubicBezTo>
                  <a:cubicBezTo>
                    <a:pt x="17254" y="200"/>
                    <a:pt x="10547" y="1989"/>
                    <a:pt x="10547" y="1989"/>
                  </a:cubicBezTo>
                  <a:cubicBezTo>
                    <a:pt x="10547" y="1989"/>
                    <a:pt x="6374" y="4374"/>
                    <a:pt x="3876" y="7912"/>
                  </a:cubicBezTo>
                  <a:cubicBezTo>
                    <a:pt x="1342" y="11414"/>
                    <a:pt x="1" y="19129"/>
                    <a:pt x="1044" y="22369"/>
                  </a:cubicBezTo>
                  <a:cubicBezTo>
                    <a:pt x="2052" y="25612"/>
                    <a:pt x="6076" y="31237"/>
                    <a:pt x="9316" y="32206"/>
                  </a:cubicBezTo>
                  <a:cubicBezTo>
                    <a:pt x="11439" y="32866"/>
                    <a:pt x="18337" y="33812"/>
                    <a:pt x="23621" y="33812"/>
                  </a:cubicBezTo>
                  <a:cubicBezTo>
                    <a:pt x="26409" y="33812"/>
                    <a:pt x="28747" y="33548"/>
                    <a:pt x="29700" y="32841"/>
                  </a:cubicBezTo>
                  <a:cubicBezTo>
                    <a:pt x="32418" y="30790"/>
                    <a:pt x="38642" y="26021"/>
                    <a:pt x="38642" y="21922"/>
                  </a:cubicBezTo>
                  <a:cubicBezTo>
                    <a:pt x="38642" y="17862"/>
                    <a:pt x="35846" y="6421"/>
                    <a:pt x="33089" y="4075"/>
                  </a:cubicBezTo>
                  <a:cubicBezTo>
                    <a:pt x="30493" y="1833"/>
                    <a:pt x="25720" y="0"/>
                    <a:pt x="217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743000" y="2505975"/>
              <a:ext cx="681025" cy="596000"/>
            </a:xfrm>
            <a:custGeom>
              <a:avLst/>
              <a:gdLst/>
              <a:ahLst/>
              <a:cxnLst/>
              <a:rect l="l" t="t" r="r" b="b"/>
              <a:pathLst>
                <a:path w="27241" h="23840" extrusionOk="0">
                  <a:moveTo>
                    <a:pt x="15414" y="0"/>
                  </a:moveTo>
                  <a:cubicBezTo>
                    <a:pt x="15267" y="0"/>
                    <a:pt x="15122" y="4"/>
                    <a:pt x="14980" y="11"/>
                  </a:cubicBezTo>
                  <a:cubicBezTo>
                    <a:pt x="12148" y="125"/>
                    <a:pt x="7417" y="1392"/>
                    <a:pt x="7417" y="1392"/>
                  </a:cubicBezTo>
                  <a:cubicBezTo>
                    <a:pt x="7417" y="1392"/>
                    <a:pt x="4472" y="3067"/>
                    <a:pt x="2722" y="5565"/>
                  </a:cubicBezTo>
                  <a:cubicBezTo>
                    <a:pt x="934" y="8060"/>
                    <a:pt x="1" y="13464"/>
                    <a:pt x="710" y="15775"/>
                  </a:cubicBezTo>
                  <a:cubicBezTo>
                    <a:pt x="1417" y="18085"/>
                    <a:pt x="4248" y="21996"/>
                    <a:pt x="6559" y="22705"/>
                  </a:cubicBezTo>
                  <a:cubicBezTo>
                    <a:pt x="8049" y="23168"/>
                    <a:pt x="12927" y="23839"/>
                    <a:pt x="16649" y="23839"/>
                  </a:cubicBezTo>
                  <a:cubicBezTo>
                    <a:pt x="18610" y="23839"/>
                    <a:pt x="20250" y="23653"/>
                    <a:pt x="20906" y="23152"/>
                  </a:cubicBezTo>
                  <a:cubicBezTo>
                    <a:pt x="22843" y="21698"/>
                    <a:pt x="27240" y="18344"/>
                    <a:pt x="27240" y="15476"/>
                  </a:cubicBezTo>
                  <a:cubicBezTo>
                    <a:pt x="27240" y="12570"/>
                    <a:pt x="25264" y="4522"/>
                    <a:pt x="23326" y="2882"/>
                  </a:cubicBezTo>
                  <a:cubicBezTo>
                    <a:pt x="21488" y="1289"/>
                    <a:pt x="18140" y="0"/>
                    <a:pt x="15414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" name="Google Shape;175;p14"/>
          <p:cNvGrpSpPr/>
          <p:nvPr/>
        </p:nvGrpSpPr>
        <p:grpSpPr>
          <a:xfrm>
            <a:off x="0" y="0"/>
            <a:ext cx="5353029" cy="5143500"/>
            <a:chOff x="-381000" y="0"/>
            <a:chExt cx="5353029" cy="5143500"/>
          </a:xfrm>
        </p:grpSpPr>
        <p:sp>
          <p:nvSpPr>
            <p:cNvPr id="176" name="Google Shape;176;p14"/>
            <p:cNvSpPr/>
            <p:nvPr/>
          </p:nvSpPr>
          <p:spPr>
            <a:xfrm rot="-5400000">
              <a:off x="980905" y="1147776"/>
              <a:ext cx="5134295" cy="2847954"/>
            </a:xfrm>
            <a:custGeom>
              <a:avLst/>
              <a:gdLst/>
              <a:ahLst/>
              <a:cxnLst/>
              <a:rect l="l" t="t" r="r" b="b"/>
              <a:pathLst>
                <a:path w="56379" h="31273" extrusionOk="0">
                  <a:moveTo>
                    <a:pt x="1" y="0"/>
                  </a:moveTo>
                  <a:lnTo>
                    <a:pt x="1" y="18408"/>
                  </a:lnTo>
                  <a:cubicBezTo>
                    <a:pt x="114" y="18482"/>
                    <a:pt x="224" y="18595"/>
                    <a:pt x="338" y="18706"/>
                  </a:cubicBezTo>
                  <a:cubicBezTo>
                    <a:pt x="2294" y="20517"/>
                    <a:pt x="5128" y="21131"/>
                    <a:pt x="7818" y="21131"/>
                  </a:cubicBezTo>
                  <a:cubicBezTo>
                    <a:pt x="7895" y="21131"/>
                    <a:pt x="7972" y="21130"/>
                    <a:pt x="8049" y="21129"/>
                  </a:cubicBezTo>
                  <a:cubicBezTo>
                    <a:pt x="10807" y="21129"/>
                    <a:pt x="13528" y="20569"/>
                    <a:pt x="16286" y="20494"/>
                  </a:cubicBezTo>
                  <a:cubicBezTo>
                    <a:pt x="16462" y="20489"/>
                    <a:pt x="16639" y="20487"/>
                    <a:pt x="16816" y="20487"/>
                  </a:cubicBezTo>
                  <a:cubicBezTo>
                    <a:pt x="19416" y="20487"/>
                    <a:pt x="22121" y="21017"/>
                    <a:pt x="24110" y="22655"/>
                  </a:cubicBezTo>
                  <a:cubicBezTo>
                    <a:pt x="27127" y="25115"/>
                    <a:pt x="28319" y="29774"/>
                    <a:pt x="32010" y="31002"/>
                  </a:cubicBezTo>
                  <a:cubicBezTo>
                    <a:pt x="32591" y="31190"/>
                    <a:pt x="33171" y="31272"/>
                    <a:pt x="33748" y="31272"/>
                  </a:cubicBezTo>
                  <a:cubicBezTo>
                    <a:pt x="36610" y="31272"/>
                    <a:pt x="39416" y="29243"/>
                    <a:pt x="42145" y="27911"/>
                  </a:cubicBezTo>
                  <a:cubicBezTo>
                    <a:pt x="44876" y="26559"/>
                    <a:pt x="47934" y="25856"/>
                    <a:pt x="51005" y="25856"/>
                  </a:cubicBezTo>
                  <a:cubicBezTo>
                    <a:pt x="51829" y="25856"/>
                    <a:pt x="52653" y="25907"/>
                    <a:pt x="53472" y="26009"/>
                  </a:cubicBezTo>
                  <a:cubicBezTo>
                    <a:pt x="54441" y="26158"/>
                    <a:pt x="55410" y="26346"/>
                    <a:pt x="56379" y="26530"/>
                  </a:cubicBezTo>
                  <a:lnTo>
                    <a:pt x="563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95250" dir="4980000" algn="bl" rotWithShape="0">
                <a:schemeClr val="accent3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-381000" y="0"/>
              <a:ext cx="25146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8" name="Google Shape;178;p14"/>
          <p:cNvSpPr txBox="1">
            <a:spLocks noGrp="1"/>
          </p:cNvSpPr>
          <p:nvPr>
            <p:ph type="title"/>
          </p:nvPr>
        </p:nvSpPr>
        <p:spPr>
          <a:xfrm>
            <a:off x="1211650" y="1611625"/>
            <a:ext cx="1975500" cy="103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79" name="Google Shape;179;p14"/>
          <p:cNvSpPr txBox="1">
            <a:spLocks noGrp="1"/>
          </p:cNvSpPr>
          <p:nvPr>
            <p:ph type="subTitle" idx="1"/>
          </p:nvPr>
        </p:nvSpPr>
        <p:spPr>
          <a:xfrm>
            <a:off x="1211650" y="2557901"/>
            <a:ext cx="3218100" cy="10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80" name="Google Shape;180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878324" y="4294555"/>
            <a:ext cx="1104900" cy="609745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4"/>
          <p:cNvSpPr/>
          <p:nvPr/>
        </p:nvSpPr>
        <p:spPr>
          <a:xfrm flipH="1">
            <a:off x="7252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5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5"/>
          <p:cNvSpPr txBox="1">
            <a:spLocks noGrp="1"/>
          </p:cNvSpPr>
          <p:nvPr>
            <p:ph type="title"/>
          </p:nvPr>
        </p:nvSpPr>
        <p:spPr>
          <a:xfrm>
            <a:off x="713100" y="2997725"/>
            <a:ext cx="7717500" cy="3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Quicksand Medium"/>
              <a:buNone/>
              <a:defRPr sz="1400">
                <a:solidFill>
                  <a:schemeClr val="dk2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Font typeface="Quicksand Medium"/>
              <a:buNone/>
              <a:defRPr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  <p:sp>
        <p:nvSpPr>
          <p:cNvPr id="185" name="Google Shape;185;p15"/>
          <p:cNvSpPr txBox="1">
            <a:spLocks noGrp="1"/>
          </p:cNvSpPr>
          <p:nvPr>
            <p:ph type="subTitle" idx="1"/>
          </p:nvPr>
        </p:nvSpPr>
        <p:spPr>
          <a:xfrm>
            <a:off x="713225" y="1543050"/>
            <a:ext cx="7717500" cy="152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hewy"/>
              <a:buNone/>
              <a:defRPr sz="2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6" name="Google Shape;186;p15"/>
          <p:cNvPicPr preferRelativeResize="0"/>
          <p:nvPr/>
        </p:nvPicPr>
        <p:blipFill rotWithShape="1">
          <a:blip r:embed="rId3">
            <a:alphaModFix/>
          </a:blip>
          <a:srcRect r="-3960" b="18975"/>
          <a:stretch/>
        </p:blipFill>
        <p:spPr>
          <a:xfrm rot="5400000">
            <a:off x="-260802" y="3289375"/>
            <a:ext cx="2198725" cy="167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15"/>
          <p:cNvPicPr preferRelativeResize="0"/>
          <p:nvPr/>
        </p:nvPicPr>
        <p:blipFill rotWithShape="1">
          <a:blip r:embed="rId4">
            <a:alphaModFix/>
          </a:blip>
          <a:srcRect l="14603" t="11858" r="51027" b="45501"/>
          <a:stretch/>
        </p:blipFill>
        <p:spPr>
          <a:xfrm>
            <a:off x="7762875" y="0"/>
            <a:ext cx="1381126" cy="10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15"/>
          <p:cNvSpPr/>
          <p:nvPr/>
        </p:nvSpPr>
        <p:spPr>
          <a:xfrm>
            <a:off x="1489025" y="563938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5"/>
          <p:cNvSpPr/>
          <p:nvPr/>
        </p:nvSpPr>
        <p:spPr>
          <a:xfrm>
            <a:off x="5067450" y="811588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5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"/>
          <p:cNvSpPr txBox="1">
            <a:spLocks noGrp="1"/>
          </p:cNvSpPr>
          <p:nvPr>
            <p:ph type="subTitle" idx="1"/>
          </p:nvPr>
        </p:nvSpPr>
        <p:spPr>
          <a:xfrm>
            <a:off x="665600" y="2914650"/>
            <a:ext cx="2038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7"/>
          <p:cNvSpPr txBox="1">
            <a:spLocks noGrp="1"/>
          </p:cNvSpPr>
          <p:nvPr>
            <p:ph type="subTitle" idx="2"/>
          </p:nvPr>
        </p:nvSpPr>
        <p:spPr>
          <a:xfrm>
            <a:off x="755450" y="3336255"/>
            <a:ext cx="185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7"/>
          <p:cNvSpPr txBox="1">
            <a:spLocks noGrp="1"/>
          </p:cNvSpPr>
          <p:nvPr>
            <p:ph type="subTitle" idx="3"/>
          </p:nvPr>
        </p:nvSpPr>
        <p:spPr>
          <a:xfrm>
            <a:off x="2602413" y="2914650"/>
            <a:ext cx="2038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7"/>
          <p:cNvSpPr txBox="1">
            <a:spLocks noGrp="1"/>
          </p:cNvSpPr>
          <p:nvPr>
            <p:ph type="subTitle" idx="4"/>
          </p:nvPr>
        </p:nvSpPr>
        <p:spPr>
          <a:xfrm>
            <a:off x="2693466" y="3336255"/>
            <a:ext cx="1856100" cy="56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17"/>
          <p:cNvSpPr txBox="1">
            <a:spLocks noGrp="1"/>
          </p:cNvSpPr>
          <p:nvPr>
            <p:ph type="subTitle" idx="5"/>
          </p:nvPr>
        </p:nvSpPr>
        <p:spPr>
          <a:xfrm>
            <a:off x="4543413" y="2914650"/>
            <a:ext cx="2038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7"/>
          <p:cNvSpPr txBox="1">
            <a:spLocks noGrp="1"/>
          </p:cNvSpPr>
          <p:nvPr>
            <p:ph type="subTitle" idx="6"/>
          </p:nvPr>
        </p:nvSpPr>
        <p:spPr>
          <a:xfrm>
            <a:off x="4634469" y="3336255"/>
            <a:ext cx="1856100" cy="56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17"/>
          <p:cNvSpPr txBox="1">
            <a:spLocks noGrp="1"/>
          </p:cNvSpPr>
          <p:nvPr>
            <p:ph type="subTitle" idx="7"/>
          </p:nvPr>
        </p:nvSpPr>
        <p:spPr>
          <a:xfrm>
            <a:off x="6436788" y="2914650"/>
            <a:ext cx="2038200" cy="3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7"/>
          <p:cNvSpPr txBox="1">
            <a:spLocks noGrp="1"/>
          </p:cNvSpPr>
          <p:nvPr>
            <p:ph type="subTitle" idx="8"/>
          </p:nvPr>
        </p:nvSpPr>
        <p:spPr>
          <a:xfrm>
            <a:off x="6527847" y="3336255"/>
            <a:ext cx="1856100" cy="56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33" name="Google Shape;233;p17"/>
          <p:cNvPicPr preferRelativeResize="0"/>
          <p:nvPr/>
        </p:nvPicPr>
        <p:blipFill rotWithShape="1">
          <a:blip r:embed="rId2">
            <a:alphaModFix/>
          </a:blip>
          <a:srcRect l="14603" t="11858" r="51027" b="45501"/>
          <a:stretch/>
        </p:blipFill>
        <p:spPr>
          <a:xfrm>
            <a:off x="7762875" y="0"/>
            <a:ext cx="1381126" cy="1096199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7"/>
          <p:cNvSpPr/>
          <p:nvPr/>
        </p:nvSpPr>
        <p:spPr>
          <a:xfrm>
            <a:off x="2238725" y="121232"/>
            <a:ext cx="1210916" cy="419051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7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36" name="Google Shape;236;p17"/>
          <p:cNvPicPr preferRelativeResize="0"/>
          <p:nvPr/>
        </p:nvPicPr>
        <p:blipFill rotWithShape="1">
          <a:blip r:embed="rId3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17"/>
          <p:cNvPicPr preferRelativeResize="0"/>
          <p:nvPr/>
        </p:nvPicPr>
        <p:blipFill rotWithShape="1">
          <a:blip r:embed="rId4">
            <a:alphaModFix/>
          </a:blip>
          <a:srcRect r="-3960" b="18975"/>
          <a:stretch/>
        </p:blipFill>
        <p:spPr>
          <a:xfrm rot="5400000">
            <a:off x="-260802" y="3289375"/>
            <a:ext cx="2198725" cy="167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1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21"/>
          <p:cNvSpPr txBox="1">
            <a:spLocks noGrp="1"/>
          </p:cNvSpPr>
          <p:nvPr>
            <p:ph type="subTitle" idx="1"/>
          </p:nvPr>
        </p:nvSpPr>
        <p:spPr>
          <a:xfrm>
            <a:off x="1117775" y="171450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282" name="Google Shape;282;p21"/>
          <p:cNvSpPr txBox="1">
            <a:spLocks noGrp="1"/>
          </p:cNvSpPr>
          <p:nvPr>
            <p:ph type="subTitle" idx="2"/>
          </p:nvPr>
        </p:nvSpPr>
        <p:spPr>
          <a:xfrm>
            <a:off x="953525" y="2239627"/>
            <a:ext cx="2091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1"/>
          <p:cNvSpPr txBox="1">
            <a:spLocks noGrp="1"/>
          </p:cNvSpPr>
          <p:nvPr>
            <p:ph type="subTitle" idx="3"/>
          </p:nvPr>
        </p:nvSpPr>
        <p:spPr>
          <a:xfrm>
            <a:off x="3690300" y="171450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284" name="Google Shape;284;p21"/>
          <p:cNvSpPr txBox="1">
            <a:spLocks noGrp="1"/>
          </p:cNvSpPr>
          <p:nvPr>
            <p:ph type="subTitle" idx="4"/>
          </p:nvPr>
        </p:nvSpPr>
        <p:spPr>
          <a:xfrm>
            <a:off x="3526050" y="2239627"/>
            <a:ext cx="2091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21"/>
          <p:cNvSpPr txBox="1">
            <a:spLocks noGrp="1"/>
          </p:cNvSpPr>
          <p:nvPr>
            <p:ph type="subTitle" idx="5"/>
          </p:nvPr>
        </p:nvSpPr>
        <p:spPr>
          <a:xfrm>
            <a:off x="6266105" y="171450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286" name="Google Shape;286;p21"/>
          <p:cNvSpPr txBox="1">
            <a:spLocks noGrp="1"/>
          </p:cNvSpPr>
          <p:nvPr>
            <p:ph type="subTitle" idx="6"/>
          </p:nvPr>
        </p:nvSpPr>
        <p:spPr>
          <a:xfrm>
            <a:off x="6101855" y="2239627"/>
            <a:ext cx="2091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21"/>
          <p:cNvSpPr txBox="1">
            <a:spLocks noGrp="1"/>
          </p:cNvSpPr>
          <p:nvPr>
            <p:ph type="subTitle" idx="7"/>
          </p:nvPr>
        </p:nvSpPr>
        <p:spPr>
          <a:xfrm>
            <a:off x="1117775" y="329565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288" name="Google Shape;288;p21"/>
          <p:cNvSpPr txBox="1">
            <a:spLocks noGrp="1"/>
          </p:cNvSpPr>
          <p:nvPr>
            <p:ph type="subTitle" idx="8"/>
          </p:nvPr>
        </p:nvSpPr>
        <p:spPr>
          <a:xfrm>
            <a:off x="953525" y="3820777"/>
            <a:ext cx="2091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21"/>
          <p:cNvSpPr txBox="1">
            <a:spLocks noGrp="1"/>
          </p:cNvSpPr>
          <p:nvPr>
            <p:ph type="subTitle" idx="9"/>
          </p:nvPr>
        </p:nvSpPr>
        <p:spPr>
          <a:xfrm>
            <a:off x="3690300" y="329565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290" name="Google Shape;290;p21"/>
          <p:cNvSpPr txBox="1">
            <a:spLocks noGrp="1"/>
          </p:cNvSpPr>
          <p:nvPr>
            <p:ph type="subTitle" idx="13"/>
          </p:nvPr>
        </p:nvSpPr>
        <p:spPr>
          <a:xfrm>
            <a:off x="3526050" y="3820777"/>
            <a:ext cx="2091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21"/>
          <p:cNvSpPr txBox="1">
            <a:spLocks noGrp="1"/>
          </p:cNvSpPr>
          <p:nvPr>
            <p:ph type="subTitle" idx="14"/>
          </p:nvPr>
        </p:nvSpPr>
        <p:spPr>
          <a:xfrm>
            <a:off x="6266105" y="329565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292" name="Google Shape;292;p21"/>
          <p:cNvSpPr txBox="1">
            <a:spLocks noGrp="1"/>
          </p:cNvSpPr>
          <p:nvPr>
            <p:ph type="subTitle" idx="15"/>
          </p:nvPr>
        </p:nvSpPr>
        <p:spPr>
          <a:xfrm>
            <a:off x="6101855" y="3820777"/>
            <a:ext cx="20919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93" name="Google Shape;293;p21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1"/>
          <p:cNvPicPr preferRelativeResize="0"/>
          <p:nvPr/>
        </p:nvPicPr>
        <p:blipFill rotWithShape="1">
          <a:blip r:embed="rId3">
            <a:alphaModFix/>
          </a:blip>
          <a:srcRect t="20166" r="41547" b="33334"/>
          <a:stretch/>
        </p:blipFill>
        <p:spPr>
          <a:xfrm rot="5400000" flipH="1">
            <a:off x="7371825" y="561600"/>
            <a:ext cx="2348950" cy="1195399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1"/>
          <p:cNvSpPr/>
          <p:nvPr/>
        </p:nvSpPr>
        <p:spPr>
          <a:xfrm>
            <a:off x="235075" y="147663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1"/>
          <p:cNvSpPr/>
          <p:nvPr/>
        </p:nvSpPr>
        <p:spPr>
          <a:xfrm>
            <a:off x="4580000" y="71473"/>
            <a:ext cx="1122303" cy="388317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7" name="Google Shape;297;p21"/>
          <p:cNvPicPr preferRelativeResize="0"/>
          <p:nvPr/>
        </p:nvPicPr>
        <p:blipFill rotWithShape="1">
          <a:blip r:embed="rId3">
            <a:alphaModFix/>
          </a:blip>
          <a:srcRect l="14603" t="11858" r="51027" b="45501"/>
          <a:stretch/>
        </p:blipFill>
        <p:spPr>
          <a:xfrm rot="10800000">
            <a:off x="0" y="4051325"/>
            <a:ext cx="1381126" cy="1096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 text">
  <p:cSld name="CUSTOM_9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3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23"/>
          <p:cNvSpPr txBox="1">
            <a:spLocks noGrp="1"/>
          </p:cNvSpPr>
          <p:nvPr>
            <p:ph type="subTitle" idx="1"/>
          </p:nvPr>
        </p:nvSpPr>
        <p:spPr>
          <a:xfrm>
            <a:off x="1528800" y="1876350"/>
            <a:ext cx="6086400" cy="16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Char char="●"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315" name="Google Shape;315;p23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3"/>
          <p:cNvPicPr preferRelativeResize="0"/>
          <p:nvPr/>
        </p:nvPicPr>
        <p:blipFill rotWithShape="1">
          <a:blip r:embed="rId3">
            <a:alphaModFix/>
          </a:blip>
          <a:srcRect r="-3960" b="18975"/>
          <a:stretch/>
        </p:blipFill>
        <p:spPr>
          <a:xfrm rot="5400000">
            <a:off x="-260802" y="3289375"/>
            <a:ext cx="2198725" cy="167712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3"/>
          <p:cNvSpPr/>
          <p:nvPr/>
        </p:nvSpPr>
        <p:spPr>
          <a:xfrm>
            <a:off x="5537350" y="111778"/>
            <a:ext cx="1169822" cy="383511"/>
          </a:xfrm>
          <a:custGeom>
            <a:avLst/>
            <a:gdLst/>
            <a:ahLst/>
            <a:cxnLst/>
            <a:rect l="l" t="t" r="r" b="b"/>
            <a:pathLst>
              <a:path w="83514" h="27379" extrusionOk="0">
                <a:moveTo>
                  <a:pt x="51658" y="0"/>
                </a:moveTo>
                <a:cubicBezTo>
                  <a:pt x="41327" y="0"/>
                  <a:pt x="36071" y="9388"/>
                  <a:pt x="40466" y="15931"/>
                </a:cubicBezTo>
                <a:cubicBezTo>
                  <a:pt x="40466" y="15931"/>
                  <a:pt x="37366" y="15153"/>
                  <a:pt x="34350" y="15153"/>
                </a:cubicBezTo>
                <a:cubicBezTo>
                  <a:pt x="31767" y="15153"/>
                  <a:pt x="29273" y="15669"/>
                  <a:pt x="28757" y="17736"/>
                </a:cubicBezTo>
                <a:cubicBezTo>
                  <a:pt x="27551" y="22130"/>
                  <a:pt x="24879" y="20835"/>
                  <a:pt x="23329" y="21441"/>
                </a:cubicBezTo>
                <a:cubicBezTo>
                  <a:pt x="21780" y="22130"/>
                  <a:pt x="22813" y="24279"/>
                  <a:pt x="19025" y="24279"/>
                </a:cubicBezTo>
                <a:lnTo>
                  <a:pt x="18508" y="24279"/>
                </a:lnTo>
                <a:cubicBezTo>
                  <a:pt x="18336" y="24196"/>
                  <a:pt x="17991" y="24196"/>
                  <a:pt x="17737" y="24196"/>
                </a:cubicBezTo>
                <a:cubicBezTo>
                  <a:pt x="12571" y="24196"/>
                  <a:pt x="1" y="25484"/>
                  <a:pt x="1806" y="25574"/>
                </a:cubicBezTo>
                <a:cubicBezTo>
                  <a:pt x="3617" y="25746"/>
                  <a:pt x="31767" y="26607"/>
                  <a:pt x="51052" y="27296"/>
                </a:cubicBezTo>
                <a:cubicBezTo>
                  <a:pt x="53208" y="27296"/>
                  <a:pt x="54930" y="27378"/>
                  <a:pt x="56307" y="27378"/>
                </a:cubicBezTo>
                <a:cubicBezTo>
                  <a:pt x="67066" y="27378"/>
                  <a:pt x="55701" y="25312"/>
                  <a:pt x="63195" y="24968"/>
                </a:cubicBezTo>
                <a:cubicBezTo>
                  <a:pt x="67500" y="24796"/>
                  <a:pt x="76020" y="24796"/>
                  <a:pt x="83513" y="24541"/>
                </a:cubicBezTo>
                <a:lnTo>
                  <a:pt x="83513" y="21269"/>
                </a:lnTo>
                <a:cubicBezTo>
                  <a:pt x="78430" y="20753"/>
                  <a:pt x="83341" y="20236"/>
                  <a:pt x="83169" y="18252"/>
                </a:cubicBezTo>
                <a:cubicBezTo>
                  <a:pt x="82907" y="15931"/>
                  <a:pt x="78348" y="11626"/>
                  <a:pt x="68189" y="11192"/>
                </a:cubicBezTo>
                <a:cubicBezTo>
                  <a:pt x="67582" y="11110"/>
                  <a:pt x="66983" y="11110"/>
                  <a:pt x="66377" y="11110"/>
                </a:cubicBezTo>
                <a:cubicBezTo>
                  <a:pt x="65344" y="11110"/>
                  <a:pt x="64483" y="11192"/>
                  <a:pt x="63622" y="11192"/>
                </a:cubicBezTo>
                <a:cubicBezTo>
                  <a:pt x="63794" y="10332"/>
                  <a:pt x="63884" y="9388"/>
                  <a:pt x="63794" y="8437"/>
                </a:cubicBezTo>
                <a:cubicBezTo>
                  <a:pt x="63794" y="8183"/>
                  <a:pt x="63712" y="8010"/>
                  <a:pt x="63712" y="7749"/>
                </a:cubicBezTo>
                <a:cubicBezTo>
                  <a:pt x="63278" y="4739"/>
                  <a:pt x="61384" y="1811"/>
                  <a:pt x="56307" y="606"/>
                </a:cubicBezTo>
                <a:cubicBezTo>
                  <a:pt x="54668" y="172"/>
                  <a:pt x="53118" y="0"/>
                  <a:pt x="516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3"/>
          <p:cNvSpPr/>
          <p:nvPr/>
        </p:nvSpPr>
        <p:spPr>
          <a:xfrm>
            <a:off x="-81375" y="1425123"/>
            <a:ext cx="1108259" cy="383525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9" name="Google Shape;31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16049" y="4432405"/>
            <a:ext cx="1104900" cy="60974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3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3"/>
          <p:cNvSpPr/>
          <p:nvPr/>
        </p:nvSpPr>
        <p:spPr>
          <a:xfrm flipH="1">
            <a:off x="7252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ree columns">
  <p:cSld name="CUSTOM_10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4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24"/>
          <p:cNvSpPr txBox="1">
            <a:spLocks noGrp="1"/>
          </p:cNvSpPr>
          <p:nvPr>
            <p:ph type="subTitle" idx="1"/>
          </p:nvPr>
        </p:nvSpPr>
        <p:spPr>
          <a:xfrm>
            <a:off x="1182600" y="316230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25" name="Google Shape;325;p24"/>
          <p:cNvSpPr txBox="1">
            <a:spLocks noGrp="1"/>
          </p:cNvSpPr>
          <p:nvPr>
            <p:ph type="subTitle" idx="2"/>
          </p:nvPr>
        </p:nvSpPr>
        <p:spPr>
          <a:xfrm>
            <a:off x="1018350" y="3668795"/>
            <a:ext cx="2091900" cy="6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24"/>
          <p:cNvSpPr txBox="1">
            <a:spLocks noGrp="1"/>
          </p:cNvSpPr>
          <p:nvPr>
            <p:ph type="subTitle" idx="3"/>
          </p:nvPr>
        </p:nvSpPr>
        <p:spPr>
          <a:xfrm>
            <a:off x="3690300" y="316230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27" name="Google Shape;327;p24"/>
          <p:cNvSpPr txBox="1">
            <a:spLocks noGrp="1"/>
          </p:cNvSpPr>
          <p:nvPr>
            <p:ph type="subTitle" idx="4"/>
          </p:nvPr>
        </p:nvSpPr>
        <p:spPr>
          <a:xfrm>
            <a:off x="3526050" y="3668795"/>
            <a:ext cx="2091900" cy="6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24"/>
          <p:cNvSpPr txBox="1">
            <a:spLocks noGrp="1"/>
          </p:cNvSpPr>
          <p:nvPr>
            <p:ph type="subTitle" idx="5"/>
          </p:nvPr>
        </p:nvSpPr>
        <p:spPr>
          <a:xfrm>
            <a:off x="6192750" y="3162300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29" name="Google Shape;329;p24"/>
          <p:cNvSpPr txBox="1">
            <a:spLocks noGrp="1"/>
          </p:cNvSpPr>
          <p:nvPr>
            <p:ph type="subTitle" idx="6"/>
          </p:nvPr>
        </p:nvSpPr>
        <p:spPr>
          <a:xfrm>
            <a:off x="6028500" y="3668795"/>
            <a:ext cx="2091900" cy="6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30" name="Google Shape;330;p24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4"/>
          <p:cNvSpPr/>
          <p:nvPr/>
        </p:nvSpPr>
        <p:spPr>
          <a:xfrm>
            <a:off x="2238725" y="121232"/>
            <a:ext cx="1210916" cy="419051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4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2">
  <p:cSld name="CUSTOM_11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25"/>
          <p:cNvGrpSpPr/>
          <p:nvPr/>
        </p:nvGrpSpPr>
        <p:grpSpPr>
          <a:xfrm>
            <a:off x="-5478" y="2078280"/>
            <a:ext cx="9144043" cy="3063541"/>
            <a:chOff x="1056325" y="3631825"/>
            <a:chExt cx="5501500" cy="1843175"/>
          </a:xfrm>
        </p:grpSpPr>
        <p:sp>
          <p:nvSpPr>
            <p:cNvPr id="335" name="Google Shape;335;p25"/>
            <p:cNvSpPr/>
            <p:nvPr/>
          </p:nvSpPr>
          <p:spPr>
            <a:xfrm>
              <a:off x="4799400" y="3631825"/>
              <a:ext cx="275525" cy="394525"/>
            </a:xfrm>
            <a:custGeom>
              <a:avLst/>
              <a:gdLst/>
              <a:ahLst/>
              <a:cxnLst/>
              <a:rect l="l" t="t" r="r" b="b"/>
              <a:pathLst>
                <a:path w="11021" h="15781" extrusionOk="0">
                  <a:moveTo>
                    <a:pt x="7145" y="1"/>
                  </a:moveTo>
                  <a:cubicBezTo>
                    <a:pt x="4078" y="1"/>
                    <a:pt x="158" y="3901"/>
                    <a:pt x="0" y="15092"/>
                  </a:cubicBezTo>
                  <a:lnTo>
                    <a:pt x="83" y="15092"/>
                  </a:lnTo>
                  <a:cubicBezTo>
                    <a:pt x="427" y="15181"/>
                    <a:pt x="772" y="15181"/>
                    <a:pt x="1116" y="15264"/>
                  </a:cubicBezTo>
                  <a:cubicBezTo>
                    <a:pt x="1722" y="15353"/>
                    <a:pt x="2411" y="15436"/>
                    <a:pt x="3100" y="15526"/>
                  </a:cubicBezTo>
                  <a:lnTo>
                    <a:pt x="3527" y="15526"/>
                  </a:lnTo>
                  <a:lnTo>
                    <a:pt x="5593" y="15780"/>
                  </a:lnTo>
                  <a:cubicBezTo>
                    <a:pt x="6110" y="15608"/>
                    <a:pt x="6626" y="15353"/>
                    <a:pt x="7232" y="15092"/>
                  </a:cubicBezTo>
                  <a:cubicBezTo>
                    <a:pt x="8782" y="12337"/>
                    <a:pt x="11021" y="7515"/>
                    <a:pt x="10759" y="3644"/>
                  </a:cubicBezTo>
                  <a:cubicBezTo>
                    <a:pt x="10596" y="1479"/>
                    <a:pt x="9032" y="1"/>
                    <a:pt x="7145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5"/>
            <p:cNvSpPr/>
            <p:nvPr/>
          </p:nvSpPr>
          <p:spPr>
            <a:xfrm>
              <a:off x="2248725" y="3677625"/>
              <a:ext cx="282075" cy="396075"/>
            </a:xfrm>
            <a:custGeom>
              <a:avLst/>
              <a:gdLst/>
              <a:ahLst/>
              <a:cxnLst/>
              <a:rect l="l" t="t" r="r" b="b"/>
              <a:pathLst>
                <a:path w="11283" h="15843" extrusionOk="0">
                  <a:moveTo>
                    <a:pt x="3961" y="1"/>
                  </a:moveTo>
                  <a:lnTo>
                    <a:pt x="1" y="5256"/>
                  </a:lnTo>
                  <a:lnTo>
                    <a:pt x="4051" y="15843"/>
                  </a:lnTo>
                  <a:lnTo>
                    <a:pt x="5167" y="14982"/>
                  </a:lnTo>
                  <a:lnTo>
                    <a:pt x="7495" y="15415"/>
                  </a:lnTo>
                  <a:cubicBezTo>
                    <a:pt x="8183" y="15326"/>
                    <a:pt x="8955" y="15243"/>
                    <a:pt x="9733" y="15071"/>
                  </a:cubicBezTo>
                  <a:cubicBezTo>
                    <a:pt x="9988" y="15071"/>
                    <a:pt x="10332" y="14982"/>
                    <a:pt x="10677" y="14899"/>
                  </a:cubicBezTo>
                  <a:cubicBezTo>
                    <a:pt x="10332" y="14637"/>
                    <a:pt x="9988" y="14293"/>
                    <a:pt x="9561" y="13866"/>
                  </a:cubicBezTo>
                  <a:cubicBezTo>
                    <a:pt x="6923" y="11307"/>
                    <a:pt x="2391" y="6778"/>
                    <a:pt x="3594" y="6778"/>
                  </a:cubicBezTo>
                  <a:cubicBezTo>
                    <a:pt x="3647" y="6778"/>
                    <a:pt x="3712" y="6787"/>
                    <a:pt x="3789" y="6806"/>
                  </a:cubicBezTo>
                  <a:cubicBezTo>
                    <a:pt x="5167" y="7150"/>
                    <a:pt x="7405" y="9561"/>
                    <a:pt x="9217" y="11627"/>
                  </a:cubicBezTo>
                  <a:cubicBezTo>
                    <a:pt x="10160" y="12833"/>
                    <a:pt x="10938" y="13866"/>
                    <a:pt x="11283" y="14382"/>
                  </a:cubicBezTo>
                  <a:cubicBezTo>
                    <a:pt x="10938" y="13776"/>
                    <a:pt x="9988" y="12488"/>
                    <a:pt x="9044" y="10939"/>
                  </a:cubicBezTo>
                  <a:cubicBezTo>
                    <a:pt x="6888" y="7405"/>
                    <a:pt x="4306" y="2584"/>
                    <a:pt x="5855" y="1723"/>
                  </a:cubicBezTo>
                  <a:cubicBezTo>
                    <a:pt x="5941" y="1681"/>
                    <a:pt x="6028" y="1661"/>
                    <a:pt x="6125" y="1661"/>
                  </a:cubicBezTo>
                  <a:cubicBezTo>
                    <a:pt x="6222" y="1661"/>
                    <a:pt x="6331" y="1681"/>
                    <a:pt x="6461" y="1723"/>
                  </a:cubicBezTo>
                  <a:lnTo>
                    <a:pt x="39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5"/>
            <p:cNvSpPr/>
            <p:nvPr/>
          </p:nvSpPr>
          <p:spPr>
            <a:xfrm>
              <a:off x="2425225" y="3731525"/>
              <a:ext cx="19475" cy="23625"/>
            </a:xfrm>
            <a:custGeom>
              <a:avLst/>
              <a:gdLst/>
              <a:ahLst/>
              <a:cxnLst/>
              <a:rect l="l" t="t" r="r" b="b"/>
              <a:pathLst>
                <a:path w="779" h="945" extrusionOk="0">
                  <a:moveTo>
                    <a:pt x="1" y="1"/>
                  </a:moveTo>
                  <a:lnTo>
                    <a:pt x="1" y="1"/>
                  </a:lnTo>
                  <a:cubicBezTo>
                    <a:pt x="262" y="256"/>
                    <a:pt x="517" y="517"/>
                    <a:pt x="779" y="944"/>
                  </a:cubicBezTo>
                  <a:lnTo>
                    <a:pt x="689" y="42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5"/>
            <p:cNvSpPr/>
            <p:nvPr/>
          </p:nvSpPr>
          <p:spPr>
            <a:xfrm>
              <a:off x="3959975" y="3953150"/>
              <a:ext cx="217325" cy="6550"/>
            </a:xfrm>
            <a:custGeom>
              <a:avLst/>
              <a:gdLst/>
              <a:ahLst/>
              <a:cxnLst/>
              <a:rect l="l" t="t" r="r" b="b"/>
              <a:pathLst>
                <a:path w="8693" h="262" extrusionOk="0">
                  <a:moveTo>
                    <a:pt x="0" y="0"/>
                  </a:moveTo>
                  <a:cubicBezTo>
                    <a:pt x="2927" y="90"/>
                    <a:pt x="5855" y="172"/>
                    <a:pt x="8692" y="262"/>
                  </a:cubicBezTo>
                  <a:cubicBezTo>
                    <a:pt x="5855" y="172"/>
                    <a:pt x="2927" y="90"/>
                    <a:pt x="83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5"/>
            <p:cNvSpPr/>
            <p:nvPr/>
          </p:nvSpPr>
          <p:spPr>
            <a:xfrm>
              <a:off x="2343450" y="408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5"/>
            <p:cNvSpPr/>
            <p:nvPr/>
          </p:nvSpPr>
          <p:spPr>
            <a:xfrm>
              <a:off x="2616875" y="4034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5"/>
            <p:cNvSpPr/>
            <p:nvPr/>
          </p:nvSpPr>
          <p:spPr>
            <a:xfrm>
              <a:off x="5996125" y="4256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5"/>
            <p:cNvSpPr/>
            <p:nvPr/>
          </p:nvSpPr>
          <p:spPr>
            <a:xfrm>
              <a:off x="6021950" y="4263075"/>
              <a:ext cx="4325" cy="2275"/>
            </a:xfrm>
            <a:custGeom>
              <a:avLst/>
              <a:gdLst/>
              <a:ahLst/>
              <a:cxnLst/>
              <a:rect l="l" t="t" r="r" b="b"/>
              <a:pathLst>
                <a:path w="173" h="91" extrusionOk="0">
                  <a:moveTo>
                    <a:pt x="1" y="1"/>
                  </a:moveTo>
                  <a:lnTo>
                    <a:pt x="1" y="90"/>
                  </a:lnTo>
                  <a:lnTo>
                    <a:pt x="173" y="90"/>
                  </a:lnTo>
                  <a:cubicBezTo>
                    <a:pt x="83" y="90"/>
                    <a:pt x="83" y="90"/>
                    <a:pt x="1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5"/>
            <p:cNvSpPr/>
            <p:nvPr/>
          </p:nvSpPr>
          <p:spPr>
            <a:xfrm>
              <a:off x="4459325" y="3976900"/>
              <a:ext cx="238850" cy="21550"/>
            </a:xfrm>
            <a:custGeom>
              <a:avLst/>
              <a:gdLst/>
              <a:ahLst/>
              <a:cxnLst/>
              <a:rect l="l" t="t" r="r" b="b"/>
              <a:pathLst>
                <a:path w="9554" h="862" extrusionOk="0">
                  <a:moveTo>
                    <a:pt x="0" y="1"/>
                  </a:moveTo>
                  <a:lnTo>
                    <a:pt x="0" y="1"/>
                  </a:lnTo>
                  <a:cubicBezTo>
                    <a:pt x="3272" y="255"/>
                    <a:pt x="6454" y="517"/>
                    <a:pt x="9553" y="862"/>
                  </a:cubicBezTo>
                  <a:cubicBezTo>
                    <a:pt x="6454" y="517"/>
                    <a:pt x="3272" y="255"/>
                    <a:pt x="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5"/>
            <p:cNvSpPr/>
            <p:nvPr/>
          </p:nvSpPr>
          <p:spPr>
            <a:xfrm>
              <a:off x="1437375" y="431475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extrusionOk="0">
                  <a:moveTo>
                    <a:pt x="83" y="0"/>
                  </a:moveTo>
                  <a:lnTo>
                    <a:pt x="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5"/>
            <p:cNvSpPr/>
            <p:nvPr/>
          </p:nvSpPr>
          <p:spPr>
            <a:xfrm>
              <a:off x="1291000" y="4338500"/>
              <a:ext cx="81825" cy="30175"/>
            </a:xfrm>
            <a:custGeom>
              <a:avLst/>
              <a:gdLst/>
              <a:ahLst/>
              <a:cxnLst/>
              <a:rect l="l" t="t" r="r" b="b"/>
              <a:pathLst>
                <a:path w="3273" h="1207" extrusionOk="0">
                  <a:moveTo>
                    <a:pt x="3272" y="1"/>
                  </a:moveTo>
                  <a:cubicBezTo>
                    <a:pt x="2150" y="345"/>
                    <a:pt x="1117" y="772"/>
                    <a:pt x="1" y="1206"/>
                  </a:cubicBezTo>
                  <a:cubicBezTo>
                    <a:pt x="1117" y="772"/>
                    <a:pt x="2150" y="345"/>
                    <a:pt x="3272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5"/>
            <p:cNvSpPr/>
            <p:nvPr/>
          </p:nvSpPr>
          <p:spPr>
            <a:xfrm>
              <a:off x="1402925" y="4325600"/>
              <a:ext cx="2100" cy="2075"/>
            </a:xfrm>
            <a:custGeom>
              <a:avLst/>
              <a:gdLst/>
              <a:ahLst/>
              <a:cxnLst/>
              <a:rect l="l" t="t" r="r" b="b"/>
              <a:pathLst>
                <a:path w="84" h="83" extrusionOk="0">
                  <a:moveTo>
                    <a:pt x="83" y="0"/>
                  </a:moveTo>
                  <a:lnTo>
                    <a:pt x="1" y="83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5"/>
            <p:cNvSpPr/>
            <p:nvPr/>
          </p:nvSpPr>
          <p:spPr>
            <a:xfrm>
              <a:off x="1056325" y="4102025"/>
              <a:ext cx="5096850" cy="1372975"/>
            </a:xfrm>
            <a:custGeom>
              <a:avLst/>
              <a:gdLst/>
              <a:ahLst/>
              <a:cxnLst/>
              <a:rect l="l" t="t" r="r" b="b"/>
              <a:pathLst>
                <a:path w="203874" h="54919" extrusionOk="0">
                  <a:moveTo>
                    <a:pt x="103625" y="1"/>
                  </a:moveTo>
                  <a:cubicBezTo>
                    <a:pt x="58824" y="1"/>
                    <a:pt x="18817" y="12799"/>
                    <a:pt x="0" y="19874"/>
                  </a:cubicBezTo>
                  <a:lnTo>
                    <a:pt x="0" y="43292"/>
                  </a:lnTo>
                  <a:lnTo>
                    <a:pt x="0" y="43381"/>
                  </a:lnTo>
                  <a:lnTo>
                    <a:pt x="0" y="54918"/>
                  </a:lnTo>
                  <a:lnTo>
                    <a:pt x="178906" y="54918"/>
                  </a:lnTo>
                  <a:cubicBezTo>
                    <a:pt x="186827" y="53885"/>
                    <a:pt x="196470" y="52246"/>
                    <a:pt x="199225" y="50097"/>
                  </a:cubicBezTo>
                  <a:cubicBezTo>
                    <a:pt x="203874" y="46309"/>
                    <a:pt x="145329" y="42520"/>
                    <a:pt x="144041" y="38904"/>
                  </a:cubicBezTo>
                  <a:cubicBezTo>
                    <a:pt x="142960" y="35580"/>
                    <a:pt x="172845" y="34202"/>
                    <a:pt x="183673" y="34202"/>
                  </a:cubicBezTo>
                  <a:cubicBezTo>
                    <a:pt x="184916" y="34202"/>
                    <a:pt x="185907" y="34220"/>
                    <a:pt x="186572" y="34255"/>
                  </a:cubicBezTo>
                  <a:cubicBezTo>
                    <a:pt x="188095" y="34338"/>
                    <a:pt x="190022" y="34420"/>
                    <a:pt x="191801" y="34420"/>
                  </a:cubicBezTo>
                  <a:cubicBezTo>
                    <a:pt x="197465" y="34420"/>
                    <a:pt x="201641" y="33586"/>
                    <a:pt x="186572" y="29262"/>
                  </a:cubicBezTo>
                  <a:cubicBezTo>
                    <a:pt x="166681" y="23662"/>
                    <a:pt x="109775" y="26162"/>
                    <a:pt x="108825" y="23490"/>
                  </a:cubicBezTo>
                  <a:cubicBezTo>
                    <a:pt x="107791" y="20824"/>
                    <a:pt x="129660" y="15397"/>
                    <a:pt x="133882" y="15225"/>
                  </a:cubicBezTo>
                  <a:cubicBezTo>
                    <a:pt x="138097" y="15052"/>
                    <a:pt x="135859" y="12559"/>
                    <a:pt x="132504" y="12215"/>
                  </a:cubicBezTo>
                  <a:cubicBezTo>
                    <a:pt x="129143" y="11953"/>
                    <a:pt x="89284" y="12559"/>
                    <a:pt x="83685" y="10837"/>
                  </a:cubicBezTo>
                  <a:cubicBezTo>
                    <a:pt x="78092" y="9026"/>
                    <a:pt x="85923" y="5327"/>
                    <a:pt x="106070" y="5327"/>
                  </a:cubicBezTo>
                  <a:cubicBezTo>
                    <a:pt x="126216" y="5327"/>
                    <a:pt x="123206" y="850"/>
                    <a:pt x="123206" y="850"/>
                  </a:cubicBezTo>
                  <a:cubicBezTo>
                    <a:pt x="116612" y="266"/>
                    <a:pt x="110069" y="1"/>
                    <a:pt x="103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5"/>
            <p:cNvSpPr/>
            <p:nvPr/>
          </p:nvSpPr>
          <p:spPr>
            <a:xfrm>
              <a:off x="1409300" y="4323350"/>
              <a:ext cx="2275" cy="2275"/>
            </a:xfrm>
            <a:custGeom>
              <a:avLst/>
              <a:gdLst/>
              <a:ahLst/>
              <a:cxnLst/>
              <a:rect l="l" t="t" r="r" b="b"/>
              <a:pathLst>
                <a:path w="91" h="91" extrusionOk="0">
                  <a:moveTo>
                    <a:pt x="90" y="1"/>
                  </a:moveTo>
                  <a:cubicBezTo>
                    <a:pt x="1" y="1"/>
                    <a:pt x="1" y="1"/>
                    <a:pt x="1" y="90"/>
                  </a:cubicBezTo>
                  <a:cubicBezTo>
                    <a:pt x="1" y="90"/>
                    <a:pt x="1" y="1"/>
                    <a:pt x="9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5"/>
            <p:cNvSpPr/>
            <p:nvPr/>
          </p:nvSpPr>
          <p:spPr>
            <a:xfrm>
              <a:off x="2321925" y="4080225"/>
              <a:ext cx="21550" cy="4325"/>
            </a:xfrm>
            <a:custGeom>
              <a:avLst/>
              <a:gdLst/>
              <a:ahLst/>
              <a:cxnLst/>
              <a:rect l="l" t="t" r="r" b="b"/>
              <a:pathLst>
                <a:path w="862" h="173" extrusionOk="0">
                  <a:moveTo>
                    <a:pt x="861" y="0"/>
                  </a:moveTo>
                  <a:lnTo>
                    <a:pt x="861" y="0"/>
                  </a:lnTo>
                  <a:cubicBezTo>
                    <a:pt x="517" y="83"/>
                    <a:pt x="262" y="83"/>
                    <a:pt x="0" y="172"/>
                  </a:cubicBezTo>
                  <a:cubicBezTo>
                    <a:pt x="262" y="83"/>
                    <a:pt x="606" y="83"/>
                    <a:pt x="861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5"/>
            <p:cNvSpPr/>
            <p:nvPr/>
          </p:nvSpPr>
          <p:spPr>
            <a:xfrm>
              <a:off x="3107625" y="3847700"/>
              <a:ext cx="110825" cy="165725"/>
            </a:xfrm>
            <a:custGeom>
              <a:avLst/>
              <a:gdLst/>
              <a:ahLst/>
              <a:cxnLst/>
              <a:rect l="l" t="t" r="r" b="b"/>
              <a:pathLst>
                <a:path w="4433" h="6629" extrusionOk="0">
                  <a:moveTo>
                    <a:pt x="1617" y="1"/>
                  </a:moveTo>
                  <a:cubicBezTo>
                    <a:pt x="1302" y="1"/>
                    <a:pt x="1728" y="2788"/>
                    <a:pt x="2067" y="4735"/>
                  </a:cubicBezTo>
                  <a:cubicBezTo>
                    <a:pt x="1977" y="4735"/>
                    <a:pt x="1977" y="4824"/>
                    <a:pt x="1977" y="4824"/>
                  </a:cubicBezTo>
                  <a:cubicBezTo>
                    <a:pt x="1573" y="3193"/>
                    <a:pt x="1007" y="1099"/>
                    <a:pt x="510" y="1099"/>
                  </a:cubicBezTo>
                  <a:cubicBezTo>
                    <a:pt x="482" y="1099"/>
                    <a:pt x="455" y="1105"/>
                    <a:pt x="427" y="1119"/>
                  </a:cubicBezTo>
                  <a:cubicBezTo>
                    <a:pt x="0" y="1380"/>
                    <a:pt x="861" y="3619"/>
                    <a:pt x="1550" y="5169"/>
                  </a:cubicBezTo>
                  <a:lnTo>
                    <a:pt x="1288" y="5169"/>
                  </a:lnTo>
                  <a:cubicBezTo>
                    <a:pt x="990" y="4871"/>
                    <a:pt x="692" y="4634"/>
                    <a:pt x="452" y="4634"/>
                  </a:cubicBezTo>
                  <a:cubicBezTo>
                    <a:pt x="415" y="4634"/>
                    <a:pt x="379" y="4640"/>
                    <a:pt x="345" y="4652"/>
                  </a:cubicBezTo>
                  <a:cubicBezTo>
                    <a:pt x="0" y="4735"/>
                    <a:pt x="83" y="4996"/>
                    <a:pt x="345" y="5251"/>
                  </a:cubicBezTo>
                  <a:cubicBezTo>
                    <a:pt x="861" y="5857"/>
                    <a:pt x="1894" y="6629"/>
                    <a:pt x="1894" y="6629"/>
                  </a:cubicBezTo>
                  <a:lnTo>
                    <a:pt x="3527" y="6629"/>
                  </a:lnTo>
                  <a:cubicBezTo>
                    <a:pt x="3527" y="6629"/>
                    <a:pt x="4433" y="3268"/>
                    <a:pt x="3995" y="3268"/>
                  </a:cubicBezTo>
                  <a:cubicBezTo>
                    <a:pt x="3985" y="3268"/>
                    <a:pt x="3973" y="3270"/>
                    <a:pt x="3961" y="3275"/>
                  </a:cubicBezTo>
                  <a:cubicBezTo>
                    <a:pt x="3444" y="3529"/>
                    <a:pt x="3272" y="5596"/>
                    <a:pt x="3182" y="6284"/>
                  </a:cubicBezTo>
                  <a:cubicBezTo>
                    <a:pt x="3182" y="5768"/>
                    <a:pt x="3355" y="4563"/>
                    <a:pt x="3355" y="3447"/>
                  </a:cubicBezTo>
                  <a:cubicBezTo>
                    <a:pt x="3355" y="2370"/>
                    <a:pt x="3355" y="1458"/>
                    <a:pt x="3203" y="1458"/>
                  </a:cubicBezTo>
                  <a:cubicBezTo>
                    <a:pt x="3196" y="1458"/>
                    <a:pt x="3189" y="1460"/>
                    <a:pt x="3182" y="1463"/>
                  </a:cubicBezTo>
                  <a:cubicBezTo>
                    <a:pt x="2928" y="1553"/>
                    <a:pt x="2838" y="2758"/>
                    <a:pt x="2838" y="3963"/>
                  </a:cubicBezTo>
                  <a:lnTo>
                    <a:pt x="2583" y="4218"/>
                  </a:lnTo>
                  <a:cubicBezTo>
                    <a:pt x="2321" y="2324"/>
                    <a:pt x="2067" y="86"/>
                    <a:pt x="1633" y="3"/>
                  </a:cubicBezTo>
                  <a:cubicBezTo>
                    <a:pt x="1627" y="2"/>
                    <a:pt x="1622" y="1"/>
                    <a:pt x="1617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25"/>
            <p:cNvSpPr/>
            <p:nvPr/>
          </p:nvSpPr>
          <p:spPr>
            <a:xfrm>
              <a:off x="1056325" y="3698850"/>
              <a:ext cx="5501500" cy="1776150"/>
            </a:xfrm>
            <a:custGeom>
              <a:avLst/>
              <a:gdLst/>
              <a:ahLst/>
              <a:cxnLst/>
              <a:rect l="l" t="t" r="r" b="b"/>
              <a:pathLst>
                <a:path w="220060" h="71046" extrusionOk="0">
                  <a:moveTo>
                    <a:pt x="135622" y="0"/>
                  </a:moveTo>
                  <a:cubicBezTo>
                    <a:pt x="134163" y="0"/>
                    <a:pt x="133256" y="3486"/>
                    <a:pt x="132676" y="6728"/>
                  </a:cubicBezTo>
                  <a:cubicBezTo>
                    <a:pt x="132759" y="5006"/>
                    <a:pt x="132504" y="3457"/>
                    <a:pt x="131554" y="3374"/>
                  </a:cubicBezTo>
                  <a:cubicBezTo>
                    <a:pt x="131538" y="3373"/>
                    <a:pt x="131522" y="3373"/>
                    <a:pt x="131506" y="3373"/>
                  </a:cubicBezTo>
                  <a:cubicBezTo>
                    <a:pt x="130017" y="3373"/>
                    <a:pt x="130616" y="7533"/>
                    <a:pt x="131127" y="10000"/>
                  </a:cubicBezTo>
                  <a:cubicBezTo>
                    <a:pt x="130782" y="8795"/>
                    <a:pt x="130004" y="7162"/>
                    <a:pt x="128799" y="5957"/>
                  </a:cubicBezTo>
                  <a:cubicBezTo>
                    <a:pt x="128517" y="5689"/>
                    <a:pt x="128332" y="5571"/>
                    <a:pt x="128226" y="5571"/>
                  </a:cubicBezTo>
                  <a:cubicBezTo>
                    <a:pt x="127680" y="5571"/>
                    <a:pt x="129183" y="8672"/>
                    <a:pt x="130266" y="10689"/>
                  </a:cubicBezTo>
                  <a:cubicBezTo>
                    <a:pt x="129577" y="10689"/>
                    <a:pt x="128888" y="10606"/>
                    <a:pt x="128199" y="10606"/>
                  </a:cubicBezTo>
                  <a:cubicBezTo>
                    <a:pt x="127938" y="10606"/>
                    <a:pt x="127683" y="10606"/>
                    <a:pt x="127339" y="10517"/>
                  </a:cubicBezTo>
                  <a:lnTo>
                    <a:pt x="126478" y="10517"/>
                  </a:lnTo>
                  <a:cubicBezTo>
                    <a:pt x="126044" y="10517"/>
                    <a:pt x="125699" y="10517"/>
                    <a:pt x="125272" y="10434"/>
                  </a:cubicBezTo>
                  <a:lnTo>
                    <a:pt x="124838" y="10434"/>
                  </a:lnTo>
                  <a:cubicBezTo>
                    <a:pt x="122001" y="10344"/>
                    <a:pt x="119073" y="10262"/>
                    <a:pt x="116229" y="10172"/>
                  </a:cubicBezTo>
                  <a:lnTo>
                    <a:pt x="116146" y="10172"/>
                  </a:lnTo>
                  <a:lnTo>
                    <a:pt x="113474" y="9229"/>
                  </a:lnTo>
                  <a:lnTo>
                    <a:pt x="108652" y="7679"/>
                  </a:lnTo>
                  <a:cubicBezTo>
                    <a:pt x="108652" y="7679"/>
                    <a:pt x="104520" y="7256"/>
                    <a:pt x="100948" y="7256"/>
                  </a:cubicBezTo>
                  <a:cubicBezTo>
                    <a:pt x="99163" y="7256"/>
                    <a:pt x="97517" y="7362"/>
                    <a:pt x="96599" y="7679"/>
                  </a:cubicBezTo>
                  <a:cubicBezTo>
                    <a:pt x="95059" y="8239"/>
                    <a:pt x="94582" y="8293"/>
                    <a:pt x="93960" y="8293"/>
                  </a:cubicBezTo>
                  <a:cubicBezTo>
                    <a:pt x="93812" y="8293"/>
                    <a:pt x="93657" y="8290"/>
                    <a:pt x="93477" y="8290"/>
                  </a:cubicBezTo>
                  <a:cubicBezTo>
                    <a:pt x="93016" y="8290"/>
                    <a:pt x="92398" y="8310"/>
                    <a:pt x="91351" y="8450"/>
                  </a:cubicBezTo>
                  <a:cubicBezTo>
                    <a:pt x="90288" y="8565"/>
                    <a:pt x="89617" y="8603"/>
                    <a:pt x="89148" y="8603"/>
                  </a:cubicBezTo>
                  <a:cubicBezTo>
                    <a:pt x="88210" y="8603"/>
                    <a:pt x="88077" y="8450"/>
                    <a:pt x="87218" y="8450"/>
                  </a:cubicBezTo>
                  <a:cubicBezTo>
                    <a:pt x="86702" y="8450"/>
                    <a:pt x="86013" y="8884"/>
                    <a:pt x="85407" y="9401"/>
                  </a:cubicBezTo>
                  <a:cubicBezTo>
                    <a:pt x="85407" y="10517"/>
                    <a:pt x="85234" y="11722"/>
                    <a:pt x="85234" y="12238"/>
                  </a:cubicBezTo>
                  <a:cubicBezTo>
                    <a:pt x="85324" y="11550"/>
                    <a:pt x="85496" y="9483"/>
                    <a:pt x="86013" y="9229"/>
                  </a:cubicBezTo>
                  <a:cubicBezTo>
                    <a:pt x="86025" y="9224"/>
                    <a:pt x="86037" y="9222"/>
                    <a:pt x="86047" y="9222"/>
                  </a:cubicBezTo>
                  <a:cubicBezTo>
                    <a:pt x="86485" y="9222"/>
                    <a:pt x="85579" y="12583"/>
                    <a:pt x="85579" y="12583"/>
                  </a:cubicBezTo>
                  <a:lnTo>
                    <a:pt x="83946" y="12583"/>
                  </a:lnTo>
                  <a:cubicBezTo>
                    <a:pt x="83946" y="12583"/>
                    <a:pt x="82913" y="11811"/>
                    <a:pt x="82397" y="11205"/>
                  </a:cubicBezTo>
                  <a:cubicBezTo>
                    <a:pt x="80330" y="11377"/>
                    <a:pt x="78264" y="11550"/>
                    <a:pt x="76281" y="11811"/>
                  </a:cubicBezTo>
                  <a:lnTo>
                    <a:pt x="75764" y="11811"/>
                  </a:lnTo>
                  <a:cubicBezTo>
                    <a:pt x="75247" y="11894"/>
                    <a:pt x="74731" y="11894"/>
                    <a:pt x="74214" y="11984"/>
                  </a:cubicBezTo>
                  <a:cubicBezTo>
                    <a:pt x="73870" y="12066"/>
                    <a:pt x="73443" y="12066"/>
                    <a:pt x="73098" y="12156"/>
                  </a:cubicBezTo>
                  <a:lnTo>
                    <a:pt x="72492" y="12156"/>
                  </a:lnTo>
                  <a:cubicBezTo>
                    <a:pt x="69482" y="12500"/>
                    <a:pt x="66555" y="12845"/>
                    <a:pt x="63628" y="13272"/>
                  </a:cubicBezTo>
                  <a:cubicBezTo>
                    <a:pt x="64572" y="11811"/>
                    <a:pt x="66293" y="8884"/>
                    <a:pt x="65178" y="8278"/>
                  </a:cubicBezTo>
                  <a:cubicBezTo>
                    <a:pt x="65097" y="8238"/>
                    <a:pt x="65017" y="8219"/>
                    <a:pt x="64938" y="8219"/>
                  </a:cubicBezTo>
                  <a:cubicBezTo>
                    <a:pt x="63826" y="8219"/>
                    <a:pt x="62821" y="11920"/>
                    <a:pt x="62423" y="13444"/>
                  </a:cubicBezTo>
                  <a:lnTo>
                    <a:pt x="62333" y="13444"/>
                  </a:lnTo>
                  <a:cubicBezTo>
                    <a:pt x="62586" y="11115"/>
                    <a:pt x="63154" y="3082"/>
                    <a:pt x="61484" y="3082"/>
                  </a:cubicBezTo>
                  <a:cubicBezTo>
                    <a:pt x="61425" y="3082"/>
                    <a:pt x="61364" y="3092"/>
                    <a:pt x="61300" y="3112"/>
                  </a:cubicBezTo>
                  <a:cubicBezTo>
                    <a:pt x="59495" y="3629"/>
                    <a:pt x="60529" y="10172"/>
                    <a:pt x="61045" y="12927"/>
                  </a:cubicBezTo>
                  <a:cubicBezTo>
                    <a:pt x="60452" y="9984"/>
                    <a:pt x="58793" y="2674"/>
                    <a:pt x="57676" y="2674"/>
                  </a:cubicBezTo>
                  <a:cubicBezTo>
                    <a:pt x="57651" y="2674"/>
                    <a:pt x="57626" y="2678"/>
                    <a:pt x="57601" y="2685"/>
                  </a:cubicBezTo>
                  <a:cubicBezTo>
                    <a:pt x="56995" y="2940"/>
                    <a:pt x="57512" y="5523"/>
                    <a:pt x="58373" y="8195"/>
                  </a:cubicBezTo>
                  <a:cubicBezTo>
                    <a:pt x="57512" y="5957"/>
                    <a:pt x="56479" y="3629"/>
                    <a:pt x="55535" y="2251"/>
                  </a:cubicBezTo>
                  <a:cubicBezTo>
                    <a:pt x="55273" y="1824"/>
                    <a:pt x="55018" y="1563"/>
                    <a:pt x="54757" y="1308"/>
                  </a:cubicBezTo>
                  <a:cubicBezTo>
                    <a:pt x="54584" y="1136"/>
                    <a:pt x="54330" y="963"/>
                    <a:pt x="54157" y="874"/>
                  </a:cubicBezTo>
                  <a:cubicBezTo>
                    <a:pt x="54027" y="832"/>
                    <a:pt x="53918" y="812"/>
                    <a:pt x="53821" y="812"/>
                  </a:cubicBezTo>
                  <a:cubicBezTo>
                    <a:pt x="53724" y="812"/>
                    <a:pt x="53637" y="832"/>
                    <a:pt x="53551" y="874"/>
                  </a:cubicBezTo>
                  <a:cubicBezTo>
                    <a:pt x="52002" y="1735"/>
                    <a:pt x="54584" y="6556"/>
                    <a:pt x="56740" y="10090"/>
                  </a:cubicBezTo>
                  <a:cubicBezTo>
                    <a:pt x="57684" y="11639"/>
                    <a:pt x="58634" y="12927"/>
                    <a:pt x="58979" y="13533"/>
                  </a:cubicBezTo>
                  <a:cubicBezTo>
                    <a:pt x="58634" y="13017"/>
                    <a:pt x="57856" y="11984"/>
                    <a:pt x="56913" y="10778"/>
                  </a:cubicBezTo>
                  <a:cubicBezTo>
                    <a:pt x="55101" y="8712"/>
                    <a:pt x="52863" y="6301"/>
                    <a:pt x="51485" y="5957"/>
                  </a:cubicBezTo>
                  <a:cubicBezTo>
                    <a:pt x="51408" y="5938"/>
                    <a:pt x="51343" y="5929"/>
                    <a:pt x="51290" y="5929"/>
                  </a:cubicBezTo>
                  <a:cubicBezTo>
                    <a:pt x="50087" y="5929"/>
                    <a:pt x="54619" y="10458"/>
                    <a:pt x="57257" y="13017"/>
                  </a:cubicBezTo>
                  <a:cubicBezTo>
                    <a:pt x="57684" y="13444"/>
                    <a:pt x="58028" y="13788"/>
                    <a:pt x="58373" y="14050"/>
                  </a:cubicBezTo>
                  <a:cubicBezTo>
                    <a:pt x="58028" y="14133"/>
                    <a:pt x="57684" y="14222"/>
                    <a:pt x="57429" y="14222"/>
                  </a:cubicBezTo>
                  <a:cubicBezTo>
                    <a:pt x="56651" y="14394"/>
                    <a:pt x="55879" y="14477"/>
                    <a:pt x="55191" y="14566"/>
                  </a:cubicBezTo>
                  <a:lnTo>
                    <a:pt x="52863" y="14133"/>
                  </a:lnTo>
                  <a:lnTo>
                    <a:pt x="51747" y="14994"/>
                  </a:lnTo>
                  <a:lnTo>
                    <a:pt x="51485" y="15255"/>
                  </a:lnTo>
                  <a:cubicBezTo>
                    <a:pt x="51141" y="15338"/>
                    <a:pt x="50886" y="15338"/>
                    <a:pt x="50624" y="15427"/>
                  </a:cubicBezTo>
                  <a:cubicBezTo>
                    <a:pt x="50025" y="15510"/>
                    <a:pt x="49508" y="15600"/>
                    <a:pt x="48902" y="15772"/>
                  </a:cubicBezTo>
                  <a:lnTo>
                    <a:pt x="48730" y="15772"/>
                  </a:lnTo>
                  <a:cubicBezTo>
                    <a:pt x="48213" y="15854"/>
                    <a:pt x="47786" y="15944"/>
                    <a:pt x="47270" y="16027"/>
                  </a:cubicBezTo>
                  <a:cubicBezTo>
                    <a:pt x="47008" y="16116"/>
                    <a:pt x="46664" y="16199"/>
                    <a:pt x="46319" y="16288"/>
                  </a:cubicBezTo>
                  <a:cubicBezTo>
                    <a:pt x="45458" y="16027"/>
                    <a:pt x="44515" y="15772"/>
                    <a:pt x="44343" y="15772"/>
                  </a:cubicBezTo>
                  <a:lnTo>
                    <a:pt x="43909" y="15772"/>
                  </a:lnTo>
                  <a:cubicBezTo>
                    <a:pt x="43736" y="15854"/>
                    <a:pt x="43482" y="15854"/>
                    <a:pt x="43220" y="15944"/>
                  </a:cubicBezTo>
                  <a:lnTo>
                    <a:pt x="42015" y="16288"/>
                  </a:lnTo>
                  <a:lnTo>
                    <a:pt x="39521" y="17749"/>
                  </a:lnTo>
                  <a:cubicBezTo>
                    <a:pt x="39349" y="17749"/>
                    <a:pt x="39260" y="17749"/>
                    <a:pt x="39087" y="17838"/>
                  </a:cubicBezTo>
                  <a:cubicBezTo>
                    <a:pt x="38832" y="17838"/>
                    <a:pt x="38571" y="17921"/>
                    <a:pt x="38316" y="18010"/>
                  </a:cubicBezTo>
                  <a:cubicBezTo>
                    <a:pt x="37882" y="18093"/>
                    <a:pt x="37538" y="18182"/>
                    <a:pt x="37111" y="18265"/>
                  </a:cubicBezTo>
                  <a:cubicBezTo>
                    <a:pt x="36677" y="18355"/>
                    <a:pt x="36332" y="18437"/>
                    <a:pt x="35988" y="18527"/>
                  </a:cubicBezTo>
                  <a:cubicBezTo>
                    <a:pt x="35816" y="18527"/>
                    <a:pt x="34872" y="18527"/>
                    <a:pt x="34183" y="18437"/>
                  </a:cubicBezTo>
                  <a:lnTo>
                    <a:pt x="33322" y="18437"/>
                  </a:lnTo>
                  <a:cubicBezTo>
                    <a:pt x="32634" y="18437"/>
                    <a:pt x="30912" y="18437"/>
                    <a:pt x="29272" y="18355"/>
                  </a:cubicBezTo>
                  <a:cubicBezTo>
                    <a:pt x="29018" y="18355"/>
                    <a:pt x="28756" y="18265"/>
                    <a:pt x="28501" y="18265"/>
                  </a:cubicBezTo>
                  <a:cubicBezTo>
                    <a:pt x="27723" y="18265"/>
                    <a:pt x="27034" y="18182"/>
                    <a:pt x="26517" y="18093"/>
                  </a:cubicBezTo>
                  <a:cubicBezTo>
                    <a:pt x="26090" y="17978"/>
                    <a:pt x="25697" y="17931"/>
                    <a:pt x="25338" y="17931"/>
                  </a:cubicBezTo>
                  <a:cubicBezTo>
                    <a:pt x="24906" y="17931"/>
                    <a:pt x="24524" y="17999"/>
                    <a:pt x="24196" y="18093"/>
                  </a:cubicBezTo>
                  <a:cubicBezTo>
                    <a:pt x="23935" y="18182"/>
                    <a:pt x="23680" y="18265"/>
                    <a:pt x="23507" y="18355"/>
                  </a:cubicBezTo>
                  <a:cubicBezTo>
                    <a:pt x="23246" y="18437"/>
                    <a:pt x="23074" y="18437"/>
                    <a:pt x="22991" y="18527"/>
                  </a:cubicBezTo>
                  <a:cubicBezTo>
                    <a:pt x="22474" y="18610"/>
                    <a:pt x="20146" y="22742"/>
                    <a:pt x="19974" y="23004"/>
                  </a:cubicBezTo>
                  <a:lnTo>
                    <a:pt x="19974" y="23087"/>
                  </a:lnTo>
                  <a:cubicBezTo>
                    <a:pt x="19547" y="23176"/>
                    <a:pt x="19113" y="23348"/>
                    <a:pt x="18597" y="23520"/>
                  </a:cubicBezTo>
                  <a:cubicBezTo>
                    <a:pt x="19113" y="22398"/>
                    <a:pt x="19458" y="21192"/>
                    <a:pt x="18597" y="20938"/>
                  </a:cubicBezTo>
                  <a:cubicBezTo>
                    <a:pt x="18513" y="20910"/>
                    <a:pt x="18434" y="20897"/>
                    <a:pt x="18358" y="20897"/>
                  </a:cubicBezTo>
                  <a:cubicBezTo>
                    <a:pt x="17496" y="20897"/>
                    <a:pt x="17123" y="22612"/>
                    <a:pt x="16964" y="24037"/>
                  </a:cubicBezTo>
                  <a:cubicBezTo>
                    <a:pt x="16875" y="24120"/>
                    <a:pt x="16792" y="24120"/>
                    <a:pt x="16703" y="24120"/>
                  </a:cubicBezTo>
                  <a:cubicBezTo>
                    <a:pt x="16533" y="22426"/>
                    <a:pt x="16197" y="19985"/>
                    <a:pt x="15452" y="19985"/>
                  </a:cubicBezTo>
                  <a:cubicBezTo>
                    <a:pt x="15439" y="19985"/>
                    <a:pt x="15427" y="19986"/>
                    <a:pt x="15415" y="19987"/>
                  </a:cubicBezTo>
                  <a:cubicBezTo>
                    <a:pt x="14554" y="20159"/>
                    <a:pt x="14981" y="22914"/>
                    <a:pt x="15325" y="24636"/>
                  </a:cubicBezTo>
                  <a:lnTo>
                    <a:pt x="15242" y="24636"/>
                  </a:lnTo>
                  <a:cubicBezTo>
                    <a:pt x="14329" y="22241"/>
                    <a:pt x="12310" y="17296"/>
                    <a:pt x="10626" y="17296"/>
                  </a:cubicBezTo>
                  <a:cubicBezTo>
                    <a:pt x="10557" y="17296"/>
                    <a:pt x="10489" y="17304"/>
                    <a:pt x="10421" y="17322"/>
                  </a:cubicBezTo>
                  <a:cubicBezTo>
                    <a:pt x="8610" y="17838"/>
                    <a:pt x="12315" y="22742"/>
                    <a:pt x="14209" y="24981"/>
                  </a:cubicBezTo>
                  <a:cubicBezTo>
                    <a:pt x="14120" y="24981"/>
                    <a:pt x="14120" y="25070"/>
                    <a:pt x="14120" y="25070"/>
                  </a:cubicBezTo>
                  <a:lnTo>
                    <a:pt x="13947" y="25070"/>
                  </a:lnTo>
                  <a:lnTo>
                    <a:pt x="13865" y="25153"/>
                  </a:lnTo>
                  <a:cubicBezTo>
                    <a:pt x="11946" y="23714"/>
                    <a:pt x="8467" y="21236"/>
                    <a:pt x="6534" y="21236"/>
                  </a:cubicBezTo>
                  <a:cubicBezTo>
                    <a:pt x="6385" y="21236"/>
                    <a:pt x="6245" y="21251"/>
                    <a:pt x="6116" y="21282"/>
                  </a:cubicBezTo>
                  <a:cubicBezTo>
                    <a:pt x="4305" y="21709"/>
                    <a:pt x="9388" y="24120"/>
                    <a:pt x="12659" y="25587"/>
                  </a:cubicBezTo>
                  <a:cubicBezTo>
                    <a:pt x="11537" y="25931"/>
                    <a:pt x="10504" y="26358"/>
                    <a:pt x="9388" y="26792"/>
                  </a:cubicBezTo>
                  <a:cubicBezTo>
                    <a:pt x="9126" y="26875"/>
                    <a:pt x="8954" y="26964"/>
                    <a:pt x="8699" y="27047"/>
                  </a:cubicBezTo>
                  <a:lnTo>
                    <a:pt x="8183" y="27309"/>
                  </a:lnTo>
                  <a:cubicBezTo>
                    <a:pt x="5338" y="28342"/>
                    <a:pt x="2583" y="29547"/>
                    <a:pt x="0" y="30663"/>
                  </a:cubicBezTo>
                  <a:lnTo>
                    <a:pt x="0" y="36001"/>
                  </a:lnTo>
                  <a:cubicBezTo>
                    <a:pt x="18817" y="28926"/>
                    <a:pt x="58824" y="16128"/>
                    <a:pt x="103625" y="16128"/>
                  </a:cubicBezTo>
                  <a:cubicBezTo>
                    <a:pt x="110069" y="16128"/>
                    <a:pt x="116612" y="16393"/>
                    <a:pt x="123206" y="16977"/>
                  </a:cubicBezTo>
                  <a:cubicBezTo>
                    <a:pt x="123206" y="16977"/>
                    <a:pt x="126216" y="21454"/>
                    <a:pt x="106070" y="21454"/>
                  </a:cubicBezTo>
                  <a:cubicBezTo>
                    <a:pt x="85923" y="21454"/>
                    <a:pt x="78092" y="25153"/>
                    <a:pt x="83685" y="26964"/>
                  </a:cubicBezTo>
                  <a:cubicBezTo>
                    <a:pt x="89284" y="28686"/>
                    <a:pt x="129143" y="28080"/>
                    <a:pt x="132504" y="28342"/>
                  </a:cubicBezTo>
                  <a:cubicBezTo>
                    <a:pt x="135859" y="28686"/>
                    <a:pt x="138097" y="31179"/>
                    <a:pt x="133882" y="31352"/>
                  </a:cubicBezTo>
                  <a:cubicBezTo>
                    <a:pt x="129660" y="31524"/>
                    <a:pt x="107791" y="36951"/>
                    <a:pt x="108825" y="39617"/>
                  </a:cubicBezTo>
                  <a:cubicBezTo>
                    <a:pt x="109775" y="42289"/>
                    <a:pt x="166681" y="39789"/>
                    <a:pt x="186572" y="45389"/>
                  </a:cubicBezTo>
                  <a:cubicBezTo>
                    <a:pt x="201641" y="49713"/>
                    <a:pt x="197465" y="50547"/>
                    <a:pt x="191801" y="50547"/>
                  </a:cubicBezTo>
                  <a:cubicBezTo>
                    <a:pt x="190022" y="50547"/>
                    <a:pt x="188095" y="50465"/>
                    <a:pt x="186572" y="50382"/>
                  </a:cubicBezTo>
                  <a:cubicBezTo>
                    <a:pt x="185907" y="50347"/>
                    <a:pt x="184916" y="50329"/>
                    <a:pt x="183673" y="50329"/>
                  </a:cubicBezTo>
                  <a:cubicBezTo>
                    <a:pt x="172845" y="50329"/>
                    <a:pt x="142960" y="51707"/>
                    <a:pt x="144041" y="55031"/>
                  </a:cubicBezTo>
                  <a:cubicBezTo>
                    <a:pt x="145329" y="58647"/>
                    <a:pt x="203874" y="62436"/>
                    <a:pt x="199225" y="66224"/>
                  </a:cubicBezTo>
                  <a:cubicBezTo>
                    <a:pt x="196470" y="68373"/>
                    <a:pt x="186827" y="70012"/>
                    <a:pt x="178906" y="71045"/>
                  </a:cubicBezTo>
                  <a:lnTo>
                    <a:pt x="220060" y="71045"/>
                  </a:lnTo>
                  <a:lnTo>
                    <a:pt x="220060" y="30752"/>
                  </a:lnTo>
                  <a:cubicBezTo>
                    <a:pt x="215845" y="28858"/>
                    <a:pt x="211450" y="27047"/>
                    <a:pt x="206801" y="25325"/>
                  </a:cubicBezTo>
                  <a:lnTo>
                    <a:pt x="212056" y="14477"/>
                  </a:lnTo>
                  <a:lnTo>
                    <a:pt x="210162" y="13361"/>
                  </a:lnTo>
                  <a:lnTo>
                    <a:pt x="213517" y="8368"/>
                  </a:lnTo>
                  <a:lnTo>
                    <a:pt x="208006" y="5613"/>
                  </a:lnTo>
                  <a:lnTo>
                    <a:pt x="206374" y="11123"/>
                  </a:lnTo>
                  <a:lnTo>
                    <a:pt x="204046" y="9828"/>
                  </a:lnTo>
                  <a:lnTo>
                    <a:pt x="199569" y="21709"/>
                  </a:lnTo>
                  <a:cubicBezTo>
                    <a:pt x="199225" y="22053"/>
                    <a:pt x="198970" y="22398"/>
                    <a:pt x="198798" y="22659"/>
                  </a:cubicBezTo>
                  <a:lnTo>
                    <a:pt x="198626" y="22659"/>
                  </a:lnTo>
                  <a:lnTo>
                    <a:pt x="198626" y="22570"/>
                  </a:lnTo>
                  <a:cubicBezTo>
                    <a:pt x="199480" y="20861"/>
                    <a:pt x="201861" y="15509"/>
                    <a:pt x="200631" y="15509"/>
                  </a:cubicBezTo>
                  <a:cubicBezTo>
                    <a:pt x="200622" y="15509"/>
                    <a:pt x="200612" y="15509"/>
                    <a:pt x="200602" y="15510"/>
                  </a:cubicBezTo>
                  <a:cubicBezTo>
                    <a:pt x="199225" y="15682"/>
                    <a:pt x="197937" y="20848"/>
                    <a:pt x="197592" y="22315"/>
                  </a:cubicBezTo>
                  <a:cubicBezTo>
                    <a:pt x="197932" y="20186"/>
                    <a:pt x="199616" y="10085"/>
                    <a:pt x="197582" y="10085"/>
                  </a:cubicBezTo>
                  <a:cubicBezTo>
                    <a:pt x="197556" y="10085"/>
                    <a:pt x="197530" y="10086"/>
                    <a:pt x="197503" y="10090"/>
                  </a:cubicBezTo>
                  <a:cubicBezTo>
                    <a:pt x="195526" y="10434"/>
                    <a:pt x="196387" y="18355"/>
                    <a:pt x="196731" y="21020"/>
                  </a:cubicBezTo>
                  <a:cubicBezTo>
                    <a:pt x="196470" y="19298"/>
                    <a:pt x="195698" y="15427"/>
                    <a:pt x="194493" y="13706"/>
                  </a:cubicBezTo>
                  <a:cubicBezTo>
                    <a:pt x="194321" y="13444"/>
                    <a:pt x="194149" y="13189"/>
                    <a:pt x="193887" y="13099"/>
                  </a:cubicBezTo>
                  <a:cubicBezTo>
                    <a:pt x="193724" y="12937"/>
                    <a:pt x="193526" y="12878"/>
                    <a:pt x="193335" y="12878"/>
                  </a:cubicBezTo>
                  <a:cubicBezTo>
                    <a:pt x="193227" y="12878"/>
                    <a:pt x="193121" y="12897"/>
                    <a:pt x="193026" y="12927"/>
                  </a:cubicBezTo>
                  <a:cubicBezTo>
                    <a:pt x="192337" y="13099"/>
                    <a:pt x="192254" y="13706"/>
                    <a:pt x="192427" y="14649"/>
                  </a:cubicBezTo>
                  <a:cubicBezTo>
                    <a:pt x="192427" y="14821"/>
                    <a:pt x="192509" y="15083"/>
                    <a:pt x="192599" y="15338"/>
                  </a:cubicBezTo>
                  <a:cubicBezTo>
                    <a:pt x="192681" y="15772"/>
                    <a:pt x="192854" y="16288"/>
                    <a:pt x="193115" y="16715"/>
                  </a:cubicBezTo>
                  <a:cubicBezTo>
                    <a:pt x="193288" y="17149"/>
                    <a:pt x="193460" y="17494"/>
                    <a:pt x="193632" y="17921"/>
                  </a:cubicBezTo>
                  <a:cubicBezTo>
                    <a:pt x="194321" y="19470"/>
                    <a:pt x="195264" y="20938"/>
                    <a:pt x="195781" y="21709"/>
                  </a:cubicBezTo>
                  <a:lnTo>
                    <a:pt x="195526" y="21709"/>
                  </a:lnTo>
                  <a:cubicBezTo>
                    <a:pt x="195010" y="21110"/>
                    <a:pt x="194231" y="20249"/>
                    <a:pt x="193288" y="19388"/>
                  </a:cubicBezTo>
                  <a:cubicBezTo>
                    <a:pt x="193026" y="19216"/>
                    <a:pt x="192854" y="19043"/>
                    <a:pt x="192599" y="18871"/>
                  </a:cubicBezTo>
                  <a:cubicBezTo>
                    <a:pt x="191637" y="18134"/>
                    <a:pt x="190681" y="17523"/>
                    <a:pt x="189885" y="17523"/>
                  </a:cubicBezTo>
                  <a:cubicBezTo>
                    <a:pt x="189752" y="17523"/>
                    <a:pt x="189623" y="17540"/>
                    <a:pt x="189499" y="17576"/>
                  </a:cubicBezTo>
                  <a:cubicBezTo>
                    <a:pt x="188377" y="17749"/>
                    <a:pt x="190188" y="19216"/>
                    <a:pt x="192254" y="20593"/>
                  </a:cubicBezTo>
                  <a:lnTo>
                    <a:pt x="192392" y="20731"/>
                  </a:lnTo>
                  <a:lnTo>
                    <a:pt x="192392" y="20731"/>
                  </a:lnTo>
                  <a:cubicBezTo>
                    <a:pt x="190365" y="20140"/>
                    <a:pt x="188336" y="19633"/>
                    <a:pt x="186228" y="19126"/>
                  </a:cubicBezTo>
                  <a:lnTo>
                    <a:pt x="186138" y="19043"/>
                  </a:lnTo>
                  <a:lnTo>
                    <a:pt x="184072" y="18527"/>
                  </a:lnTo>
                  <a:lnTo>
                    <a:pt x="183989" y="18527"/>
                  </a:lnTo>
                  <a:lnTo>
                    <a:pt x="183728" y="18182"/>
                  </a:lnTo>
                  <a:lnTo>
                    <a:pt x="183128" y="17149"/>
                  </a:lnTo>
                  <a:lnTo>
                    <a:pt x="182440" y="16116"/>
                  </a:lnTo>
                  <a:lnTo>
                    <a:pt x="179685" y="14133"/>
                  </a:lnTo>
                  <a:lnTo>
                    <a:pt x="179685" y="13616"/>
                  </a:lnTo>
                  <a:lnTo>
                    <a:pt x="179685" y="12583"/>
                  </a:lnTo>
                  <a:lnTo>
                    <a:pt x="178479" y="12066"/>
                  </a:lnTo>
                  <a:lnTo>
                    <a:pt x="174946" y="10606"/>
                  </a:lnTo>
                  <a:lnTo>
                    <a:pt x="174257" y="10262"/>
                  </a:lnTo>
                  <a:lnTo>
                    <a:pt x="171846" y="9229"/>
                  </a:lnTo>
                  <a:lnTo>
                    <a:pt x="168664" y="10090"/>
                  </a:lnTo>
                  <a:cubicBezTo>
                    <a:pt x="168664" y="10090"/>
                    <a:pt x="166598" y="9973"/>
                    <a:pt x="164888" y="9973"/>
                  </a:cubicBezTo>
                  <a:cubicBezTo>
                    <a:pt x="164033" y="9973"/>
                    <a:pt x="163267" y="10002"/>
                    <a:pt x="162892" y="10090"/>
                  </a:cubicBezTo>
                  <a:cubicBezTo>
                    <a:pt x="162293" y="10344"/>
                    <a:pt x="159449" y="11467"/>
                    <a:pt x="156955" y="12411"/>
                  </a:cubicBezTo>
                  <a:cubicBezTo>
                    <a:pt x="156349" y="12672"/>
                    <a:pt x="155833" y="12927"/>
                    <a:pt x="155316" y="13099"/>
                  </a:cubicBezTo>
                  <a:lnTo>
                    <a:pt x="153250" y="12845"/>
                  </a:lnTo>
                  <a:lnTo>
                    <a:pt x="152823" y="12845"/>
                  </a:lnTo>
                  <a:cubicBezTo>
                    <a:pt x="152134" y="12755"/>
                    <a:pt x="151445" y="12672"/>
                    <a:pt x="150839" y="12583"/>
                  </a:cubicBezTo>
                  <a:cubicBezTo>
                    <a:pt x="150495" y="12500"/>
                    <a:pt x="150150" y="12500"/>
                    <a:pt x="149806" y="12411"/>
                  </a:cubicBezTo>
                  <a:lnTo>
                    <a:pt x="149723" y="12411"/>
                  </a:lnTo>
                  <a:cubicBezTo>
                    <a:pt x="149379" y="12411"/>
                    <a:pt x="149035" y="12328"/>
                    <a:pt x="148690" y="12328"/>
                  </a:cubicBezTo>
                  <a:cubicBezTo>
                    <a:pt x="148346" y="12238"/>
                    <a:pt x="148001" y="12238"/>
                    <a:pt x="147740" y="12238"/>
                  </a:cubicBezTo>
                  <a:cubicBezTo>
                    <a:pt x="147223" y="12156"/>
                    <a:pt x="146624" y="12066"/>
                    <a:pt x="146107" y="11984"/>
                  </a:cubicBezTo>
                  <a:lnTo>
                    <a:pt x="145673" y="11984"/>
                  </a:lnTo>
                  <a:cubicBezTo>
                    <a:pt x="142574" y="11639"/>
                    <a:pt x="139392" y="11377"/>
                    <a:pt x="136120" y="11123"/>
                  </a:cubicBezTo>
                  <a:cubicBezTo>
                    <a:pt x="137670" y="9311"/>
                    <a:pt x="139736" y="6728"/>
                    <a:pt x="138786" y="6556"/>
                  </a:cubicBezTo>
                  <a:cubicBezTo>
                    <a:pt x="138735" y="6543"/>
                    <a:pt x="138683" y="6537"/>
                    <a:pt x="138631" y="6537"/>
                  </a:cubicBezTo>
                  <a:cubicBezTo>
                    <a:pt x="137970" y="6537"/>
                    <a:pt x="137173" y="7506"/>
                    <a:pt x="136375" y="8622"/>
                  </a:cubicBezTo>
                  <a:cubicBezTo>
                    <a:pt x="137753" y="6129"/>
                    <a:pt x="139130" y="3374"/>
                    <a:pt x="138187" y="3284"/>
                  </a:cubicBezTo>
                  <a:cubicBezTo>
                    <a:pt x="137236" y="3284"/>
                    <a:pt x="135859" y="5785"/>
                    <a:pt x="134825" y="8106"/>
                  </a:cubicBezTo>
                  <a:cubicBezTo>
                    <a:pt x="136120" y="4662"/>
                    <a:pt x="137498" y="275"/>
                    <a:pt x="135776" y="13"/>
                  </a:cubicBezTo>
                  <a:cubicBezTo>
                    <a:pt x="135724" y="4"/>
                    <a:pt x="135673" y="0"/>
                    <a:pt x="13562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2" name="Google Shape;352;p25"/>
          <p:cNvSpPr txBox="1">
            <a:spLocks noGrp="1"/>
          </p:cNvSpPr>
          <p:nvPr>
            <p:ph type="subTitle" idx="1"/>
          </p:nvPr>
        </p:nvSpPr>
        <p:spPr>
          <a:xfrm>
            <a:off x="1761550" y="1343025"/>
            <a:ext cx="13620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53" name="Google Shape;353;p25"/>
          <p:cNvSpPr txBox="1">
            <a:spLocks noGrp="1"/>
          </p:cNvSpPr>
          <p:nvPr>
            <p:ph type="subTitle" idx="2"/>
          </p:nvPr>
        </p:nvSpPr>
        <p:spPr>
          <a:xfrm>
            <a:off x="1600000" y="1819275"/>
            <a:ext cx="16851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25"/>
          <p:cNvSpPr txBox="1">
            <a:spLocks noGrp="1"/>
          </p:cNvSpPr>
          <p:nvPr>
            <p:ph type="subTitle" idx="3"/>
          </p:nvPr>
        </p:nvSpPr>
        <p:spPr>
          <a:xfrm>
            <a:off x="1761550" y="3248025"/>
            <a:ext cx="13620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55" name="Google Shape;355;p25"/>
          <p:cNvSpPr txBox="1">
            <a:spLocks noGrp="1"/>
          </p:cNvSpPr>
          <p:nvPr>
            <p:ph type="subTitle" idx="4"/>
          </p:nvPr>
        </p:nvSpPr>
        <p:spPr>
          <a:xfrm>
            <a:off x="1600000" y="3752850"/>
            <a:ext cx="16851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25"/>
          <p:cNvSpPr txBox="1">
            <a:spLocks noGrp="1"/>
          </p:cNvSpPr>
          <p:nvPr>
            <p:ph type="subTitle" idx="5"/>
          </p:nvPr>
        </p:nvSpPr>
        <p:spPr>
          <a:xfrm>
            <a:off x="5863383" y="3705225"/>
            <a:ext cx="1362000" cy="3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57" name="Google Shape;357;p25"/>
          <p:cNvSpPr txBox="1">
            <a:spLocks noGrp="1"/>
          </p:cNvSpPr>
          <p:nvPr>
            <p:ph type="subTitle" idx="6"/>
          </p:nvPr>
        </p:nvSpPr>
        <p:spPr>
          <a:xfrm>
            <a:off x="5701833" y="4210050"/>
            <a:ext cx="16851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25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59" name="Google Shape;359;p25"/>
          <p:cNvPicPr preferRelativeResize="0"/>
          <p:nvPr/>
        </p:nvPicPr>
        <p:blipFill rotWithShape="1">
          <a:blip r:embed="rId2">
            <a:alphaModFix/>
          </a:blip>
          <a:srcRect r="-3960" b="18975"/>
          <a:stretch/>
        </p:blipFill>
        <p:spPr>
          <a:xfrm rot="-5400000">
            <a:off x="7206073" y="213175"/>
            <a:ext cx="2198725" cy="167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12_1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7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378" name="Google Shape;378;p27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27"/>
          <p:cNvSpPr/>
          <p:nvPr/>
        </p:nvSpPr>
        <p:spPr>
          <a:xfrm>
            <a:off x="159100" y="93998"/>
            <a:ext cx="1108259" cy="383525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0" name="Google Shape;380;p27"/>
          <p:cNvPicPr preferRelativeResize="0"/>
          <p:nvPr/>
        </p:nvPicPr>
        <p:blipFill rotWithShape="1">
          <a:blip r:embed="rId3">
            <a:alphaModFix/>
          </a:blip>
          <a:srcRect r="-3960" b="18975"/>
          <a:stretch/>
        </p:blipFill>
        <p:spPr>
          <a:xfrm rot="-5400000" flipH="1">
            <a:off x="7206073" y="3205575"/>
            <a:ext cx="2198725" cy="1677125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7"/>
          <p:cNvSpPr/>
          <p:nvPr/>
        </p:nvSpPr>
        <p:spPr>
          <a:xfrm>
            <a:off x="5537350" y="111778"/>
            <a:ext cx="1169822" cy="383511"/>
          </a:xfrm>
          <a:custGeom>
            <a:avLst/>
            <a:gdLst/>
            <a:ahLst/>
            <a:cxnLst/>
            <a:rect l="l" t="t" r="r" b="b"/>
            <a:pathLst>
              <a:path w="83514" h="27379" extrusionOk="0">
                <a:moveTo>
                  <a:pt x="51658" y="0"/>
                </a:moveTo>
                <a:cubicBezTo>
                  <a:pt x="41327" y="0"/>
                  <a:pt x="36071" y="9388"/>
                  <a:pt x="40466" y="15931"/>
                </a:cubicBezTo>
                <a:cubicBezTo>
                  <a:pt x="40466" y="15931"/>
                  <a:pt x="37366" y="15153"/>
                  <a:pt x="34350" y="15153"/>
                </a:cubicBezTo>
                <a:cubicBezTo>
                  <a:pt x="31767" y="15153"/>
                  <a:pt x="29273" y="15669"/>
                  <a:pt x="28757" y="17736"/>
                </a:cubicBezTo>
                <a:cubicBezTo>
                  <a:pt x="27551" y="22130"/>
                  <a:pt x="24879" y="20835"/>
                  <a:pt x="23329" y="21441"/>
                </a:cubicBezTo>
                <a:cubicBezTo>
                  <a:pt x="21780" y="22130"/>
                  <a:pt x="22813" y="24279"/>
                  <a:pt x="19025" y="24279"/>
                </a:cubicBezTo>
                <a:lnTo>
                  <a:pt x="18508" y="24279"/>
                </a:lnTo>
                <a:cubicBezTo>
                  <a:pt x="18336" y="24196"/>
                  <a:pt x="17991" y="24196"/>
                  <a:pt x="17737" y="24196"/>
                </a:cubicBezTo>
                <a:cubicBezTo>
                  <a:pt x="12571" y="24196"/>
                  <a:pt x="1" y="25484"/>
                  <a:pt x="1806" y="25574"/>
                </a:cubicBezTo>
                <a:cubicBezTo>
                  <a:pt x="3617" y="25746"/>
                  <a:pt x="31767" y="26607"/>
                  <a:pt x="51052" y="27296"/>
                </a:cubicBezTo>
                <a:cubicBezTo>
                  <a:pt x="53208" y="27296"/>
                  <a:pt x="54930" y="27378"/>
                  <a:pt x="56307" y="27378"/>
                </a:cubicBezTo>
                <a:cubicBezTo>
                  <a:pt x="67066" y="27378"/>
                  <a:pt x="55701" y="25312"/>
                  <a:pt x="63195" y="24968"/>
                </a:cubicBezTo>
                <a:cubicBezTo>
                  <a:pt x="67500" y="24796"/>
                  <a:pt x="76020" y="24796"/>
                  <a:pt x="83513" y="24541"/>
                </a:cubicBezTo>
                <a:lnTo>
                  <a:pt x="83513" y="21269"/>
                </a:lnTo>
                <a:cubicBezTo>
                  <a:pt x="78430" y="20753"/>
                  <a:pt x="83341" y="20236"/>
                  <a:pt x="83169" y="18252"/>
                </a:cubicBezTo>
                <a:cubicBezTo>
                  <a:pt x="82907" y="15931"/>
                  <a:pt x="78348" y="11626"/>
                  <a:pt x="68189" y="11192"/>
                </a:cubicBezTo>
                <a:cubicBezTo>
                  <a:pt x="67582" y="11110"/>
                  <a:pt x="66983" y="11110"/>
                  <a:pt x="66377" y="11110"/>
                </a:cubicBezTo>
                <a:cubicBezTo>
                  <a:pt x="65344" y="11110"/>
                  <a:pt x="64483" y="11192"/>
                  <a:pt x="63622" y="11192"/>
                </a:cubicBezTo>
                <a:cubicBezTo>
                  <a:pt x="63794" y="10332"/>
                  <a:pt x="63884" y="9388"/>
                  <a:pt x="63794" y="8437"/>
                </a:cubicBezTo>
                <a:cubicBezTo>
                  <a:pt x="63794" y="8183"/>
                  <a:pt x="63712" y="8010"/>
                  <a:pt x="63712" y="7749"/>
                </a:cubicBezTo>
                <a:cubicBezTo>
                  <a:pt x="63278" y="4739"/>
                  <a:pt x="61384" y="1811"/>
                  <a:pt x="56307" y="606"/>
                </a:cubicBezTo>
                <a:cubicBezTo>
                  <a:pt x="54668" y="172"/>
                  <a:pt x="53118" y="0"/>
                  <a:pt x="516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7"/>
          <p:cNvSpPr/>
          <p:nvPr/>
        </p:nvSpPr>
        <p:spPr>
          <a:xfrm flipH="1">
            <a:off x="7252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7"/>
          <p:cNvSpPr txBox="1">
            <a:spLocks noGrp="1"/>
          </p:cNvSpPr>
          <p:nvPr>
            <p:ph type="title" idx="2" hasCustomPrompt="1"/>
          </p:nvPr>
        </p:nvSpPr>
        <p:spPr>
          <a:xfrm>
            <a:off x="4102925" y="2166630"/>
            <a:ext cx="938100" cy="3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4" name="Google Shape;384;p27"/>
          <p:cNvSpPr txBox="1">
            <a:spLocks noGrp="1"/>
          </p:cNvSpPr>
          <p:nvPr>
            <p:ph type="title" idx="3" hasCustomPrompt="1"/>
          </p:nvPr>
        </p:nvSpPr>
        <p:spPr>
          <a:xfrm>
            <a:off x="6675425" y="2166630"/>
            <a:ext cx="938100" cy="320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5" name="Google Shape;385;p27"/>
          <p:cNvSpPr txBox="1">
            <a:spLocks noGrp="1"/>
          </p:cNvSpPr>
          <p:nvPr>
            <p:ph type="title" idx="4" hasCustomPrompt="1"/>
          </p:nvPr>
        </p:nvSpPr>
        <p:spPr>
          <a:xfrm>
            <a:off x="1530425" y="2166630"/>
            <a:ext cx="938100" cy="3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86" name="Google Shape;386;p27"/>
          <p:cNvSpPr txBox="1">
            <a:spLocks noGrp="1"/>
          </p:cNvSpPr>
          <p:nvPr>
            <p:ph type="subTitle" idx="1"/>
          </p:nvPr>
        </p:nvSpPr>
        <p:spPr>
          <a:xfrm>
            <a:off x="1117775" y="3095405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87" name="Google Shape;387;p27"/>
          <p:cNvSpPr txBox="1">
            <a:spLocks noGrp="1"/>
          </p:cNvSpPr>
          <p:nvPr>
            <p:ph type="subTitle" idx="5"/>
          </p:nvPr>
        </p:nvSpPr>
        <p:spPr>
          <a:xfrm>
            <a:off x="953525" y="3600230"/>
            <a:ext cx="20919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8" name="Google Shape;388;p27"/>
          <p:cNvSpPr txBox="1">
            <a:spLocks noGrp="1"/>
          </p:cNvSpPr>
          <p:nvPr>
            <p:ph type="subTitle" idx="6"/>
          </p:nvPr>
        </p:nvSpPr>
        <p:spPr>
          <a:xfrm>
            <a:off x="3690275" y="3095405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89" name="Google Shape;389;p27"/>
          <p:cNvSpPr txBox="1">
            <a:spLocks noGrp="1"/>
          </p:cNvSpPr>
          <p:nvPr>
            <p:ph type="subTitle" idx="7"/>
          </p:nvPr>
        </p:nvSpPr>
        <p:spPr>
          <a:xfrm>
            <a:off x="3526025" y="3600230"/>
            <a:ext cx="20919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0" name="Google Shape;390;p27"/>
          <p:cNvSpPr txBox="1">
            <a:spLocks noGrp="1"/>
          </p:cNvSpPr>
          <p:nvPr>
            <p:ph type="subTitle" idx="8"/>
          </p:nvPr>
        </p:nvSpPr>
        <p:spPr>
          <a:xfrm>
            <a:off x="6262775" y="3095405"/>
            <a:ext cx="17634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391" name="Google Shape;391;p27"/>
          <p:cNvSpPr txBox="1">
            <a:spLocks noGrp="1"/>
          </p:cNvSpPr>
          <p:nvPr>
            <p:ph type="subTitle" idx="9"/>
          </p:nvPr>
        </p:nvSpPr>
        <p:spPr>
          <a:xfrm>
            <a:off x="6098525" y="3600230"/>
            <a:ext cx="20919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Quicksand Medium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92" name="Google Shape;39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100" y="4780750"/>
            <a:ext cx="609600" cy="26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01">
  <p:cSld name="CUSTOM_14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30"/>
          <p:cNvGrpSpPr/>
          <p:nvPr/>
        </p:nvGrpSpPr>
        <p:grpSpPr>
          <a:xfrm>
            <a:off x="-5478" y="2078280"/>
            <a:ext cx="9144043" cy="3063541"/>
            <a:chOff x="1056325" y="3631825"/>
            <a:chExt cx="5501500" cy="1843175"/>
          </a:xfrm>
        </p:grpSpPr>
        <p:sp>
          <p:nvSpPr>
            <p:cNvPr id="413" name="Google Shape;413;p30"/>
            <p:cNvSpPr/>
            <p:nvPr/>
          </p:nvSpPr>
          <p:spPr>
            <a:xfrm>
              <a:off x="4799400" y="3631825"/>
              <a:ext cx="275525" cy="394525"/>
            </a:xfrm>
            <a:custGeom>
              <a:avLst/>
              <a:gdLst/>
              <a:ahLst/>
              <a:cxnLst/>
              <a:rect l="l" t="t" r="r" b="b"/>
              <a:pathLst>
                <a:path w="11021" h="15781" extrusionOk="0">
                  <a:moveTo>
                    <a:pt x="7145" y="1"/>
                  </a:moveTo>
                  <a:cubicBezTo>
                    <a:pt x="4078" y="1"/>
                    <a:pt x="158" y="3901"/>
                    <a:pt x="0" y="15092"/>
                  </a:cubicBezTo>
                  <a:lnTo>
                    <a:pt x="83" y="15092"/>
                  </a:lnTo>
                  <a:cubicBezTo>
                    <a:pt x="427" y="15181"/>
                    <a:pt x="772" y="15181"/>
                    <a:pt x="1116" y="15264"/>
                  </a:cubicBezTo>
                  <a:cubicBezTo>
                    <a:pt x="1722" y="15353"/>
                    <a:pt x="2411" y="15436"/>
                    <a:pt x="3100" y="15526"/>
                  </a:cubicBezTo>
                  <a:lnTo>
                    <a:pt x="3527" y="15526"/>
                  </a:lnTo>
                  <a:lnTo>
                    <a:pt x="5593" y="15780"/>
                  </a:lnTo>
                  <a:cubicBezTo>
                    <a:pt x="6110" y="15608"/>
                    <a:pt x="6626" y="15353"/>
                    <a:pt x="7232" y="15092"/>
                  </a:cubicBezTo>
                  <a:cubicBezTo>
                    <a:pt x="8782" y="12337"/>
                    <a:pt x="11021" y="7515"/>
                    <a:pt x="10759" y="3644"/>
                  </a:cubicBezTo>
                  <a:cubicBezTo>
                    <a:pt x="10596" y="1479"/>
                    <a:pt x="9032" y="1"/>
                    <a:pt x="7145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0"/>
            <p:cNvSpPr/>
            <p:nvPr/>
          </p:nvSpPr>
          <p:spPr>
            <a:xfrm>
              <a:off x="2248725" y="3677625"/>
              <a:ext cx="282075" cy="396075"/>
            </a:xfrm>
            <a:custGeom>
              <a:avLst/>
              <a:gdLst/>
              <a:ahLst/>
              <a:cxnLst/>
              <a:rect l="l" t="t" r="r" b="b"/>
              <a:pathLst>
                <a:path w="11283" h="15843" extrusionOk="0">
                  <a:moveTo>
                    <a:pt x="3961" y="1"/>
                  </a:moveTo>
                  <a:lnTo>
                    <a:pt x="1" y="5256"/>
                  </a:lnTo>
                  <a:lnTo>
                    <a:pt x="4051" y="15843"/>
                  </a:lnTo>
                  <a:lnTo>
                    <a:pt x="5167" y="14982"/>
                  </a:lnTo>
                  <a:lnTo>
                    <a:pt x="7495" y="15415"/>
                  </a:lnTo>
                  <a:cubicBezTo>
                    <a:pt x="8183" y="15326"/>
                    <a:pt x="8955" y="15243"/>
                    <a:pt x="9733" y="15071"/>
                  </a:cubicBezTo>
                  <a:cubicBezTo>
                    <a:pt x="9988" y="15071"/>
                    <a:pt x="10332" y="14982"/>
                    <a:pt x="10677" y="14899"/>
                  </a:cubicBezTo>
                  <a:cubicBezTo>
                    <a:pt x="10332" y="14637"/>
                    <a:pt x="9988" y="14293"/>
                    <a:pt x="9561" y="13866"/>
                  </a:cubicBezTo>
                  <a:cubicBezTo>
                    <a:pt x="6923" y="11307"/>
                    <a:pt x="2391" y="6778"/>
                    <a:pt x="3594" y="6778"/>
                  </a:cubicBezTo>
                  <a:cubicBezTo>
                    <a:pt x="3647" y="6778"/>
                    <a:pt x="3712" y="6787"/>
                    <a:pt x="3789" y="6806"/>
                  </a:cubicBezTo>
                  <a:cubicBezTo>
                    <a:pt x="5167" y="7150"/>
                    <a:pt x="7405" y="9561"/>
                    <a:pt x="9217" y="11627"/>
                  </a:cubicBezTo>
                  <a:cubicBezTo>
                    <a:pt x="10160" y="12833"/>
                    <a:pt x="10938" y="13866"/>
                    <a:pt x="11283" y="14382"/>
                  </a:cubicBezTo>
                  <a:cubicBezTo>
                    <a:pt x="10938" y="13776"/>
                    <a:pt x="9988" y="12488"/>
                    <a:pt x="9044" y="10939"/>
                  </a:cubicBezTo>
                  <a:cubicBezTo>
                    <a:pt x="6888" y="7405"/>
                    <a:pt x="4306" y="2584"/>
                    <a:pt x="5855" y="1723"/>
                  </a:cubicBezTo>
                  <a:cubicBezTo>
                    <a:pt x="5941" y="1681"/>
                    <a:pt x="6028" y="1661"/>
                    <a:pt x="6125" y="1661"/>
                  </a:cubicBezTo>
                  <a:cubicBezTo>
                    <a:pt x="6222" y="1661"/>
                    <a:pt x="6331" y="1681"/>
                    <a:pt x="6461" y="1723"/>
                  </a:cubicBezTo>
                  <a:lnTo>
                    <a:pt x="39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0"/>
            <p:cNvSpPr/>
            <p:nvPr/>
          </p:nvSpPr>
          <p:spPr>
            <a:xfrm>
              <a:off x="2425225" y="3731525"/>
              <a:ext cx="19475" cy="23625"/>
            </a:xfrm>
            <a:custGeom>
              <a:avLst/>
              <a:gdLst/>
              <a:ahLst/>
              <a:cxnLst/>
              <a:rect l="l" t="t" r="r" b="b"/>
              <a:pathLst>
                <a:path w="779" h="945" extrusionOk="0">
                  <a:moveTo>
                    <a:pt x="1" y="1"/>
                  </a:moveTo>
                  <a:lnTo>
                    <a:pt x="1" y="1"/>
                  </a:lnTo>
                  <a:cubicBezTo>
                    <a:pt x="262" y="256"/>
                    <a:pt x="517" y="517"/>
                    <a:pt x="779" y="944"/>
                  </a:cubicBezTo>
                  <a:lnTo>
                    <a:pt x="689" y="42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0"/>
            <p:cNvSpPr/>
            <p:nvPr/>
          </p:nvSpPr>
          <p:spPr>
            <a:xfrm>
              <a:off x="3959975" y="3953150"/>
              <a:ext cx="217325" cy="6550"/>
            </a:xfrm>
            <a:custGeom>
              <a:avLst/>
              <a:gdLst/>
              <a:ahLst/>
              <a:cxnLst/>
              <a:rect l="l" t="t" r="r" b="b"/>
              <a:pathLst>
                <a:path w="8693" h="262" extrusionOk="0">
                  <a:moveTo>
                    <a:pt x="0" y="0"/>
                  </a:moveTo>
                  <a:cubicBezTo>
                    <a:pt x="2927" y="90"/>
                    <a:pt x="5855" y="172"/>
                    <a:pt x="8692" y="262"/>
                  </a:cubicBezTo>
                  <a:cubicBezTo>
                    <a:pt x="5855" y="172"/>
                    <a:pt x="2927" y="90"/>
                    <a:pt x="83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0"/>
            <p:cNvSpPr/>
            <p:nvPr/>
          </p:nvSpPr>
          <p:spPr>
            <a:xfrm>
              <a:off x="2343450" y="408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0"/>
            <p:cNvSpPr/>
            <p:nvPr/>
          </p:nvSpPr>
          <p:spPr>
            <a:xfrm>
              <a:off x="2616875" y="4034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0"/>
            <p:cNvSpPr/>
            <p:nvPr/>
          </p:nvSpPr>
          <p:spPr>
            <a:xfrm>
              <a:off x="5996125" y="4256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0"/>
            <p:cNvSpPr/>
            <p:nvPr/>
          </p:nvSpPr>
          <p:spPr>
            <a:xfrm>
              <a:off x="6021950" y="4263075"/>
              <a:ext cx="4325" cy="2275"/>
            </a:xfrm>
            <a:custGeom>
              <a:avLst/>
              <a:gdLst/>
              <a:ahLst/>
              <a:cxnLst/>
              <a:rect l="l" t="t" r="r" b="b"/>
              <a:pathLst>
                <a:path w="173" h="91" extrusionOk="0">
                  <a:moveTo>
                    <a:pt x="1" y="1"/>
                  </a:moveTo>
                  <a:lnTo>
                    <a:pt x="1" y="90"/>
                  </a:lnTo>
                  <a:lnTo>
                    <a:pt x="173" y="90"/>
                  </a:lnTo>
                  <a:cubicBezTo>
                    <a:pt x="83" y="90"/>
                    <a:pt x="83" y="90"/>
                    <a:pt x="1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0"/>
            <p:cNvSpPr/>
            <p:nvPr/>
          </p:nvSpPr>
          <p:spPr>
            <a:xfrm>
              <a:off x="4459325" y="3976900"/>
              <a:ext cx="238850" cy="21550"/>
            </a:xfrm>
            <a:custGeom>
              <a:avLst/>
              <a:gdLst/>
              <a:ahLst/>
              <a:cxnLst/>
              <a:rect l="l" t="t" r="r" b="b"/>
              <a:pathLst>
                <a:path w="9554" h="862" extrusionOk="0">
                  <a:moveTo>
                    <a:pt x="0" y="1"/>
                  </a:moveTo>
                  <a:lnTo>
                    <a:pt x="0" y="1"/>
                  </a:lnTo>
                  <a:cubicBezTo>
                    <a:pt x="3272" y="255"/>
                    <a:pt x="6454" y="517"/>
                    <a:pt x="9553" y="862"/>
                  </a:cubicBezTo>
                  <a:cubicBezTo>
                    <a:pt x="6454" y="517"/>
                    <a:pt x="3272" y="255"/>
                    <a:pt x="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0"/>
            <p:cNvSpPr/>
            <p:nvPr/>
          </p:nvSpPr>
          <p:spPr>
            <a:xfrm>
              <a:off x="1437375" y="431475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extrusionOk="0">
                  <a:moveTo>
                    <a:pt x="83" y="0"/>
                  </a:moveTo>
                  <a:lnTo>
                    <a:pt x="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0"/>
            <p:cNvSpPr/>
            <p:nvPr/>
          </p:nvSpPr>
          <p:spPr>
            <a:xfrm>
              <a:off x="1291000" y="4338500"/>
              <a:ext cx="81825" cy="30175"/>
            </a:xfrm>
            <a:custGeom>
              <a:avLst/>
              <a:gdLst/>
              <a:ahLst/>
              <a:cxnLst/>
              <a:rect l="l" t="t" r="r" b="b"/>
              <a:pathLst>
                <a:path w="3273" h="1207" extrusionOk="0">
                  <a:moveTo>
                    <a:pt x="3272" y="1"/>
                  </a:moveTo>
                  <a:cubicBezTo>
                    <a:pt x="2150" y="345"/>
                    <a:pt x="1117" y="772"/>
                    <a:pt x="1" y="1206"/>
                  </a:cubicBezTo>
                  <a:cubicBezTo>
                    <a:pt x="1117" y="772"/>
                    <a:pt x="2150" y="345"/>
                    <a:pt x="3272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0"/>
            <p:cNvSpPr/>
            <p:nvPr/>
          </p:nvSpPr>
          <p:spPr>
            <a:xfrm>
              <a:off x="1402925" y="4325600"/>
              <a:ext cx="2100" cy="2075"/>
            </a:xfrm>
            <a:custGeom>
              <a:avLst/>
              <a:gdLst/>
              <a:ahLst/>
              <a:cxnLst/>
              <a:rect l="l" t="t" r="r" b="b"/>
              <a:pathLst>
                <a:path w="84" h="83" extrusionOk="0">
                  <a:moveTo>
                    <a:pt x="83" y="0"/>
                  </a:moveTo>
                  <a:lnTo>
                    <a:pt x="1" y="83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0"/>
            <p:cNvSpPr/>
            <p:nvPr/>
          </p:nvSpPr>
          <p:spPr>
            <a:xfrm>
              <a:off x="1056325" y="4102025"/>
              <a:ext cx="5096850" cy="1372975"/>
            </a:xfrm>
            <a:custGeom>
              <a:avLst/>
              <a:gdLst/>
              <a:ahLst/>
              <a:cxnLst/>
              <a:rect l="l" t="t" r="r" b="b"/>
              <a:pathLst>
                <a:path w="203874" h="54919" extrusionOk="0">
                  <a:moveTo>
                    <a:pt x="103625" y="1"/>
                  </a:moveTo>
                  <a:cubicBezTo>
                    <a:pt x="58824" y="1"/>
                    <a:pt x="18817" y="12799"/>
                    <a:pt x="0" y="19874"/>
                  </a:cubicBezTo>
                  <a:lnTo>
                    <a:pt x="0" y="43292"/>
                  </a:lnTo>
                  <a:lnTo>
                    <a:pt x="0" y="43381"/>
                  </a:lnTo>
                  <a:lnTo>
                    <a:pt x="0" y="54918"/>
                  </a:lnTo>
                  <a:lnTo>
                    <a:pt x="178906" y="54918"/>
                  </a:lnTo>
                  <a:cubicBezTo>
                    <a:pt x="186827" y="53885"/>
                    <a:pt x="196470" y="52246"/>
                    <a:pt x="199225" y="50097"/>
                  </a:cubicBezTo>
                  <a:cubicBezTo>
                    <a:pt x="203874" y="46309"/>
                    <a:pt x="145329" y="42520"/>
                    <a:pt x="144041" y="38904"/>
                  </a:cubicBezTo>
                  <a:cubicBezTo>
                    <a:pt x="142960" y="35580"/>
                    <a:pt x="172845" y="34202"/>
                    <a:pt x="183673" y="34202"/>
                  </a:cubicBezTo>
                  <a:cubicBezTo>
                    <a:pt x="184916" y="34202"/>
                    <a:pt x="185907" y="34220"/>
                    <a:pt x="186572" y="34255"/>
                  </a:cubicBezTo>
                  <a:cubicBezTo>
                    <a:pt x="188095" y="34338"/>
                    <a:pt x="190022" y="34420"/>
                    <a:pt x="191801" y="34420"/>
                  </a:cubicBezTo>
                  <a:cubicBezTo>
                    <a:pt x="197465" y="34420"/>
                    <a:pt x="201641" y="33586"/>
                    <a:pt x="186572" y="29262"/>
                  </a:cubicBezTo>
                  <a:cubicBezTo>
                    <a:pt x="166681" y="23662"/>
                    <a:pt x="109775" y="26162"/>
                    <a:pt x="108825" y="23490"/>
                  </a:cubicBezTo>
                  <a:cubicBezTo>
                    <a:pt x="107791" y="20824"/>
                    <a:pt x="129660" y="15397"/>
                    <a:pt x="133882" y="15225"/>
                  </a:cubicBezTo>
                  <a:cubicBezTo>
                    <a:pt x="138097" y="15052"/>
                    <a:pt x="135859" y="12559"/>
                    <a:pt x="132504" y="12215"/>
                  </a:cubicBezTo>
                  <a:cubicBezTo>
                    <a:pt x="129143" y="11953"/>
                    <a:pt x="89284" y="12559"/>
                    <a:pt x="83685" y="10837"/>
                  </a:cubicBezTo>
                  <a:cubicBezTo>
                    <a:pt x="78092" y="9026"/>
                    <a:pt x="85923" y="5327"/>
                    <a:pt x="106070" y="5327"/>
                  </a:cubicBezTo>
                  <a:cubicBezTo>
                    <a:pt x="126216" y="5327"/>
                    <a:pt x="123206" y="850"/>
                    <a:pt x="123206" y="850"/>
                  </a:cubicBezTo>
                  <a:cubicBezTo>
                    <a:pt x="116612" y="266"/>
                    <a:pt x="110069" y="1"/>
                    <a:pt x="103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0"/>
            <p:cNvSpPr/>
            <p:nvPr/>
          </p:nvSpPr>
          <p:spPr>
            <a:xfrm>
              <a:off x="1409300" y="4323350"/>
              <a:ext cx="2275" cy="2275"/>
            </a:xfrm>
            <a:custGeom>
              <a:avLst/>
              <a:gdLst/>
              <a:ahLst/>
              <a:cxnLst/>
              <a:rect l="l" t="t" r="r" b="b"/>
              <a:pathLst>
                <a:path w="91" h="91" extrusionOk="0">
                  <a:moveTo>
                    <a:pt x="90" y="1"/>
                  </a:moveTo>
                  <a:cubicBezTo>
                    <a:pt x="1" y="1"/>
                    <a:pt x="1" y="1"/>
                    <a:pt x="1" y="90"/>
                  </a:cubicBezTo>
                  <a:cubicBezTo>
                    <a:pt x="1" y="90"/>
                    <a:pt x="1" y="1"/>
                    <a:pt x="9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0"/>
            <p:cNvSpPr/>
            <p:nvPr/>
          </p:nvSpPr>
          <p:spPr>
            <a:xfrm>
              <a:off x="2321925" y="4080225"/>
              <a:ext cx="21550" cy="4325"/>
            </a:xfrm>
            <a:custGeom>
              <a:avLst/>
              <a:gdLst/>
              <a:ahLst/>
              <a:cxnLst/>
              <a:rect l="l" t="t" r="r" b="b"/>
              <a:pathLst>
                <a:path w="862" h="173" extrusionOk="0">
                  <a:moveTo>
                    <a:pt x="861" y="0"/>
                  </a:moveTo>
                  <a:lnTo>
                    <a:pt x="861" y="0"/>
                  </a:lnTo>
                  <a:cubicBezTo>
                    <a:pt x="517" y="83"/>
                    <a:pt x="262" y="83"/>
                    <a:pt x="0" y="172"/>
                  </a:cubicBezTo>
                  <a:cubicBezTo>
                    <a:pt x="262" y="83"/>
                    <a:pt x="606" y="83"/>
                    <a:pt x="861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0"/>
            <p:cNvSpPr/>
            <p:nvPr/>
          </p:nvSpPr>
          <p:spPr>
            <a:xfrm>
              <a:off x="3107625" y="3847700"/>
              <a:ext cx="110825" cy="165725"/>
            </a:xfrm>
            <a:custGeom>
              <a:avLst/>
              <a:gdLst/>
              <a:ahLst/>
              <a:cxnLst/>
              <a:rect l="l" t="t" r="r" b="b"/>
              <a:pathLst>
                <a:path w="4433" h="6629" extrusionOk="0">
                  <a:moveTo>
                    <a:pt x="1617" y="1"/>
                  </a:moveTo>
                  <a:cubicBezTo>
                    <a:pt x="1302" y="1"/>
                    <a:pt x="1728" y="2788"/>
                    <a:pt x="2067" y="4735"/>
                  </a:cubicBezTo>
                  <a:cubicBezTo>
                    <a:pt x="1977" y="4735"/>
                    <a:pt x="1977" y="4824"/>
                    <a:pt x="1977" y="4824"/>
                  </a:cubicBezTo>
                  <a:cubicBezTo>
                    <a:pt x="1573" y="3193"/>
                    <a:pt x="1007" y="1099"/>
                    <a:pt x="510" y="1099"/>
                  </a:cubicBezTo>
                  <a:cubicBezTo>
                    <a:pt x="482" y="1099"/>
                    <a:pt x="455" y="1105"/>
                    <a:pt x="427" y="1119"/>
                  </a:cubicBezTo>
                  <a:cubicBezTo>
                    <a:pt x="0" y="1380"/>
                    <a:pt x="861" y="3619"/>
                    <a:pt x="1550" y="5169"/>
                  </a:cubicBezTo>
                  <a:lnTo>
                    <a:pt x="1288" y="5169"/>
                  </a:lnTo>
                  <a:cubicBezTo>
                    <a:pt x="990" y="4871"/>
                    <a:pt x="692" y="4634"/>
                    <a:pt x="452" y="4634"/>
                  </a:cubicBezTo>
                  <a:cubicBezTo>
                    <a:pt x="415" y="4634"/>
                    <a:pt x="379" y="4640"/>
                    <a:pt x="345" y="4652"/>
                  </a:cubicBezTo>
                  <a:cubicBezTo>
                    <a:pt x="0" y="4735"/>
                    <a:pt x="83" y="4996"/>
                    <a:pt x="345" y="5251"/>
                  </a:cubicBezTo>
                  <a:cubicBezTo>
                    <a:pt x="861" y="5857"/>
                    <a:pt x="1894" y="6629"/>
                    <a:pt x="1894" y="6629"/>
                  </a:cubicBezTo>
                  <a:lnTo>
                    <a:pt x="3527" y="6629"/>
                  </a:lnTo>
                  <a:cubicBezTo>
                    <a:pt x="3527" y="6629"/>
                    <a:pt x="4433" y="3268"/>
                    <a:pt x="3995" y="3268"/>
                  </a:cubicBezTo>
                  <a:cubicBezTo>
                    <a:pt x="3985" y="3268"/>
                    <a:pt x="3973" y="3270"/>
                    <a:pt x="3961" y="3275"/>
                  </a:cubicBezTo>
                  <a:cubicBezTo>
                    <a:pt x="3444" y="3529"/>
                    <a:pt x="3272" y="5596"/>
                    <a:pt x="3182" y="6284"/>
                  </a:cubicBezTo>
                  <a:cubicBezTo>
                    <a:pt x="3182" y="5768"/>
                    <a:pt x="3355" y="4563"/>
                    <a:pt x="3355" y="3447"/>
                  </a:cubicBezTo>
                  <a:cubicBezTo>
                    <a:pt x="3355" y="2370"/>
                    <a:pt x="3355" y="1458"/>
                    <a:pt x="3203" y="1458"/>
                  </a:cubicBezTo>
                  <a:cubicBezTo>
                    <a:pt x="3196" y="1458"/>
                    <a:pt x="3189" y="1460"/>
                    <a:pt x="3182" y="1463"/>
                  </a:cubicBezTo>
                  <a:cubicBezTo>
                    <a:pt x="2928" y="1553"/>
                    <a:pt x="2838" y="2758"/>
                    <a:pt x="2838" y="3963"/>
                  </a:cubicBezTo>
                  <a:lnTo>
                    <a:pt x="2583" y="4218"/>
                  </a:lnTo>
                  <a:cubicBezTo>
                    <a:pt x="2321" y="2324"/>
                    <a:pt x="2067" y="86"/>
                    <a:pt x="1633" y="3"/>
                  </a:cubicBezTo>
                  <a:cubicBezTo>
                    <a:pt x="1627" y="2"/>
                    <a:pt x="1622" y="1"/>
                    <a:pt x="1617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0"/>
            <p:cNvSpPr/>
            <p:nvPr/>
          </p:nvSpPr>
          <p:spPr>
            <a:xfrm>
              <a:off x="1056325" y="3698850"/>
              <a:ext cx="5501500" cy="1776150"/>
            </a:xfrm>
            <a:custGeom>
              <a:avLst/>
              <a:gdLst/>
              <a:ahLst/>
              <a:cxnLst/>
              <a:rect l="l" t="t" r="r" b="b"/>
              <a:pathLst>
                <a:path w="220060" h="71046" extrusionOk="0">
                  <a:moveTo>
                    <a:pt x="135622" y="0"/>
                  </a:moveTo>
                  <a:cubicBezTo>
                    <a:pt x="134163" y="0"/>
                    <a:pt x="133256" y="3486"/>
                    <a:pt x="132676" y="6728"/>
                  </a:cubicBezTo>
                  <a:cubicBezTo>
                    <a:pt x="132759" y="5006"/>
                    <a:pt x="132504" y="3457"/>
                    <a:pt x="131554" y="3374"/>
                  </a:cubicBezTo>
                  <a:cubicBezTo>
                    <a:pt x="131538" y="3373"/>
                    <a:pt x="131522" y="3373"/>
                    <a:pt x="131506" y="3373"/>
                  </a:cubicBezTo>
                  <a:cubicBezTo>
                    <a:pt x="130017" y="3373"/>
                    <a:pt x="130616" y="7533"/>
                    <a:pt x="131127" y="10000"/>
                  </a:cubicBezTo>
                  <a:cubicBezTo>
                    <a:pt x="130782" y="8795"/>
                    <a:pt x="130004" y="7162"/>
                    <a:pt x="128799" y="5957"/>
                  </a:cubicBezTo>
                  <a:cubicBezTo>
                    <a:pt x="128517" y="5689"/>
                    <a:pt x="128332" y="5571"/>
                    <a:pt x="128226" y="5571"/>
                  </a:cubicBezTo>
                  <a:cubicBezTo>
                    <a:pt x="127680" y="5571"/>
                    <a:pt x="129183" y="8672"/>
                    <a:pt x="130266" y="10689"/>
                  </a:cubicBezTo>
                  <a:cubicBezTo>
                    <a:pt x="129577" y="10689"/>
                    <a:pt x="128888" y="10606"/>
                    <a:pt x="128199" y="10606"/>
                  </a:cubicBezTo>
                  <a:cubicBezTo>
                    <a:pt x="127938" y="10606"/>
                    <a:pt x="127683" y="10606"/>
                    <a:pt x="127339" y="10517"/>
                  </a:cubicBezTo>
                  <a:lnTo>
                    <a:pt x="126478" y="10517"/>
                  </a:lnTo>
                  <a:cubicBezTo>
                    <a:pt x="126044" y="10517"/>
                    <a:pt x="125699" y="10517"/>
                    <a:pt x="125272" y="10434"/>
                  </a:cubicBezTo>
                  <a:lnTo>
                    <a:pt x="124838" y="10434"/>
                  </a:lnTo>
                  <a:cubicBezTo>
                    <a:pt x="122001" y="10344"/>
                    <a:pt x="119073" y="10262"/>
                    <a:pt x="116229" y="10172"/>
                  </a:cubicBezTo>
                  <a:lnTo>
                    <a:pt x="116146" y="10172"/>
                  </a:lnTo>
                  <a:lnTo>
                    <a:pt x="113474" y="9229"/>
                  </a:lnTo>
                  <a:lnTo>
                    <a:pt x="108652" y="7679"/>
                  </a:lnTo>
                  <a:cubicBezTo>
                    <a:pt x="108652" y="7679"/>
                    <a:pt x="104520" y="7256"/>
                    <a:pt x="100948" y="7256"/>
                  </a:cubicBezTo>
                  <a:cubicBezTo>
                    <a:pt x="99163" y="7256"/>
                    <a:pt x="97517" y="7362"/>
                    <a:pt x="96599" y="7679"/>
                  </a:cubicBezTo>
                  <a:cubicBezTo>
                    <a:pt x="95059" y="8239"/>
                    <a:pt x="94582" y="8293"/>
                    <a:pt x="93960" y="8293"/>
                  </a:cubicBezTo>
                  <a:cubicBezTo>
                    <a:pt x="93812" y="8293"/>
                    <a:pt x="93657" y="8290"/>
                    <a:pt x="93477" y="8290"/>
                  </a:cubicBezTo>
                  <a:cubicBezTo>
                    <a:pt x="93016" y="8290"/>
                    <a:pt x="92398" y="8310"/>
                    <a:pt x="91351" y="8450"/>
                  </a:cubicBezTo>
                  <a:cubicBezTo>
                    <a:pt x="90288" y="8565"/>
                    <a:pt x="89617" y="8603"/>
                    <a:pt x="89148" y="8603"/>
                  </a:cubicBezTo>
                  <a:cubicBezTo>
                    <a:pt x="88210" y="8603"/>
                    <a:pt x="88077" y="8450"/>
                    <a:pt x="87218" y="8450"/>
                  </a:cubicBezTo>
                  <a:cubicBezTo>
                    <a:pt x="86702" y="8450"/>
                    <a:pt x="86013" y="8884"/>
                    <a:pt x="85407" y="9401"/>
                  </a:cubicBezTo>
                  <a:cubicBezTo>
                    <a:pt x="85407" y="10517"/>
                    <a:pt x="85234" y="11722"/>
                    <a:pt x="85234" y="12238"/>
                  </a:cubicBezTo>
                  <a:cubicBezTo>
                    <a:pt x="85324" y="11550"/>
                    <a:pt x="85496" y="9483"/>
                    <a:pt x="86013" y="9229"/>
                  </a:cubicBezTo>
                  <a:cubicBezTo>
                    <a:pt x="86025" y="9224"/>
                    <a:pt x="86037" y="9222"/>
                    <a:pt x="86047" y="9222"/>
                  </a:cubicBezTo>
                  <a:cubicBezTo>
                    <a:pt x="86485" y="9222"/>
                    <a:pt x="85579" y="12583"/>
                    <a:pt x="85579" y="12583"/>
                  </a:cubicBezTo>
                  <a:lnTo>
                    <a:pt x="83946" y="12583"/>
                  </a:lnTo>
                  <a:cubicBezTo>
                    <a:pt x="83946" y="12583"/>
                    <a:pt x="82913" y="11811"/>
                    <a:pt x="82397" y="11205"/>
                  </a:cubicBezTo>
                  <a:cubicBezTo>
                    <a:pt x="80330" y="11377"/>
                    <a:pt x="78264" y="11550"/>
                    <a:pt x="76281" y="11811"/>
                  </a:cubicBezTo>
                  <a:lnTo>
                    <a:pt x="75764" y="11811"/>
                  </a:lnTo>
                  <a:cubicBezTo>
                    <a:pt x="75247" y="11894"/>
                    <a:pt x="74731" y="11894"/>
                    <a:pt x="74214" y="11984"/>
                  </a:cubicBezTo>
                  <a:cubicBezTo>
                    <a:pt x="73870" y="12066"/>
                    <a:pt x="73443" y="12066"/>
                    <a:pt x="73098" y="12156"/>
                  </a:cubicBezTo>
                  <a:lnTo>
                    <a:pt x="72492" y="12156"/>
                  </a:lnTo>
                  <a:cubicBezTo>
                    <a:pt x="69482" y="12500"/>
                    <a:pt x="66555" y="12845"/>
                    <a:pt x="63628" y="13272"/>
                  </a:cubicBezTo>
                  <a:cubicBezTo>
                    <a:pt x="64572" y="11811"/>
                    <a:pt x="66293" y="8884"/>
                    <a:pt x="65178" y="8278"/>
                  </a:cubicBezTo>
                  <a:cubicBezTo>
                    <a:pt x="65097" y="8238"/>
                    <a:pt x="65017" y="8219"/>
                    <a:pt x="64938" y="8219"/>
                  </a:cubicBezTo>
                  <a:cubicBezTo>
                    <a:pt x="63826" y="8219"/>
                    <a:pt x="62821" y="11920"/>
                    <a:pt x="62423" y="13444"/>
                  </a:cubicBezTo>
                  <a:lnTo>
                    <a:pt x="62333" y="13444"/>
                  </a:lnTo>
                  <a:cubicBezTo>
                    <a:pt x="62586" y="11115"/>
                    <a:pt x="63154" y="3082"/>
                    <a:pt x="61484" y="3082"/>
                  </a:cubicBezTo>
                  <a:cubicBezTo>
                    <a:pt x="61425" y="3082"/>
                    <a:pt x="61364" y="3092"/>
                    <a:pt x="61300" y="3112"/>
                  </a:cubicBezTo>
                  <a:cubicBezTo>
                    <a:pt x="59495" y="3629"/>
                    <a:pt x="60529" y="10172"/>
                    <a:pt x="61045" y="12927"/>
                  </a:cubicBezTo>
                  <a:cubicBezTo>
                    <a:pt x="60452" y="9984"/>
                    <a:pt x="58793" y="2674"/>
                    <a:pt x="57676" y="2674"/>
                  </a:cubicBezTo>
                  <a:cubicBezTo>
                    <a:pt x="57651" y="2674"/>
                    <a:pt x="57626" y="2678"/>
                    <a:pt x="57601" y="2685"/>
                  </a:cubicBezTo>
                  <a:cubicBezTo>
                    <a:pt x="56995" y="2940"/>
                    <a:pt x="57512" y="5523"/>
                    <a:pt x="58373" y="8195"/>
                  </a:cubicBezTo>
                  <a:cubicBezTo>
                    <a:pt x="57512" y="5957"/>
                    <a:pt x="56479" y="3629"/>
                    <a:pt x="55535" y="2251"/>
                  </a:cubicBezTo>
                  <a:cubicBezTo>
                    <a:pt x="55273" y="1824"/>
                    <a:pt x="55018" y="1563"/>
                    <a:pt x="54757" y="1308"/>
                  </a:cubicBezTo>
                  <a:cubicBezTo>
                    <a:pt x="54584" y="1136"/>
                    <a:pt x="54330" y="963"/>
                    <a:pt x="54157" y="874"/>
                  </a:cubicBezTo>
                  <a:cubicBezTo>
                    <a:pt x="54027" y="832"/>
                    <a:pt x="53918" y="812"/>
                    <a:pt x="53821" y="812"/>
                  </a:cubicBezTo>
                  <a:cubicBezTo>
                    <a:pt x="53724" y="812"/>
                    <a:pt x="53637" y="832"/>
                    <a:pt x="53551" y="874"/>
                  </a:cubicBezTo>
                  <a:cubicBezTo>
                    <a:pt x="52002" y="1735"/>
                    <a:pt x="54584" y="6556"/>
                    <a:pt x="56740" y="10090"/>
                  </a:cubicBezTo>
                  <a:cubicBezTo>
                    <a:pt x="57684" y="11639"/>
                    <a:pt x="58634" y="12927"/>
                    <a:pt x="58979" y="13533"/>
                  </a:cubicBezTo>
                  <a:cubicBezTo>
                    <a:pt x="58634" y="13017"/>
                    <a:pt x="57856" y="11984"/>
                    <a:pt x="56913" y="10778"/>
                  </a:cubicBezTo>
                  <a:cubicBezTo>
                    <a:pt x="55101" y="8712"/>
                    <a:pt x="52863" y="6301"/>
                    <a:pt x="51485" y="5957"/>
                  </a:cubicBezTo>
                  <a:cubicBezTo>
                    <a:pt x="51408" y="5938"/>
                    <a:pt x="51343" y="5929"/>
                    <a:pt x="51290" y="5929"/>
                  </a:cubicBezTo>
                  <a:cubicBezTo>
                    <a:pt x="50087" y="5929"/>
                    <a:pt x="54619" y="10458"/>
                    <a:pt x="57257" y="13017"/>
                  </a:cubicBezTo>
                  <a:cubicBezTo>
                    <a:pt x="57684" y="13444"/>
                    <a:pt x="58028" y="13788"/>
                    <a:pt x="58373" y="14050"/>
                  </a:cubicBezTo>
                  <a:cubicBezTo>
                    <a:pt x="58028" y="14133"/>
                    <a:pt x="57684" y="14222"/>
                    <a:pt x="57429" y="14222"/>
                  </a:cubicBezTo>
                  <a:cubicBezTo>
                    <a:pt x="56651" y="14394"/>
                    <a:pt x="55879" y="14477"/>
                    <a:pt x="55191" y="14566"/>
                  </a:cubicBezTo>
                  <a:lnTo>
                    <a:pt x="52863" y="14133"/>
                  </a:lnTo>
                  <a:lnTo>
                    <a:pt x="51747" y="14994"/>
                  </a:lnTo>
                  <a:lnTo>
                    <a:pt x="51485" y="15255"/>
                  </a:lnTo>
                  <a:cubicBezTo>
                    <a:pt x="51141" y="15338"/>
                    <a:pt x="50886" y="15338"/>
                    <a:pt x="50624" y="15427"/>
                  </a:cubicBezTo>
                  <a:cubicBezTo>
                    <a:pt x="50025" y="15510"/>
                    <a:pt x="49508" y="15600"/>
                    <a:pt x="48902" y="15772"/>
                  </a:cubicBezTo>
                  <a:lnTo>
                    <a:pt x="48730" y="15772"/>
                  </a:lnTo>
                  <a:cubicBezTo>
                    <a:pt x="48213" y="15854"/>
                    <a:pt x="47786" y="15944"/>
                    <a:pt x="47270" y="16027"/>
                  </a:cubicBezTo>
                  <a:cubicBezTo>
                    <a:pt x="47008" y="16116"/>
                    <a:pt x="46664" y="16199"/>
                    <a:pt x="46319" y="16288"/>
                  </a:cubicBezTo>
                  <a:cubicBezTo>
                    <a:pt x="45458" y="16027"/>
                    <a:pt x="44515" y="15772"/>
                    <a:pt x="44343" y="15772"/>
                  </a:cubicBezTo>
                  <a:lnTo>
                    <a:pt x="43909" y="15772"/>
                  </a:lnTo>
                  <a:cubicBezTo>
                    <a:pt x="43736" y="15854"/>
                    <a:pt x="43482" y="15854"/>
                    <a:pt x="43220" y="15944"/>
                  </a:cubicBezTo>
                  <a:lnTo>
                    <a:pt x="42015" y="16288"/>
                  </a:lnTo>
                  <a:lnTo>
                    <a:pt x="39521" y="17749"/>
                  </a:lnTo>
                  <a:cubicBezTo>
                    <a:pt x="39349" y="17749"/>
                    <a:pt x="39260" y="17749"/>
                    <a:pt x="39087" y="17838"/>
                  </a:cubicBezTo>
                  <a:cubicBezTo>
                    <a:pt x="38832" y="17838"/>
                    <a:pt x="38571" y="17921"/>
                    <a:pt x="38316" y="18010"/>
                  </a:cubicBezTo>
                  <a:cubicBezTo>
                    <a:pt x="37882" y="18093"/>
                    <a:pt x="37538" y="18182"/>
                    <a:pt x="37111" y="18265"/>
                  </a:cubicBezTo>
                  <a:cubicBezTo>
                    <a:pt x="36677" y="18355"/>
                    <a:pt x="36332" y="18437"/>
                    <a:pt x="35988" y="18527"/>
                  </a:cubicBezTo>
                  <a:cubicBezTo>
                    <a:pt x="35816" y="18527"/>
                    <a:pt x="34872" y="18527"/>
                    <a:pt x="34183" y="18437"/>
                  </a:cubicBezTo>
                  <a:lnTo>
                    <a:pt x="33322" y="18437"/>
                  </a:lnTo>
                  <a:cubicBezTo>
                    <a:pt x="32634" y="18437"/>
                    <a:pt x="30912" y="18437"/>
                    <a:pt x="29272" y="18355"/>
                  </a:cubicBezTo>
                  <a:cubicBezTo>
                    <a:pt x="29018" y="18355"/>
                    <a:pt x="28756" y="18265"/>
                    <a:pt x="28501" y="18265"/>
                  </a:cubicBezTo>
                  <a:cubicBezTo>
                    <a:pt x="27723" y="18265"/>
                    <a:pt x="27034" y="18182"/>
                    <a:pt x="26517" y="18093"/>
                  </a:cubicBezTo>
                  <a:cubicBezTo>
                    <a:pt x="26090" y="17978"/>
                    <a:pt x="25697" y="17931"/>
                    <a:pt x="25338" y="17931"/>
                  </a:cubicBezTo>
                  <a:cubicBezTo>
                    <a:pt x="24906" y="17931"/>
                    <a:pt x="24524" y="17999"/>
                    <a:pt x="24196" y="18093"/>
                  </a:cubicBezTo>
                  <a:cubicBezTo>
                    <a:pt x="23935" y="18182"/>
                    <a:pt x="23680" y="18265"/>
                    <a:pt x="23507" y="18355"/>
                  </a:cubicBezTo>
                  <a:cubicBezTo>
                    <a:pt x="23246" y="18437"/>
                    <a:pt x="23074" y="18437"/>
                    <a:pt x="22991" y="18527"/>
                  </a:cubicBezTo>
                  <a:cubicBezTo>
                    <a:pt x="22474" y="18610"/>
                    <a:pt x="20146" y="22742"/>
                    <a:pt x="19974" y="23004"/>
                  </a:cubicBezTo>
                  <a:lnTo>
                    <a:pt x="19974" y="23087"/>
                  </a:lnTo>
                  <a:cubicBezTo>
                    <a:pt x="19547" y="23176"/>
                    <a:pt x="19113" y="23348"/>
                    <a:pt x="18597" y="23520"/>
                  </a:cubicBezTo>
                  <a:cubicBezTo>
                    <a:pt x="19113" y="22398"/>
                    <a:pt x="19458" y="21192"/>
                    <a:pt x="18597" y="20938"/>
                  </a:cubicBezTo>
                  <a:cubicBezTo>
                    <a:pt x="18513" y="20910"/>
                    <a:pt x="18434" y="20897"/>
                    <a:pt x="18358" y="20897"/>
                  </a:cubicBezTo>
                  <a:cubicBezTo>
                    <a:pt x="17496" y="20897"/>
                    <a:pt x="17123" y="22612"/>
                    <a:pt x="16964" y="24037"/>
                  </a:cubicBezTo>
                  <a:cubicBezTo>
                    <a:pt x="16875" y="24120"/>
                    <a:pt x="16792" y="24120"/>
                    <a:pt x="16703" y="24120"/>
                  </a:cubicBezTo>
                  <a:cubicBezTo>
                    <a:pt x="16533" y="22426"/>
                    <a:pt x="16197" y="19985"/>
                    <a:pt x="15452" y="19985"/>
                  </a:cubicBezTo>
                  <a:cubicBezTo>
                    <a:pt x="15439" y="19985"/>
                    <a:pt x="15427" y="19986"/>
                    <a:pt x="15415" y="19987"/>
                  </a:cubicBezTo>
                  <a:cubicBezTo>
                    <a:pt x="14554" y="20159"/>
                    <a:pt x="14981" y="22914"/>
                    <a:pt x="15325" y="24636"/>
                  </a:cubicBezTo>
                  <a:lnTo>
                    <a:pt x="15242" y="24636"/>
                  </a:lnTo>
                  <a:cubicBezTo>
                    <a:pt x="14329" y="22241"/>
                    <a:pt x="12310" y="17296"/>
                    <a:pt x="10626" y="17296"/>
                  </a:cubicBezTo>
                  <a:cubicBezTo>
                    <a:pt x="10557" y="17296"/>
                    <a:pt x="10489" y="17304"/>
                    <a:pt x="10421" y="17322"/>
                  </a:cubicBezTo>
                  <a:cubicBezTo>
                    <a:pt x="8610" y="17838"/>
                    <a:pt x="12315" y="22742"/>
                    <a:pt x="14209" y="24981"/>
                  </a:cubicBezTo>
                  <a:cubicBezTo>
                    <a:pt x="14120" y="24981"/>
                    <a:pt x="14120" y="25070"/>
                    <a:pt x="14120" y="25070"/>
                  </a:cubicBezTo>
                  <a:lnTo>
                    <a:pt x="13947" y="25070"/>
                  </a:lnTo>
                  <a:lnTo>
                    <a:pt x="13865" y="25153"/>
                  </a:lnTo>
                  <a:cubicBezTo>
                    <a:pt x="11946" y="23714"/>
                    <a:pt x="8467" y="21236"/>
                    <a:pt x="6534" y="21236"/>
                  </a:cubicBezTo>
                  <a:cubicBezTo>
                    <a:pt x="6385" y="21236"/>
                    <a:pt x="6245" y="21251"/>
                    <a:pt x="6116" y="21282"/>
                  </a:cubicBezTo>
                  <a:cubicBezTo>
                    <a:pt x="4305" y="21709"/>
                    <a:pt x="9388" y="24120"/>
                    <a:pt x="12659" y="25587"/>
                  </a:cubicBezTo>
                  <a:cubicBezTo>
                    <a:pt x="11537" y="25931"/>
                    <a:pt x="10504" y="26358"/>
                    <a:pt x="9388" y="26792"/>
                  </a:cubicBezTo>
                  <a:cubicBezTo>
                    <a:pt x="9126" y="26875"/>
                    <a:pt x="8954" y="26964"/>
                    <a:pt x="8699" y="27047"/>
                  </a:cubicBezTo>
                  <a:lnTo>
                    <a:pt x="8183" y="27309"/>
                  </a:lnTo>
                  <a:cubicBezTo>
                    <a:pt x="5338" y="28342"/>
                    <a:pt x="2583" y="29547"/>
                    <a:pt x="0" y="30663"/>
                  </a:cubicBezTo>
                  <a:lnTo>
                    <a:pt x="0" y="36001"/>
                  </a:lnTo>
                  <a:cubicBezTo>
                    <a:pt x="18817" y="28926"/>
                    <a:pt x="58824" y="16128"/>
                    <a:pt x="103625" y="16128"/>
                  </a:cubicBezTo>
                  <a:cubicBezTo>
                    <a:pt x="110069" y="16128"/>
                    <a:pt x="116612" y="16393"/>
                    <a:pt x="123206" y="16977"/>
                  </a:cubicBezTo>
                  <a:cubicBezTo>
                    <a:pt x="123206" y="16977"/>
                    <a:pt x="126216" y="21454"/>
                    <a:pt x="106070" y="21454"/>
                  </a:cubicBezTo>
                  <a:cubicBezTo>
                    <a:pt x="85923" y="21454"/>
                    <a:pt x="78092" y="25153"/>
                    <a:pt x="83685" y="26964"/>
                  </a:cubicBezTo>
                  <a:cubicBezTo>
                    <a:pt x="89284" y="28686"/>
                    <a:pt x="129143" y="28080"/>
                    <a:pt x="132504" y="28342"/>
                  </a:cubicBezTo>
                  <a:cubicBezTo>
                    <a:pt x="135859" y="28686"/>
                    <a:pt x="138097" y="31179"/>
                    <a:pt x="133882" y="31352"/>
                  </a:cubicBezTo>
                  <a:cubicBezTo>
                    <a:pt x="129660" y="31524"/>
                    <a:pt x="107791" y="36951"/>
                    <a:pt x="108825" y="39617"/>
                  </a:cubicBezTo>
                  <a:cubicBezTo>
                    <a:pt x="109775" y="42289"/>
                    <a:pt x="166681" y="39789"/>
                    <a:pt x="186572" y="45389"/>
                  </a:cubicBezTo>
                  <a:cubicBezTo>
                    <a:pt x="201641" y="49713"/>
                    <a:pt x="197465" y="50547"/>
                    <a:pt x="191801" y="50547"/>
                  </a:cubicBezTo>
                  <a:cubicBezTo>
                    <a:pt x="190022" y="50547"/>
                    <a:pt x="188095" y="50465"/>
                    <a:pt x="186572" y="50382"/>
                  </a:cubicBezTo>
                  <a:cubicBezTo>
                    <a:pt x="185907" y="50347"/>
                    <a:pt x="184916" y="50329"/>
                    <a:pt x="183673" y="50329"/>
                  </a:cubicBezTo>
                  <a:cubicBezTo>
                    <a:pt x="172845" y="50329"/>
                    <a:pt x="142960" y="51707"/>
                    <a:pt x="144041" y="55031"/>
                  </a:cubicBezTo>
                  <a:cubicBezTo>
                    <a:pt x="145329" y="58647"/>
                    <a:pt x="203874" y="62436"/>
                    <a:pt x="199225" y="66224"/>
                  </a:cubicBezTo>
                  <a:cubicBezTo>
                    <a:pt x="196470" y="68373"/>
                    <a:pt x="186827" y="70012"/>
                    <a:pt x="178906" y="71045"/>
                  </a:cubicBezTo>
                  <a:lnTo>
                    <a:pt x="220060" y="71045"/>
                  </a:lnTo>
                  <a:lnTo>
                    <a:pt x="220060" y="30752"/>
                  </a:lnTo>
                  <a:cubicBezTo>
                    <a:pt x="215845" y="28858"/>
                    <a:pt x="211450" y="27047"/>
                    <a:pt x="206801" y="25325"/>
                  </a:cubicBezTo>
                  <a:lnTo>
                    <a:pt x="212056" y="14477"/>
                  </a:lnTo>
                  <a:lnTo>
                    <a:pt x="210162" y="13361"/>
                  </a:lnTo>
                  <a:lnTo>
                    <a:pt x="213517" y="8368"/>
                  </a:lnTo>
                  <a:lnTo>
                    <a:pt x="208006" y="5613"/>
                  </a:lnTo>
                  <a:lnTo>
                    <a:pt x="206374" y="11123"/>
                  </a:lnTo>
                  <a:lnTo>
                    <a:pt x="204046" y="9828"/>
                  </a:lnTo>
                  <a:lnTo>
                    <a:pt x="199569" y="21709"/>
                  </a:lnTo>
                  <a:cubicBezTo>
                    <a:pt x="199225" y="22053"/>
                    <a:pt x="198970" y="22398"/>
                    <a:pt x="198798" y="22659"/>
                  </a:cubicBezTo>
                  <a:lnTo>
                    <a:pt x="198626" y="22659"/>
                  </a:lnTo>
                  <a:lnTo>
                    <a:pt x="198626" y="22570"/>
                  </a:lnTo>
                  <a:cubicBezTo>
                    <a:pt x="199480" y="20861"/>
                    <a:pt x="201861" y="15509"/>
                    <a:pt x="200631" y="15509"/>
                  </a:cubicBezTo>
                  <a:cubicBezTo>
                    <a:pt x="200622" y="15509"/>
                    <a:pt x="200612" y="15509"/>
                    <a:pt x="200602" y="15510"/>
                  </a:cubicBezTo>
                  <a:cubicBezTo>
                    <a:pt x="199225" y="15682"/>
                    <a:pt x="197937" y="20848"/>
                    <a:pt x="197592" y="22315"/>
                  </a:cubicBezTo>
                  <a:cubicBezTo>
                    <a:pt x="197932" y="20186"/>
                    <a:pt x="199616" y="10085"/>
                    <a:pt x="197582" y="10085"/>
                  </a:cubicBezTo>
                  <a:cubicBezTo>
                    <a:pt x="197556" y="10085"/>
                    <a:pt x="197530" y="10086"/>
                    <a:pt x="197503" y="10090"/>
                  </a:cubicBezTo>
                  <a:cubicBezTo>
                    <a:pt x="195526" y="10434"/>
                    <a:pt x="196387" y="18355"/>
                    <a:pt x="196731" y="21020"/>
                  </a:cubicBezTo>
                  <a:cubicBezTo>
                    <a:pt x="196470" y="19298"/>
                    <a:pt x="195698" y="15427"/>
                    <a:pt x="194493" y="13706"/>
                  </a:cubicBezTo>
                  <a:cubicBezTo>
                    <a:pt x="194321" y="13444"/>
                    <a:pt x="194149" y="13189"/>
                    <a:pt x="193887" y="13099"/>
                  </a:cubicBezTo>
                  <a:cubicBezTo>
                    <a:pt x="193724" y="12937"/>
                    <a:pt x="193526" y="12878"/>
                    <a:pt x="193335" y="12878"/>
                  </a:cubicBezTo>
                  <a:cubicBezTo>
                    <a:pt x="193227" y="12878"/>
                    <a:pt x="193121" y="12897"/>
                    <a:pt x="193026" y="12927"/>
                  </a:cubicBezTo>
                  <a:cubicBezTo>
                    <a:pt x="192337" y="13099"/>
                    <a:pt x="192254" y="13706"/>
                    <a:pt x="192427" y="14649"/>
                  </a:cubicBezTo>
                  <a:cubicBezTo>
                    <a:pt x="192427" y="14821"/>
                    <a:pt x="192509" y="15083"/>
                    <a:pt x="192599" y="15338"/>
                  </a:cubicBezTo>
                  <a:cubicBezTo>
                    <a:pt x="192681" y="15772"/>
                    <a:pt x="192854" y="16288"/>
                    <a:pt x="193115" y="16715"/>
                  </a:cubicBezTo>
                  <a:cubicBezTo>
                    <a:pt x="193288" y="17149"/>
                    <a:pt x="193460" y="17494"/>
                    <a:pt x="193632" y="17921"/>
                  </a:cubicBezTo>
                  <a:cubicBezTo>
                    <a:pt x="194321" y="19470"/>
                    <a:pt x="195264" y="20938"/>
                    <a:pt x="195781" y="21709"/>
                  </a:cubicBezTo>
                  <a:lnTo>
                    <a:pt x="195526" y="21709"/>
                  </a:lnTo>
                  <a:cubicBezTo>
                    <a:pt x="195010" y="21110"/>
                    <a:pt x="194231" y="20249"/>
                    <a:pt x="193288" y="19388"/>
                  </a:cubicBezTo>
                  <a:cubicBezTo>
                    <a:pt x="193026" y="19216"/>
                    <a:pt x="192854" y="19043"/>
                    <a:pt x="192599" y="18871"/>
                  </a:cubicBezTo>
                  <a:cubicBezTo>
                    <a:pt x="191637" y="18134"/>
                    <a:pt x="190681" y="17523"/>
                    <a:pt x="189885" y="17523"/>
                  </a:cubicBezTo>
                  <a:cubicBezTo>
                    <a:pt x="189752" y="17523"/>
                    <a:pt x="189623" y="17540"/>
                    <a:pt x="189499" y="17576"/>
                  </a:cubicBezTo>
                  <a:cubicBezTo>
                    <a:pt x="188377" y="17749"/>
                    <a:pt x="190188" y="19216"/>
                    <a:pt x="192254" y="20593"/>
                  </a:cubicBezTo>
                  <a:lnTo>
                    <a:pt x="192392" y="20731"/>
                  </a:lnTo>
                  <a:lnTo>
                    <a:pt x="192392" y="20731"/>
                  </a:lnTo>
                  <a:cubicBezTo>
                    <a:pt x="190365" y="20140"/>
                    <a:pt x="188336" y="19633"/>
                    <a:pt x="186228" y="19126"/>
                  </a:cubicBezTo>
                  <a:lnTo>
                    <a:pt x="186138" y="19043"/>
                  </a:lnTo>
                  <a:lnTo>
                    <a:pt x="184072" y="18527"/>
                  </a:lnTo>
                  <a:lnTo>
                    <a:pt x="183989" y="18527"/>
                  </a:lnTo>
                  <a:lnTo>
                    <a:pt x="183728" y="18182"/>
                  </a:lnTo>
                  <a:lnTo>
                    <a:pt x="183128" y="17149"/>
                  </a:lnTo>
                  <a:lnTo>
                    <a:pt x="182440" y="16116"/>
                  </a:lnTo>
                  <a:lnTo>
                    <a:pt x="179685" y="14133"/>
                  </a:lnTo>
                  <a:lnTo>
                    <a:pt x="179685" y="13616"/>
                  </a:lnTo>
                  <a:lnTo>
                    <a:pt x="179685" y="12583"/>
                  </a:lnTo>
                  <a:lnTo>
                    <a:pt x="178479" y="12066"/>
                  </a:lnTo>
                  <a:lnTo>
                    <a:pt x="174946" y="10606"/>
                  </a:lnTo>
                  <a:lnTo>
                    <a:pt x="174257" y="10262"/>
                  </a:lnTo>
                  <a:lnTo>
                    <a:pt x="171846" y="9229"/>
                  </a:lnTo>
                  <a:lnTo>
                    <a:pt x="168664" y="10090"/>
                  </a:lnTo>
                  <a:cubicBezTo>
                    <a:pt x="168664" y="10090"/>
                    <a:pt x="166598" y="9973"/>
                    <a:pt x="164888" y="9973"/>
                  </a:cubicBezTo>
                  <a:cubicBezTo>
                    <a:pt x="164033" y="9973"/>
                    <a:pt x="163267" y="10002"/>
                    <a:pt x="162892" y="10090"/>
                  </a:cubicBezTo>
                  <a:cubicBezTo>
                    <a:pt x="162293" y="10344"/>
                    <a:pt x="159449" y="11467"/>
                    <a:pt x="156955" y="12411"/>
                  </a:cubicBezTo>
                  <a:cubicBezTo>
                    <a:pt x="156349" y="12672"/>
                    <a:pt x="155833" y="12927"/>
                    <a:pt x="155316" y="13099"/>
                  </a:cubicBezTo>
                  <a:lnTo>
                    <a:pt x="153250" y="12845"/>
                  </a:lnTo>
                  <a:lnTo>
                    <a:pt x="152823" y="12845"/>
                  </a:lnTo>
                  <a:cubicBezTo>
                    <a:pt x="152134" y="12755"/>
                    <a:pt x="151445" y="12672"/>
                    <a:pt x="150839" y="12583"/>
                  </a:cubicBezTo>
                  <a:cubicBezTo>
                    <a:pt x="150495" y="12500"/>
                    <a:pt x="150150" y="12500"/>
                    <a:pt x="149806" y="12411"/>
                  </a:cubicBezTo>
                  <a:lnTo>
                    <a:pt x="149723" y="12411"/>
                  </a:lnTo>
                  <a:cubicBezTo>
                    <a:pt x="149379" y="12411"/>
                    <a:pt x="149035" y="12328"/>
                    <a:pt x="148690" y="12328"/>
                  </a:cubicBezTo>
                  <a:cubicBezTo>
                    <a:pt x="148346" y="12238"/>
                    <a:pt x="148001" y="12238"/>
                    <a:pt x="147740" y="12238"/>
                  </a:cubicBezTo>
                  <a:cubicBezTo>
                    <a:pt x="147223" y="12156"/>
                    <a:pt x="146624" y="12066"/>
                    <a:pt x="146107" y="11984"/>
                  </a:cubicBezTo>
                  <a:lnTo>
                    <a:pt x="145673" y="11984"/>
                  </a:lnTo>
                  <a:cubicBezTo>
                    <a:pt x="142574" y="11639"/>
                    <a:pt x="139392" y="11377"/>
                    <a:pt x="136120" y="11123"/>
                  </a:cubicBezTo>
                  <a:cubicBezTo>
                    <a:pt x="137670" y="9311"/>
                    <a:pt x="139736" y="6728"/>
                    <a:pt x="138786" y="6556"/>
                  </a:cubicBezTo>
                  <a:cubicBezTo>
                    <a:pt x="138735" y="6543"/>
                    <a:pt x="138683" y="6537"/>
                    <a:pt x="138631" y="6537"/>
                  </a:cubicBezTo>
                  <a:cubicBezTo>
                    <a:pt x="137970" y="6537"/>
                    <a:pt x="137173" y="7506"/>
                    <a:pt x="136375" y="8622"/>
                  </a:cubicBezTo>
                  <a:cubicBezTo>
                    <a:pt x="137753" y="6129"/>
                    <a:pt x="139130" y="3374"/>
                    <a:pt x="138187" y="3284"/>
                  </a:cubicBezTo>
                  <a:cubicBezTo>
                    <a:pt x="137236" y="3284"/>
                    <a:pt x="135859" y="5785"/>
                    <a:pt x="134825" y="8106"/>
                  </a:cubicBezTo>
                  <a:cubicBezTo>
                    <a:pt x="136120" y="4662"/>
                    <a:pt x="137498" y="275"/>
                    <a:pt x="135776" y="13"/>
                  </a:cubicBezTo>
                  <a:cubicBezTo>
                    <a:pt x="135724" y="4"/>
                    <a:pt x="135673" y="0"/>
                    <a:pt x="13562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02">
  <p:cSld name="CUSTOM_14_1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oogle Shape;431;p31"/>
          <p:cNvGrpSpPr/>
          <p:nvPr/>
        </p:nvGrpSpPr>
        <p:grpSpPr>
          <a:xfrm>
            <a:off x="0" y="0"/>
            <a:ext cx="5353029" cy="5143500"/>
            <a:chOff x="-381000" y="0"/>
            <a:chExt cx="5353029" cy="5143500"/>
          </a:xfrm>
        </p:grpSpPr>
        <p:sp>
          <p:nvSpPr>
            <p:cNvPr id="432" name="Google Shape;432;p31"/>
            <p:cNvSpPr/>
            <p:nvPr/>
          </p:nvSpPr>
          <p:spPr>
            <a:xfrm rot="-5400000">
              <a:off x="980905" y="1147776"/>
              <a:ext cx="5134295" cy="2847954"/>
            </a:xfrm>
            <a:custGeom>
              <a:avLst/>
              <a:gdLst/>
              <a:ahLst/>
              <a:cxnLst/>
              <a:rect l="l" t="t" r="r" b="b"/>
              <a:pathLst>
                <a:path w="56379" h="31273" extrusionOk="0">
                  <a:moveTo>
                    <a:pt x="1" y="0"/>
                  </a:moveTo>
                  <a:lnTo>
                    <a:pt x="1" y="18408"/>
                  </a:lnTo>
                  <a:cubicBezTo>
                    <a:pt x="114" y="18482"/>
                    <a:pt x="224" y="18595"/>
                    <a:pt x="338" y="18706"/>
                  </a:cubicBezTo>
                  <a:cubicBezTo>
                    <a:pt x="2294" y="20517"/>
                    <a:pt x="5128" y="21131"/>
                    <a:pt x="7818" y="21131"/>
                  </a:cubicBezTo>
                  <a:cubicBezTo>
                    <a:pt x="7895" y="21131"/>
                    <a:pt x="7972" y="21130"/>
                    <a:pt x="8049" y="21129"/>
                  </a:cubicBezTo>
                  <a:cubicBezTo>
                    <a:pt x="10807" y="21129"/>
                    <a:pt x="13528" y="20569"/>
                    <a:pt x="16286" y="20494"/>
                  </a:cubicBezTo>
                  <a:cubicBezTo>
                    <a:pt x="16462" y="20489"/>
                    <a:pt x="16639" y="20487"/>
                    <a:pt x="16816" y="20487"/>
                  </a:cubicBezTo>
                  <a:cubicBezTo>
                    <a:pt x="19416" y="20487"/>
                    <a:pt x="22121" y="21017"/>
                    <a:pt x="24110" y="22655"/>
                  </a:cubicBezTo>
                  <a:cubicBezTo>
                    <a:pt x="27127" y="25115"/>
                    <a:pt x="28319" y="29774"/>
                    <a:pt x="32010" y="31002"/>
                  </a:cubicBezTo>
                  <a:cubicBezTo>
                    <a:pt x="32591" y="31190"/>
                    <a:pt x="33171" y="31272"/>
                    <a:pt x="33748" y="31272"/>
                  </a:cubicBezTo>
                  <a:cubicBezTo>
                    <a:pt x="36610" y="31272"/>
                    <a:pt x="39416" y="29243"/>
                    <a:pt x="42145" y="27911"/>
                  </a:cubicBezTo>
                  <a:cubicBezTo>
                    <a:pt x="44876" y="26559"/>
                    <a:pt x="47934" y="25856"/>
                    <a:pt x="51005" y="25856"/>
                  </a:cubicBezTo>
                  <a:cubicBezTo>
                    <a:pt x="51829" y="25856"/>
                    <a:pt x="52653" y="25907"/>
                    <a:pt x="53472" y="26009"/>
                  </a:cubicBezTo>
                  <a:cubicBezTo>
                    <a:pt x="54441" y="26158"/>
                    <a:pt x="55410" y="26346"/>
                    <a:pt x="56379" y="26530"/>
                  </a:cubicBezTo>
                  <a:lnTo>
                    <a:pt x="563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95250" dir="4980000" algn="bl" rotWithShape="0">
                <a:schemeClr val="accent3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-381000" y="0"/>
              <a:ext cx="25146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4" name="Google Shape;434;p31"/>
          <p:cNvSpPr/>
          <p:nvPr/>
        </p:nvSpPr>
        <p:spPr>
          <a:xfrm flipH="1">
            <a:off x="7252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5019675" y="1452600"/>
            <a:ext cx="2910900" cy="22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40" name="Google Shape;40;p3"/>
          <p:cNvGrpSpPr/>
          <p:nvPr/>
        </p:nvGrpSpPr>
        <p:grpSpPr>
          <a:xfrm flipH="1">
            <a:off x="3790975" y="0"/>
            <a:ext cx="5353029" cy="5143500"/>
            <a:chOff x="-381000" y="0"/>
            <a:chExt cx="5353029" cy="5143500"/>
          </a:xfrm>
        </p:grpSpPr>
        <p:sp>
          <p:nvSpPr>
            <p:cNvPr id="41" name="Google Shape;41;p3"/>
            <p:cNvSpPr/>
            <p:nvPr/>
          </p:nvSpPr>
          <p:spPr>
            <a:xfrm rot="-5400000">
              <a:off x="980905" y="1147776"/>
              <a:ext cx="5134295" cy="2847954"/>
            </a:xfrm>
            <a:custGeom>
              <a:avLst/>
              <a:gdLst/>
              <a:ahLst/>
              <a:cxnLst/>
              <a:rect l="l" t="t" r="r" b="b"/>
              <a:pathLst>
                <a:path w="56379" h="31273" extrusionOk="0">
                  <a:moveTo>
                    <a:pt x="1" y="0"/>
                  </a:moveTo>
                  <a:lnTo>
                    <a:pt x="1" y="18408"/>
                  </a:lnTo>
                  <a:cubicBezTo>
                    <a:pt x="114" y="18482"/>
                    <a:pt x="224" y="18595"/>
                    <a:pt x="338" y="18706"/>
                  </a:cubicBezTo>
                  <a:cubicBezTo>
                    <a:pt x="2294" y="20517"/>
                    <a:pt x="5128" y="21131"/>
                    <a:pt x="7818" y="21131"/>
                  </a:cubicBezTo>
                  <a:cubicBezTo>
                    <a:pt x="7895" y="21131"/>
                    <a:pt x="7972" y="21130"/>
                    <a:pt x="8049" y="21129"/>
                  </a:cubicBezTo>
                  <a:cubicBezTo>
                    <a:pt x="10807" y="21129"/>
                    <a:pt x="13528" y="20569"/>
                    <a:pt x="16286" y="20494"/>
                  </a:cubicBezTo>
                  <a:cubicBezTo>
                    <a:pt x="16462" y="20489"/>
                    <a:pt x="16639" y="20487"/>
                    <a:pt x="16816" y="20487"/>
                  </a:cubicBezTo>
                  <a:cubicBezTo>
                    <a:pt x="19416" y="20487"/>
                    <a:pt x="22121" y="21017"/>
                    <a:pt x="24110" y="22655"/>
                  </a:cubicBezTo>
                  <a:cubicBezTo>
                    <a:pt x="27127" y="25115"/>
                    <a:pt x="28319" y="29774"/>
                    <a:pt x="32010" y="31002"/>
                  </a:cubicBezTo>
                  <a:cubicBezTo>
                    <a:pt x="32591" y="31190"/>
                    <a:pt x="33171" y="31272"/>
                    <a:pt x="33748" y="31272"/>
                  </a:cubicBezTo>
                  <a:cubicBezTo>
                    <a:pt x="36610" y="31272"/>
                    <a:pt x="39416" y="29243"/>
                    <a:pt x="42145" y="27911"/>
                  </a:cubicBezTo>
                  <a:cubicBezTo>
                    <a:pt x="44876" y="26559"/>
                    <a:pt x="47934" y="25856"/>
                    <a:pt x="51005" y="25856"/>
                  </a:cubicBezTo>
                  <a:cubicBezTo>
                    <a:pt x="51829" y="25856"/>
                    <a:pt x="52653" y="25907"/>
                    <a:pt x="53472" y="26009"/>
                  </a:cubicBezTo>
                  <a:cubicBezTo>
                    <a:pt x="54441" y="26158"/>
                    <a:pt x="55410" y="26346"/>
                    <a:pt x="56379" y="26530"/>
                  </a:cubicBezTo>
                  <a:lnTo>
                    <a:pt x="563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95250" dir="4980000" algn="bl" rotWithShape="0">
                <a:schemeClr val="accent3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-381000" y="0"/>
              <a:ext cx="25146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3" name="Google Shape;43;p3"/>
          <p:cNvPicPr preferRelativeResize="0"/>
          <p:nvPr/>
        </p:nvPicPr>
        <p:blipFill rotWithShape="1">
          <a:blip r:embed="rId2">
            <a:alphaModFix/>
          </a:blip>
          <a:srcRect r="41547" b="33333"/>
          <a:stretch/>
        </p:blipFill>
        <p:spPr>
          <a:xfrm>
            <a:off x="7014124" y="-543413"/>
            <a:ext cx="2348950" cy="1713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3"/>
          <p:cNvSpPr/>
          <p:nvPr/>
        </p:nvSpPr>
        <p:spPr>
          <a:xfrm>
            <a:off x="95750" y="1518300"/>
            <a:ext cx="1634995" cy="536012"/>
          </a:xfrm>
          <a:custGeom>
            <a:avLst/>
            <a:gdLst/>
            <a:ahLst/>
            <a:cxnLst/>
            <a:rect l="l" t="t" r="r" b="b"/>
            <a:pathLst>
              <a:path w="83514" h="27379" extrusionOk="0">
                <a:moveTo>
                  <a:pt x="51658" y="0"/>
                </a:moveTo>
                <a:cubicBezTo>
                  <a:pt x="41327" y="0"/>
                  <a:pt x="36071" y="9388"/>
                  <a:pt x="40466" y="15931"/>
                </a:cubicBezTo>
                <a:cubicBezTo>
                  <a:pt x="40466" y="15931"/>
                  <a:pt x="37366" y="15153"/>
                  <a:pt x="34350" y="15153"/>
                </a:cubicBezTo>
                <a:cubicBezTo>
                  <a:pt x="31767" y="15153"/>
                  <a:pt x="29273" y="15669"/>
                  <a:pt x="28757" y="17736"/>
                </a:cubicBezTo>
                <a:cubicBezTo>
                  <a:pt x="27551" y="22130"/>
                  <a:pt x="24879" y="20835"/>
                  <a:pt x="23329" y="21441"/>
                </a:cubicBezTo>
                <a:cubicBezTo>
                  <a:pt x="21780" y="22130"/>
                  <a:pt x="22813" y="24279"/>
                  <a:pt x="19025" y="24279"/>
                </a:cubicBezTo>
                <a:lnTo>
                  <a:pt x="18508" y="24279"/>
                </a:lnTo>
                <a:cubicBezTo>
                  <a:pt x="18336" y="24196"/>
                  <a:pt x="17991" y="24196"/>
                  <a:pt x="17737" y="24196"/>
                </a:cubicBezTo>
                <a:cubicBezTo>
                  <a:pt x="12571" y="24196"/>
                  <a:pt x="1" y="25484"/>
                  <a:pt x="1806" y="25574"/>
                </a:cubicBezTo>
                <a:cubicBezTo>
                  <a:pt x="3617" y="25746"/>
                  <a:pt x="31767" y="26607"/>
                  <a:pt x="51052" y="27296"/>
                </a:cubicBezTo>
                <a:cubicBezTo>
                  <a:pt x="53208" y="27296"/>
                  <a:pt x="54930" y="27378"/>
                  <a:pt x="56307" y="27378"/>
                </a:cubicBezTo>
                <a:cubicBezTo>
                  <a:pt x="67066" y="27378"/>
                  <a:pt x="55701" y="25312"/>
                  <a:pt x="63195" y="24968"/>
                </a:cubicBezTo>
                <a:cubicBezTo>
                  <a:pt x="67500" y="24796"/>
                  <a:pt x="76020" y="24796"/>
                  <a:pt x="83513" y="24541"/>
                </a:cubicBezTo>
                <a:lnTo>
                  <a:pt x="83513" y="21269"/>
                </a:lnTo>
                <a:cubicBezTo>
                  <a:pt x="78430" y="20753"/>
                  <a:pt x="83341" y="20236"/>
                  <a:pt x="83169" y="18252"/>
                </a:cubicBezTo>
                <a:cubicBezTo>
                  <a:pt x="82907" y="15931"/>
                  <a:pt x="78348" y="11626"/>
                  <a:pt x="68189" y="11192"/>
                </a:cubicBezTo>
                <a:cubicBezTo>
                  <a:pt x="67582" y="11110"/>
                  <a:pt x="66983" y="11110"/>
                  <a:pt x="66377" y="11110"/>
                </a:cubicBezTo>
                <a:cubicBezTo>
                  <a:pt x="65344" y="11110"/>
                  <a:pt x="64483" y="11192"/>
                  <a:pt x="63622" y="11192"/>
                </a:cubicBezTo>
                <a:cubicBezTo>
                  <a:pt x="63794" y="10332"/>
                  <a:pt x="63884" y="9388"/>
                  <a:pt x="63794" y="8437"/>
                </a:cubicBezTo>
                <a:cubicBezTo>
                  <a:pt x="63794" y="8183"/>
                  <a:pt x="63712" y="8010"/>
                  <a:pt x="63712" y="7749"/>
                </a:cubicBezTo>
                <a:cubicBezTo>
                  <a:pt x="63278" y="4739"/>
                  <a:pt x="61384" y="1811"/>
                  <a:pt x="56307" y="606"/>
                </a:cubicBezTo>
                <a:cubicBezTo>
                  <a:pt x="54668" y="172"/>
                  <a:pt x="53118" y="0"/>
                  <a:pt x="516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1489025" y="563938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6" name="Google Shape;46;p3"/>
          <p:cNvPicPr preferRelativeResize="0"/>
          <p:nvPr/>
        </p:nvPicPr>
        <p:blipFill rotWithShape="1">
          <a:blip r:embed="rId3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0" y="3073575"/>
            <a:ext cx="2198700" cy="2069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19550" y="4433755"/>
            <a:ext cx="1104900" cy="60974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3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03">
  <p:cSld name="CUSTOM_14_1_1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32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2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32"/>
          <p:cNvSpPr/>
          <p:nvPr/>
        </p:nvSpPr>
        <p:spPr>
          <a:xfrm flipH="1">
            <a:off x="7252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04">
  <p:cSld name="CUSTOM_14_1_1_1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0" name="Google Shape;440;p33"/>
          <p:cNvGrpSpPr/>
          <p:nvPr/>
        </p:nvGrpSpPr>
        <p:grpSpPr>
          <a:xfrm flipH="1">
            <a:off x="4933833" y="0"/>
            <a:ext cx="4210157" cy="5143500"/>
            <a:chOff x="-381000" y="0"/>
            <a:chExt cx="5353029" cy="5143500"/>
          </a:xfrm>
        </p:grpSpPr>
        <p:sp>
          <p:nvSpPr>
            <p:cNvPr id="441" name="Google Shape;441;p33"/>
            <p:cNvSpPr/>
            <p:nvPr/>
          </p:nvSpPr>
          <p:spPr>
            <a:xfrm rot="-5400000">
              <a:off x="980905" y="1147776"/>
              <a:ext cx="5134295" cy="2847954"/>
            </a:xfrm>
            <a:custGeom>
              <a:avLst/>
              <a:gdLst/>
              <a:ahLst/>
              <a:cxnLst/>
              <a:rect l="l" t="t" r="r" b="b"/>
              <a:pathLst>
                <a:path w="56379" h="31273" extrusionOk="0">
                  <a:moveTo>
                    <a:pt x="1" y="0"/>
                  </a:moveTo>
                  <a:lnTo>
                    <a:pt x="1" y="18408"/>
                  </a:lnTo>
                  <a:cubicBezTo>
                    <a:pt x="114" y="18482"/>
                    <a:pt x="224" y="18595"/>
                    <a:pt x="338" y="18706"/>
                  </a:cubicBezTo>
                  <a:cubicBezTo>
                    <a:pt x="2294" y="20517"/>
                    <a:pt x="5128" y="21131"/>
                    <a:pt x="7818" y="21131"/>
                  </a:cubicBezTo>
                  <a:cubicBezTo>
                    <a:pt x="7895" y="21131"/>
                    <a:pt x="7972" y="21130"/>
                    <a:pt x="8049" y="21129"/>
                  </a:cubicBezTo>
                  <a:cubicBezTo>
                    <a:pt x="10807" y="21129"/>
                    <a:pt x="13528" y="20569"/>
                    <a:pt x="16286" y="20494"/>
                  </a:cubicBezTo>
                  <a:cubicBezTo>
                    <a:pt x="16462" y="20489"/>
                    <a:pt x="16639" y="20487"/>
                    <a:pt x="16816" y="20487"/>
                  </a:cubicBezTo>
                  <a:cubicBezTo>
                    <a:pt x="19416" y="20487"/>
                    <a:pt x="22121" y="21017"/>
                    <a:pt x="24110" y="22655"/>
                  </a:cubicBezTo>
                  <a:cubicBezTo>
                    <a:pt x="27127" y="25115"/>
                    <a:pt x="28319" y="29774"/>
                    <a:pt x="32010" y="31002"/>
                  </a:cubicBezTo>
                  <a:cubicBezTo>
                    <a:pt x="32591" y="31190"/>
                    <a:pt x="33171" y="31272"/>
                    <a:pt x="33748" y="31272"/>
                  </a:cubicBezTo>
                  <a:cubicBezTo>
                    <a:pt x="36610" y="31272"/>
                    <a:pt x="39416" y="29243"/>
                    <a:pt x="42145" y="27911"/>
                  </a:cubicBezTo>
                  <a:cubicBezTo>
                    <a:pt x="44876" y="26559"/>
                    <a:pt x="47934" y="25856"/>
                    <a:pt x="51005" y="25856"/>
                  </a:cubicBezTo>
                  <a:cubicBezTo>
                    <a:pt x="51829" y="25856"/>
                    <a:pt x="52653" y="25907"/>
                    <a:pt x="53472" y="26009"/>
                  </a:cubicBezTo>
                  <a:cubicBezTo>
                    <a:pt x="54441" y="26158"/>
                    <a:pt x="55410" y="26346"/>
                    <a:pt x="56379" y="26530"/>
                  </a:cubicBezTo>
                  <a:lnTo>
                    <a:pt x="5637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dist="95250" dir="4980000" algn="bl" rotWithShape="0">
                <a:schemeClr val="accent3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33"/>
            <p:cNvSpPr/>
            <p:nvPr/>
          </p:nvSpPr>
          <p:spPr>
            <a:xfrm>
              <a:off x="-381000" y="0"/>
              <a:ext cx="25146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3" name="Google Shape;443;p33"/>
          <p:cNvGrpSpPr/>
          <p:nvPr/>
        </p:nvGrpSpPr>
        <p:grpSpPr>
          <a:xfrm flipH="1">
            <a:off x="8" y="-4050"/>
            <a:ext cx="4533967" cy="5151600"/>
            <a:chOff x="4610108" y="0"/>
            <a:chExt cx="4533967" cy="5151600"/>
          </a:xfrm>
        </p:grpSpPr>
        <p:sp>
          <p:nvSpPr>
            <p:cNvPr id="444" name="Google Shape;444;p33"/>
            <p:cNvSpPr/>
            <p:nvPr/>
          </p:nvSpPr>
          <p:spPr>
            <a:xfrm rot="5400000">
              <a:off x="3463109" y="1146999"/>
              <a:ext cx="5151490" cy="2857492"/>
            </a:xfrm>
            <a:custGeom>
              <a:avLst/>
              <a:gdLst/>
              <a:ahLst/>
              <a:cxnLst/>
              <a:rect l="l" t="t" r="r" b="b"/>
              <a:pathLst>
                <a:path w="56379" h="31273" extrusionOk="0">
                  <a:moveTo>
                    <a:pt x="1" y="0"/>
                  </a:moveTo>
                  <a:lnTo>
                    <a:pt x="1" y="18408"/>
                  </a:lnTo>
                  <a:cubicBezTo>
                    <a:pt x="114" y="18482"/>
                    <a:pt x="224" y="18595"/>
                    <a:pt x="338" y="18706"/>
                  </a:cubicBezTo>
                  <a:cubicBezTo>
                    <a:pt x="2294" y="20517"/>
                    <a:pt x="5128" y="21131"/>
                    <a:pt x="7818" y="21131"/>
                  </a:cubicBezTo>
                  <a:cubicBezTo>
                    <a:pt x="7895" y="21131"/>
                    <a:pt x="7972" y="21130"/>
                    <a:pt x="8049" y="21129"/>
                  </a:cubicBezTo>
                  <a:cubicBezTo>
                    <a:pt x="10807" y="21129"/>
                    <a:pt x="13528" y="20569"/>
                    <a:pt x="16286" y="20494"/>
                  </a:cubicBezTo>
                  <a:cubicBezTo>
                    <a:pt x="16462" y="20489"/>
                    <a:pt x="16639" y="20487"/>
                    <a:pt x="16816" y="20487"/>
                  </a:cubicBezTo>
                  <a:cubicBezTo>
                    <a:pt x="19416" y="20487"/>
                    <a:pt x="22121" y="21017"/>
                    <a:pt x="24110" y="22655"/>
                  </a:cubicBezTo>
                  <a:cubicBezTo>
                    <a:pt x="27127" y="25115"/>
                    <a:pt x="28319" y="29774"/>
                    <a:pt x="32010" y="31002"/>
                  </a:cubicBezTo>
                  <a:cubicBezTo>
                    <a:pt x="32591" y="31190"/>
                    <a:pt x="33171" y="31272"/>
                    <a:pt x="33748" y="31272"/>
                  </a:cubicBezTo>
                  <a:cubicBezTo>
                    <a:pt x="36610" y="31272"/>
                    <a:pt x="39416" y="29243"/>
                    <a:pt x="42145" y="27911"/>
                  </a:cubicBezTo>
                  <a:cubicBezTo>
                    <a:pt x="44876" y="26559"/>
                    <a:pt x="47934" y="25856"/>
                    <a:pt x="51005" y="25856"/>
                  </a:cubicBezTo>
                  <a:cubicBezTo>
                    <a:pt x="51829" y="25856"/>
                    <a:pt x="52653" y="25907"/>
                    <a:pt x="53472" y="26009"/>
                  </a:cubicBezTo>
                  <a:cubicBezTo>
                    <a:pt x="54441" y="26158"/>
                    <a:pt x="55410" y="26346"/>
                    <a:pt x="56379" y="26530"/>
                  </a:cubicBezTo>
                  <a:lnTo>
                    <a:pt x="56379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  <a:effectLst>
              <a:outerShdw dist="76200" algn="bl" rotWithShape="0">
                <a:schemeClr val="accent3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33"/>
            <p:cNvSpPr/>
            <p:nvPr/>
          </p:nvSpPr>
          <p:spPr>
            <a:xfrm>
              <a:off x="7458075" y="0"/>
              <a:ext cx="1686000" cy="5151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05">
  <p:cSld name="CUSTOM_14_1_1_1_1"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34"/>
          <p:cNvGrpSpPr/>
          <p:nvPr/>
        </p:nvGrpSpPr>
        <p:grpSpPr>
          <a:xfrm flipH="1">
            <a:off x="2251079" y="541385"/>
            <a:ext cx="4641841" cy="4060729"/>
            <a:chOff x="206450" y="2012825"/>
            <a:chExt cx="1809050" cy="1582575"/>
          </a:xfrm>
        </p:grpSpPr>
        <p:sp>
          <p:nvSpPr>
            <p:cNvPr id="448" name="Google Shape;448;p34"/>
            <p:cNvSpPr/>
            <p:nvPr/>
          </p:nvSpPr>
          <p:spPr>
            <a:xfrm>
              <a:off x="206450" y="2012825"/>
              <a:ext cx="1809050" cy="1582575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4"/>
            <p:cNvSpPr/>
            <p:nvPr/>
          </p:nvSpPr>
          <p:spPr>
            <a:xfrm>
              <a:off x="306150" y="2130375"/>
              <a:ext cx="1539825" cy="1347075"/>
            </a:xfrm>
            <a:custGeom>
              <a:avLst/>
              <a:gdLst/>
              <a:ahLst/>
              <a:cxnLst/>
              <a:rect l="l" t="t" r="r" b="b"/>
              <a:pathLst>
                <a:path w="61593" h="53883" extrusionOk="0">
                  <a:moveTo>
                    <a:pt x="34724" y="0"/>
                  </a:moveTo>
                  <a:cubicBezTo>
                    <a:pt x="34424" y="0"/>
                    <a:pt x="34127" y="7"/>
                    <a:pt x="33834" y="21"/>
                  </a:cubicBezTo>
                  <a:cubicBezTo>
                    <a:pt x="27461" y="319"/>
                    <a:pt x="16804" y="3151"/>
                    <a:pt x="16804" y="3151"/>
                  </a:cubicBezTo>
                  <a:cubicBezTo>
                    <a:pt x="16804" y="3151"/>
                    <a:pt x="10097" y="6987"/>
                    <a:pt x="6111" y="12576"/>
                  </a:cubicBezTo>
                  <a:cubicBezTo>
                    <a:pt x="2123" y="18204"/>
                    <a:pt x="1" y="30462"/>
                    <a:pt x="1601" y="35642"/>
                  </a:cubicBezTo>
                  <a:cubicBezTo>
                    <a:pt x="3241" y="40859"/>
                    <a:pt x="9650" y="49763"/>
                    <a:pt x="14792" y="51367"/>
                  </a:cubicBezTo>
                  <a:cubicBezTo>
                    <a:pt x="18170" y="52410"/>
                    <a:pt x="29103" y="53882"/>
                    <a:pt x="37522" y="53882"/>
                  </a:cubicBezTo>
                  <a:cubicBezTo>
                    <a:pt x="42015" y="53882"/>
                    <a:pt x="45792" y="53463"/>
                    <a:pt x="47323" y="52336"/>
                  </a:cubicBezTo>
                  <a:cubicBezTo>
                    <a:pt x="51681" y="49057"/>
                    <a:pt x="61592" y="41491"/>
                    <a:pt x="61592" y="34972"/>
                  </a:cubicBezTo>
                  <a:cubicBezTo>
                    <a:pt x="61592" y="28450"/>
                    <a:pt x="57121" y="10230"/>
                    <a:pt x="52724" y="6504"/>
                  </a:cubicBezTo>
                  <a:cubicBezTo>
                    <a:pt x="48565" y="2912"/>
                    <a:pt x="40979" y="0"/>
                    <a:pt x="34724" y="0"/>
                  </a:cubicBezTo>
                  <a:close/>
                </a:path>
              </a:pathLst>
            </a:custGeom>
            <a:solidFill>
              <a:srgbClr val="5933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4"/>
            <p:cNvSpPr/>
            <p:nvPr/>
          </p:nvSpPr>
          <p:spPr>
            <a:xfrm>
              <a:off x="444025" y="2248800"/>
              <a:ext cx="1268775" cy="1110225"/>
            </a:xfrm>
            <a:custGeom>
              <a:avLst/>
              <a:gdLst/>
              <a:ahLst/>
              <a:cxnLst/>
              <a:rect l="l" t="t" r="r" b="b"/>
              <a:pathLst>
                <a:path w="50751" h="44409" extrusionOk="0">
                  <a:moveTo>
                    <a:pt x="28542" y="0"/>
                  </a:moveTo>
                  <a:cubicBezTo>
                    <a:pt x="28316" y="0"/>
                    <a:pt x="28093" y="5"/>
                    <a:pt x="27872" y="14"/>
                  </a:cubicBezTo>
                  <a:cubicBezTo>
                    <a:pt x="22616" y="238"/>
                    <a:pt x="13823" y="2587"/>
                    <a:pt x="13823" y="2587"/>
                  </a:cubicBezTo>
                  <a:cubicBezTo>
                    <a:pt x="13823" y="2587"/>
                    <a:pt x="8347" y="5753"/>
                    <a:pt x="5029" y="10373"/>
                  </a:cubicBezTo>
                  <a:cubicBezTo>
                    <a:pt x="1750" y="14993"/>
                    <a:pt x="0" y="25093"/>
                    <a:pt x="1342" y="29376"/>
                  </a:cubicBezTo>
                  <a:cubicBezTo>
                    <a:pt x="2644" y="33663"/>
                    <a:pt x="7935" y="41002"/>
                    <a:pt x="12183" y="42343"/>
                  </a:cubicBezTo>
                  <a:cubicBezTo>
                    <a:pt x="14977" y="43194"/>
                    <a:pt x="23973" y="44408"/>
                    <a:pt x="30901" y="44408"/>
                  </a:cubicBezTo>
                  <a:cubicBezTo>
                    <a:pt x="34604" y="44408"/>
                    <a:pt x="37716" y="44062"/>
                    <a:pt x="38976" y="43127"/>
                  </a:cubicBezTo>
                  <a:cubicBezTo>
                    <a:pt x="42589" y="40444"/>
                    <a:pt x="50750" y="34184"/>
                    <a:pt x="50750" y="28819"/>
                  </a:cubicBezTo>
                  <a:cubicBezTo>
                    <a:pt x="50750" y="23453"/>
                    <a:pt x="47060" y="8435"/>
                    <a:pt x="43447" y="5344"/>
                  </a:cubicBezTo>
                  <a:cubicBezTo>
                    <a:pt x="40019" y="2416"/>
                    <a:pt x="33718" y="0"/>
                    <a:pt x="28542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4"/>
            <p:cNvSpPr/>
            <p:nvPr/>
          </p:nvSpPr>
          <p:spPr>
            <a:xfrm>
              <a:off x="597675" y="2381125"/>
              <a:ext cx="966075" cy="845300"/>
            </a:xfrm>
            <a:custGeom>
              <a:avLst/>
              <a:gdLst/>
              <a:ahLst/>
              <a:cxnLst/>
              <a:rect l="l" t="t" r="r" b="b"/>
              <a:pathLst>
                <a:path w="38643" h="33812" extrusionOk="0">
                  <a:moveTo>
                    <a:pt x="21791" y="0"/>
                  </a:moveTo>
                  <a:cubicBezTo>
                    <a:pt x="21605" y="0"/>
                    <a:pt x="21422" y="4"/>
                    <a:pt x="21240" y="12"/>
                  </a:cubicBezTo>
                  <a:cubicBezTo>
                    <a:pt x="17254" y="200"/>
                    <a:pt x="10547" y="1989"/>
                    <a:pt x="10547" y="1989"/>
                  </a:cubicBezTo>
                  <a:cubicBezTo>
                    <a:pt x="10547" y="1989"/>
                    <a:pt x="6374" y="4374"/>
                    <a:pt x="3876" y="7912"/>
                  </a:cubicBezTo>
                  <a:cubicBezTo>
                    <a:pt x="1342" y="11414"/>
                    <a:pt x="1" y="19129"/>
                    <a:pt x="1044" y="22369"/>
                  </a:cubicBezTo>
                  <a:cubicBezTo>
                    <a:pt x="2052" y="25612"/>
                    <a:pt x="6076" y="31237"/>
                    <a:pt x="9316" y="32206"/>
                  </a:cubicBezTo>
                  <a:cubicBezTo>
                    <a:pt x="11439" y="32866"/>
                    <a:pt x="18337" y="33812"/>
                    <a:pt x="23621" y="33812"/>
                  </a:cubicBezTo>
                  <a:cubicBezTo>
                    <a:pt x="26409" y="33812"/>
                    <a:pt x="28747" y="33548"/>
                    <a:pt x="29700" y="32841"/>
                  </a:cubicBezTo>
                  <a:cubicBezTo>
                    <a:pt x="32418" y="30790"/>
                    <a:pt x="38642" y="26021"/>
                    <a:pt x="38642" y="21922"/>
                  </a:cubicBezTo>
                  <a:cubicBezTo>
                    <a:pt x="38642" y="17862"/>
                    <a:pt x="35846" y="6421"/>
                    <a:pt x="33089" y="4075"/>
                  </a:cubicBezTo>
                  <a:cubicBezTo>
                    <a:pt x="30493" y="1833"/>
                    <a:pt x="25720" y="0"/>
                    <a:pt x="21791" y="0"/>
                  </a:cubicBezTo>
                  <a:close/>
                </a:path>
              </a:pathLst>
            </a:custGeom>
            <a:solidFill>
              <a:srgbClr val="5933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4"/>
            <p:cNvSpPr/>
            <p:nvPr/>
          </p:nvSpPr>
          <p:spPr>
            <a:xfrm>
              <a:off x="743000" y="2505975"/>
              <a:ext cx="681025" cy="596000"/>
            </a:xfrm>
            <a:custGeom>
              <a:avLst/>
              <a:gdLst/>
              <a:ahLst/>
              <a:cxnLst/>
              <a:rect l="l" t="t" r="r" b="b"/>
              <a:pathLst>
                <a:path w="27241" h="23840" extrusionOk="0">
                  <a:moveTo>
                    <a:pt x="15414" y="0"/>
                  </a:moveTo>
                  <a:cubicBezTo>
                    <a:pt x="15267" y="0"/>
                    <a:pt x="15122" y="4"/>
                    <a:pt x="14980" y="11"/>
                  </a:cubicBezTo>
                  <a:cubicBezTo>
                    <a:pt x="12148" y="125"/>
                    <a:pt x="7417" y="1392"/>
                    <a:pt x="7417" y="1392"/>
                  </a:cubicBezTo>
                  <a:cubicBezTo>
                    <a:pt x="7417" y="1392"/>
                    <a:pt x="4472" y="3067"/>
                    <a:pt x="2722" y="5565"/>
                  </a:cubicBezTo>
                  <a:cubicBezTo>
                    <a:pt x="934" y="8060"/>
                    <a:pt x="1" y="13464"/>
                    <a:pt x="710" y="15775"/>
                  </a:cubicBezTo>
                  <a:cubicBezTo>
                    <a:pt x="1417" y="18085"/>
                    <a:pt x="4248" y="21996"/>
                    <a:pt x="6559" y="22705"/>
                  </a:cubicBezTo>
                  <a:cubicBezTo>
                    <a:pt x="8049" y="23168"/>
                    <a:pt x="12927" y="23839"/>
                    <a:pt x="16649" y="23839"/>
                  </a:cubicBezTo>
                  <a:cubicBezTo>
                    <a:pt x="18610" y="23839"/>
                    <a:pt x="20250" y="23653"/>
                    <a:pt x="20906" y="23152"/>
                  </a:cubicBezTo>
                  <a:cubicBezTo>
                    <a:pt x="22843" y="21698"/>
                    <a:pt x="27240" y="18344"/>
                    <a:pt x="27240" y="15476"/>
                  </a:cubicBezTo>
                  <a:cubicBezTo>
                    <a:pt x="27240" y="12570"/>
                    <a:pt x="25264" y="4522"/>
                    <a:pt x="23326" y="2882"/>
                  </a:cubicBezTo>
                  <a:cubicBezTo>
                    <a:pt x="21488" y="1289"/>
                    <a:pt x="18140" y="0"/>
                    <a:pt x="15414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06">
  <p:cSld name="CUSTOM_14_1_1_1_1_1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35"/>
          <p:cNvGrpSpPr/>
          <p:nvPr/>
        </p:nvGrpSpPr>
        <p:grpSpPr>
          <a:xfrm>
            <a:off x="-5478" y="0"/>
            <a:ext cx="9149553" cy="5151600"/>
            <a:chOff x="-5478" y="0"/>
            <a:chExt cx="9149553" cy="5151600"/>
          </a:xfrm>
        </p:grpSpPr>
        <p:grpSp>
          <p:nvGrpSpPr>
            <p:cNvPr id="455" name="Google Shape;455;p35"/>
            <p:cNvGrpSpPr/>
            <p:nvPr/>
          </p:nvGrpSpPr>
          <p:grpSpPr>
            <a:xfrm>
              <a:off x="4610108" y="0"/>
              <a:ext cx="4533967" cy="5151600"/>
              <a:chOff x="4610108" y="0"/>
              <a:chExt cx="4533967" cy="5151600"/>
            </a:xfrm>
          </p:grpSpPr>
          <p:sp>
            <p:nvSpPr>
              <p:cNvPr id="456" name="Google Shape;456;p35"/>
              <p:cNvSpPr/>
              <p:nvPr/>
            </p:nvSpPr>
            <p:spPr>
              <a:xfrm rot="5400000">
                <a:off x="3463109" y="1146999"/>
                <a:ext cx="5151490" cy="2857492"/>
              </a:xfrm>
              <a:custGeom>
                <a:avLst/>
                <a:gdLst/>
                <a:ahLst/>
                <a:cxnLst/>
                <a:rect l="l" t="t" r="r" b="b"/>
                <a:pathLst>
                  <a:path w="56379" h="31273" extrusionOk="0">
                    <a:moveTo>
                      <a:pt x="1" y="0"/>
                    </a:moveTo>
                    <a:lnTo>
                      <a:pt x="1" y="18408"/>
                    </a:lnTo>
                    <a:cubicBezTo>
                      <a:pt x="114" y="18482"/>
                      <a:pt x="224" y="18595"/>
                      <a:pt x="338" y="18706"/>
                    </a:cubicBezTo>
                    <a:cubicBezTo>
                      <a:pt x="2294" y="20517"/>
                      <a:pt x="5128" y="21131"/>
                      <a:pt x="7818" y="21131"/>
                    </a:cubicBezTo>
                    <a:cubicBezTo>
                      <a:pt x="7895" y="21131"/>
                      <a:pt x="7972" y="21130"/>
                      <a:pt x="8049" y="21129"/>
                    </a:cubicBezTo>
                    <a:cubicBezTo>
                      <a:pt x="10807" y="21129"/>
                      <a:pt x="13528" y="20569"/>
                      <a:pt x="16286" y="20494"/>
                    </a:cubicBezTo>
                    <a:cubicBezTo>
                      <a:pt x="16462" y="20489"/>
                      <a:pt x="16639" y="20487"/>
                      <a:pt x="16816" y="20487"/>
                    </a:cubicBezTo>
                    <a:cubicBezTo>
                      <a:pt x="19416" y="20487"/>
                      <a:pt x="22121" y="21017"/>
                      <a:pt x="24110" y="22655"/>
                    </a:cubicBezTo>
                    <a:cubicBezTo>
                      <a:pt x="27127" y="25115"/>
                      <a:pt x="28319" y="29774"/>
                      <a:pt x="32010" y="31002"/>
                    </a:cubicBezTo>
                    <a:cubicBezTo>
                      <a:pt x="32591" y="31190"/>
                      <a:pt x="33171" y="31272"/>
                      <a:pt x="33748" y="31272"/>
                    </a:cubicBezTo>
                    <a:cubicBezTo>
                      <a:pt x="36610" y="31272"/>
                      <a:pt x="39416" y="29243"/>
                      <a:pt x="42145" y="27911"/>
                    </a:cubicBezTo>
                    <a:cubicBezTo>
                      <a:pt x="44876" y="26559"/>
                      <a:pt x="47934" y="25856"/>
                      <a:pt x="51005" y="25856"/>
                    </a:cubicBezTo>
                    <a:cubicBezTo>
                      <a:pt x="51829" y="25856"/>
                      <a:pt x="52653" y="25907"/>
                      <a:pt x="53472" y="26009"/>
                    </a:cubicBezTo>
                    <a:cubicBezTo>
                      <a:pt x="54441" y="26158"/>
                      <a:pt x="55410" y="26346"/>
                      <a:pt x="56379" y="26530"/>
                    </a:cubicBezTo>
                    <a:lnTo>
                      <a:pt x="56379" y="0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35"/>
              <p:cNvSpPr/>
              <p:nvPr/>
            </p:nvSpPr>
            <p:spPr>
              <a:xfrm>
                <a:off x="7458075" y="0"/>
                <a:ext cx="1686000" cy="51516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58" name="Google Shape;458;p35"/>
            <p:cNvGrpSpPr/>
            <p:nvPr/>
          </p:nvGrpSpPr>
          <p:grpSpPr>
            <a:xfrm>
              <a:off x="-5478" y="1900560"/>
              <a:ext cx="9144043" cy="3241261"/>
              <a:chOff x="1056325" y="3524900"/>
              <a:chExt cx="5501500" cy="1950100"/>
            </a:xfrm>
          </p:grpSpPr>
          <p:sp>
            <p:nvSpPr>
              <p:cNvPr id="459" name="Google Shape;459;p35"/>
              <p:cNvSpPr/>
              <p:nvPr/>
            </p:nvSpPr>
            <p:spPr>
              <a:xfrm>
                <a:off x="5481625" y="3570025"/>
                <a:ext cx="28075" cy="55975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2239" extrusionOk="0">
                    <a:moveTo>
                      <a:pt x="1033" y="0"/>
                    </a:moveTo>
                    <a:lnTo>
                      <a:pt x="0" y="1984"/>
                    </a:lnTo>
                    <a:lnTo>
                      <a:pt x="1123" y="2239"/>
                    </a:lnTo>
                    <a:lnTo>
                      <a:pt x="1033" y="0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35"/>
              <p:cNvSpPr/>
              <p:nvPr/>
            </p:nvSpPr>
            <p:spPr>
              <a:xfrm>
                <a:off x="4799400" y="3631825"/>
                <a:ext cx="275525" cy="394525"/>
              </a:xfrm>
              <a:custGeom>
                <a:avLst/>
                <a:gdLst/>
                <a:ahLst/>
                <a:cxnLst/>
                <a:rect l="l" t="t" r="r" b="b"/>
                <a:pathLst>
                  <a:path w="11021" h="15781" extrusionOk="0">
                    <a:moveTo>
                      <a:pt x="7145" y="1"/>
                    </a:moveTo>
                    <a:cubicBezTo>
                      <a:pt x="4078" y="1"/>
                      <a:pt x="158" y="3901"/>
                      <a:pt x="0" y="15092"/>
                    </a:cubicBezTo>
                    <a:lnTo>
                      <a:pt x="83" y="15092"/>
                    </a:lnTo>
                    <a:cubicBezTo>
                      <a:pt x="427" y="15181"/>
                      <a:pt x="772" y="15181"/>
                      <a:pt x="1116" y="15264"/>
                    </a:cubicBezTo>
                    <a:cubicBezTo>
                      <a:pt x="1722" y="15353"/>
                      <a:pt x="2411" y="15436"/>
                      <a:pt x="3100" y="15526"/>
                    </a:cubicBezTo>
                    <a:lnTo>
                      <a:pt x="3527" y="15526"/>
                    </a:lnTo>
                    <a:lnTo>
                      <a:pt x="5593" y="15780"/>
                    </a:lnTo>
                    <a:cubicBezTo>
                      <a:pt x="6110" y="15608"/>
                      <a:pt x="6626" y="15353"/>
                      <a:pt x="7232" y="15092"/>
                    </a:cubicBezTo>
                    <a:cubicBezTo>
                      <a:pt x="8782" y="12337"/>
                      <a:pt x="11021" y="7515"/>
                      <a:pt x="10759" y="3644"/>
                    </a:cubicBezTo>
                    <a:cubicBezTo>
                      <a:pt x="10596" y="1479"/>
                      <a:pt x="9032" y="1"/>
                      <a:pt x="7145" y="1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35"/>
              <p:cNvSpPr/>
              <p:nvPr/>
            </p:nvSpPr>
            <p:spPr>
              <a:xfrm>
                <a:off x="2248725" y="3677625"/>
                <a:ext cx="282075" cy="396075"/>
              </a:xfrm>
              <a:custGeom>
                <a:avLst/>
                <a:gdLst/>
                <a:ahLst/>
                <a:cxnLst/>
                <a:rect l="l" t="t" r="r" b="b"/>
                <a:pathLst>
                  <a:path w="11283" h="15843" extrusionOk="0">
                    <a:moveTo>
                      <a:pt x="3961" y="1"/>
                    </a:moveTo>
                    <a:lnTo>
                      <a:pt x="1" y="5256"/>
                    </a:lnTo>
                    <a:lnTo>
                      <a:pt x="4051" y="15843"/>
                    </a:lnTo>
                    <a:lnTo>
                      <a:pt x="5167" y="14982"/>
                    </a:lnTo>
                    <a:lnTo>
                      <a:pt x="7495" y="15415"/>
                    </a:lnTo>
                    <a:cubicBezTo>
                      <a:pt x="8183" y="15326"/>
                      <a:pt x="8955" y="15243"/>
                      <a:pt x="9733" y="15071"/>
                    </a:cubicBezTo>
                    <a:cubicBezTo>
                      <a:pt x="9988" y="15071"/>
                      <a:pt x="10332" y="14982"/>
                      <a:pt x="10677" y="14899"/>
                    </a:cubicBezTo>
                    <a:cubicBezTo>
                      <a:pt x="10332" y="14637"/>
                      <a:pt x="9988" y="14293"/>
                      <a:pt x="9561" y="13866"/>
                    </a:cubicBezTo>
                    <a:cubicBezTo>
                      <a:pt x="6923" y="11307"/>
                      <a:pt x="2391" y="6778"/>
                      <a:pt x="3594" y="6778"/>
                    </a:cubicBezTo>
                    <a:cubicBezTo>
                      <a:pt x="3647" y="6778"/>
                      <a:pt x="3712" y="6787"/>
                      <a:pt x="3789" y="6806"/>
                    </a:cubicBezTo>
                    <a:cubicBezTo>
                      <a:pt x="5167" y="7150"/>
                      <a:pt x="7405" y="9561"/>
                      <a:pt x="9217" y="11627"/>
                    </a:cubicBezTo>
                    <a:cubicBezTo>
                      <a:pt x="10160" y="12833"/>
                      <a:pt x="10938" y="13866"/>
                      <a:pt x="11283" y="14382"/>
                    </a:cubicBezTo>
                    <a:cubicBezTo>
                      <a:pt x="10938" y="13776"/>
                      <a:pt x="9988" y="12488"/>
                      <a:pt x="9044" y="10939"/>
                    </a:cubicBezTo>
                    <a:cubicBezTo>
                      <a:pt x="6888" y="7405"/>
                      <a:pt x="4306" y="2584"/>
                      <a:pt x="5855" y="1723"/>
                    </a:cubicBezTo>
                    <a:cubicBezTo>
                      <a:pt x="5941" y="1681"/>
                      <a:pt x="6028" y="1661"/>
                      <a:pt x="6125" y="1661"/>
                    </a:cubicBezTo>
                    <a:cubicBezTo>
                      <a:pt x="6222" y="1661"/>
                      <a:pt x="6331" y="1681"/>
                      <a:pt x="6461" y="1723"/>
                    </a:cubicBezTo>
                    <a:lnTo>
                      <a:pt x="396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35"/>
              <p:cNvSpPr/>
              <p:nvPr/>
            </p:nvSpPr>
            <p:spPr>
              <a:xfrm>
                <a:off x="2425225" y="3731525"/>
                <a:ext cx="19475" cy="23625"/>
              </a:xfrm>
              <a:custGeom>
                <a:avLst/>
                <a:gdLst/>
                <a:ahLst/>
                <a:cxnLst/>
                <a:rect l="l" t="t" r="r" b="b"/>
                <a:pathLst>
                  <a:path w="779" h="94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262" y="256"/>
                      <a:pt x="517" y="517"/>
                      <a:pt x="779" y="944"/>
                    </a:cubicBezTo>
                    <a:lnTo>
                      <a:pt x="689" y="42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35"/>
              <p:cNvSpPr/>
              <p:nvPr/>
            </p:nvSpPr>
            <p:spPr>
              <a:xfrm>
                <a:off x="3959975" y="3953150"/>
                <a:ext cx="217325" cy="6550"/>
              </a:xfrm>
              <a:custGeom>
                <a:avLst/>
                <a:gdLst/>
                <a:ahLst/>
                <a:cxnLst/>
                <a:rect l="l" t="t" r="r" b="b"/>
                <a:pathLst>
                  <a:path w="8693" h="262" extrusionOk="0">
                    <a:moveTo>
                      <a:pt x="0" y="0"/>
                    </a:moveTo>
                    <a:cubicBezTo>
                      <a:pt x="2927" y="90"/>
                      <a:pt x="5855" y="172"/>
                      <a:pt x="8692" y="262"/>
                    </a:cubicBezTo>
                    <a:cubicBezTo>
                      <a:pt x="5855" y="172"/>
                      <a:pt x="2927" y="90"/>
                      <a:pt x="83" y="0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35"/>
              <p:cNvSpPr/>
              <p:nvPr/>
            </p:nvSpPr>
            <p:spPr>
              <a:xfrm>
                <a:off x="2343450" y="40802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35"/>
              <p:cNvSpPr/>
              <p:nvPr/>
            </p:nvSpPr>
            <p:spPr>
              <a:xfrm>
                <a:off x="2616875" y="40349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35"/>
              <p:cNvSpPr/>
              <p:nvPr/>
            </p:nvSpPr>
            <p:spPr>
              <a:xfrm>
                <a:off x="5996125" y="4256725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35"/>
              <p:cNvSpPr/>
              <p:nvPr/>
            </p:nvSpPr>
            <p:spPr>
              <a:xfrm>
                <a:off x="6021950" y="4263075"/>
                <a:ext cx="4325" cy="2275"/>
              </a:xfrm>
              <a:custGeom>
                <a:avLst/>
                <a:gdLst/>
                <a:ahLst/>
                <a:cxnLst/>
                <a:rect l="l" t="t" r="r" b="b"/>
                <a:pathLst>
                  <a:path w="173" h="91" extrusionOk="0">
                    <a:moveTo>
                      <a:pt x="1" y="1"/>
                    </a:moveTo>
                    <a:lnTo>
                      <a:pt x="1" y="90"/>
                    </a:lnTo>
                    <a:lnTo>
                      <a:pt x="173" y="90"/>
                    </a:lnTo>
                    <a:cubicBezTo>
                      <a:pt x="83" y="90"/>
                      <a:pt x="83" y="90"/>
                      <a:pt x="1" y="1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35"/>
              <p:cNvSpPr/>
              <p:nvPr/>
            </p:nvSpPr>
            <p:spPr>
              <a:xfrm>
                <a:off x="4459325" y="3976900"/>
                <a:ext cx="238850" cy="21550"/>
              </a:xfrm>
              <a:custGeom>
                <a:avLst/>
                <a:gdLst/>
                <a:ahLst/>
                <a:cxnLst/>
                <a:rect l="l" t="t" r="r" b="b"/>
                <a:pathLst>
                  <a:path w="9554" h="862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3272" y="255"/>
                      <a:pt x="6454" y="517"/>
                      <a:pt x="9553" y="862"/>
                    </a:cubicBezTo>
                    <a:cubicBezTo>
                      <a:pt x="6454" y="517"/>
                      <a:pt x="3272" y="255"/>
                      <a:pt x="0" y="1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35"/>
              <p:cNvSpPr/>
              <p:nvPr/>
            </p:nvSpPr>
            <p:spPr>
              <a:xfrm>
                <a:off x="1437375" y="4314750"/>
                <a:ext cx="20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83" h="1" extrusionOk="0">
                    <a:moveTo>
                      <a:pt x="83" y="0"/>
                    </a:moveTo>
                    <a:lnTo>
                      <a:pt x="8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35"/>
              <p:cNvSpPr/>
              <p:nvPr/>
            </p:nvSpPr>
            <p:spPr>
              <a:xfrm>
                <a:off x="1291000" y="4338500"/>
                <a:ext cx="8182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3273" h="1207" extrusionOk="0">
                    <a:moveTo>
                      <a:pt x="3272" y="1"/>
                    </a:moveTo>
                    <a:cubicBezTo>
                      <a:pt x="2150" y="345"/>
                      <a:pt x="1117" y="772"/>
                      <a:pt x="1" y="1206"/>
                    </a:cubicBezTo>
                    <a:cubicBezTo>
                      <a:pt x="1117" y="772"/>
                      <a:pt x="2150" y="345"/>
                      <a:pt x="3272" y="1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35"/>
              <p:cNvSpPr/>
              <p:nvPr/>
            </p:nvSpPr>
            <p:spPr>
              <a:xfrm>
                <a:off x="1402925" y="4325600"/>
                <a:ext cx="2100" cy="2075"/>
              </a:xfrm>
              <a:custGeom>
                <a:avLst/>
                <a:gdLst/>
                <a:ahLst/>
                <a:cxnLst/>
                <a:rect l="l" t="t" r="r" b="b"/>
                <a:pathLst>
                  <a:path w="84" h="83" extrusionOk="0">
                    <a:moveTo>
                      <a:pt x="83" y="0"/>
                    </a:moveTo>
                    <a:lnTo>
                      <a:pt x="1" y="83"/>
                    </a:lnTo>
                    <a:lnTo>
                      <a:pt x="1" y="83"/>
                    </a:ln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35"/>
              <p:cNvSpPr/>
              <p:nvPr/>
            </p:nvSpPr>
            <p:spPr>
              <a:xfrm>
                <a:off x="1056325" y="4102025"/>
                <a:ext cx="5096850" cy="1372975"/>
              </a:xfrm>
              <a:custGeom>
                <a:avLst/>
                <a:gdLst/>
                <a:ahLst/>
                <a:cxnLst/>
                <a:rect l="l" t="t" r="r" b="b"/>
                <a:pathLst>
                  <a:path w="203874" h="54919" extrusionOk="0">
                    <a:moveTo>
                      <a:pt x="103625" y="1"/>
                    </a:moveTo>
                    <a:cubicBezTo>
                      <a:pt x="58824" y="1"/>
                      <a:pt x="18817" y="12799"/>
                      <a:pt x="0" y="19874"/>
                    </a:cubicBezTo>
                    <a:lnTo>
                      <a:pt x="0" y="43292"/>
                    </a:lnTo>
                    <a:lnTo>
                      <a:pt x="0" y="43381"/>
                    </a:lnTo>
                    <a:lnTo>
                      <a:pt x="0" y="54918"/>
                    </a:lnTo>
                    <a:lnTo>
                      <a:pt x="178906" y="54918"/>
                    </a:lnTo>
                    <a:cubicBezTo>
                      <a:pt x="186827" y="53885"/>
                      <a:pt x="196470" y="52246"/>
                      <a:pt x="199225" y="50097"/>
                    </a:cubicBezTo>
                    <a:cubicBezTo>
                      <a:pt x="203874" y="46309"/>
                      <a:pt x="145329" y="42520"/>
                      <a:pt x="144041" y="38904"/>
                    </a:cubicBezTo>
                    <a:cubicBezTo>
                      <a:pt x="142960" y="35580"/>
                      <a:pt x="172845" y="34202"/>
                      <a:pt x="183673" y="34202"/>
                    </a:cubicBezTo>
                    <a:cubicBezTo>
                      <a:pt x="184916" y="34202"/>
                      <a:pt x="185907" y="34220"/>
                      <a:pt x="186572" y="34255"/>
                    </a:cubicBezTo>
                    <a:cubicBezTo>
                      <a:pt x="188095" y="34338"/>
                      <a:pt x="190022" y="34420"/>
                      <a:pt x="191801" y="34420"/>
                    </a:cubicBezTo>
                    <a:cubicBezTo>
                      <a:pt x="197465" y="34420"/>
                      <a:pt x="201641" y="33586"/>
                      <a:pt x="186572" y="29262"/>
                    </a:cubicBezTo>
                    <a:cubicBezTo>
                      <a:pt x="166681" y="23662"/>
                      <a:pt x="109775" y="26162"/>
                      <a:pt x="108825" y="23490"/>
                    </a:cubicBezTo>
                    <a:cubicBezTo>
                      <a:pt x="107791" y="20824"/>
                      <a:pt x="129660" y="15397"/>
                      <a:pt x="133882" y="15225"/>
                    </a:cubicBezTo>
                    <a:cubicBezTo>
                      <a:pt x="138097" y="15052"/>
                      <a:pt x="135859" y="12559"/>
                      <a:pt x="132504" y="12215"/>
                    </a:cubicBezTo>
                    <a:cubicBezTo>
                      <a:pt x="129143" y="11953"/>
                      <a:pt x="89284" y="12559"/>
                      <a:pt x="83685" y="10837"/>
                    </a:cubicBezTo>
                    <a:cubicBezTo>
                      <a:pt x="78092" y="9026"/>
                      <a:pt x="85923" y="5327"/>
                      <a:pt x="106070" y="5327"/>
                    </a:cubicBezTo>
                    <a:cubicBezTo>
                      <a:pt x="126216" y="5327"/>
                      <a:pt x="123206" y="850"/>
                      <a:pt x="123206" y="850"/>
                    </a:cubicBezTo>
                    <a:cubicBezTo>
                      <a:pt x="116612" y="266"/>
                      <a:pt x="110069" y="1"/>
                      <a:pt x="10362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35"/>
              <p:cNvSpPr/>
              <p:nvPr/>
            </p:nvSpPr>
            <p:spPr>
              <a:xfrm>
                <a:off x="1409300" y="4323350"/>
                <a:ext cx="2275" cy="2275"/>
              </a:xfrm>
              <a:custGeom>
                <a:avLst/>
                <a:gdLst/>
                <a:ahLst/>
                <a:cxnLst/>
                <a:rect l="l" t="t" r="r" b="b"/>
                <a:pathLst>
                  <a:path w="91" h="91" extrusionOk="0">
                    <a:moveTo>
                      <a:pt x="90" y="1"/>
                    </a:moveTo>
                    <a:cubicBezTo>
                      <a:pt x="1" y="1"/>
                      <a:pt x="1" y="1"/>
                      <a:pt x="1" y="90"/>
                    </a:cubicBezTo>
                    <a:cubicBezTo>
                      <a:pt x="1" y="90"/>
                      <a:pt x="1" y="1"/>
                      <a:pt x="90" y="1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35"/>
              <p:cNvSpPr/>
              <p:nvPr/>
            </p:nvSpPr>
            <p:spPr>
              <a:xfrm>
                <a:off x="2321925" y="4080225"/>
                <a:ext cx="21550" cy="4325"/>
              </a:xfrm>
              <a:custGeom>
                <a:avLst/>
                <a:gdLst/>
                <a:ahLst/>
                <a:cxnLst/>
                <a:rect l="l" t="t" r="r" b="b"/>
                <a:pathLst>
                  <a:path w="862" h="173" extrusionOk="0">
                    <a:moveTo>
                      <a:pt x="861" y="0"/>
                    </a:moveTo>
                    <a:lnTo>
                      <a:pt x="861" y="0"/>
                    </a:lnTo>
                    <a:cubicBezTo>
                      <a:pt x="517" y="83"/>
                      <a:pt x="262" y="83"/>
                      <a:pt x="0" y="172"/>
                    </a:cubicBezTo>
                    <a:cubicBezTo>
                      <a:pt x="262" y="83"/>
                      <a:pt x="606" y="83"/>
                      <a:pt x="861" y="0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35"/>
              <p:cNvSpPr/>
              <p:nvPr/>
            </p:nvSpPr>
            <p:spPr>
              <a:xfrm>
                <a:off x="5412750" y="3524900"/>
                <a:ext cx="579100" cy="716675"/>
              </a:xfrm>
              <a:custGeom>
                <a:avLst/>
                <a:gdLst/>
                <a:ahLst/>
                <a:cxnLst/>
                <a:rect l="l" t="t" r="r" b="b"/>
                <a:pathLst>
                  <a:path w="23164" h="28667" extrusionOk="0">
                    <a:moveTo>
                      <a:pt x="9044" y="2239"/>
                    </a:moveTo>
                    <a:lnTo>
                      <a:pt x="8010" y="4305"/>
                    </a:lnTo>
                    <a:lnTo>
                      <a:pt x="8355" y="4388"/>
                    </a:lnTo>
                    <a:lnTo>
                      <a:pt x="9126" y="4560"/>
                    </a:lnTo>
                    <a:lnTo>
                      <a:pt x="9044" y="2239"/>
                    </a:lnTo>
                    <a:close/>
                    <a:moveTo>
                      <a:pt x="18135" y="27689"/>
                    </a:moveTo>
                    <a:lnTo>
                      <a:pt x="18170" y="27723"/>
                    </a:lnTo>
                    <a:lnTo>
                      <a:pt x="18252" y="27723"/>
                    </a:lnTo>
                    <a:cubicBezTo>
                      <a:pt x="18213" y="27712"/>
                      <a:pt x="18174" y="27701"/>
                      <a:pt x="18135" y="27689"/>
                    </a:cubicBezTo>
                    <a:close/>
                    <a:moveTo>
                      <a:pt x="14554" y="1"/>
                    </a:moveTo>
                    <a:lnTo>
                      <a:pt x="13431" y="2322"/>
                    </a:lnTo>
                    <a:lnTo>
                      <a:pt x="13774" y="2419"/>
                    </a:lnTo>
                    <a:lnTo>
                      <a:pt x="13774" y="2419"/>
                    </a:lnTo>
                    <a:lnTo>
                      <a:pt x="13603" y="3272"/>
                    </a:lnTo>
                    <a:lnTo>
                      <a:pt x="13865" y="3355"/>
                    </a:lnTo>
                    <a:lnTo>
                      <a:pt x="13865" y="3355"/>
                    </a:lnTo>
                    <a:lnTo>
                      <a:pt x="13431" y="3272"/>
                    </a:lnTo>
                    <a:lnTo>
                      <a:pt x="11110" y="13776"/>
                    </a:lnTo>
                    <a:lnTo>
                      <a:pt x="7149" y="12481"/>
                    </a:lnTo>
                    <a:lnTo>
                      <a:pt x="8699" y="5249"/>
                    </a:lnTo>
                    <a:lnTo>
                      <a:pt x="8527" y="5249"/>
                    </a:lnTo>
                    <a:lnTo>
                      <a:pt x="8699" y="4478"/>
                    </a:lnTo>
                    <a:lnTo>
                      <a:pt x="8355" y="4388"/>
                    </a:lnTo>
                    <a:lnTo>
                      <a:pt x="8189" y="5139"/>
                    </a:lnTo>
                    <a:lnTo>
                      <a:pt x="8189" y="5139"/>
                    </a:lnTo>
                    <a:lnTo>
                      <a:pt x="8010" y="5077"/>
                    </a:lnTo>
                    <a:lnTo>
                      <a:pt x="6371" y="12309"/>
                    </a:lnTo>
                    <a:lnTo>
                      <a:pt x="2156" y="10931"/>
                    </a:lnTo>
                    <a:lnTo>
                      <a:pt x="3533" y="4732"/>
                    </a:lnTo>
                    <a:lnTo>
                      <a:pt x="3361" y="4732"/>
                    </a:lnTo>
                    <a:lnTo>
                      <a:pt x="3533" y="3961"/>
                    </a:lnTo>
                    <a:lnTo>
                      <a:pt x="3100" y="3871"/>
                    </a:lnTo>
                    <a:lnTo>
                      <a:pt x="3017" y="4650"/>
                    </a:lnTo>
                    <a:lnTo>
                      <a:pt x="2755" y="4560"/>
                    </a:lnTo>
                    <a:lnTo>
                      <a:pt x="1467" y="10759"/>
                    </a:lnTo>
                    <a:lnTo>
                      <a:pt x="1295" y="10676"/>
                    </a:lnTo>
                    <a:lnTo>
                      <a:pt x="1123" y="11365"/>
                    </a:lnTo>
                    <a:lnTo>
                      <a:pt x="1295" y="11448"/>
                    </a:lnTo>
                    <a:lnTo>
                      <a:pt x="0" y="17220"/>
                    </a:lnTo>
                    <a:lnTo>
                      <a:pt x="689" y="17564"/>
                    </a:lnTo>
                    <a:lnTo>
                      <a:pt x="4222" y="19024"/>
                    </a:lnTo>
                    <a:lnTo>
                      <a:pt x="5428" y="19541"/>
                    </a:lnTo>
                    <a:lnTo>
                      <a:pt x="5428" y="20574"/>
                    </a:lnTo>
                    <a:lnTo>
                      <a:pt x="5428" y="21091"/>
                    </a:lnTo>
                    <a:lnTo>
                      <a:pt x="8183" y="23074"/>
                    </a:lnTo>
                    <a:lnTo>
                      <a:pt x="8871" y="24107"/>
                    </a:lnTo>
                    <a:lnTo>
                      <a:pt x="9471" y="25140"/>
                    </a:lnTo>
                    <a:lnTo>
                      <a:pt x="9732" y="25485"/>
                    </a:lnTo>
                    <a:lnTo>
                      <a:pt x="9815" y="25485"/>
                    </a:lnTo>
                    <a:lnTo>
                      <a:pt x="11881" y="26001"/>
                    </a:lnTo>
                    <a:lnTo>
                      <a:pt x="11971" y="26084"/>
                    </a:lnTo>
                    <a:cubicBezTo>
                      <a:pt x="14079" y="26591"/>
                      <a:pt x="16108" y="27098"/>
                      <a:pt x="18135" y="27689"/>
                    </a:cubicBezTo>
                    <a:lnTo>
                      <a:pt x="18135" y="27689"/>
                    </a:lnTo>
                    <a:lnTo>
                      <a:pt x="17997" y="27551"/>
                    </a:lnTo>
                    <a:cubicBezTo>
                      <a:pt x="15931" y="26174"/>
                      <a:pt x="14120" y="24707"/>
                      <a:pt x="15242" y="24534"/>
                    </a:cubicBezTo>
                    <a:cubicBezTo>
                      <a:pt x="15366" y="24498"/>
                      <a:pt x="15495" y="24481"/>
                      <a:pt x="15628" y="24481"/>
                    </a:cubicBezTo>
                    <a:cubicBezTo>
                      <a:pt x="16424" y="24481"/>
                      <a:pt x="17380" y="25092"/>
                      <a:pt x="18342" y="25829"/>
                    </a:cubicBezTo>
                    <a:cubicBezTo>
                      <a:pt x="18597" y="26001"/>
                      <a:pt x="18769" y="26174"/>
                      <a:pt x="19031" y="26346"/>
                    </a:cubicBezTo>
                    <a:cubicBezTo>
                      <a:pt x="19974" y="27207"/>
                      <a:pt x="20753" y="28068"/>
                      <a:pt x="21269" y="28667"/>
                    </a:cubicBezTo>
                    <a:lnTo>
                      <a:pt x="21524" y="28667"/>
                    </a:lnTo>
                    <a:cubicBezTo>
                      <a:pt x="21007" y="27896"/>
                      <a:pt x="20064" y="26428"/>
                      <a:pt x="19375" y="24879"/>
                    </a:cubicBezTo>
                    <a:cubicBezTo>
                      <a:pt x="19203" y="24452"/>
                      <a:pt x="19031" y="24107"/>
                      <a:pt x="18858" y="23673"/>
                    </a:cubicBezTo>
                    <a:cubicBezTo>
                      <a:pt x="18597" y="23246"/>
                      <a:pt x="18424" y="22730"/>
                      <a:pt x="18342" y="22296"/>
                    </a:cubicBezTo>
                    <a:cubicBezTo>
                      <a:pt x="18252" y="22041"/>
                      <a:pt x="18170" y="21779"/>
                      <a:pt x="18170" y="21607"/>
                    </a:cubicBezTo>
                    <a:cubicBezTo>
                      <a:pt x="17997" y="20664"/>
                      <a:pt x="18080" y="20057"/>
                      <a:pt x="18769" y="19885"/>
                    </a:cubicBezTo>
                    <a:cubicBezTo>
                      <a:pt x="18864" y="19855"/>
                      <a:pt x="18970" y="19836"/>
                      <a:pt x="19078" y="19836"/>
                    </a:cubicBezTo>
                    <a:cubicBezTo>
                      <a:pt x="19269" y="19836"/>
                      <a:pt x="19467" y="19895"/>
                      <a:pt x="19630" y="20057"/>
                    </a:cubicBezTo>
                    <a:cubicBezTo>
                      <a:pt x="19892" y="20147"/>
                      <a:pt x="20064" y="20402"/>
                      <a:pt x="20236" y="20664"/>
                    </a:cubicBezTo>
                    <a:lnTo>
                      <a:pt x="20925" y="17564"/>
                    </a:lnTo>
                    <a:lnTo>
                      <a:pt x="21007" y="17647"/>
                    </a:lnTo>
                    <a:lnTo>
                      <a:pt x="21269" y="16958"/>
                    </a:lnTo>
                    <a:lnTo>
                      <a:pt x="21097" y="16875"/>
                    </a:lnTo>
                    <a:lnTo>
                      <a:pt x="22819" y="8955"/>
                    </a:lnTo>
                    <a:lnTo>
                      <a:pt x="22647" y="8955"/>
                    </a:lnTo>
                    <a:lnTo>
                      <a:pt x="22819" y="8176"/>
                    </a:lnTo>
                    <a:lnTo>
                      <a:pt x="23163" y="8266"/>
                    </a:lnTo>
                    <a:lnTo>
                      <a:pt x="23074" y="6027"/>
                    </a:lnTo>
                    <a:lnTo>
                      <a:pt x="22130" y="8004"/>
                    </a:lnTo>
                    <a:lnTo>
                      <a:pt x="22474" y="8094"/>
                    </a:lnTo>
                    <a:lnTo>
                      <a:pt x="22302" y="8865"/>
                    </a:lnTo>
                    <a:lnTo>
                      <a:pt x="22130" y="8782"/>
                    </a:lnTo>
                    <a:lnTo>
                      <a:pt x="20408" y="16703"/>
                    </a:lnTo>
                    <a:lnTo>
                      <a:pt x="16448" y="15408"/>
                    </a:lnTo>
                    <a:lnTo>
                      <a:pt x="18342" y="6626"/>
                    </a:lnTo>
                    <a:lnTo>
                      <a:pt x="17997" y="6544"/>
                    </a:lnTo>
                    <a:lnTo>
                      <a:pt x="18170" y="6544"/>
                    </a:lnTo>
                    <a:lnTo>
                      <a:pt x="18342" y="5766"/>
                    </a:lnTo>
                    <a:lnTo>
                      <a:pt x="18686" y="5855"/>
                    </a:lnTo>
                    <a:lnTo>
                      <a:pt x="18686" y="5855"/>
                    </a:lnTo>
                    <a:lnTo>
                      <a:pt x="18597" y="3444"/>
                    </a:lnTo>
                    <a:lnTo>
                      <a:pt x="17564" y="5593"/>
                    </a:lnTo>
                    <a:lnTo>
                      <a:pt x="17908" y="5683"/>
                    </a:lnTo>
                    <a:lnTo>
                      <a:pt x="17736" y="6454"/>
                    </a:lnTo>
                    <a:lnTo>
                      <a:pt x="17564" y="6454"/>
                    </a:lnTo>
                    <a:lnTo>
                      <a:pt x="15669" y="15153"/>
                    </a:lnTo>
                    <a:lnTo>
                      <a:pt x="11971" y="14031"/>
                    </a:lnTo>
                    <a:lnTo>
                      <a:pt x="14292" y="3444"/>
                    </a:lnTo>
                    <a:lnTo>
                      <a:pt x="14037" y="3444"/>
                    </a:lnTo>
                    <a:lnTo>
                      <a:pt x="14209" y="2494"/>
                    </a:lnTo>
                    <a:lnTo>
                      <a:pt x="14636" y="2666"/>
                    </a:lnTo>
                    <a:lnTo>
                      <a:pt x="1455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35"/>
              <p:cNvSpPr/>
              <p:nvPr/>
            </p:nvSpPr>
            <p:spPr>
              <a:xfrm>
                <a:off x="3107625" y="3847700"/>
                <a:ext cx="110825" cy="165725"/>
              </a:xfrm>
              <a:custGeom>
                <a:avLst/>
                <a:gdLst/>
                <a:ahLst/>
                <a:cxnLst/>
                <a:rect l="l" t="t" r="r" b="b"/>
                <a:pathLst>
                  <a:path w="4433" h="6629" extrusionOk="0">
                    <a:moveTo>
                      <a:pt x="1617" y="1"/>
                    </a:moveTo>
                    <a:cubicBezTo>
                      <a:pt x="1302" y="1"/>
                      <a:pt x="1728" y="2788"/>
                      <a:pt x="2067" y="4735"/>
                    </a:cubicBezTo>
                    <a:cubicBezTo>
                      <a:pt x="1977" y="4735"/>
                      <a:pt x="1977" y="4824"/>
                      <a:pt x="1977" y="4824"/>
                    </a:cubicBezTo>
                    <a:cubicBezTo>
                      <a:pt x="1573" y="3193"/>
                      <a:pt x="1007" y="1099"/>
                      <a:pt x="510" y="1099"/>
                    </a:cubicBezTo>
                    <a:cubicBezTo>
                      <a:pt x="482" y="1099"/>
                      <a:pt x="455" y="1105"/>
                      <a:pt x="427" y="1119"/>
                    </a:cubicBezTo>
                    <a:cubicBezTo>
                      <a:pt x="0" y="1380"/>
                      <a:pt x="861" y="3619"/>
                      <a:pt x="1550" y="5169"/>
                    </a:cubicBezTo>
                    <a:lnTo>
                      <a:pt x="1288" y="5169"/>
                    </a:lnTo>
                    <a:cubicBezTo>
                      <a:pt x="990" y="4871"/>
                      <a:pt x="692" y="4634"/>
                      <a:pt x="452" y="4634"/>
                    </a:cubicBezTo>
                    <a:cubicBezTo>
                      <a:pt x="415" y="4634"/>
                      <a:pt x="379" y="4640"/>
                      <a:pt x="345" y="4652"/>
                    </a:cubicBezTo>
                    <a:cubicBezTo>
                      <a:pt x="0" y="4735"/>
                      <a:pt x="83" y="4996"/>
                      <a:pt x="345" y="5251"/>
                    </a:cubicBezTo>
                    <a:cubicBezTo>
                      <a:pt x="861" y="5857"/>
                      <a:pt x="1894" y="6629"/>
                      <a:pt x="1894" y="6629"/>
                    </a:cubicBezTo>
                    <a:lnTo>
                      <a:pt x="3527" y="6629"/>
                    </a:lnTo>
                    <a:cubicBezTo>
                      <a:pt x="3527" y="6629"/>
                      <a:pt x="4433" y="3268"/>
                      <a:pt x="3995" y="3268"/>
                    </a:cubicBezTo>
                    <a:cubicBezTo>
                      <a:pt x="3985" y="3268"/>
                      <a:pt x="3973" y="3270"/>
                      <a:pt x="3961" y="3275"/>
                    </a:cubicBezTo>
                    <a:cubicBezTo>
                      <a:pt x="3444" y="3529"/>
                      <a:pt x="3272" y="5596"/>
                      <a:pt x="3182" y="6284"/>
                    </a:cubicBezTo>
                    <a:cubicBezTo>
                      <a:pt x="3182" y="5768"/>
                      <a:pt x="3355" y="4563"/>
                      <a:pt x="3355" y="3447"/>
                    </a:cubicBezTo>
                    <a:cubicBezTo>
                      <a:pt x="3355" y="2370"/>
                      <a:pt x="3355" y="1458"/>
                      <a:pt x="3203" y="1458"/>
                    </a:cubicBezTo>
                    <a:cubicBezTo>
                      <a:pt x="3196" y="1458"/>
                      <a:pt x="3189" y="1460"/>
                      <a:pt x="3182" y="1463"/>
                    </a:cubicBezTo>
                    <a:cubicBezTo>
                      <a:pt x="2928" y="1553"/>
                      <a:pt x="2838" y="2758"/>
                      <a:pt x="2838" y="3963"/>
                    </a:cubicBezTo>
                    <a:lnTo>
                      <a:pt x="2583" y="4218"/>
                    </a:lnTo>
                    <a:cubicBezTo>
                      <a:pt x="2321" y="2324"/>
                      <a:pt x="2067" y="86"/>
                      <a:pt x="1633" y="3"/>
                    </a:cubicBezTo>
                    <a:cubicBezTo>
                      <a:pt x="1627" y="2"/>
                      <a:pt x="1622" y="1"/>
                      <a:pt x="1617" y="1"/>
                    </a:cubicBezTo>
                    <a:close/>
                  </a:path>
                </a:pathLst>
              </a:custGeom>
              <a:solidFill>
                <a:srgbClr val="240F3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35"/>
              <p:cNvSpPr/>
              <p:nvPr/>
            </p:nvSpPr>
            <p:spPr>
              <a:xfrm>
                <a:off x="1056325" y="3698850"/>
                <a:ext cx="5501500" cy="1776150"/>
              </a:xfrm>
              <a:custGeom>
                <a:avLst/>
                <a:gdLst/>
                <a:ahLst/>
                <a:cxnLst/>
                <a:rect l="l" t="t" r="r" b="b"/>
                <a:pathLst>
                  <a:path w="220060" h="71046" extrusionOk="0">
                    <a:moveTo>
                      <a:pt x="135622" y="0"/>
                    </a:moveTo>
                    <a:cubicBezTo>
                      <a:pt x="134163" y="0"/>
                      <a:pt x="133256" y="3486"/>
                      <a:pt x="132676" y="6728"/>
                    </a:cubicBezTo>
                    <a:cubicBezTo>
                      <a:pt x="132759" y="5006"/>
                      <a:pt x="132504" y="3457"/>
                      <a:pt x="131554" y="3374"/>
                    </a:cubicBezTo>
                    <a:cubicBezTo>
                      <a:pt x="131538" y="3373"/>
                      <a:pt x="131522" y="3373"/>
                      <a:pt x="131506" y="3373"/>
                    </a:cubicBezTo>
                    <a:cubicBezTo>
                      <a:pt x="130017" y="3373"/>
                      <a:pt x="130616" y="7533"/>
                      <a:pt x="131127" y="10000"/>
                    </a:cubicBezTo>
                    <a:cubicBezTo>
                      <a:pt x="130782" y="8795"/>
                      <a:pt x="130004" y="7162"/>
                      <a:pt x="128799" y="5957"/>
                    </a:cubicBezTo>
                    <a:cubicBezTo>
                      <a:pt x="128517" y="5689"/>
                      <a:pt x="128332" y="5571"/>
                      <a:pt x="128226" y="5571"/>
                    </a:cubicBezTo>
                    <a:cubicBezTo>
                      <a:pt x="127680" y="5571"/>
                      <a:pt x="129183" y="8672"/>
                      <a:pt x="130266" y="10689"/>
                    </a:cubicBezTo>
                    <a:cubicBezTo>
                      <a:pt x="129577" y="10689"/>
                      <a:pt x="128888" y="10606"/>
                      <a:pt x="128199" y="10606"/>
                    </a:cubicBezTo>
                    <a:cubicBezTo>
                      <a:pt x="127938" y="10606"/>
                      <a:pt x="127683" y="10606"/>
                      <a:pt x="127339" y="10517"/>
                    </a:cubicBezTo>
                    <a:lnTo>
                      <a:pt x="126478" y="10517"/>
                    </a:lnTo>
                    <a:cubicBezTo>
                      <a:pt x="126044" y="10517"/>
                      <a:pt x="125699" y="10517"/>
                      <a:pt x="125272" y="10434"/>
                    </a:cubicBezTo>
                    <a:lnTo>
                      <a:pt x="124838" y="10434"/>
                    </a:lnTo>
                    <a:cubicBezTo>
                      <a:pt x="122001" y="10344"/>
                      <a:pt x="119073" y="10262"/>
                      <a:pt x="116229" y="10172"/>
                    </a:cubicBezTo>
                    <a:lnTo>
                      <a:pt x="116146" y="10172"/>
                    </a:lnTo>
                    <a:lnTo>
                      <a:pt x="113474" y="9229"/>
                    </a:lnTo>
                    <a:lnTo>
                      <a:pt x="108652" y="7679"/>
                    </a:lnTo>
                    <a:cubicBezTo>
                      <a:pt x="108652" y="7679"/>
                      <a:pt x="104520" y="7256"/>
                      <a:pt x="100948" y="7256"/>
                    </a:cubicBezTo>
                    <a:cubicBezTo>
                      <a:pt x="99163" y="7256"/>
                      <a:pt x="97517" y="7362"/>
                      <a:pt x="96599" y="7679"/>
                    </a:cubicBezTo>
                    <a:cubicBezTo>
                      <a:pt x="95059" y="8239"/>
                      <a:pt x="94582" y="8293"/>
                      <a:pt x="93960" y="8293"/>
                    </a:cubicBezTo>
                    <a:cubicBezTo>
                      <a:pt x="93812" y="8293"/>
                      <a:pt x="93657" y="8290"/>
                      <a:pt x="93477" y="8290"/>
                    </a:cubicBezTo>
                    <a:cubicBezTo>
                      <a:pt x="93016" y="8290"/>
                      <a:pt x="92398" y="8310"/>
                      <a:pt x="91351" y="8450"/>
                    </a:cubicBezTo>
                    <a:cubicBezTo>
                      <a:pt x="90288" y="8565"/>
                      <a:pt x="89617" y="8603"/>
                      <a:pt x="89148" y="8603"/>
                    </a:cubicBezTo>
                    <a:cubicBezTo>
                      <a:pt x="88210" y="8603"/>
                      <a:pt x="88077" y="8450"/>
                      <a:pt x="87218" y="8450"/>
                    </a:cubicBezTo>
                    <a:cubicBezTo>
                      <a:pt x="86702" y="8450"/>
                      <a:pt x="86013" y="8884"/>
                      <a:pt x="85407" y="9401"/>
                    </a:cubicBezTo>
                    <a:cubicBezTo>
                      <a:pt x="85407" y="10517"/>
                      <a:pt x="85234" y="11722"/>
                      <a:pt x="85234" y="12238"/>
                    </a:cubicBezTo>
                    <a:cubicBezTo>
                      <a:pt x="85324" y="11550"/>
                      <a:pt x="85496" y="9483"/>
                      <a:pt x="86013" y="9229"/>
                    </a:cubicBezTo>
                    <a:cubicBezTo>
                      <a:pt x="86025" y="9224"/>
                      <a:pt x="86037" y="9222"/>
                      <a:pt x="86047" y="9222"/>
                    </a:cubicBezTo>
                    <a:cubicBezTo>
                      <a:pt x="86485" y="9222"/>
                      <a:pt x="85579" y="12583"/>
                      <a:pt x="85579" y="12583"/>
                    </a:cubicBezTo>
                    <a:lnTo>
                      <a:pt x="83946" y="12583"/>
                    </a:lnTo>
                    <a:cubicBezTo>
                      <a:pt x="83946" y="12583"/>
                      <a:pt x="82913" y="11811"/>
                      <a:pt x="82397" y="11205"/>
                    </a:cubicBezTo>
                    <a:cubicBezTo>
                      <a:pt x="80330" y="11377"/>
                      <a:pt x="78264" y="11550"/>
                      <a:pt x="76281" y="11811"/>
                    </a:cubicBezTo>
                    <a:lnTo>
                      <a:pt x="75764" y="11811"/>
                    </a:lnTo>
                    <a:cubicBezTo>
                      <a:pt x="75247" y="11894"/>
                      <a:pt x="74731" y="11894"/>
                      <a:pt x="74214" y="11984"/>
                    </a:cubicBezTo>
                    <a:cubicBezTo>
                      <a:pt x="73870" y="12066"/>
                      <a:pt x="73443" y="12066"/>
                      <a:pt x="73098" y="12156"/>
                    </a:cubicBezTo>
                    <a:lnTo>
                      <a:pt x="72492" y="12156"/>
                    </a:lnTo>
                    <a:cubicBezTo>
                      <a:pt x="69482" y="12500"/>
                      <a:pt x="66555" y="12845"/>
                      <a:pt x="63628" y="13272"/>
                    </a:cubicBezTo>
                    <a:cubicBezTo>
                      <a:pt x="64572" y="11811"/>
                      <a:pt x="66293" y="8884"/>
                      <a:pt x="65178" y="8278"/>
                    </a:cubicBezTo>
                    <a:cubicBezTo>
                      <a:pt x="65097" y="8238"/>
                      <a:pt x="65017" y="8219"/>
                      <a:pt x="64938" y="8219"/>
                    </a:cubicBezTo>
                    <a:cubicBezTo>
                      <a:pt x="63826" y="8219"/>
                      <a:pt x="62821" y="11920"/>
                      <a:pt x="62423" y="13444"/>
                    </a:cubicBezTo>
                    <a:lnTo>
                      <a:pt x="62333" y="13444"/>
                    </a:lnTo>
                    <a:cubicBezTo>
                      <a:pt x="62586" y="11115"/>
                      <a:pt x="63154" y="3082"/>
                      <a:pt x="61484" y="3082"/>
                    </a:cubicBezTo>
                    <a:cubicBezTo>
                      <a:pt x="61425" y="3082"/>
                      <a:pt x="61364" y="3092"/>
                      <a:pt x="61300" y="3112"/>
                    </a:cubicBezTo>
                    <a:cubicBezTo>
                      <a:pt x="59495" y="3629"/>
                      <a:pt x="60529" y="10172"/>
                      <a:pt x="61045" y="12927"/>
                    </a:cubicBezTo>
                    <a:cubicBezTo>
                      <a:pt x="60452" y="9984"/>
                      <a:pt x="58793" y="2674"/>
                      <a:pt x="57676" y="2674"/>
                    </a:cubicBezTo>
                    <a:cubicBezTo>
                      <a:pt x="57651" y="2674"/>
                      <a:pt x="57626" y="2678"/>
                      <a:pt x="57601" y="2685"/>
                    </a:cubicBezTo>
                    <a:cubicBezTo>
                      <a:pt x="56995" y="2940"/>
                      <a:pt x="57512" y="5523"/>
                      <a:pt x="58373" y="8195"/>
                    </a:cubicBezTo>
                    <a:cubicBezTo>
                      <a:pt x="57512" y="5957"/>
                      <a:pt x="56479" y="3629"/>
                      <a:pt x="55535" y="2251"/>
                    </a:cubicBezTo>
                    <a:cubicBezTo>
                      <a:pt x="55273" y="1824"/>
                      <a:pt x="55018" y="1563"/>
                      <a:pt x="54757" y="1308"/>
                    </a:cubicBezTo>
                    <a:cubicBezTo>
                      <a:pt x="54584" y="1136"/>
                      <a:pt x="54330" y="963"/>
                      <a:pt x="54157" y="874"/>
                    </a:cubicBezTo>
                    <a:cubicBezTo>
                      <a:pt x="54027" y="832"/>
                      <a:pt x="53918" y="812"/>
                      <a:pt x="53821" y="812"/>
                    </a:cubicBezTo>
                    <a:cubicBezTo>
                      <a:pt x="53724" y="812"/>
                      <a:pt x="53637" y="832"/>
                      <a:pt x="53551" y="874"/>
                    </a:cubicBezTo>
                    <a:cubicBezTo>
                      <a:pt x="52002" y="1735"/>
                      <a:pt x="54584" y="6556"/>
                      <a:pt x="56740" y="10090"/>
                    </a:cubicBezTo>
                    <a:cubicBezTo>
                      <a:pt x="57684" y="11639"/>
                      <a:pt x="58634" y="12927"/>
                      <a:pt x="58979" y="13533"/>
                    </a:cubicBezTo>
                    <a:cubicBezTo>
                      <a:pt x="58634" y="13017"/>
                      <a:pt x="57856" y="11984"/>
                      <a:pt x="56913" y="10778"/>
                    </a:cubicBezTo>
                    <a:cubicBezTo>
                      <a:pt x="55101" y="8712"/>
                      <a:pt x="52863" y="6301"/>
                      <a:pt x="51485" y="5957"/>
                    </a:cubicBezTo>
                    <a:cubicBezTo>
                      <a:pt x="51408" y="5938"/>
                      <a:pt x="51343" y="5929"/>
                      <a:pt x="51290" y="5929"/>
                    </a:cubicBezTo>
                    <a:cubicBezTo>
                      <a:pt x="50087" y="5929"/>
                      <a:pt x="54619" y="10458"/>
                      <a:pt x="57257" y="13017"/>
                    </a:cubicBezTo>
                    <a:cubicBezTo>
                      <a:pt x="57684" y="13444"/>
                      <a:pt x="58028" y="13788"/>
                      <a:pt x="58373" y="14050"/>
                    </a:cubicBezTo>
                    <a:cubicBezTo>
                      <a:pt x="58028" y="14133"/>
                      <a:pt x="57684" y="14222"/>
                      <a:pt x="57429" y="14222"/>
                    </a:cubicBezTo>
                    <a:cubicBezTo>
                      <a:pt x="56651" y="14394"/>
                      <a:pt x="55879" y="14477"/>
                      <a:pt x="55191" y="14566"/>
                    </a:cubicBezTo>
                    <a:lnTo>
                      <a:pt x="52863" y="14133"/>
                    </a:lnTo>
                    <a:lnTo>
                      <a:pt x="51747" y="14994"/>
                    </a:lnTo>
                    <a:lnTo>
                      <a:pt x="51485" y="15255"/>
                    </a:lnTo>
                    <a:cubicBezTo>
                      <a:pt x="51141" y="15338"/>
                      <a:pt x="50886" y="15338"/>
                      <a:pt x="50624" y="15427"/>
                    </a:cubicBezTo>
                    <a:cubicBezTo>
                      <a:pt x="50025" y="15510"/>
                      <a:pt x="49508" y="15600"/>
                      <a:pt x="48902" y="15772"/>
                    </a:cubicBezTo>
                    <a:lnTo>
                      <a:pt x="48730" y="15772"/>
                    </a:lnTo>
                    <a:cubicBezTo>
                      <a:pt x="48213" y="15854"/>
                      <a:pt x="47786" y="15944"/>
                      <a:pt x="47270" y="16027"/>
                    </a:cubicBezTo>
                    <a:cubicBezTo>
                      <a:pt x="47008" y="16116"/>
                      <a:pt x="46664" y="16199"/>
                      <a:pt x="46319" y="16288"/>
                    </a:cubicBezTo>
                    <a:cubicBezTo>
                      <a:pt x="45458" y="16027"/>
                      <a:pt x="44515" y="15772"/>
                      <a:pt x="44343" y="15772"/>
                    </a:cubicBezTo>
                    <a:lnTo>
                      <a:pt x="43909" y="15772"/>
                    </a:lnTo>
                    <a:cubicBezTo>
                      <a:pt x="43736" y="15854"/>
                      <a:pt x="43482" y="15854"/>
                      <a:pt x="43220" y="15944"/>
                    </a:cubicBezTo>
                    <a:lnTo>
                      <a:pt x="42015" y="16288"/>
                    </a:lnTo>
                    <a:lnTo>
                      <a:pt x="39521" y="17749"/>
                    </a:lnTo>
                    <a:cubicBezTo>
                      <a:pt x="39349" y="17749"/>
                      <a:pt x="39260" y="17749"/>
                      <a:pt x="39087" y="17838"/>
                    </a:cubicBezTo>
                    <a:cubicBezTo>
                      <a:pt x="38832" y="17838"/>
                      <a:pt x="38571" y="17921"/>
                      <a:pt x="38316" y="18010"/>
                    </a:cubicBezTo>
                    <a:cubicBezTo>
                      <a:pt x="37882" y="18093"/>
                      <a:pt x="37538" y="18182"/>
                      <a:pt x="37111" y="18265"/>
                    </a:cubicBezTo>
                    <a:cubicBezTo>
                      <a:pt x="36677" y="18355"/>
                      <a:pt x="36332" y="18437"/>
                      <a:pt x="35988" y="18527"/>
                    </a:cubicBezTo>
                    <a:cubicBezTo>
                      <a:pt x="35816" y="18527"/>
                      <a:pt x="34872" y="18527"/>
                      <a:pt x="34183" y="18437"/>
                    </a:cubicBezTo>
                    <a:lnTo>
                      <a:pt x="33322" y="18437"/>
                    </a:lnTo>
                    <a:cubicBezTo>
                      <a:pt x="32634" y="18437"/>
                      <a:pt x="30912" y="18437"/>
                      <a:pt x="29272" y="18355"/>
                    </a:cubicBezTo>
                    <a:cubicBezTo>
                      <a:pt x="29018" y="18355"/>
                      <a:pt x="28756" y="18265"/>
                      <a:pt x="28501" y="18265"/>
                    </a:cubicBezTo>
                    <a:cubicBezTo>
                      <a:pt x="27723" y="18265"/>
                      <a:pt x="27034" y="18182"/>
                      <a:pt x="26517" y="18093"/>
                    </a:cubicBezTo>
                    <a:cubicBezTo>
                      <a:pt x="26090" y="17978"/>
                      <a:pt x="25697" y="17931"/>
                      <a:pt x="25338" y="17931"/>
                    </a:cubicBezTo>
                    <a:cubicBezTo>
                      <a:pt x="24906" y="17931"/>
                      <a:pt x="24524" y="17999"/>
                      <a:pt x="24196" y="18093"/>
                    </a:cubicBezTo>
                    <a:cubicBezTo>
                      <a:pt x="23935" y="18182"/>
                      <a:pt x="23680" y="18265"/>
                      <a:pt x="23507" y="18355"/>
                    </a:cubicBezTo>
                    <a:cubicBezTo>
                      <a:pt x="23246" y="18437"/>
                      <a:pt x="23074" y="18437"/>
                      <a:pt x="22991" y="18527"/>
                    </a:cubicBezTo>
                    <a:cubicBezTo>
                      <a:pt x="22474" y="18610"/>
                      <a:pt x="20146" y="22742"/>
                      <a:pt x="19974" y="23004"/>
                    </a:cubicBezTo>
                    <a:lnTo>
                      <a:pt x="19974" y="23087"/>
                    </a:lnTo>
                    <a:cubicBezTo>
                      <a:pt x="19547" y="23176"/>
                      <a:pt x="19113" y="23348"/>
                      <a:pt x="18597" y="23520"/>
                    </a:cubicBezTo>
                    <a:cubicBezTo>
                      <a:pt x="19113" y="22398"/>
                      <a:pt x="19458" y="21192"/>
                      <a:pt x="18597" y="20938"/>
                    </a:cubicBezTo>
                    <a:cubicBezTo>
                      <a:pt x="18513" y="20910"/>
                      <a:pt x="18434" y="20897"/>
                      <a:pt x="18358" y="20897"/>
                    </a:cubicBezTo>
                    <a:cubicBezTo>
                      <a:pt x="17496" y="20897"/>
                      <a:pt x="17123" y="22612"/>
                      <a:pt x="16964" y="24037"/>
                    </a:cubicBezTo>
                    <a:cubicBezTo>
                      <a:pt x="16875" y="24120"/>
                      <a:pt x="16792" y="24120"/>
                      <a:pt x="16703" y="24120"/>
                    </a:cubicBezTo>
                    <a:cubicBezTo>
                      <a:pt x="16533" y="22426"/>
                      <a:pt x="16197" y="19985"/>
                      <a:pt x="15452" y="19985"/>
                    </a:cubicBezTo>
                    <a:cubicBezTo>
                      <a:pt x="15439" y="19985"/>
                      <a:pt x="15427" y="19986"/>
                      <a:pt x="15415" y="19987"/>
                    </a:cubicBezTo>
                    <a:cubicBezTo>
                      <a:pt x="14554" y="20159"/>
                      <a:pt x="14981" y="22914"/>
                      <a:pt x="15325" y="24636"/>
                    </a:cubicBezTo>
                    <a:lnTo>
                      <a:pt x="15242" y="24636"/>
                    </a:lnTo>
                    <a:cubicBezTo>
                      <a:pt x="14329" y="22241"/>
                      <a:pt x="12310" y="17296"/>
                      <a:pt x="10626" y="17296"/>
                    </a:cubicBezTo>
                    <a:cubicBezTo>
                      <a:pt x="10557" y="17296"/>
                      <a:pt x="10489" y="17304"/>
                      <a:pt x="10421" y="17322"/>
                    </a:cubicBezTo>
                    <a:cubicBezTo>
                      <a:pt x="8610" y="17838"/>
                      <a:pt x="12315" y="22742"/>
                      <a:pt x="14209" y="24981"/>
                    </a:cubicBezTo>
                    <a:cubicBezTo>
                      <a:pt x="14120" y="24981"/>
                      <a:pt x="14120" y="25070"/>
                      <a:pt x="14120" y="25070"/>
                    </a:cubicBezTo>
                    <a:lnTo>
                      <a:pt x="13947" y="25070"/>
                    </a:lnTo>
                    <a:lnTo>
                      <a:pt x="13865" y="25153"/>
                    </a:lnTo>
                    <a:cubicBezTo>
                      <a:pt x="11946" y="23714"/>
                      <a:pt x="8467" y="21236"/>
                      <a:pt x="6534" y="21236"/>
                    </a:cubicBezTo>
                    <a:cubicBezTo>
                      <a:pt x="6385" y="21236"/>
                      <a:pt x="6245" y="21251"/>
                      <a:pt x="6116" y="21282"/>
                    </a:cubicBezTo>
                    <a:cubicBezTo>
                      <a:pt x="4305" y="21709"/>
                      <a:pt x="9388" y="24120"/>
                      <a:pt x="12659" y="25587"/>
                    </a:cubicBezTo>
                    <a:cubicBezTo>
                      <a:pt x="11537" y="25931"/>
                      <a:pt x="10504" y="26358"/>
                      <a:pt x="9388" y="26792"/>
                    </a:cubicBezTo>
                    <a:cubicBezTo>
                      <a:pt x="9126" y="26875"/>
                      <a:pt x="8954" y="26964"/>
                      <a:pt x="8699" y="27047"/>
                    </a:cubicBezTo>
                    <a:lnTo>
                      <a:pt x="8183" y="27309"/>
                    </a:lnTo>
                    <a:cubicBezTo>
                      <a:pt x="5338" y="28342"/>
                      <a:pt x="2583" y="29547"/>
                      <a:pt x="0" y="30663"/>
                    </a:cubicBezTo>
                    <a:lnTo>
                      <a:pt x="0" y="36001"/>
                    </a:lnTo>
                    <a:cubicBezTo>
                      <a:pt x="18817" y="28926"/>
                      <a:pt x="58824" y="16128"/>
                      <a:pt x="103625" y="16128"/>
                    </a:cubicBezTo>
                    <a:cubicBezTo>
                      <a:pt x="110069" y="16128"/>
                      <a:pt x="116612" y="16393"/>
                      <a:pt x="123206" y="16977"/>
                    </a:cubicBezTo>
                    <a:cubicBezTo>
                      <a:pt x="123206" y="16977"/>
                      <a:pt x="126216" y="21454"/>
                      <a:pt x="106070" y="21454"/>
                    </a:cubicBezTo>
                    <a:cubicBezTo>
                      <a:pt x="85923" y="21454"/>
                      <a:pt x="78092" y="25153"/>
                      <a:pt x="83685" y="26964"/>
                    </a:cubicBezTo>
                    <a:cubicBezTo>
                      <a:pt x="89284" y="28686"/>
                      <a:pt x="129143" y="28080"/>
                      <a:pt x="132504" y="28342"/>
                    </a:cubicBezTo>
                    <a:cubicBezTo>
                      <a:pt x="135859" y="28686"/>
                      <a:pt x="138097" y="31179"/>
                      <a:pt x="133882" y="31352"/>
                    </a:cubicBezTo>
                    <a:cubicBezTo>
                      <a:pt x="129660" y="31524"/>
                      <a:pt x="107791" y="36951"/>
                      <a:pt x="108825" y="39617"/>
                    </a:cubicBezTo>
                    <a:cubicBezTo>
                      <a:pt x="109775" y="42289"/>
                      <a:pt x="166681" y="39789"/>
                      <a:pt x="186572" y="45389"/>
                    </a:cubicBezTo>
                    <a:cubicBezTo>
                      <a:pt x="201641" y="49713"/>
                      <a:pt x="197465" y="50547"/>
                      <a:pt x="191801" y="50547"/>
                    </a:cubicBezTo>
                    <a:cubicBezTo>
                      <a:pt x="190022" y="50547"/>
                      <a:pt x="188095" y="50465"/>
                      <a:pt x="186572" y="50382"/>
                    </a:cubicBezTo>
                    <a:cubicBezTo>
                      <a:pt x="185907" y="50347"/>
                      <a:pt x="184916" y="50329"/>
                      <a:pt x="183673" y="50329"/>
                    </a:cubicBezTo>
                    <a:cubicBezTo>
                      <a:pt x="172845" y="50329"/>
                      <a:pt x="142960" y="51707"/>
                      <a:pt x="144041" y="55031"/>
                    </a:cubicBezTo>
                    <a:cubicBezTo>
                      <a:pt x="145329" y="58647"/>
                      <a:pt x="203874" y="62436"/>
                      <a:pt x="199225" y="66224"/>
                    </a:cubicBezTo>
                    <a:cubicBezTo>
                      <a:pt x="196470" y="68373"/>
                      <a:pt x="186827" y="70012"/>
                      <a:pt x="178906" y="71045"/>
                    </a:cubicBezTo>
                    <a:lnTo>
                      <a:pt x="220060" y="71045"/>
                    </a:lnTo>
                    <a:lnTo>
                      <a:pt x="220060" y="30752"/>
                    </a:lnTo>
                    <a:cubicBezTo>
                      <a:pt x="215845" y="28858"/>
                      <a:pt x="211450" y="27047"/>
                      <a:pt x="206801" y="25325"/>
                    </a:cubicBezTo>
                    <a:lnTo>
                      <a:pt x="212056" y="14477"/>
                    </a:lnTo>
                    <a:lnTo>
                      <a:pt x="210162" y="13361"/>
                    </a:lnTo>
                    <a:lnTo>
                      <a:pt x="213517" y="8368"/>
                    </a:lnTo>
                    <a:lnTo>
                      <a:pt x="208006" y="5613"/>
                    </a:lnTo>
                    <a:lnTo>
                      <a:pt x="206374" y="11123"/>
                    </a:lnTo>
                    <a:lnTo>
                      <a:pt x="204046" y="9828"/>
                    </a:lnTo>
                    <a:lnTo>
                      <a:pt x="199569" y="21709"/>
                    </a:lnTo>
                    <a:cubicBezTo>
                      <a:pt x="199225" y="22053"/>
                      <a:pt x="198970" y="22398"/>
                      <a:pt x="198798" y="22659"/>
                    </a:cubicBezTo>
                    <a:lnTo>
                      <a:pt x="198626" y="22659"/>
                    </a:lnTo>
                    <a:lnTo>
                      <a:pt x="198626" y="22570"/>
                    </a:lnTo>
                    <a:cubicBezTo>
                      <a:pt x="199480" y="20861"/>
                      <a:pt x="201861" y="15509"/>
                      <a:pt x="200631" y="15509"/>
                    </a:cubicBezTo>
                    <a:cubicBezTo>
                      <a:pt x="200622" y="15509"/>
                      <a:pt x="200612" y="15509"/>
                      <a:pt x="200602" y="15510"/>
                    </a:cubicBezTo>
                    <a:cubicBezTo>
                      <a:pt x="199225" y="15682"/>
                      <a:pt x="197937" y="20848"/>
                      <a:pt x="197592" y="22315"/>
                    </a:cubicBezTo>
                    <a:cubicBezTo>
                      <a:pt x="197932" y="20186"/>
                      <a:pt x="199616" y="10085"/>
                      <a:pt x="197582" y="10085"/>
                    </a:cubicBezTo>
                    <a:cubicBezTo>
                      <a:pt x="197556" y="10085"/>
                      <a:pt x="197530" y="10086"/>
                      <a:pt x="197503" y="10090"/>
                    </a:cubicBezTo>
                    <a:cubicBezTo>
                      <a:pt x="195526" y="10434"/>
                      <a:pt x="196387" y="18355"/>
                      <a:pt x="196731" y="21020"/>
                    </a:cubicBezTo>
                    <a:cubicBezTo>
                      <a:pt x="196470" y="19298"/>
                      <a:pt x="195698" y="15427"/>
                      <a:pt x="194493" y="13706"/>
                    </a:cubicBezTo>
                    <a:cubicBezTo>
                      <a:pt x="194321" y="13444"/>
                      <a:pt x="194149" y="13189"/>
                      <a:pt x="193887" y="13099"/>
                    </a:cubicBezTo>
                    <a:cubicBezTo>
                      <a:pt x="193724" y="12937"/>
                      <a:pt x="193526" y="12878"/>
                      <a:pt x="193335" y="12878"/>
                    </a:cubicBezTo>
                    <a:cubicBezTo>
                      <a:pt x="193227" y="12878"/>
                      <a:pt x="193121" y="12897"/>
                      <a:pt x="193026" y="12927"/>
                    </a:cubicBezTo>
                    <a:cubicBezTo>
                      <a:pt x="192337" y="13099"/>
                      <a:pt x="192254" y="13706"/>
                      <a:pt x="192427" y="14649"/>
                    </a:cubicBezTo>
                    <a:cubicBezTo>
                      <a:pt x="192427" y="14821"/>
                      <a:pt x="192509" y="15083"/>
                      <a:pt x="192599" y="15338"/>
                    </a:cubicBezTo>
                    <a:cubicBezTo>
                      <a:pt x="192681" y="15772"/>
                      <a:pt x="192854" y="16288"/>
                      <a:pt x="193115" y="16715"/>
                    </a:cubicBezTo>
                    <a:cubicBezTo>
                      <a:pt x="193288" y="17149"/>
                      <a:pt x="193460" y="17494"/>
                      <a:pt x="193632" y="17921"/>
                    </a:cubicBezTo>
                    <a:cubicBezTo>
                      <a:pt x="194321" y="19470"/>
                      <a:pt x="195264" y="20938"/>
                      <a:pt x="195781" y="21709"/>
                    </a:cubicBezTo>
                    <a:lnTo>
                      <a:pt x="195526" y="21709"/>
                    </a:lnTo>
                    <a:cubicBezTo>
                      <a:pt x="195010" y="21110"/>
                      <a:pt x="194231" y="20249"/>
                      <a:pt x="193288" y="19388"/>
                    </a:cubicBezTo>
                    <a:cubicBezTo>
                      <a:pt x="193026" y="19216"/>
                      <a:pt x="192854" y="19043"/>
                      <a:pt x="192599" y="18871"/>
                    </a:cubicBezTo>
                    <a:cubicBezTo>
                      <a:pt x="191637" y="18134"/>
                      <a:pt x="190681" y="17523"/>
                      <a:pt x="189885" y="17523"/>
                    </a:cubicBezTo>
                    <a:cubicBezTo>
                      <a:pt x="189752" y="17523"/>
                      <a:pt x="189623" y="17540"/>
                      <a:pt x="189499" y="17576"/>
                    </a:cubicBezTo>
                    <a:cubicBezTo>
                      <a:pt x="188377" y="17749"/>
                      <a:pt x="190188" y="19216"/>
                      <a:pt x="192254" y="20593"/>
                    </a:cubicBezTo>
                    <a:lnTo>
                      <a:pt x="192392" y="20731"/>
                    </a:lnTo>
                    <a:lnTo>
                      <a:pt x="192392" y="20731"/>
                    </a:lnTo>
                    <a:cubicBezTo>
                      <a:pt x="190365" y="20140"/>
                      <a:pt x="188336" y="19633"/>
                      <a:pt x="186228" y="19126"/>
                    </a:cubicBezTo>
                    <a:lnTo>
                      <a:pt x="186138" y="19043"/>
                    </a:lnTo>
                    <a:lnTo>
                      <a:pt x="184072" y="18527"/>
                    </a:lnTo>
                    <a:lnTo>
                      <a:pt x="183989" y="18527"/>
                    </a:lnTo>
                    <a:lnTo>
                      <a:pt x="183728" y="18182"/>
                    </a:lnTo>
                    <a:lnTo>
                      <a:pt x="183128" y="17149"/>
                    </a:lnTo>
                    <a:lnTo>
                      <a:pt x="182440" y="16116"/>
                    </a:lnTo>
                    <a:lnTo>
                      <a:pt x="179685" y="14133"/>
                    </a:lnTo>
                    <a:lnTo>
                      <a:pt x="179685" y="13616"/>
                    </a:lnTo>
                    <a:lnTo>
                      <a:pt x="179685" y="12583"/>
                    </a:lnTo>
                    <a:lnTo>
                      <a:pt x="178479" y="12066"/>
                    </a:lnTo>
                    <a:lnTo>
                      <a:pt x="174946" y="10606"/>
                    </a:lnTo>
                    <a:lnTo>
                      <a:pt x="174257" y="10262"/>
                    </a:lnTo>
                    <a:lnTo>
                      <a:pt x="171846" y="9229"/>
                    </a:lnTo>
                    <a:lnTo>
                      <a:pt x="168664" y="10090"/>
                    </a:lnTo>
                    <a:cubicBezTo>
                      <a:pt x="168664" y="10090"/>
                      <a:pt x="166598" y="9973"/>
                      <a:pt x="164888" y="9973"/>
                    </a:cubicBezTo>
                    <a:cubicBezTo>
                      <a:pt x="164033" y="9973"/>
                      <a:pt x="163267" y="10002"/>
                      <a:pt x="162892" y="10090"/>
                    </a:cubicBezTo>
                    <a:cubicBezTo>
                      <a:pt x="162293" y="10344"/>
                      <a:pt x="159449" y="11467"/>
                      <a:pt x="156955" y="12411"/>
                    </a:cubicBezTo>
                    <a:cubicBezTo>
                      <a:pt x="156349" y="12672"/>
                      <a:pt x="155833" y="12927"/>
                      <a:pt x="155316" y="13099"/>
                    </a:cubicBezTo>
                    <a:lnTo>
                      <a:pt x="153250" y="12845"/>
                    </a:lnTo>
                    <a:lnTo>
                      <a:pt x="152823" y="12845"/>
                    </a:lnTo>
                    <a:cubicBezTo>
                      <a:pt x="152134" y="12755"/>
                      <a:pt x="151445" y="12672"/>
                      <a:pt x="150839" y="12583"/>
                    </a:cubicBezTo>
                    <a:cubicBezTo>
                      <a:pt x="150495" y="12500"/>
                      <a:pt x="150150" y="12500"/>
                      <a:pt x="149806" y="12411"/>
                    </a:cubicBezTo>
                    <a:lnTo>
                      <a:pt x="149723" y="12411"/>
                    </a:lnTo>
                    <a:cubicBezTo>
                      <a:pt x="149379" y="12411"/>
                      <a:pt x="149035" y="12328"/>
                      <a:pt x="148690" y="12328"/>
                    </a:cubicBezTo>
                    <a:cubicBezTo>
                      <a:pt x="148346" y="12238"/>
                      <a:pt x="148001" y="12238"/>
                      <a:pt x="147740" y="12238"/>
                    </a:cubicBezTo>
                    <a:cubicBezTo>
                      <a:pt x="147223" y="12156"/>
                      <a:pt x="146624" y="12066"/>
                      <a:pt x="146107" y="11984"/>
                    </a:cubicBezTo>
                    <a:lnTo>
                      <a:pt x="145673" y="11984"/>
                    </a:lnTo>
                    <a:cubicBezTo>
                      <a:pt x="142574" y="11639"/>
                      <a:pt x="139392" y="11377"/>
                      <a:pt x="136120" y="11123"/>
                    </a:cubicBezTo>
                    <a:cubicBezTo>
                      <a:pt x="137670" y="9311"/>
                      <a:pt x="139736" y="6728"/>
                      <a:pt x="138786" y="6556"/>
                    </a:cubicBezTo>
                    <a:cubicBezTo>
                      <a:pt x="138735" y="6543"/>
                      <a:pt x="138683" y="6537"/>
                      <a:pt x="138631" y="6537"/>
                    </a:cubicBezTo>
                    <a:cubicBezTo>
                      <a:pt x="137970" y="6537"/>
                      <a:pt x="137173" y="7506"/>
                      <a:pt x="136375" y="8622"/>
                    </a:cubicBezTo>
                    <a:cubicBezTo>
                      <a:pt x="137753" y="6129"/>
                      <a:pt x="139130" y="3374"/>
                      <a:pt x="138187" y="3284"/>
                    </a:cubicBezTo>
                    <a:cubicBezTo>
                      <a:pt x="137236" y="3284"/>
                      <a:pt x="135859" y="5785"/>
                      <a:pt x="134825" y="8106"/>
                    </a:cubicBezTo>
                    <a:cubicBezTo>
                      <a:pt x="136120" y="4662"/>
                      <a:pt x="137498" y="275"/>
                      <a:pt x="135776" y="13"/>
                    </a:cubicBezTo>
                    <a:cubicBezTo>
                      <a:pt x="135724" y="4"/>
                      <a:pt x="135673" y="0"/>
                      <a:pt x="1356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accen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4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4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1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pic>
        <p:nvPicPr>
          <p:cNvPr id="54" name="Google Shape;54;p4"/>
          <p:cNvPicPr preferRelativeResize="0"/>
          <p:nvPr/>
        </p:nvPicPr>
        <p:blipFill rotWithShape="1">
          <a:blip r:embed="rId3">
            <a:alphaModFix/>
          </a:blip>
          <a:srcRect r="41547" b="33333"/>
          <a:stretch/>
        </p:blipFill>
        <p:spPr>
          <a:xfrm>
            <a:off x="7014124" y="-543413"/>
            <a:ext cx="2348950" cy="171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3300" y="4780750"/>
            <a:ext cx="609600" cy="26275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4"/>
          <p:cNvSpPr/>
          <p:nvPr/>
        </p:nvSpPr>
        <p:spPr>
          <a:xfrm>
            <a:off x="5544050" y="54230"/>
            <a:ext cx="1052485" cy="345044"/>
          </a:xfrm>
          <a:custGeom>
            <a:avLst/>
            <a:gdLst/>
            <a:ahLst/>
            <a:cxnLst/>
            <a:rect l="l" t="t" r="r" b="b"/>
            <a:pathLst>
              <a:path w="83514" h="27379" extrusionOk="0">
                <a:moveTo>
                  <a:pt x="51658" y="0"/>
                </a:moveTo>
                <a:cubicBezTo>
                  <a:pt x="41327" y="0"/>
                  <a:pt x="36071" y="9388"/>
                  <a:pt x="40466" y="15931"/>
                </a:cubicBezTo>
                <a:cubicBezTo>
                  <a:pt x="40466" y="15931"/>
                  <a:pt x="37366" y="15153"/>
                  <a:pt x="34350" y="15153"/>
                </a:cubicBezTo>
                <a:cubicBezTo>
                  <a:pt x="31767" y="15153"/>
                  <a:pt x="29273" y="15669"/>
                  <a:pt x="28757" y="17736"/>
                </a:cubicBezTo>
                <a:cubicBezTo>
                  <a:pt x="27551" y="22130"/>
                  <a:pt x="24879" y="20835"/>
                  <a:pt x="23329" y="21441"/>
                </a:cubicBezTo>
                <a:cubicBezTo>
                  <a:pt x="21780" y="22130"/>
                  <a:pt x="22813" y="24279"/>
                  <a:pt x="19025" y="24279"/>
                </a:cubicBezTo>
                <a:lnTo>
                  <a:pt x="18508" y="24279"/>
                </a:lnTo>
                <a:cubicBezTo>
                  <a:pt x="18336" y="24196"/>
                  <a:pt x="17991" y="24196"/>
                  <a:pt x="17737" y="24196"/>
                </a:cubicBezTo>
                <a:cubicBezTo>
                  <a:pt x="12571" y="24196"/>
                  <a:pt x="1" y="25484"/>
                  <a:pt x="1806" y="25574"/>
                </a:cubicBezTo>
                <a:cubicBezTo>
                  <a:pt x="3617" y="25746"/>
                  <a:pt x="31767" y="26607"/>
                  <a:pt x="51052" y="27296"/>
                </a:cubicBezTo>
                <a:cubicBezTo>
                  <a:pt x="53208" y="27296"/>
                  <a:pt x="54930" y="27378"/>
                  <a:pt x="56307" y="27378"/>
                </a:cubicBezTo>
                <a:cubicBezTo>
                  <a:pt x="67066" y="27378"/>
                  <a:pt x="55701" y="25312"/>
                  <a:pt x="63195" y="24968"/>
                </a:cubicBezTo>
                <a:cubicBezTo>
                  <a:pt x="67500" y="24796"/>
                  <a:pt x="76020" y="24796"/>
                  <a:pt x="83513" y="24541"/>
                </a:cubicBezTo>
                <a:lnTo>
                  <a:pt x="83513" y="21269"/>
                </a:lnTo>
                <a:cubicBezTo>
                  <a:pt x="78430" y="20753"/>
                  <a:pt x="83341" y="20236"/>
                  <a:pt x="83169" y="18252"/>
                </a:cubicBezTo>
                <a:cubicBezTo>
                  <a:pt x="82907" y="15931"/>
                  <a:pt x="78348" y="11626"/>
                  <a:pt x="68189" y="11192"/>
                </a:cubicBezTo>
                <a:cubicBezTo>
                  <a:pt x="67582" y="11110"/>
                  <a:pt x="66983" y="11110"/>
                  <a:pt x="66377" y="11110"/>
                </a:cubicBezTo>
                <a:cubicBezTo>
                  <a:pt x="65344" y="11110"/>
                  <a:pt x="64483" y="11192"/>
                  <a:pt x="63622" y="11192"/>
                </a:cubicBezTo>
                <a:cubicBezTo>
                  <a:pt x="63794" y="10332"/>
                  <a:pt x="63884" y="9388"/>
                  <a:pt x="63794" y="8437"/>
                </a:cubicBezTo>
                <a:cubicBezTo>
                  <a:pt x="63794" y="8183"/>
                  <a:pt x="63712" y="8010"/>
                  <a:pt x="63712" y="7749"/>
                </a:cubicBezTo>
                <a:cubicBezTo>
                  <a:pt x="63278" y="4739"/>
                  <a:pt x="61384" y="1811"/>
                  <a:pt x="56307" y="606"/>
                </a:cubicBezTo>
                <a:cubicBezTo>
                  <a:pt x="54668" y="172"/>
                  <a:pt x="53118" y="0"/>
                  <a:pt x="516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2174825" y="54223"/>
            <a:ext cx="997097" cy="345056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"/>
          <p:cNvSpPr txBox="1">
            <a:spLocks noGrp="1"/>
          </p:cNvSpPr>
          <p:nvPr>
            <p:ph type="body" idx="1"/>
          </p:nvPr>
        </p:nvSpPr>
        <p:spPr>
          <a:xfrm>
            <a:off x="1476375" y="3117653"/>
            <a:ext cx="2670000" cy="86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body" idx="2"/>
          </p:nvPr>
        </p:nvSpPr>
        <p:spPr>
          <a:xfrm>
            <a:off x="4998691" y="3117653"/>
            <a:ext cx="2670000" cy="86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title"/>
          </p:nvPr>
        </p:nvSpPr>
        <p:spPr>
          <a:xfrm>
            <a:off x="713225" y="5402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62" name="Google Shape;62;p5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"/>
          <p:cNvSpPr/>
          <p:nvPr/>
        </p:nvSpPr>
        <p:spPr>
          <a:xfrm>
            <a:off x="2212925" y="85723"/>
            <a:ext cx="1086699" cy="376064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4" name="Google Shape;64;p5"/>
          <p:cNvPicPr preferRelativeResize="0"/>
          <p:nvPr/>
        </p:nvPicPr>
        <p:blipFill rotWithShape="1">
          <a:blip r:embed="rId3">
            <a:alphaModFix/>
          </a:blip>
          <a:srcRect r="41547" b="33333"/>
          <a:stretch/>
        </p:blipFill>
        <p:spPr>
          <a:xfrm rot="-8752360">
            <a:off x="-635124" y="3407388"/>
            <a:ext cx="2348949" cy="17138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5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5"/>
          <p:cNvSpPr/>
          <p:nvPr/>
        </p:nvSpPr>
        <p:spPr>
          <a:xfrm flipH="1">
            <a:off x="7247000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9"/>
          <p:cNvGrpSpPr/>
          <p:nvPr/>
        </p:nvGrpSpPr>
        <p:grpSpPr>
          <a:xfrm>
            <a:off x="-5478" y="2078280"/>
            <a:ext cx="9144043" cy="3063541"/>
            <a:chOff x="1056325" y="3631825"/>
            <a:chExt cx="5501500" cy="1843175"/>
          </a:xfrm>
        </p:grpSpPr>
        <p:sp>
          <p:nvSpPr>
            <p:cNvPr id="90" name="Google Shape;90;p9"/>
            <p:cNvSpPr/>
            <p:nvPr/>
          </p:nvSpPr>
          <p:spPr>
            <a:xfrm>
              <a:off x="4799400" y="3631825"/>
              <a:ext cx="275525" cy="394525"/>
            </a:xfrm>
            <a:custGeom>
              <a:avLst/>
              <a:gdLst/>
              <a:ahLst/>
              <a:cxnLst/>
              <a:rect l="l" t="t" r="r" b="b"/>
              <a:pathLst>
                <a:path w="11021" h="15781" extrusionOk="0">
                  <a:moveTo>
                    <a:pt x="7145" y="1"/>
                  </a:moveTo>
                  <a:cubicBezTo>
                    <a:pt x="4078" y="1"/>
                    <a:pt x="158" y="3901"/>
                    <a:pt x="0" y="15092"/>
                  </a:cubicBezTo>
                  <a:lnTo>
                    <a:pt x="83" y="15092"/>
                  </a:lnTo>
                  <a:cubicBezTo>
                    <a:pt x="427" y="15181"/>
                    <a:pt x="772" y="15181"/>
                    <a:pt x="1116" y="15264"/>
                  </a:cubicBezTo>
                  <a:cubicBezTo>
                    <a:pt x="1722" y="15353"/>
                    <a:pt x="2411" y="15436"/>
                    <a:pt x="3100" y="15526"/>
                  </a:cubicBezTo>
                  <a:lnTo>
                    <a:pt x="3527" y="15526"/>
                  </a:lnTo>
                  <a:lnTo>
                    <a:pt x="5593" y="15780"/>
                  </a:lnTo>
                  <a:cubicBezTo>
                    <a:pt x="6110" y="15608"/>
                    <a:pt x="6626" y="15353"/>
                    <a:pt x="7232" y="15092"/>
                  </a:cubicBezTo>
                  <a:cubicBezTo>
                    <a:pt x="8782" y="12337"/>
                    <a:pt x="11021" y="7515"/>
                    <a:pt x="10759" y="3644"/>
                  </a:cubicBezTo>
                  <a:cubicBezTo>
                    <a:pt x="10596" y="1479"/>
                    <a:pt x="9032" y="1"/>
                    <a:pt x="7145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9"/>
            <p:cNvSpPr/>
            <p:nvPr/>
          </p:nvSpPr>
          <p:spPr>
            <a:xfrm>
              <a:off x="2248725" y="3677625"/>
              <a:ext cx="282075" cy="396075"/>
            </a:xfrm>
            <a:custGeom>
              <a:avLst/>
              <a:gdLst/>
              <a:ahLst/>
              <a:cxnLst/>
              <a:rect l="l" t="t" r="r" b="b"/>
              <a:pathLst>
                <a:path w="11283" h="15843" extrusionOk="0">
                  <a:moveTo>
                    <a:pt x="3961" y="1"/>
                  </a:moveTo>
                  <a:lnTo>
                    <a:pt x="1" y="5256"/>
                  </a:lnTo>
                  <a:lnTo>
                    <a:pt x="4051" y="15843"/>
                  </a:lnTo>
                  <a:lnTo>
                    <a:pt x="5167" y="14982"/>
                  </a:lnTo>
                  <a:lnTo>
                    <a:pt x="7495" y="15415"/>
                  </a:lnTo>
                  <a:cubicBezTo>
                    <a:pt x="8183" y="15326"/>
                    <a:pt x="8955" y="15243"/>
                    <a:pt x="9733" y="15071"/>
                  </a:cubicBezTo>
                  <a:cubicBezTo>
                    <a:pt x="9988" y="15071"/>
                    <a:pt x="10332" y="14982"/>
                    <a:pt x="10677" y="14899"/>
                  </a:cubicBezTo>
                  <a:cubicBezTo>
                    <a:pt x="10332" y="14637"/>
                    <a:pt x="9988" y="14293"/>
                    <a:pt x="9561" y="13866"/>
                  </a:cubicBezTo>
                  <a:cubicBezTo>
                    <a:pt x="6923" y="11307"/>
                    <a:pt x="2391" y="6778"/>
                    <a:pt x="3594" y="6778"/>
                  </a:cubicBezTo>
                  <a:cubicBezTo>
                    <a:pt x="3647" y="6778"/>
                    <a:pt x="3712" y="6787"/>
                    <a:pt x="3789" y="6806"/>
                  </a:cubicBezTo>
                  <a:cubicBezTo>
                    <a:pt x="5167" y="7150"/>
                    <a:pt x="7405" y="9561"/>
                    <a:pt x="9217" y="11627"/>
                  </a:cubicBezTo>
                  <a:cubicBezTo>
                    <a:pt x="10160" y="12833"/>
                    <a:pt x="10938" y="13866"/>
                    <a:pt x="11283" y="14382"/>
                  </a:cubicBezTo>
                  <a:cubicBezTo>
                    <a:pt x="10938" y="13776"/>
                    <a:pt x="9988" y="12488"/>
                    <a:pt x="9044" y="10939"/>
                  </a:cubicBezTo>
                  <a:cubicBezTo>
                    <a:pt x="6888" y="7405"/>
                    <a:pt x="4306" y="2584"/>
                    <a:pt x="5855" y="1723"/>
                  </a:cubicBezTo>
                  <a:cubicBezTo>
                    <a:pt x="5941" y="1681"/>
                    <a:pt x="6028" y="1661"/>
                    <a:pt x="6125" y="1661"/>
                  </a:cubicBezTo>
                  <a:cubicBezTo>
                    <a:pt x="6222" y="1661"/>
                    <a:pt x="6331" y="1681"/>
                    <a:pt x="6461" y="1723"/>
                  </a:cubicBezTo>
                  <a:lnTo>
                    <a:pt x="39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9"/>
            <p:cNvSpPr/>
            <p:nvPr/>
          </p:nvSpPr>
          <p:spPr>
            <a:xfrm>
              <a:off x="2425225" y="3731525"/>
              <a:ext cx="19475" cy="23625"/>
            </a:xfrm>
            <a:custGeom>
              <a:avLst/>
              <a:gdLst/>
              <a:ahLst/>
              <a:cxnLst/>
              <a:rect l="l" t="t" r="r" b="b"/>
              <a:pathLst>
                <a:path w="779" h="945" extrusionOk="0">
                  <a:moveTo>
                    <a:pt x="1" y="1"/>
                  </a:moveTo>
                  <a:lnTo>
                    <a:pt x="1" y="1"/>
                  </a:lnTo>
                  <a:cubicBezTo>
                    <a:pt x="262" y="256"/>
                    <a:pt x="517" y="517"/>
                    <a:pt x="779" y="944"/>
                  </a:cubicBezTo>
                  <a:lnTo>
                    <a:pt x="689" y="42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9"/>
            <p:cNvSpPr/>
            <p:nvPr/>
          </p:nvSpPr>
          <p:spPr>
            <a:xfrm>
              <a:off x="3959975" y="3953150"/>
              <a:ext cx="217325" cy="6550"/>
            </a:xfrm>
            <a:custGeom>
              <a:avLst/>
              <a:gdLst/>
              <a:ahLst/>
              <a:cxnLst/>
              <a:rect l="l" t="t" r="r" b="b"/>
              <a:pathLst>
                <a:path w="8693" h="262" extrusionOk="0">
                  <a:moveTo>
                    <a:pt x="0" y="0"/>
                  </a:moveTo>
                  <a:cubicBezTo>
                    <a:pt x="2927" y="90"/>
                    <a:pt x="5855" y="172"/>
                    <a:pt x="8692" y="262"/>
                  </a:cubicBezTo>
                  <a:cubicBezTo>
                    <a:pt x="5855" y="172"/>
                    <a:pt x="2927" y="90"/>
                    <a:pt x="83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>
              <a:off x="2343450" y="408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9"/>
            <p:cNvSpPr/>
            <p:nvPr/>
          </p:nvSpPr>
          <p:spPr>
            <a:xfrm>
              <a:off x="2616875" y="4034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9"/>
            <p:cNvSpPr/>
            <p:nvPr/>
          </p:nvSpPr>
          <p:spPr>
            <a:xfrm>
              <a:off x="5996125" y="4256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9"/>
            <p:cNvSpPr/>
            <p:nvPr/>
          </p:nvSpPr>
          <p:spPr>
            <a:xfrm>
              <a:off x="6021950" y="4263075"/>
              <a:ext cx="4325" cy="2275"/>
            </a:xfrm>
            <a:custGeom>
              <a:avLst/>
              <a:gdLst/>
              <a:ahLst/>
              <a:cxnLst/>
              <a:rect l="l" t="t" r="r" b="b"/>
              <a:pathLst>
                <a:path w="173" h="91" extrusionOk="0">
                  <a:moveTo>
                    <a:pt x="1" y="1"/>
                  </a:moveTo>
                  <a:lnTo>
                    <a:pt x="1" y="90"/>
                  </a:lnTo>
                  <a:lnTo>
                    <a:pt x="173" y="90"/>
                  </a:lnTo>
                  <a:cubicBezTo>
                    <a:pt x="83" y="90"/>
                    <a:pt x="83" y="90"/>
                    <a:pt x="1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9"/>
            <p:cNvSpPr/>
            <p:nvPr/>
          </p:nvSpPr>
          <p:spPr>
            <a:xfrm>
              <a:off x="4459325" y="3976900"/>
              <a:ext cx="238850" cy="21550"/>
            </a:xfrm>
            <a:custGeom>
              <a:avLst/>
              <a:gdLst/>
              <a:ahLst/>
              <a:cxnLst/>
              <a:rect l="l" t="t" r="r" b="b"/>
              <a:pathLst>
                <a:path w="9554" h="862" extrusionOk="0">
                  <a:moveTo>
                    <a:pt x="0" y="1"/>
                  </a:moveTo>
                  <a:lnTo>
                    <a:pt x="0" y="1"/>
                  </a:lnTo>
                  <a:cubicBezTo>
                    <a:pt x="3272" y="255"/>
                    <a:pt x="6454" y="517"/>
                    <a:pt x="9553" y="862"/>
                  </a:cubicBezTo>
                  <a:cubicBezTo>
                    <a:pt x="6454" y="517"/>
                    <a:pt x="3272" y="255"/>
                    <a:pt x="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1437375" y="431475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extrusionOk="0">
                  <a:moveTo>
                    <a:pt x="83" y="0"/>
                  </a:moveTo>
                  <a:lnTo>
                    <a:pt x="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9"/>
            <p:cNvSpPr/>
            <p:nvPr/>
          </p:nvSpPr>
          <p:spPr>
            <a:xfrm>
              <a:off x="1291000" y="4338500"/>
              <a:ext cx="81825" cy="30175"/>
            </a:xfrm>
            <a:custGeom>
              <a:avLst/>
              <a:gdLst/>
              <a:ahLst/>
              <a:cxnLst/>
              <a:rect l="l" t="t" r="r" b="b"/>
              <a:pathLst>
                <a:path w="3273" h="1207" extrusionOk="0">
                  <a:moveTo>
                    <a:pt x="3272" y="1"/>
                  </a:moveTo>
                  <a:cubicBezTo>
                    <a:pt x="2150" y="345"/>
                    <a:pt x="1117" y="772"/>
                    <a:pt x="1" y="1206"/>
                  </a:cubicBezTo>
                  <a:cubicBezTo>
                    <a:pt x="1117" y="772"/>
                    <a:pt x="2150" y="345"/>
                    <a:pt x="3272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1402925" y="4325600"/>
              <a:ext cx="2100" cy="2075"/>
            </a:xfrm>
            <a:custGeom>
              <a:avLst/>
              <a:gdLst/>
              <a:ahLst/>
              <a:cxnLst/>
              <a:rect l="l" t="t" r="r" b="b"/>
              <a:pathLst>
                <a:path w="84" h="83" extrusionOk="0">
                  <a:moveTo>
                    <a:pt x="83" y="0"/>
                  </a:moveTo>
                  <a:lnTo>
                    <a:pt x="1" y="83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>
              <a:off x="1056325" y="4102025"/>
              <a:ext cx="5096850" cy="1372975"/>
            </a:xfrm>
            <a:custGeom>
              <a:avLst/>
              <a:gdLst/>
              <a:ahLst/>
              <a:cxnLst/>
              <a:rect l="l" t="t" r="r" b="b"/>
              <a:pathLst>
                <a:path w="203874" h="54919" extrusionOk="0">
                  <a:moveTo>
                    <a:pt x="103625" y="1"/>
                  </a:moveTo>
                  <a:cubicBezTo>
                    <a:pt x="58824" y="1"/>
                    <a:pt x="18817" y="12799"/>
                    <a:pt x="0" y="19874"/>
                  </a:cubicBezTo>
                  <a:lnTo>
                    <a:pt x="0" y="43292"/>
                  </a:lnTo>
                  <a:lnTo>
                    <a:pt x="0" y="43381"/>
                  </a:lnTo>
                  <a:lnTo>
                    <a:pt x="0" y="54918"/>
                  </a:lnTo>
                  <a:lnTo>
                    <a:pt x="178906" y="54918"/>
                  </a:lnTo>
                  <a:cubicBezTo>
                    <a:pt x="186827" y="53885"/>
                    <a:pt x="196470" y="52246"/>
                    <a:pt x="199225" y="50097"/>
                  </a:cubicBezTo>
                  <a:cubicBezTo>
                    <a:pt x="203874" y="46309"/>
                    <a:pt x="145329" y="42520"/>
                    <a:pt x="144041" y="38904"/>
                  </a:cubicBezTo>
                  <a:cubicBezTo>
                    <a:pt x="142960" y="35580"/>
                    <a:pt x="172845" y="34202"/>
                    <a:pt x="183673" y="34202"/>
                  </a:cubicBezTo>
                  <a:cubicBezTo>
                    <a:pt x="184916" y="34202"/>
                    <a:pt x="185907" y="34220"/>
                    <a:pt x="186572" y="34255"/>
                  </a:cubicBezTo>
                  <a:cubicBezTo>
                    <a:pt x="188095" y="34338"/>
                    <a:pt x="190022" y="34420"/>
                    <a:pt x="191801" y="34420"/>
                  </a:cubicBezTo>
                  <a:cubicBezTo>
                    <a:pt x="197465" y="34420"/>
                    <a:pt x="201641" y="33586"/>
                    <a:pt x="186572" y="29262"/>
                  </a:cubicBezTo>
                  <a:cubicBezTo>
                    <a:pt x="166681" y="23662"/>
                    <a:pt x="109775" y="26162"/>
                    <a:pt x="108825" y="23490"/>
                  </a:cubicBezTo>
                  <a:cubicBezTo>
                    <a:pt x="107791" y="20824"/>
                    <a:pt x="129660" y="15397"/>
                    <a:pt x="133882" y="15225"/>
                  </a:cubicBezTo>
                  <a:cubicBezTo>
                    <a:pt x="138097" y="15052"/>
                    <a:pt x="135859" y="12559"/>
                    <a:pt x="132504" y="12215"/>
                  </a:cubicBezTo>
                  <a:cubicBezTo>
                    <a:pt x="129143" y="11953"/>
                    <a:pt x="89284" y="12559"/>
                    <a:pt x="83685" y="10837"/>
                  </a:cubicBezTo>
                  <a:cubicBezTo>
                    <a:pt x="78092" y="9026"/>
                    <a:pt x="85923" y="5327"/>
                    <a:pt x="106070" y="5327"/>
                  </a:cubicBezTo>
                  <a:cubicBezTo>
                    <a:pt x="126216" y="5327"/>
                    <a:pt x="123206" y="850"/>
                    <a:pt x="123206" y="850"/>
                  </a:cubicBezTo>
                  <a:cubicBezTo>
                    <a:pt x="116612" y="266"/>
                    <a:pt x="110069" y="1"/>
                    <a:pt x="103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9"/>
            <p:cNvSpPr/>
            <p:nvPr/>
          </p:nvSpPr>
          <p:spPr>
            <a:xfrm>
              <a:off x="1409300" y="4323350"/>
              <a:ext cx="2275" cy="2275"/>
            </a:xfrm>
            <a:custGeom>
              <a:avLst/>
              <a:gdLst/>
              <a:ahLst/>
              <a:cxnLst/>
              <a:rect l="l" t="t" r="r" b="b"/>
              <a:pathLst>
                <a:path w="91" h="91" extrusionOk="0">
                  <a:moveTo>
                    <a:pt x="90" y="1"/>
                  </a:moveTo>
                  <a:cubicBezTo>
                    <a:pt x="1" y="1"/>
                    <a:pt x="1" y="1"/>
                    <a:pt x="1" y="90"/>
                  </a:cubicBezTo>
                  <a:cubicBezTo>
                    <a:pt x="1" y="90"/>
                    <a:pt x="1" y="1"/>
                    <a:pt x="9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9"/>
            <p:cNvSpPr/>
            <p:nvPr/>
          </p:nvSpPr>
          <p:spPr>
            <a:xfrm>
              <a:off x="2321925" y="4080225"/>
              <a:ext cx="21550" cy="4325"/>
            </a:xfrm>
            <a:custGeom>
              <a:avLst/>
              <a:gdLst/>
              <a:ahLst/>
              <a:cxnLst/>
              <a:rect l="l" t="t" r="r" b="b"/>
              <a:pathLst>
                <a:path w="862" h="173" extrusionOk="0">
                  <a:moveTo>
                    <a:pt x="861" y="0"/>
                  </a:moveTo>
                  <a:lnTo>
                    <a:pt x="861" y="0"/>
                  </a:lnTo>
                  <a:cubicBezTo>
                    <a:pt x="517" y="83"/>
                    <a:pt x="262" y="83"/>
                    <a:pt x="0" y="172"/>
                  </a:cubicBezTo>
                  <a:cubicBezTo>
                    <a:pt x="262" y="83"/>
                    <a:pt x="606" y="83"/>
                    <a:pt x="861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9"/>
            <p:cNvSpPr/>
            <p:nvPr/>
          </p:nvSpPr>
          <p:spPr>
            <a:xfrm>
              <a:off x="3107625" y="3847700"/>
              <a:ext cx="110825" cy="165725"/>
            </a:xfrm>
            <a:custGeom>
              <a:avLst/>
              <a:gdLst/>
              <a:ahLst/>
              <a:cxnLst/>
              <a:rect l="l" t="t" r="r" b="b"/>
              <a:pathLst>
                <a:path w="4433" h="6629" extrusionOk="0">
                  <a:moveTo>
                    <a:pt x="1617" y="1"/>
                  </a:moveTo>
                  <a:cubicBezTo>
                    <a:pt x="1302" y="1"/>
                    <a:pt x="1728" y="2788"/>
                    <a:pt x="2067" y="4735"/>
                  </a:cubicBezTo>
                  <a:cubicBezTo>
                    <a:pt x="1977" y="4735"/>
                    <a:pt x="1977" y="4824"/>
                    <a:pt x="1977" y="4824"/>
                  </a:cubicBezTo>
                  <a:cubicBezTo>
                    <a:pt x="1573" y="3193"/>
                    <a:pt x="1007" y="1099"/>
                    <a:pt x="510" y="1099"/>
                  </a:cubicBezTo>
                  <a:cubicBezTo>
                    <a:pt x="482" y="1099"/>
                    <a:pt x="455" y="1105"/>
                    <a:pt x="427" y="1119"/>
                  </a:cubicBezTo>
                  <a:cubicBezTo>
                    <a:pt x="0" y="1380"/>
                    <a:pt x="861" y="3619"/>
                    <a:pt x="1550" y="5169"/>
                  </a:cubicBezTo>
                  <a:lnTo>
                    <a:pt x="1288" y="5169"/>
                  </a:lnTo>
                  <a:cubicBezTo>
                    <a:pt x="990" y="4871"/>
                    <a:pt x="692" y="4634"/>
                    <a:pt x="452" y="4634"/>
                  </a:cubicBezTo>
                  <a:cubicBezTo>
                    <a:pt x="415" y="4634"/>
                    <a:pt x="379" y="4640"/>
                    <a:pt x="345" y="4652"/>
                  </a:cubicBezTo>
                  <a:cubicBezTo>
                    <a:pt x="0" y="4735"/>
                    <a:pt x="83" y="4996"/>
                    <a:pt x="345" y="5251"/>
                  </a:cubicBezTo>
                  <a:cubicBezTo>
                    <a:pt x="861" y="5857"/>
                    <a:pt x="1894" y="6629"/>
                    <a:pt x="1894" y="6629"/>
                  </a:cubicBezTo>
                  <a:lnTo>
                    <a:pt x="3527" y="6629"/>
                  </a:lnTo>
                  <a:cubicBezTo>
                    <a:pt x="3527" y="6629"/>
                    <a:pt x="4433" y="3268"/>
                    <a:pt x="3995" y="3268"/>
                  </a:cubicBezTo>
                  <a:cubicBezTo>
                    <a:pt x="3985" y="3268"/>
                    <a:pt x="3973" y="3270"/>
                    <a:pt x="3961" y="3275"/>
                  </a:cubicBezTo>
                  <a:cubicBezTo>
                    <a:pt x="3444" y="3529"/>
                    <a:pt x="3272" y="5596"/>
                    <a:pt x="3182" y="6284"/>
                  </a:cubicBezTo>
                  <a:cubicBezTo>
                    <a:pt x="3182" y="5768"/>
                    <a:pt x="3355" y="4563"/>
                    <a:pt x="3355" y="3447"/>
                  </a:cubicBezTo>
                  <a:cubicBezTo>
                    <a:pt x="3355" y="2370"/>
                    <a:pt x="3355" y="1458"/>
                    <a:pt x="3203" y="1458"/>
                  </a:cubicBezTo>
                  <a:cubicBezTo>
                    <a:pt x="3196" y="1458"/>
                    <a:pt x="3189" y="1460"/>
                    <a:pt x="3182" y="1463"/>
                  </a:cubicBezTo>
                  <a:cubicBezTo>
                    <a:pt x="2928" y="1553"/>
                    <a:pt x="2838" y="2758"/>
                    <a:pt x="2838" y="3963"/>
                  </a:cubicBezTo>
                  <a:lnTo>
                    <a:pt x="2583" y="4218"/>
                  </a:lnTo>
                  <a:cubicBezTo>
                    <a:pt x="2321" y="2324"/>
                    <a:pt x="2067" y="86"/>
                    <a:pt x="1633" y="3"/>
                  </a:cubicBezTo>
                  <a:cubicBezTo>
                    <a:pt x="1627" y="2"/>
                    <a:pt x="1622" y="1"/>
                    <a:pt x="1617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9"/>
            <p:cNvSpPr/>
            <p:nvPr/>
          </p:nvSpPr>
          <p:spPr>
            <a:xfrm>
              <a:off x="1056325" y="3698850"/>
              <a:ext cx="5501500" cy="1776150"/>
            </a:xfrm>
            <a:custGeom>
              <a:avLst/>
              <a:gdLst/>
              <a:ahLst/>
              <a:cxnLst/>
              <a:rect l="l" t="t" r="r" b="b"/>
              <a:pathLst>
                <a:path w="220060" h="71046" extrusionOk="0">
                  <a:moveTo>
                    <a:pt x="135622" y="0"/>
                  </a:moveTo>
                  <a:cubicBezTo>
                    <a:pt x="134163" y="0"/>
                    <a:pt x="133256" y="3486"/>
                    <a:pt x="132676" y="6728"/>
                  </a:cubicBezTo>
                  <a:cubicBezTo>
                    <a:pt x="132759" y="5006"/>
                    <a:pt x="132504" y="3457"/>
                    <a:pt x="131554" y="3374"/>
                  </a:cubicBezTo>
                  <a:cubicBezTo>
                    <a:pt x="131538" y="3373"/>
                    <a:pt x="131522" y="3373"/>
                    <a:pt x="131506" y="3373"/>
                  </a:cubicBezTo>
                  <a:cubicBezTo>
                    <a:pt x="130017" y="3373"/>
                    <a:pt x="130616" y="7533"/>
                    <a:pt x="131127" y="10000"/>
                  </a:cubicBezTo>
                  <a:cubicBezTo>
                    <a:pt x="130782" y="8795"/>
                    <a:pt x="130004" y="7162"/>
                    <a:pt x="128799" y="5957"/>
                  </a:cubicBezTo>
                  <a:cubicBezTo>
                    <a:pt x="128517" y="5689"/>
                    <a:pt x="128332" y="5571"/>
                    <a:pt x="128226" y="5571"/>
                  </a:cubicBezTo>
                  <a:cubicBezTo>
                    <a:pt x="127680" y="5571"/>
                    <a:pt x="129183" y="8672"/>
                    <a:pt x="130266" y="10689"/>
                  </a:cubicBezTo>
                  <a:cubicBezTo>
                    <a:pt x="129577" y="10689"/>
                    <a:pt x="128888" y="10606"/>
                    <a:pt x="128199" y="10606"/>
                  </a:cubicBezTo>
                  <a:cubicBezTo>
                    <a:pt x="127938" y="10606"/>
                    <a:pt x="127683" y="10606"/>
                    <a:pt x="127339" y="10517"/>
                  </a:cubicBezTo>
                  <a:lnTo>
                    <a:pt x="126478" y="10517"/>
                  </a:lnTo>
                  <a:cubicBezTo>
                    <a:pt x="126044" y="10517"/>
                    <a:pt x="125699" y="10517"/>
                    <a:pt x="125272" y="10434"/>
                  </a:cubicBezTo>
                  <a:lnTo>
                    <a:pt x="124838" y="10434"/>
                  </a:lnTo>
                  <a:cubicBezTo>
                    <a:pt x="122001" y="10344"/>
                    <a:pt x="119073" y="10262"/>
                    <a:pt x="116229" y="10172"/>
                  </a:cubicBezTo>
                  <a:lnTo>
                    <a:pt x="116146" y="10172"/>
                  </a:lnTo>
                  <a:lnTo>
                    <a:pt x="113474" y="9229"/>
                  </a:lnTo>
                  <a:lnTo>
                    <a:pt x="108652" y="7679"/>
                  </a:lnTo>
                  <a:cubicBezTo>
                    <a:pt x="108652" y="7679"/>
                    <a:pt x="104520" y="7256"/>
                    <a:pt x="100948" y="7256"/>
                  </a:cubicBezTo>
                  <a:cubicBezTo>
                    <a:pt x="99163" y="7256"/>
                    <a:pt x="97517" y="7362"/>
                    <a:pt x="96599" y="7679"/>
                  </a:cubicBezTo>
                  <a:cubicBezTo>
                    <a:pt x="95059" y="8239"/>
                    <a:pt x="94582" y="8293"/>
                    <a:pt x="93960" y="8293"/>
                  </a:cubicBezTo>
                  <a:cubicBezTo>
                    <a:pt x="93812" y="8293"/>
                    <a:pt x="93657" y="8290"/>
                    <a:pt x="93477" y="8290"/>
                  </a:cubicBezTo>
                  <a:cubicBezTo>
                    <a:pt x="93016" y="8290"/>
                    <a:pt x="92398" y="8310"/>
                    <a:pt x="91351" y="8450"/>
                  </a:cubicBezTo>
                  <a:cubicBezTo>
                    <a:pt x="90288" y="8565"/>
                    <a:pt x="89617" y="8603"/>
                    <a:pt x="89148" y="8603"/>
                  </a:cubicBezTo>
                  <a:cubicBezTo>
                    <a:pt x="88210" y="8603"/>
                    <a:pt x="88077" y="8450"/>
                    <a:pt x="87218" y="8450"/>
                  </a:cubicBezTo>
                  <a:cubicBezTo>
                    <a:pt x="86702" y="8450"/>
                    <a:pt x="86013" y="8884"/>
                    <a:pt x="85407" y="9401"/>
                  </a:cubicBezTo>
                  <a:cubicBezTo>
                    <a:pt x="85407" y="10517"/>
                    <a:pt x="85234" y="11722"/>
                    <a:pt x="85234" y="12238"/>
                  </a:cubicBezTo>
                  <a:cubicBezTo>
                    <a:pt x="85324" y="11550"/>
                    <a:pt x="85496" y="9483"/>
                    <a:pt x="86013" y="9229"/>
                  </a:cubicBezTo>
                  <a:cubicBezTo>
                    <a:pt x="86025" y="9224"/>
                    <a:pt x="86037" y="9222"/>
                    <a:pt x="86047" y="9222"/>
                  </a:cubicBezTo>
                  <a:cubicBezTo>
                    <a:pt x="86485" y="9222"/>
                    <a:pt x="85579" y="12583"/>
                    <a:pt x="85579" y="12583"/>
                  </a:cubicBezTo>
                  <a:lnTo>
                    <a:pt x="83946" y="12583"/>
                  </a:lnTo>
                  <a:cubicBezTo>
                    <a:pt x="83946" y="12583"/>
                    <a:pt x="82913" y="11811"/>
                    <a:pt x="82397" y="11205"/>
                  </a:cubicBezTo>
                  <a:cubicBezTo>
                    <a:pt x="80330" y="11377"/>
                    <a:pt x="78264" y="11550"/>
                    <a:pt x="76281" y="11811"/>
                  </a:cubicBezTo>
                  <a:lnTo>
                    <a:pt x="75764" y="11811"/>
                  </a:lnTo>
                  <a:cubicBezTo>
                    <a:pt x="75247" y="11894"/>
                    <a:pt x="74731" y="11894"/>
                    <a:pt x="74214" y="11984"/>
                  </a:cubicBezTo>
                  <a:cubicBezTo>
                    <a:pt x="73870" y="12066"/>
                    <a:pt x="73443" y="12066"/>
                    <a:pt x="73098" y="12156"/>
                  </a:cubicBezTo>
                  <a:lnTo>
                    <a:pt x="72492" y="12156"/>
                  </a:lnTo>
                  <a:cubicBezTo>
                    <a:pt x="69482" y="12500"/>
                    <a:pt x="66555" y="12845"/>
                    <a:pt x="63628" y="13272"/>
                  </a:cubicBezTo>
                  <a:cubicBezTo>
                    <a:pt x="64572" y="11811"/>
                    <a:pt x="66293" y="8884"/>
                    <a:pt x="65178" y="8278"/>
                  </a:cubicBezTo>
                  <a:cubicBezTo>
                    <a:pt x="65097" y="8238"/>
                    <a:pt x="65017" y="8219"/>
                    <a:pt x="64938" y="8219"/>
                  </a:cubicBezTo>
                  <a:cubicBezTo>
                    <a:pt x="63826" y="8219"/>
                    <a:pt x="62821" y="11920"/>
                    <a:pt x="62423" y="13444"/>
                  </a:cubicBezTo>
                  <a:lnTo>
                    <a:pt x="62333" y="13444"/>
                  </a:lnTo>
                  <a:cubicBezTo>
                    <a:pt x="62586" y="11115"/>
                    <a:pt x="63154" y="3082"/>
                    <a:pt x="61484" y="3082"/>
                  </a:cubicBezTo>
                  <a:cubicBezTo>
                    <a:pt x="61425" y="3082"/>
                    <a:pt x="61364" y="3092"/>
                    <a:pt x="61300" y="3112"/>
                  </a:cubicBezTo>
                  <a:cubicBezTo>
                    <a:pt x="59495" y="3629"/>
                    <a:pt x="60529" y="10172"/>
                    <a:pt x="61045" y="12927"/>
                  </a:cubicBezTo>
                  <a:cubicBezTo>
                    <a:pt x="60452" y="9984"/>
                    <a:pt x="58793" y="2674"/>
                    <a:pt x="57676" y="2674"/>
                  </a:cubicBezTo>
                  <a:cubicBezTo>
                    <a:pt x="57651" y="2674"/>
                    <a:pt x="57626" y="2678"/>
                    <a:pt x="57601" y="2685"/>
                  </a:cubicBezTo>
                  <a:cubicBezTo>
                    <a:pt x="56995" y="2940"/>
                    <a:pt x="57512" y="5523"/>
                    <a:pt x="58373" y="8195"/>
                  </a:cubicBezTo>
                  <a:cubicBezTo>
                    <a:pt x="57512" y="5957"/>
                    <a:pt x="56479" y="3629"/>
                    <a:pt x="55535" y="2251"/>
                  </a:cubicBezTo>
                  <a:cubicBezTo>
                    <a:pt x="55273" y="1824"/>
                    <a:pt x="55018" y="1563"/>
                    <a:pt x="54757" y="1308"/>
                  </a:cubicBezTo>
                  <a:cubicBezTo>
                    <a:pt x="54584" y="1136"/>
                    <a:pt x="54330" y="963"/>
                    <a:pt x="54157" y="874"/>
                  </a:cubicBezTo>
                  <a:cubicBezTo>
                    <a:pt x="54027" y="832"/>
                    <a:pt x="53918" y="812"/>
                    <a:pt x="53821" y="812"/>
                  </a:cubicBezTo>
                  <a:cubicBezTo>
                    <a:pt x="53724" y="812"/>
                    <a:pt x="53637" y="832"/>
                    <a:pt x="53551" y="874"/>
                  </a:cubicBezTo>
                  <a:cubicBezTo>
                    <a:pt x="52002" y="1735"/>
                    <a:pt x="54584" y="6556"/>
                    <a:pt x="56740" y="10090"/>
                  </a:cubicBezTo>
                  <a:cubicBezTo>
                    <a:pt x="57684" y="11639"/>
                    <a:pt x="58634" y="12927"/>
                    <a:pt x="58979" y="13533"/>
                  </a:cubicBezTo>
                  <a:cubicBezTo>
                    <a:pt x="58634" y="13017"/>
                    <a:pt x="57856" y="11984"/>
                    <a:pt x="56913" y="10778"/>
                  </a:cubicBezTo>
                  <a:cubicBezTo>
                    <a:pt x="55101" y="8712"/>
                    <a:pt x="52863" y="6301"/>
                    <a:pt x="51485" y="5957"/>
                  </a:cubicBezTo>
                  <a:cubicBezTo>
                    <a:pt x="51408" y="5938"/>
                    <a:pt x="51343" y="5929"/>
                    <a:pt x="51290" y="5929"/>
                  </a:cubicBezTo>
                  <a:cubicBezTo>
                    <a:pt x="50087" y="5929"/>
                    <a:pt x="54619" y="10458"/>
                    <a:pt x="57257" y="13017"/>
                  </a:cubicBezTo>
                  <a:cubicBezTo>
                    <a:pt x="57684" y="13444"/>
                    <a:pt x="58028" y="13788"/>
                    <a:pt x="58373" y="14050"/>
                  </a:cubicBezTo>
                  <a:cubicBezTo>
                    <a:pt x="58028" y="14133"/>
                    <a:pt x="57684" y="14222"/>
                    <a:pt x="57429" y="14222"/>
                  </a:cubicBezTo>
                  <a:cubicBezTo>
                    <a:pt x="56651" y="14394"/>
                    <a:pt x="55879" y="14477"/>
                    <a:pt x="55191" y="14566"/>
                  </a:cubicBezTo>
                  <a:lnTo>
                    <a:pt x="52863" y="14133"/>
                  </a:lnTo>
                  <a:lnTo>
                    <a:pt x="51747" y="14994"/>
                  </a:lnTo>
                  <a:lnTo>
                    <a:pt x="51485" y="15255"/>
                  </a:lnTo>
                  <a:cubicBezTo>
                    <a:pt x="51141" y="15338"/>
                    <a:pt x="50886" y="15338"/>
                    <a:pt x="50624" y="15427"/>
                  </a:cubicBezTo>
                  <a:cubicBezTo>
                    <a:pt x="50025" y="15510"/>
                    <a:pt x="49508" y="15600"/>
                    <a:pt x="48902" y="15772"/>
                  </a:cubicBezTo>
                  <a:lnTo>
                    <a:pt x="48730" y="15772"/>
                  </a:lnTo>
                  <a:cubicBezTo>
                    <a:pt x="48213" y="15854"/>
                    <a:pt x="47786" y="15944"/>
                    <a:pt x="47270" y="16027"/>
                  </a:cubicBezTo>
                  <a:cubicBezTo>
                    <a:pt x="47008" y="16116"/>
                    <a:pt x="46664" y="16199"/>
                    <a:pt x="46319" y="16288"/>
                  </a:cubicBezTo>
                  <a:cubicBezTo>
                    <a:pt x="45458" y="16027"/>
                    <a:pt x="44515" y="15772"/>
                    <a:pt x="44343" y="15772"/>
                  </a:cubicBezTo>
                  <a:lnTo>
                    <a:pt x="43909" y="15772"/>
                  </a:lnTo>
                  <a:cubicBezTo>
                    <a:pt x="43736" y="15854"/>
                    <a:pt x="43482" y="15854"/>
                    <a:pt x="43220" y="15944"/>
                  </a:cubicBezTo>
                  <a:lnTo>
                    <a:pt x="42015" y="16288"/>
                  </a:lnTo>
                  <a:lnTo>
                    <a:pt x="39521" y="17749"/>
                  </a:lnTo>
                  <a:cubicBezTo>
                    <a:pt x="39349" y="17749"/>
                    <a:pt x="39260" y="17749"/>
                    <a:pt x="39087" y="17838"/>
                  </a:cubicBezTo>
                  <a:cubicBezTo>
                    <a:pt x="38832" y="17838"/>
                    <a:pt x="38571" y="17921"/>
                    <a:pt x="38316" y="18010"/>
                  </a:cubicBezTo>
                  <a:cubicBezTo>
                    <a:pt x="37882" y="18093"/>
                    <a:pt x="37538" y="18182"/>
                    <a:pt x="37111" y="18265"/>
                  </a:cubicBezTo>
                  <a:cubicBezTo>
                    <a:pt x="36677" y="18355"/>
                    <a:pt x="36332" y="18437"/>
                    <a:pt x="35988" y="18527"/>
                  </a:cubicBezTo>
                  <a:cubicBezTo>
                    <a:pt x="35816" y="18527"/>
                    <a:pt x="34872" y="18527"/>
                    <a:pt x="34183" y="18437"/>
                  </a:cubicBezTo>
                  <a:lnTo>
                    <a:pt x="33322" y="18437"/>
                  </a:lnTo>
                  <a:cubicBezTo>
                    <a:pt x="32634" y="18437"/>
                    <a:pt x="30912" y="18437"/>
                    <a:pt x="29272" y="18355"/>
                  </a:cubicBezTo>
                  <a:cubicBezTo>
                    <a:pt x="29018" y="18355"/>
                    <a:pt x="28756" y="18265"/>
                    <a:pt x="28501" y="18265"/>
                  </a:cubicBezTo>
                  <a:cubicBezTo>
                    <a:pt x="27723" y="18265"/>
                    <a:pt x="27034" y="18182"/>
                    <a:pt x="26517" y="18093"/>
                  </a:cubicBezTo>
                  <a:cubicBezTo>
                    <a:pt x="26090" y="17978"/>
                    <a:pt x="25697" y="17931"/>
                    <a:pt x="25338" y="17931"/>
                  </a:cubicBezTo>
                  <a:cubicBezTo>
                    <a:pt x="24906" y="17931"/>
                    <a:pt x="24524" y="17999"/>
                    <a:pt x="24196" y="18093"/>
                  </a:cubicBezTo>
                  <a:cubicBezTo>
                    <a:pt x="23935" y="18182"/>
                    <a:pt x="23680" y="18265"/>
                    <a:pt x="23507" y="18355"/>
                  </a:cubicBezTo>
                  <a:cubicBezTo>
                    <a:pt x="23246" y="18437"/>
                    <a:pt x="23074" y="18437"/>
                    <a:pt x="22991" y="18527"/>
                  </a:cubicBezTo>
                  <a:cubicBezTo>
                    <a:pt x="22474" y="18610"/>
                    <a:pt x="20146" y="22742"/>
                    <a:pt x="19974" y="23004"/>
                  </a:cubicBezTo>
                  <a:lnTo>
                    <a:pt x="19974" y="23087"/>
                  </a:lnTo>
                  <a:cubicBezTo>
                    <a:pt x="19547" y="23176"/>
                    <a:pt x="19113" y="23348"/>
                    <a:pt x="18597" y="23520"/>
                  </a:cubicBezTo>
                  <a:cubicBezTo>
                    <a:pt x="19113" y="22398"/>
                    <a:pt x="19458" y="21192"/>
                    <a:pt x="18597" y="20938"/>
                  </a:cubicBezTo>
                  <a:cubicBezTo>
                    <a:pt x="18513" y="20910"/>
                    <a:pt x="18434" y="20897"/>
                    <a:pt x="18358" y="20897"/>
                  </a:cubicBezTo>
                  <a:cubicBezTo>
                    <a:pt x="17496" y="20897"/>
                    <a:pt x="17123" y="22612"/>
                    <a:pt x="16964" y="24037"/>
                  </a:cubicBezTo>
                  <a:cubicBezTo>
                    <a:pt x="16875" y="24120"/>
                    <a:pt x="16792" y="24120"/>
                    <a:pt x="16703" y="24120"/>
                  </a:cubicBezTo>
                  <a:cubicBezTo>
                    <a:pt x="16533" y="22426"/>
                    <a:pt x="16197" y="19985"/>
                    <a:pt x="15452" y="19985"/>
                  </a:cubicBezTo>
                  <a:cubicBezTo>
                    <a:pt x="15439" y="19985"/>
                    <a:pt x="15427" y="19986"/>
                    <a:pt x="15415" y="19987"/>
                  </a:cubicBezTo>
                  <a:cubicBezTo>
                    <a:pt x="14554" y="20159"/>
                    <a:pt x="14981" y="22914"/>
                    <a:pt x="15325" y="24636"/>
                  </a:cubicBezTo>
                  <a:lnTo>
                    <a:pt x="15242" y="24636"/>
                  </a:lnTo>
                  <a:cubicBezTo>
                    <a:pt x="14329" y="22241"/>
                    <a:pt x="12310" y="17296"/>
                    <a:pt x="10626" y="17296"/>
                  </a:cubicBezTo>
                  <a:cubicBezTo>
                    <a:pt x="10557" y="17296"/>
                    <a:pt x="10489" y="17304"/>
                    <a:pt x="10421" y="17322"/>
                  </a:cubicBezTo>
                  <a:cubicBezTo>
                    <a:pt x="8610" y="17838"/>
                    <a:pt x="12315" y="22742"/>
                    <a:pt x="14209" y="24981"/>
                  </a:cubicBezTo>
                  <a:cubicBezTo>
                    <a:pt x="14120" y="24981"/>
                    <a:pt x="14120" y="25070"/>
                    <a:pt x="14120" y="25070"/>
                  </a:cubicBezTo>
                  <a:lnTo>
                    <a:pt x="13947" y="25070"/>
                  </a:lnTo>
                  <a:lnTo>
                    <a:pt x="13865" y="25153"/>
                  </a:lnTo>
                  <a:cubicBezTo>
                    <a:pt x="11946" y="23714"/>
                    <a:pt x="8467" y="21236"/>
                    <a:pt x="6534" y="21236"/>
                  </a:cubicBezTo>
                  <a:cubicBezTo>
                    <a:pt x="6385" y="21236"/>
                    <a:pt x="6245" y="21251"/>
                    <a:pt x="6116" y="21282"/>
                  </a:cubicBezTo>
                  <a:cubicBezTo>
                    <a:pt x="4305" y="21709"/>
                    <a:pt x="9388" y="24120"/>
                    <a:pt x="12659" y="25587"/>
                  </a:cubicBezTo>
                  <a:cubicBezTo>
                    <a:pt x="11537" y="25931"/>
                    <a:pt x="10504" y="26358"/>
                    <a:pt x="9388" y="26792"/>
                  </a:cubicBezTo>
                  <a:cubicBezTo>
                    <a:pt x="9126" y="26875"/>
                    <a:pt x="8954" y="26964"/>
                    <a:pt x="8699" y="27047"/>
                  </a:cubicBezTo>
                  <a:lnTo>
                    <a:pt x="8183" y="27309"/>
                  </a:lnTo>
                  <a:cubicBezTo>
                    <a:pt x="5338" y="28342"/>
                    <a:pt x="2583" y="29547"/>
                    <a:pt x="0" y="30663"/>
                  </a:cubicBezTo>
                  <a:lnTo>
                    <a:pt x="0" y="36001"/>
                  </a:lnTo>
                  <a:cubicBezTo>
                    <a:pt x="18817" y="28926"/>
                    <a:pt x="58824" y="16128"/>
                    <a:pt x="103625" y="16128"/>
                  </a:cubicBezTo>
                  <a:cubicBezTo>
                    <a:pt x="110069" y="16128"/>
                    <a:pt x="116612" y="16393"/>
                    <a:pt x="123206" y="16977"/>
                  </a:cubicBezTo>
                  <a:cubicBezTo>
                    <a:pt x="123206" y="16977"/>
                    <a:pt x="126216" y="21454"/>
                    <a:pt x="106070" y="21454"/>
                  </a:cubicBezTo>
                  <a:cubicBezTo>
                    <a:pt x="85923" y="21454"/>
                    <a:pt x="78092" y="25153"/>
                    <a:pt x="83685" y="26964"/>
                  </a:cubicBezTo>
                  <a:cubicBezTo>
                    <a:pt x="89284" y="28686"/>
                    <a:pt x="129143" y="28080"/>
                    <a:pt x="132504" y="28342"/>
                  </a:cubicBezTo>
                  <a:cubicBezTo>
                    <a:pt x="135859" y="28686"/>
                    <a:pt x="138097" y="31179"/>
                    <a:pt x="133882" y="31352"/>
                  </a:cubicBezTo>
                  <a:cubicBezTo>
                    <a:pt x="129660" y="31524"/>
                    <a:pt x="107791" y="36951"/>
                    <a:pt x="108825" y="39617"/>
                  </a:cubicBezTo>
                  <a:cubicBezTo>
                    <a:pt x="109775" y="42289"/>
                    <a:pt x="166681" y="39789"/>
                    <a:pt x="186572" y="45389"/>
                  </a:cubicBezTo>
                  <a:cubicBezTo>
                    <a:pt x="201641" y="49713"/>
                    <a:pt x="197465" y="50547"/>
                    <a:pt x="191801" y="50547"/>
                  </a:cubicBezTo>
                  <a:cubicBezTo>
                    <a:pt x="190022" y="50547"/>
                    <a:pt x="188095" y="50465"/>
                    <a:pt x="186572" y="50382"/>
                  </a:cubicBezTo>
                  <a:cubicBezTo>
                    <a:pt x="185907" y="50347"/>
                    <a:pt x="184916" y="50329"/>
                    <a:pt x="183673" y="50329"/>
                  </a:cubicBezTo>
                  <a:cubicBezTo>
                    <a:pt x="172845" y="50329"/>
                    <a:pt x="142960" y="51707"/>
                    <a:pt x="144041" y="55031"/>
                  </a:cubicBezTo>
                  <a:cubicBezTo>
                    <a:pt x="145329" y="58647"/>
                    <a:pt x="203874" y="62436"/>
                    <a:pt x="199225" y="66224"/>
                  </a:cubicBezTo>
                  <a:cubicBezTo>
                    <a:pt x="196470" y="68373"/>
                    <a:pt x="186827" y="70012"/>
                    <a:pt x="178906" y="71045"/>
                  </a:cubicBezTo>
                  <a:lnTo>
                    <a:pt x="220060" y="71045"/>
                  </a:lnTo>
                  <a:lnTo>
                    <a:pt x="220060" y="30752"/>
                  </a:lnTo>
                  <a:cubicBezTo>
                    <a:pt x="215845" y="28858"/>
                    <a:pt x="211450" y="27047"/>
                    <a:pt x="206801" y="25325"/>
                  </a:cubicBezTo>
                  <a:lnTo>
                    <a:pt x="212056" y="14477"/>
                  </a:lnTo>
                  <a:lnTo>
                    <a:pt x="210162" y="13361"/>
                  </a:lnTo>
                  <a:lnTo>
                    <a:pt x="213517" y="8368"/>
                  </a:lnTo>
                  <a:lnTo>
                    <a:pt x="208006" y="5613"/>
                  </a:lnTo>
                  <a:lnTo>
                    <a:pt x="206374" y="11123"/>
                  </a:lnTo>
                  <a:lnTo>
                    <a:pt x="204046" y="9828"/>
                  </a:lnTo>
                  <a:lnTo>
                    <a:pt x="199569" y="21709"/>
                  </a:lnTo>
                  <a:cubicBezTo>
                    <a:pt x="199225" y="22053"/>
                    <a:pt x="198970" y="22398"/>
                    <a:pt x="198798" y="22659"/>
                  </a:cubicBezTo>
                  <a:lnTo>
                    <a:pt x="198626" y="22659"/>
                  </a:lnTo>
                  <a:lnTo>
                    <a:pt x="198626" y="22570"/>
                  </a:lnTo>
                  <a:cubicBezTo>
                    <a:pt x="199480" y="20861"/>
                    <a:pt x="201861" y="15509"/>
                    <a:pt x="200631" y="15509"/>
                  </a:cubicBezTo>
                  <a:cubicBezTo>
                    <a:pt x="200622" y="15509"/>
                    <a:pt x="200612" y="15509"/>
                    <a:pt x="200602" y="15510"/>
                  </a:cubicBezTo>
                  <a:cubicBezTo>
                    <a:pt x="199225" y="15682"/>
                    <a:pt x="197937" y="20848"/>
                    <a:pt x="197592" y="22315"/>
                  </a:cubicBezTo>
                  <a:cubicBezTo>
                    <a:pt x="197932" y="20186"/>
                    <a:pt x="199616" y="10085"/>
                    <a:pt x="197582" y="10085"/>
                  </a:cubicBezTo>
                  <a:cubicBezTo>
                    <a:pt x="197556" y="10085"/>
                    <a:pt x="197530" y="10086"/>
                    <a:pt x="197503" y="10090"/>
                  </a:cubicBezTo>
                  <a:cubicBezTo>
                    <a:pt x="195526" y="10434"/>
                    <a:pt x="196387" y="18355"/>
                    <a:pt x="196731" y="21020"/>
                  </a:cubicBezTo>
                  <a:cubicBezTo>
                    <a:pt x="196470" y="19298"/>
                    <a:pt x="195698" y="15427"/>
                    <a:pt x="194493" y="13706"/>
                  </a:cubicBezTo>
                  <a:cubicBezTo>
                    <a:pt x="194321" y="13444"/>
                    <a:pt x="194149" y="13189"/>
                    <a:pt x="193887" y="13099"/>
                  </a:cubicBezTo>
                  <a:cubicBezTo>
                    <a:pt x="193724" y="12937"/>
                    <a:pt x="193526" y="12878"/>
                    <a:pt x="193335" y="12878"/>
                  </a:cubicBezTo>
                  <a:cubicBezTo>
                    <a:pt x="193227" y="12878"/>
                    <a:pt x="193121" y="12897"/>
                    <a:pt x="193026" y="12927"/>
                  </a:cubicBezTo>
                  <a:cubicBezTo>
                    <a:pt x="192337" y="13099"/>
                    <a:pt x="192254" y="13706"/>
                    <a:pt x="192427" y="14649"/>
                  </a:cubicBezTo>
                  <a:cubicBezTo>
                    <a:pt x="192427" y="14821"/>
                    <a:pt x="192509" y="15083"/>
                    <a:pt x="192599" y="15338"/>
                  </a:cubicBezTo>
                  <a:cubicBezTo>
                    <a:pt x="192681" y="15772"/>
                    <a:pt x="192854" y="16288"/>
                    <a:pt x="193115" y="16715"/>
                  </a:cubicBezTo>
                  <a:cubicBezTo>
                    <a:pt x="193288" y="17149"/>
                    <a:pt x="193460" y="17494"/>
                    <a:pt x="193632" y="17921"/>
                  </a:cubicBezTo>
                  <a:cubicBezTo>
                    <a:pt x="194321" y="19470"/>
                    <a:pt x="195264" y="20938"/>
                    <a:pt x="195781" y="21709"/>
                  </a:cubicBezTo>
                  <a:lnTo>
                    <a:pt x="195526" y="21709"/>
                  </a:lnTo>
                  <a:cubicBezTo>
                    <a:pt x="195010" y="21110"/>
                    <a:pt x="194231" y="20249"/>
                    <a:pt x="193288" y="19388"/>
                  </a:cubicBezTo>
                  <a:cubicBezTo>
                    <a:pt x="193026" y="19216"/>
                    <a:pt x="192854" y="19043"/>
                    <a:pt x="192599" y="18871"/>
                  </a:cubicBezTo>
                  <a:cubicBezTo>
                    <a:pt x="191637" y="18134"/>
                    <a:pt x="190681" y="17523"/>
                    <a:pt x="189885" y="17523"/>
                  </a:cubicBezTo>
                  <a:cubicBezTo>
                    <a:pt x="189752" y="17523"/>
                    <a:pt x="189623" y="17540"/>
                    <a:pt x="189499" y="17576"/>
                  </a:cubicBezTo>
                  <a:cubicBezTo>
                    <a:pt x="188377" y="17749"/>
                    <a:pt x="190188" y="19216"/>
                    <a:pt x="192254" y="20593"/>
                  </a:cubicBezTo>
                  <a:lnTo>
                    <a:pt x="192392" y="20731"/>
                  </a:lnTo>
                  <a:lnTo>
                    <a:pt x="192392" y="20731"/>
                  </a:lnTo>
                  <a:cubicBezTo>
                    <a:pt x="190365" y="20140"/>
                    <a:pt x="188336" y="19633"/>
                    <a:pt x="186228" y="19126"/>
                  </a:cubicBezTo>
                  <a:lnTo>
                    <a:pt x="186138" y="19043"/>
                  </a:lnTo>
                  <a:lnTo>
                    <a:pt x="184072" y="18527"/>
                  </a:lnTo>
                  <a:lnTo>
                    <a:pt x="183989" y="18527"/>
                  </a:lnTo>
                  <a:lnTo>
                    <a:pt x="183728" y="18182"/>
                  </a:lnTo>
                  <a:lnTo>
                    <a:pt x="183128" y="17149"/>
                  </a:lnTo>
                  <a:lnTo>
                    <a:pt x="182440" y="16116"/>
                  </a:lnTo>
                  <a:lnTo>
                    <a:pt x="179685" y="14133"/>
                  </a:lnTo>
                  <a:lnTo>
                    <a:pt x="179685" y="13616"/>
                  </a:lnTo>
                  <a:lnTo>
                    <a:pt x="179685" y="12583"/>
                  </a:lnTo>
                  <a:lnTo>
                    <a:pt x="178479" y="12066"/>
                  </a:lnTo>
                  <a:lnTo>
                    <a:pt x="174946" y="10606"/>
                  </a:lnTo>
                  <a:lnTo>
                    <a:pt x="174257" y="10262"/>
                  </a:lnTo>
                  <a:lnTo>
                    <a:pt x="171846" y="9229"/>
                  </a:lnTo>
                  <a:lnTo>
                    <a:pt x="168664" y="10090"/>
                  </a:lnTo>
                  <a:cubicBezTo>
                    <a:pt x="168664" y="10090"/>
                    <a:pt x="166598" y="9973"/>
                    <a:pt x="164888" y="9973"/>
                  </a:cubicBezTo>
                  <a:cubicBezTo>
                    <a:pt x="164033" y="9973"/>
                    <a:pt x="163267" y="10002"/>
                    <a:pt x="162892" y="10090"/>
                  </a:cubicBezTo>
                  <a:cubicBezTo>
                    <a:pt x="162293" y="10344"/>
                    <a:pt x="159449" y="11467"/>
                    <a:pt x="156955" y="12411"/>
                  </a:cubicBezTo>
                  <a:cubicBezTo>
                    <a:pt x="156349" y="12672"/>
                    <a:pt x="155833" y="12927"/>
                    <a:pt x="155316" y="13099"/>
                  </a:cubicBezTo>
                  <a:lnTo>
                    <a:pt x="153250" y="12845"/>
                  </a:lnTo>
                  <a:lnTo>
                    <a:pt x="152823" y="12845"/>
                  </a:lnTo>
                  <a:cubicBezTo>
                    <a:pt x="152134" y="12755"/>
                    <a:pt x="151445" y="12672"/>
                    <a:pt x="150839" y="12583"/>
                  </a:cubicBezTo>
                  <a:cubicBezTo>
                    <a:pt x="150495" y="12500"/>
                    <a:pt x="150150" y="12500"/>
                    <a:pt x="149806" y="12411"/>
                  </a:cubicBezTo>
                  <a:lnTo>
                    <a:pt x="149723" y="12411"/>
                  </a:lnTo>
                  <a:cubicBezTo>
                    <a:pt x="149379" y="12411"/>
                    <a:pt x="149035" y="12328"/>
                    <a:pt x="148690" y="12328"/>
                  </a:cubicBezTo>
                  <a:cubicBezTo>
                    <a:pt x="148346" y="12238"/>
                    <a:pt x="148001" y="12238"/>
                    <a:pt x="147740" y="12238"/>
                  </a:cubicBezTo>
                  <a:cubicBezTo>
                    <a:pt x="147223" y="12156"/>
                    <a:pt x="146624" y="12066"/>
                    <a:pt x="146107" y="11984"/>
                  </a:cubicBezTo>
                  <a:lnTo>
                    <a:pt x="145673" y="11984"/>
                  </a:lnTo>
                  <a:cubicBezTo>
                    <a:pt x="142574" y="11639"/>
                    <a:pt x="139392" y="11377"/>
                    <a:pt x="136120" y="11123"/>
                  </a:cubicBezTo>
                  <a:cubicBezTo>
                    <a:pt x="137670" y="9311"/>
                    <a:pt x="139736" y="6728"/>
                    <a:pt x="138786" y="6556"/>
                  </a:cubicBezTo>
                  <a:cubicBezTo>
                    <a:pt x="138735" y="6543"/>
                    <a:pt x="138683" y="6537"/>
                    <a:pt x="138631" y="6537"/>
                  </a:cubicBezTo>
                  <a:cubicBezTo>
                    <a:pt x="137970" y="6537"/>
                    <a:pt x="137173" y="7506"/>
                    <a:pt x="136375" y="8622"/>
                  </a:cubicBezTo>
                  <a:cubicBezTo>
                    <a:pt x="137753" y="6129"/>
                    <a:pt x="139130" y="3374"/>
                    <a:pt x="138187" y="3284"/>
                  </a:cubicBezTo>
                  <a:cubicBezTo>
                    <a:pt x="137236" y="3284"/>
                    <a:pt x="135859" y="5785"/>
                    <a:pt x="134825" y="8106"/>
                  </a:cubicBezTo>
                  <a:cubicBezTo>
                    <a:pt x="136120" y="4662"/>
                    <a:pt x="137498" y="275"/>
                    <a:pt x="135776" y="13"/>
                  </a:cubicBezTo>
                  <a:cubicBezTo>
                    <a:pt x="135724" y="4"/>
                    <a:pt x="135673" y="0"/>
                    <a:pt x="13562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" name="Google Shape;107;p9"/>
          <p:cNvGrpSpPr/>
          <p:nvPr/>
        </p:nvGrpSpPr>
        <p:grpSpPr>
          <a:xfrm flipH="1">
            <a:off x="-5467" y="-4050"/>
            <a:ext cx="4533967" cy="5151600"/>
            <a:chOff x="4610108" y="0"/>
            <a:chExt cx="4533967" cy="5151600"/>
          </a:xfrm>
        </p:grpSpPr>
        <p:sp>
          <p:nvSpPr>
            <p:cNvPr id="108" name="Google Shape;108;p9"/>
            <p:cNvSpPr/>
            <p:nvPr/>
          </p:nvSpPr>
          <p:spPr>
            <a:xfrm rot="5400000">
              <a:off x="3463109" y="1146999"/>
              <a:ext cx="5151490" cy="2857492"/>
            </a:xfrm>
            <a:custGeom>
              <a:avLst/>
              <a:gdLst/>
              <a:ahLst/>
              <a:cxnLst/>
              <a:rect l="l" t="t" r="r" b="b"/>
              <a:pathLst>
                <a:path w="56379" h="31273" extrusionOk="0">
                  <a:moveTo>
                    <a:pt x="1" y="0"/>
                  </a:moveTo>
                  <a:lnTo>
                    <a:pt x="1" y="18408"/>
                  </a:lnTo>
                  <a:cubicBezTo>
                    <a:pt x="114" y="18482"/>
                    <a:pt x="224" y="18595"/>
                    <a:pt x="338" y="18706"/>
                  </a:cubicBezTo>
                  <a:cubicBezTo>
                    <a:pt x="2294" y="20517"/>
                    <a:pt x="5128" y="21131"/>
                    <a:pt x="7818" y="21131"/>
                  </a:cubicBezTo>
                  <a:cubicBezTo>
                    <a:pt x="7895" y="21131"/>
                    <a:pt x="7972" y="21130"/>
                    <a:pt x="8049" y="21129"/>
                  </a:cubicBezTo>
                  <a:cubicBezTo>
                    <a:pt x="10807" y="21129"/>
                    <a:pt x="13528" y="20569"/>
                    <a:pt x="16286" y="20494"/>
                  </a:cubicBezTo>
                  <a:cubicBezTo>
                    <a:pt x="16462" y="20489"/>
                    <a:pt x="16639" y="20487"/>
                    <a:pt x="16816" y="20487"/>
                  </a:cubicBezTo>
                  <a:cubicBezTo>
                    <a:pt x="19416" y="20487"/>
                    <a:pt x="22121" y="21017"/>
                    <a:pt x="24110" y="22655"/>
                  </a:cubicBezTo>
                  <a:cubicBezTo>
                    <a:pt x="27127" y="25115"/>
                    <a:pt x="28319" y="29774"/>
                    <a:pt x="32010" y="31002"/>
                  </a:cubicBezTo>
                  <a:cubicBezTo>
                    <a:pt x="32591" y="31190"/>
                    <a:pt x="33171" y="31272"/>
                    <a:pt x="33748" y="31272"/>
                  </a:cubicBezTo>
                  <a:cubicBezTo>
                    <a:pt x="36610" y="31272"/>
                    <a:pt x="39416" y="29243"/>
                    <a:pt x="42145" y="27911"/>
                  </a:cubicBezTo>
                  <a:cubicBezTo>
                    <a:pt x="44876" y="26559"/>
                    <a:pt x="47934" y="25856"/>
                    <a:pt x="51005" y="25856"/>
                  </a:cubicBezTo>
                  <a:cubicBezTo>
                    <a:pt x="51829" y="25856"/>
                    <a:pt x="52653" y="25907"/>
                    <a:pt x="53472" y="26009"/>
                  </a:cubicBezTo>
                  <a:cubicBezTo>
                    <a:pt x="54441" y="26158"/>
                    <a:pt x="55410" y="26346"/>
                    <a:pt x="56379" y="26530"/>
                  </a:cubicBezTo>
                  <a:lnTo>
                    <a:pt x="56379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/>
            <p:nvPr/>
          </p:nvSpPr>
          <p:spPr>
            <a:xfrm>
              <a:off x="7458075" y="0"/>
              <a:ext cx="1686000" cy="5151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9"/>
          <p:cNvSpPr txBox="1">
            <a:spLocks noGrp="1"/>
          </p:cNvSpPr>
          <p:nvPr>
            <p:ph type="subTitle" idx="1"/>
          </p:nvPr>
        </p:nvSpPr>
        <p:spPr>
          <a:xfrm>
            <a:off x="1213463" y="3330478"/>
            <a:ext cx="3959400" cy="7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11" name="Google Shape;111;p9"/>
          <p:cNvSpPr txBox="1">
            <a:spLocks noGrp="1"/>
          </p:cNvSpPr>
          <p:nvPr>
            <p:ph type="title"/>
          </p:nvPr>
        </p:nvSpPr>
        <p:spPr>
          <a:xfrm>
            <a:off x="1213475" y="2573238"/>
            <a:ext cx="2250300" cy="41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Chewy"/>
              <a:buNone/>
              <a:defRPr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112" name="Google Shape;112;p9"/>
          <p:cNvSpPr txBox="1">
            <a:spLocks noGrp="1"/>
          </p:cNvSpPr>
          <p:nvPr>
            <p:ph type="title" idx="2" hasCustomPrompt="1"/>
          </p:nvPr>
        </p:nvSpPr>
        <p:spPr>
          <a:xfrm>
            <a:off x="1213475" y="1728216"/>
            <a:ext cx="39594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9"/>
          <p:cNvSpPr/>
          <p:nvPr/>
        </p:nvSpPr>
        <p:spPr>
          <a:xfrm>
            <a:off x="6540625" y="604863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9"/>
          <p:cNvSpPr/>
          <p:nvPr/>
        </p:nvSpPr>
        <p:spPr>
          <a:xfrm>
            <a:off x="3813500" y="395313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" name="Google Shape;115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53700" y="4195550"/>
            <a:ext cx="751850" cy="37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9"/>
          <p:cNvPicPr preferRelativeResize="0"/>
          <p:nvPr/>
        </p:nvPicPr>
        <p:blipFill rotWithShape="1">
          <a:blip r:embed="rId3">
            <a:alphaModFix/>
          </a:blip>
          <a:srcRect l="25315" t="25261" r="18365" b="23226"/>
          <a:stretch/>
        </p:blipFill>
        <p:spPr>
          <a:xfrm rot="10800000" flipH="1">
            <a:off x="7877175" y="0"/>
            <a:ext cx="1266825" cy="109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10"/>
          <p:cNvGrpSpPr/>
          <p:nvPr/>
        </p:nvGrpSpPr>
        <p:grpSpPr>
          <a:xfrm>
            <a:off x="2127340" y="433058"/>
            <a:ext cx="4889319" cy="4277384"/>
            <a:chOff x="206450" y="2012825"/>
            <a:chExt cx="1809050" cy="1582575"/>
          </a:xfrm>
        </p:grpSpPr>
        <p:sp>
          <p:nvSpPr>
            <p:cNvPr id="119" name="Google Shape;119;p10"/>
            <p:cNvSpPr/>
            <p:nvPr/>
          </p:nvSpPr>
          <p:spPr>
            <a:xfrm>
              <a:off x="206450" y="2012825"/>
              <a:ext cx="1809050" cy="1582575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0"/>
            <p:cNvSpPr/>
            <p:nvPr/>
          </p:nvSpPr>
          <p:spPr>
            <a:xfrm>
              <a:off x="306150" y="2130375"/>
              <a:ext cx="1539825" cy="1347075"/>
            </a:xfrm>
            <a:custGeom>
              <a:avLst/>
              <a:gdLst/>
              <a:ahLst/>
              <a:cxnLst/>
              <a:rect l="l" t="t" r="r" b="b"/>
              <a:pathLst>
                <a:path w="61593" h="53883" extrusionOk="0">
                  <a:moveTo>
                    <a:pt x="34724" y="0"/>
                  </a:moveTo>
                  <a:cubicBezTo>
                    <a:pt x="34424" y="0"/>
                    <a:pt x="34127" y="7"/>
                    <a:pt x="33834" y="21"/>
                  </a:cubicBezTo>
                  <a:cubicBezTo>
                    <a:pt x="27461" y="319"/>
                    <a:pt x="16804" y="3151"/>
                    <a:pt x="16804" y="3151"/>
                  </a:cubicBezTo>
                  <a:cubicBezTo>
                    <a:pt x="16804" y="3151"/>
                    <a:pt x="10097" y="6987"/>
                    <a:pt x="6111" y="12576"/>
                  </a:cubicBezTo>
                  <a:cubicBezTo>
                    <a:pt x="2123" y="18204"/>
                    <a:pt x="1" y="30462"/>
                    <a:pt x="1601" y="35642"/>
                  </a:cubicBezTo>
                  <a:cubicBezTo>
                    <a:pt x="3241" y="40859"/>
                    <a:pt x="9650" y="49763"/>
                    <a:pt x="14792" y="51367"/>
                  </a:cubicBezTo>
                  <a:cubicBezTo>
                    <a:pt x="18170" y="52410"/>
                    <a:pt x="29103" y="53882"/>
                    <a:pt x="37522" y="53882"/>
                  </a:cubicBezTo>
                  <a:cubicBezTo>
                    <a:pt x="42015" y="53882"/>
                    <a:pt x="45792" y="53463"/>
                    <a:pt x="47323" y="52336"/>
                  </a:cubicBezTo>
                  <a:cubicBezTo>
                    <a:pt x="51681" y="49057"/>
                    <a:pt x="61592" y="41491"/>
                    <a:pt x="61592" y="34972"/>
                  </a:cubicBezTo>
                  <a:cubicBezTo>
                    <a:pt x="61592" y="28450"/>
                    <a:pt x="57121" y="10230"/>
                    <a:pt x="52724" y="6504"/>
                  </a:cubicBezTo>
                  <a:cubicBezTo>
                    <a:pt x="48565" y="2912"/>
                    <a:pt x="40979" y="0"/>
                    <a:pt x="347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0"/>
            <p:cNvSpPr/>
            <p:nvPr/>
          </p:nvSpPr>
          <p:spPr>
            <a:xfrm>
              <a:off x="444025" y="2248800"/>
              <a:ext cx="1268775" cy="1110225"/>
            </a:xfrm>
            <a:custGeom>
              <a:avLst/>
              <a:gdLst/>
              <a:ahLst/>
              <a:cxnLst/>
              <a:rect l="l" t="t" r="r" b="b"/>
              <a:pathLst>
                <a:path w="50751" h="44409" extrusionOk="0">
                  <a:moveTo>
                    <a:pt x="28542" y="0"/>
                  </a:moveTo>
                  <a:cubicBezTo>
                    <a:pt x="28316" y="0"/>
                    <a:pt x="28093" y="5"/>
                    <a:pt x="27872" y="14"/>
                  </a:cubicBezTo>
                  <a:cubicBezTo>
                    <a:pt x="22616" y="238"/>
                    <a:pt x="13823" y="2587"/>
                    <a:pt x="13823" y="2587"/>
                  </a:cubicBezTo>
                  <a:cubicBezTo>
                    <a:pt x="13823" y="2587"/>
                    <a:pt x="8347" y="5753"/>
                    <a:pt x="5029" y="10373"/>
                  </a:cubicBezTo>
                  <a:cubicBezTo>
                    <a:pt x="1750" y="14993"/>
                    <a:pt x="0" y="25093"/>
                    <a:pt x="1342" y="29376"/>
                  </a:cubicBezTo>
                  <a:cubicBezTo>
                    <a:pt x="2644" y="33663"/>
                    <a:pt x="7935" y="41002"/>
                    <a:pt x="12183" y="42343"/>
                  </a:cubicBezTo>
                  <a:cubicBezTo>
                    <a:pt x="14977" y="43194"/>
                    <a:pt x="23973" y="44408"/>
                    <a:pt x="30901" y="44408"/>
                  </a:cubicBezTo>
                  <a:cubicBezTo>
                    <a:pt x="34604" y="44408"/>
                    <a:pt x="37716" y="44062"/>
                    <a:pt x="38976" y="43127"/>
                  </a:cubicBezTo>
                  <a:cubicBezTo>
                    <a:pt x="42589" y="40444"/>
                    <a:pt x="50750" y="34184"/>
                    <a:pt x="50750" y="28819"/>
                  </a:cubicBezTo>
                  <a:cubicBezTo>
                    <a:pt x="50750" y="23453"/>
                    <a:pt x="47060" y="8435"/>
                    <a:pt x="43447" y="5344"/>
                  </a:cubicBezTo>
                  <a:cubicBezTo>
                    <a:pt x="40019" y="2416"/>
                    <a:pt x="33718" y="0"/>
                    <a:pt x="28542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0"/>
            <p:cNvSpPr/>
            <p:nvPr/>
          </p:nvSpPr>
          <p:spPr>
            <a:xfrm>
              <a:off x="597675" y="2381125"/>
              <a:ext cx="966075" cy="845300"/>
            </a:xfrm>
            <a:custGeom>
              <a:avLst/>
              <a:gdLst/>
              <a:ahLst/>
              <a:cxnLst/>
              <a:rect l="l" t="t" r="r" b="b"/>
              <a:pathLst>
                <a:path w="38643" h="33812" extrusionOk="0">
                  <a:moveTo>
                    <a:pt x="21791" y="0"/>
                  </a:moveTo>
                  <a:cubicBezTo>
                    <a:pt x="21605" y="0"/>
                    <a:pt x="21422" y="4"/>
                    <a:pt x="21240" y="12"/>
                  </a:cubicBezTo>
                  <a:cubicBezTo>
                    <a:pt x="17254" y="200"/>
                    <a:pt x="10547" y="1989"/>
                    <a:pt x="10547" y="1989"/>
                  </a:cubicBezTo>
                  <a:cubicBezTo>
                    <a:pt x="10547" y="1989"/>
                    <a:pt x="6374" y="4374"/>
                    <a:pt x="3876" y="7912"/>
                  </a:cubicBezTo>
                  <a:cubicBezTo>
                    <a:pt x="1342" y="11414"/>
                    <a:pt x="1" y="19129"/>
                    <a:pt x="1044" y="22369"/>
                  </a:cubicBezTo>
                  <a:cubicBezTo>
                    <a:pt x="2052" y="25612"/>
                    <a:pt x="6076" y="31237"/>
                    <a:pt x="9316" y="32206"/>
                  </a:cubicBezTo>
                  <a:cubicBezTo>
                    <a:pt x="11439" y="32866"/>
                    <a:pt x="18337" y="33812"/>
                    <a:pt x="23621" y="33812"/>
                  </a:cubicBezTo>
                  <a:cubicBezTo>
                    <a:pt x="26409" y="33812"/>
                    <a:pt x="28747" y="33548"/>
                    <a:pt x="29700" y="32841"/>
                  </a:cubicBezTo>
                  <a:cubicBezTo>
                    <a:pt x="32418" y="30790"/>
                    <a:pt x="38642" y="26021"/>
                    <a:pt x="38642" y="21922"/>
                  </a:cubicBezTo>
                  <a:cubicBezTo>
                    <a:pt x="38642" y="17862"/>
                    <a:pt x="35846" y="6421"/>
                    <a:pt x="33089" y="4075"/>
                  </a:cubicBezTo>
                  <a:cubicBezTo>
                    <a:pt x="30493" y="1833"/>
                    <a:pt x="25720" y="0"/>
                    <a:pt x="217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0"/>
            <p:cNvSpPr/>
            <p:nvPr/>
          </p:nvSpPr>
          <p:spPr>
            <a:xfrm>
              <a:off x="743000" y="2505975"/>
              <a:ext cx="681025" cy="596000"/>
            </a:xfrm>
            <a:custGeom>
              <a:avLst/>
              <a:gdLst/>
              <a:ahLst/>
              <a:cxnLst/>
              <a:rect l="l" t="t" r="r" b="b"/>
              <a:pathLst>
                <a:path w="27241" h="23840" extrusionOk="0">
                  <a:moveTo>
                    <a:pt x="15414" y="0"/>
                  </a:moveTo>
                  <a:cubicBezTo>
                    <a:pt x="15267" y="0"/>
                    <a:pt x="15122" y="4"/>
                    <a:pt x="14980" y="11"/>
                  </a:cubicBezTo>
                  <a:cubicBezTo>
                    <a:pt x="12148" y="125"/>
                    <a:pt x="7417" y="1392"/>
                    <a:pt x="7417" y="1392"/>
                  </a:cubicBezTo>
                  <a:cubicBezTo>
                    <a:pt x="7417" y="1392"/>
                    <a:pt x="4472" y="3067"/>
                    <a:pt x="2722" y="5565"/>
                  </a:cubicBezTo>
                  <a:cubicBezTo>
                    <a:pt x="934" y="8060"/>
                    <a:pt x="1" y="13464"/>
                    <a:pt x="710" y="15775"/>
                  </a:cubicBezTo>
                  <a:cubicBezTo>
                    <a:pt x="1417" y="18085"/>
                    <a:pt x="4248" y="21996"/>
                    <a:pt x="6559" y="22705"/>
                  </a:cubicBezTo>
                  <a:cubicBezTo>
                    <a:pt x="8049" y="23168"/>
                    <a:pt x="12927" y="23839"/>
                    <a:pt x="16649" y="23839"/>
                  </a:cubicBezTo>
                  <a:cubicBezTo>
                    <a:pt x="18610" y="23839"/>
                    <a:pt x="20250" y="23653"/>
                    <a:pt x="20906" y="23152"/>
                  </a:cubicBezTo>
                  <a:cubicBezTo>
                    <a:pt x="22843" y="21698"/>
                    <a:pt x="27240" y="18344"/>
                    <a:pt x="27240" y="15476"/>
                  </a:cubicBezTo>
                  <a:cubicBezTo>
                    <a:pt x="27240" y="12570"/>
                    <a:pt x="25264" y="4522"/>
                    <a:pt x="23326" y="2882"/>
                  </a:cubicBezTo>
                  <a:cubicBezTo>
                    <a:pt x="21488" y="1289"/>
                    <a:pt x="18140" y="0"/>
                    <a:pt x="15414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" name="Google Shape;124;p10"/>
          <p:cNvGrpSpPr/>
          <p:nvPr/>
        </p:nvGrpSpPr>
        <p:grpSpPr>
          <a:xfrm>
            <a:off x="-5478" y="3043560"/>
            <a:ext cx="9144043" cy="3241261"/>
            <a:chOff x="1056325" y="3524900"/>
            <a:chExt cx="5501500" cy="1950100"/>
          </a:xfrm>
        </p:grpSpPr>
        <p:sp>
          <p:nvSpPr>
            <p:cNvPr id="125" name="Google Shape;125;p10"/>
            <p:cNvSpPr/>
            <p:nvPr/>
          </p:nvSpPr>
          <p:spPr>
            <a:xfrm>
              <a:off x="5481625" y="3570025"/>
              <a:ext cx="28075" cy="55975"/>
            </a:xfrm>
            <a:custGeom>
              <a:avLst/>
              <a:gdLst/>
              <a:ahLst/>
              <a:cxnLst/>
              <a:rect l="l" t="t" r="r" b="b"/>
              <a:pathLst>
                <a:path w="1123" h="2239" extrusionOk="0">
                  <a:moveTo>
                    <a:pt x="1033" y="0"/>
                  </a:moveTo>
                  <a:lnTo>
                    <a:pt x="0" y="1984"/>
                  </a:lnTo>
                  <a:lnTo>
                    <a:pt x="1123" y="2239"/>
                  </a:lnTo>
                  <a:lnTo>
                    <a:pt x="1033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0"/>
            <p:cNvSpPr/>
            <p:nvPr/>
          </p:nvSpPr>
          <p:spPr>
            <a:xfrm>
              <a:off x="4799400" y="3631825"/>
              <a:ext cx="275525" cy="394525"/>
            </a:xfrm>
            <a:custGeom>
              <a:avLst/>
              <a:gdLst/>
              <a:ahLst/>
              <a:cxnLst/>
              <a:rect l="l" t="t" r="r" b="b"/>
              <a:pathLst>
                <a:path w="11021" h="15781" extrusionOk="0">
                  <a:moveTo>
                    <a:pt x="7145" y="1"/>
                  </a:moveTo>
                  <a:cubicBezTo>
                    <a:pt x="4078" y="1"/>
                    <a:pt x="158" y="3901"/>
                    <a:pt x="0" y="15092"/>
                  </a:cubicBezTo>
                  <a:lnTo>
                    <a:pt x="83" y="15092"/>
                  </a:lnTo>
                  <a:cubicBezTo>
                    <a:pt x="427" y="15181"/>
                    <a:pt x="772" y="15181"/>
                    <a:pt x="1116" y="15264"/>
                  </a:cubicBezTo>
                  <a:cubicBezTo>
                    <a:pt x="1722" y="15353"/>
                    <a:pt x="2411" y="15436"/>
                    <a:pt x="3100" y="15526"/>
                  </a:cubicBezTo>
                  <a:lnTo>
                    <a:pt x="3527" y="15526"/>
                  </a:lnTo>
                  <a:lnTo>
                    <a:pt x="5593" y="15780"/>
                  </a:lnTo>
                  <a:cubicBezTo>
                    <a:pt x="6110" y="15608"/>
                    <a:pt x="6626" y="15353"/>
                    <a:pt x="7232" y="15092"/>
                  </a:cubicBezTo>
                  <a:cubicBezTo>
                    <a:pt x="8782" y="12337"/>
                    <a:pt x="11021" y="7515"/>
                    <a:pt x="10759" y="3644"/>
                  </a:cubicBezTo>
                  <a:cubicBezTo>
                    <a:pt x="10596" y="1479"/>
                    <a:pt x="9032" y="1"/>
                    <a:pt x="7145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10"/>
            <p:cNvSpPr/>
            <p:nvPr/>
          </p:nvSpPr>
          <p:spPr>
            <a:xfrm>
              <a:off x="2248725" y="3677625"/>
              <a:ext cx="282075" cy="396075"/>
            </a:xfrm>
            <a:custGeom>
              <a:avLst/>
              <a:gdLst/>
              <a:ahLst/>
              <a:cxnLst/>
              <a:rect l="l" t="t" r="r" b="b"/>
              <a:pathLst>
                <a:path w="11283" h="15843" extrusionOk="0">
                  <a:moveTo>
                    <a:pt x="3961" y="1"/>
                  </a:moveTo>
                  <a:lnTo>
                    <a:pt x="1" y="5256"/>
                  </a:lnTo>
                  <a:lnTo>
                    <a:pt x="4051" y="15843"/>
                  </a:lnTo>
                  <a:lnTo>
                    <a:pt x="5167" y="14982"/>
                  </a:lnTo>
                  <a:lnTo>
                    <a:pt x="7495" y="15415"/>
                  </a:lnTo>
                  <a:cubicBezTo>
                    <a:pt x="8183" y="15326"/>
                    <a:pt x="8955" y="15243"/>
                    <a:pt x="9733" y="15071"/>
                  </a:cubicBezTo>
                  <a:cubicBezTo>
                    <a:pt x="9988" y="15071"/>
                    <a:pt x="10332" y="14982"/>
                    <a:pt x="10677" y="14899"/>
                  </a:cubicBezTo>
                  <a:cubicBezTo>
                    <a:pt x="10332" y="14637"/>
                    <a:pt x="9988" y="14293"/>
                    <a:pt x="9561" y="13866"/>
                  </a:cubicBezTo>
                  <a:cubicBezTo>
                    <a:pt x="6923" y="11307"/>
                    <a:pt x="2391" y="6778"/>
                    <a:pt x="3594" y="6778"/>
                  </a:cubicBezTo>
                  <a:cubicBezTo>
                    <a:pt x="3647" y="6778"/>
                    <a:pt x="3712" y="6787"/>
                    <a:pt x="3789" y="6806"/>
                  </a:cubicBezTo>
                  <a:cubicBezTo>
                    <a:pt x="5167" y="7150"/>
                    <a:pt x="7405" y="9561"/>
                    <a:pt x="9217" y="11627"/>
                  </a:cubicBezTo>
                  <a:cubicBezTo>
                    <a:pt x="10160" y="12833"/>
                    <a:pt x="10938" y="13866"/>
                    <a:pt x="11283" y="14382"/>
                  </a:cubicBezTo>
                  <a:cubicBezTo>
                    <a:pt x="10938" y="13776"/>
                    <a:pt x="9988" y="12488"/>
                    <a:pt x="9044" y="10939"/>
                  </a:cubicBezTo>
                  <a:cubicBezTo>
                    <a:pt x="6888" y="7405"/>
                    <a:pt x="4306" y="2584"/>
                    <a:pt x="5855" y="1723"/>
                  </a:cubicBezTo>
                  <a:cubicBezTo>
                    <a:pt x="5941" y="1681"/>
                    <a:pt x="6028" y="1661"/>
                    <a:pt x="6125" y="1661"/>
                  </a:cubicBezTo>
                  <a:cubicBezTo>
                    <a:pt x="6222" y="1661"/>
                    <a:pt x="6331" y="1681"/>
                    <a:pt x="6461" y="1723"/>
                  </a:cubicBezTo>
                  <a:lnTo>
                    <a:pt x="396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0"/>
            <p:cNvSpPr/>
            <p:nvPr/>
          </p:nvSpPr>
          <p:spPr>
            <a:xfrm>
              <a:off x="2425225" y="3731525"/>
              <a:ext cx="19475" cy="23625"/>
            </a:xfrm>
            <a:custGeom>
              <a:avLst/>
              <a:gdLst/>
              <a:ahLst/>
              <a:cxnLst/>
              <a:rect l="l" t="t" r="r" b="b"/>
              <a:pathLst>
                <a:path w="779" h="945" extrusionOk="0">
                  <a:moveTo>
                    <a:pt x="1" y="1"/>
                  </a:moveTo>
                  <a:lnTo>
                    <a:pt x="1" y="1"/>
                  </a:lnTo>
                  <a:cubicBezTo>
                    <a:pt x="262" y="256"/>
                    <a:pt x="517" y="517"/>
                    <a:pt x="779" y="944"/>
                  </a:cubicBezTo>
                  <a:lnTo>
                    <a:pt x="689" y="42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0"/>
            <p:cNvSpPr/>
            <p:nvPr/>
          </p:nvSpPr>
          <p:spPr>
            <a:xfrm>
              <a:off x="3959975" y="3953150"/>
              <a:ext cx="217325" cy="6550"/>
            </a:xfrm>
            <a:custGeom>
              <a:avLst/>
              <a:gdLst/>
              <a:ahLst/>
              <a:cxnLst/>
              <a:rect l="l" t="t" r="r" b="b"/>
              <a:pathLst>
                <a:path w="8693" h="262" extrusionOk="0">
                  <a:moveTo>
                    <a:pt x="0" y="0"/>
                  </a:moveTo>
                  <a:cubicBezTo>
                    <a:pt x="2927" y="90"/>
                    <a:pt x="5855" y="172"/>
                    <a:pt x="8692" y="262"/>
                  </a:cubicBezTo>
                  <a:cubicBezTo>
                    <a:pt x="5855" y="172"/>
                    <a:pt x="2927" y="90"/>
                    <a:pt x="83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10"/>
            <p:cNvSpPr/>
            <p:nvPr/>
          </p:nvSpPr>
          <p:spPr>
            <a:xfrm>
              <a:off x="2343450" y="408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0"/>
            <p:cNvSpPr/>
            <p:nvPr/>
          </p:nvSpPr>
          <p:spPr>
            <a:xfrm>
              <a:off x="2616875" y="4034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0"/>
            <p:cNvSpPr/>
            <p:nvPr/>
          </p:nvSpPr>
          <p:spPr>
            <a:xfrm>
              <a:off x="5996125" y="4256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10"/>
            <p:cNvSpPr/>
            <p:nvPr/>
          </p:nvSpPr>
          <p:spPr>
            <a:xfrm>
              <a:off x="6021950" y="4263075"/>
              <a:ext cx="4325" cy="2275"/>
            </a:xfrm>
            <a:custGeom>
              <a:avLst/>
              <a:gdLst/>
              <a:ahLst/>
              <a:cxnLst/>
              <a:rect l="l" t="t" r="r" b="b"/>
              <a:pathLst>
                <a:path w="173" h="91" extrusionOk="0">
                  <a:moveTo>
                    <a:pt x="1" y="1"/>
                  </a:moveTo>
                  <a:lnTo>
                    <a:pt x="1" y="90"/>
                  </a:lnTo>
                  <a:lnTo>
                    <a:pt x="173" y="90"/>
                  </a:lnTo>
                  <a:cubicBezTo>
                    <a:pt x="83" y="90"/>
                    <a:pt x="83" y="90"/>
                    <a:pt x="1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0"/>
            <p:cNvSpPr/>
            <p:nvPr/>
          </p:nvSpPr>
          <p:spPr>
            <a:xfrm>
              <a:off x="4459325" y="3976900"/>
              <a:ext cx="238850" cy="21550"/>
            </a:xfrm>
            <a:custGeom>
              <a:avLst/>
              <a:gdLst/>
              <a:ahLst/>
              <a:cxnLst/>
              <a:rect l="l" t="t" r="r" b="b"/>
              <a:pathLst>
                <a:path w="9554" h="862" extrusionOk="0">
                  <a:moveTo>
                    <a:pt x="0" y="1"/>
                  </a:moveTo>
                  <a:lnTo>
                    <a:pt x="0" y="1"/>
                  </a:lnTo>
                  <a:cubicBezTo>
                    <a:pt x="3272" y="255"/>
                    <a:pt x="6454" y="517"/>
                    <a:pt x="9553" y="862"/>
                  </a:cubicBezTo>
                  <a:cubicBezTo>
                    <a:pt x="6454" y="517"/>
                    <a:pt x="3272" y="255"/>
                    <a:pt x="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0"/>
            <p:cNvSpPr/>
            <p:nvPr/>
          </p:nvSpPr>
          <p:spPr>
            <a:xfrm>
              <a:off x="1437375" y="4314750"/>
              <a:ext cx="2075" cy="25"/>
            </a:xfrm>
            <a:custGeom>
              <a:avLst/>
              <a:gdLst/>
              <a:ahLst/>
              <a:cxnLst/>
              <a:rect l="l" t="t" r="r" b="b"/>
              <a:pathLst>
                <a:path w="83" h="1" extrusionOk="0">
                  <a:moveTo>
                    <a:pt x="83" y="0"/>
                  </a:moveTo>
                  <a:lnTo>
                    <a:pt x="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10"/>
            <p:cNvSpPr/>
            <p:nvPr/>
          </p:nvSpPr>
          <p:spPr>
            <a:xfrm>
              <a:off x="1291000" y="4338500"/>
              <a:ext cx="81825" cy="30175"/>
            </a:xfrm>
            <a:custGeom>
              <a:avLst/>
              <a:gdLst/>
              <a:ahLst/>
              <a:cxnLst/>
              <a:rect l="l" t="t" r="r" b="b"/>
              <a:pathLst>
                <a:path w="3273" h="1207" extrusionOk="0">
                  <a:moveTo>
                    <a:pt x="3272" y="1"/>
                  </a:moveTo>
                  <a:cubicBezTo>
                    <a:pt x="2150" y="345"/>
                    <a:pt x="1117" y="772"/>
                    <a:pt x="1" y="1206"/>
                  </a:cubicBezTo>
                  <a:cubicBezTo>
                    <a:pt x="1117" y="772"/>
                    <a:pt x="2150" y="345"/>
                    <a:pt x="3272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0"/>
            <p:cNvSpPr/>
            <p:nvPr/>
          </p:nvSpPr>
          <p:spPr>
            <a:xfrm>
              <a:off x="1402925" y="4325600"/>
              <a:ext cx="2100" cy="2075"/>
            </a:xfrm>
            <a:custGeom>
              <a:avLst/>
              <a:gdLst/>
              <a:ahLst/>
              <a:cxnLst/>
              <a:rect l="l" t="t" r="r" b="b"/>
              <a:pathLst>
                <a:path w="84" h="83" extrusionOk="0">
                  <a:moveTo>
                    <a:pt x="83" y="0"/>
                  </a:moveTo>
                  <a:lnTo>
                    <a:pt x="1" y="83"/>
                  </a:lnTo>
                  <a:lnTo>
                    <a:pt x="1" y="83"/>
                  </a:ln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>
              <a:off x="1056325" y="4102025"/>
              <a:ext cx="5096850" cy="1372975"/>
            </a:xfrm>
            <a:custGeom>
              <a:avLst/>
              <a:gdLst/>
              <a:ahLst/>
              <a:cxnLst/>
              <a:rect l="l" t="t" r="r" b="b"/>
              <a:pathLst>
                <a:path w="203874" h="54919" extrusionOk="0">
                  <a:moveTo>
                    <a:pt x="103625" y="1"/>
                  </a:moveTo>
                  <a:cubicBezTo>
                    <a:pt x="58824" y="1"/>
                    <a:pt x="18817" y="12799"/>
                    <a:pt x="0" y="19874"/>
                  </a:cubicBezTo>
                  <a:lnTo>
                    <a:pt x="0" y="43292"/>
                  </a:lnTo>
                  <a:lnTo>
                    <a:pt x="0" y="43381"/>
                  </a:lnTo>
                  <a:lnTo>
                    <a:pt x="0" y="54918"/>
                  </a:lnTo>
                  <a:lnTo>
                    <a:pt x="178906" y="54918"/>
                  </a:lnTo>
                  <a:cubicBezTo>
                    <a:pt x="186827" y="53885"/>
                    <a:pt x="196470" y="52246"/>
                    <a:pt x="199225" y="50097"/>
                  </a:cubicBezTo>
                  <a:cubicBezTo>
                    <a:pt x="203874" y="46309"/>
                    <a:pt x="145329" y="42520"/>
                    <a:pt x="144041" y="38904"/>
                  </a:cubicBezTo>
                  <a:cubicBezTo>
                    <a:pt x="142960" y="35580"/>
                    <a:pt x="172845" y="34202"/>
                    <a:pt x="183673" y="34202"/>
                  </a:cubicBezTo>
                  <a:cubicBezTo>
                    <a:pt x="184916" y="34202"/>
                    <a:pt x="185907" y="34220"/>
                    <a:pt x="186572" y="34255"/>
                  </a:cubicBezTo>
                  <a:cubicBezTo>
                    <a:pt x="188095" y="34338"/>
                    <a:pt x="190022" y="34420"/>
                    <a:pt x="191801" y="34420"/>
                  </a:cubicBezTo>
                  <a:cubicBezTo>
                    <a:pt x="197465" y="34420"/>
                    <a:pt x="201641" y="33586"/>
                    <a:pt x="186572" y="29262"/>
                  </a:cubicBezTo>
                  <a:cubicBezTo>
                    <a:pt x="166681" y="23662"/>
                    <a:pt x="109775" y="26162"/>
                    <a:pt x="108825" y="23490"/>
                  </a:cubicBezTo>
                  <a:cubicBezTo>
                    <a:pt x="107791" y="20824"/>
                    <a:pt x="129660" y="15397"/>
                    <a:pt x="133882" y="15225"/>
                  </a:cubicBezTo>
                  <a:cubicBezTo>
                    <a:pt x="138097" y="15052"/>
                    <a:pt x="135859" y="12559"/>
                    <a:pt x="132504" y="12215"/>
                  </a:cubicBezTo>
                  <a:cubicBezTo>
                    <a:pt x="129143" y="11953"/>
                    <a:pt x="89284" y="12559"/>
                    <a:pt x="83685" y="10837"/>
                  </a:cubicBezTo>
                  <a:cubicBezTo>
                    <a:pt x="78092" y="9026"/>
                    <a:pt x="85923" y="5327"/>
                    <a:pt x="106070" y="5327"/>
                  </a:cubicBezTo>
                  <a:cubicBezTo>
                    <a:pt x="126216" y="5327"/>
                    <a:pt x="123206" y="850"/>
                    <a:pt x="123206" y="850"/>
                  </a:cubicBezTo>
                  <a:cubicBezTo>
                    <a:pt x="116612" y="266"/>
                    <a:pt x="110069" y="1"/>
                    <a:pt x="1036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10"/>
            <p:cNvSpPr/>
            <p:nvPr/>
          </p:nvSpPr>
          <p:spPr>
            <a:xfrm>
              <a:off x="1409300" y="4323350"/>
              <a:ext cx="2275" cy="2275"/>
            </a:xfrm>
            <a:custGeom>
              <a:avLst/>
              <a:gdLst/>
              <a:ahLst/>
              <a:cxnLst/>
              <a:rect l="l" t="t" r="r" b="b"/>
              <a:pathLst>
                <a:path w="91" h="91" extrusionOk="0">
                  <a:moveTo>
                    <a:pt x="90" y="1"/>
                  </a:moveTo>
                  <a:cubicBezTo>
                    <a:pt x="1" y="1"/>
                    <a:pt x="1" y="1"/>
                    <a:pt x="1" y="90"/>
                  </a:cubicBezTo>
                  <a:cubicBezTo>
                    <a:pt x="1" y="90"/>
                    <a:pt x="1" y="1"/>
                    <a:pt x="90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10"/>
            <p:cNvSpPr/>
            <p:nvPr/>
          </p:nvSpPr>
          <p:spPr>
            <a:xfrm>
              <a:off x="2321925" y="4080225"/>
              <a:ext cx="21550" cy="4325"/>
            </a:xfrm>
            <a:custGeom>
              <a:avLst/>
              <a:gdLst/>
              <a:ahLst/>
              <a:cxnLst/>
              <a:rect l="l" t="t" r="r" b="b"/>
              <a:pathLst>
                <a:path w="862" h="173" extrusionOk="0">
                  <a:moveTo>
                    <a:pt x="861" y="0"/>
                  </a:moveTo>
                  <a:lnTo>
                    <a:pt x="861" y="0"/>
                  </a:lnTo>
                  <a:cubicBezTo>
                    <a:pt x="517" y="83"/>
                    <a:pt x="262" y="83"/>
                    <a:pt x="0" y="172"/>
                  </a:cubicBezTo>
                  <a:cubicBezTo>
                    <a:pt x="262" y="83"/>
                    <a:pt x="606" y="83"/>
                    <a:pt x="861" y="0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0"/>
            <p:cNvSpPr/>
            <p:nvPr/>
          </p:nvSpPr>
          <p:spPr>
            <a:xfrm>
              <a:off x="5412750" y="3524900"/>
              <a:ext cx="579100" cy="716675"/>
            </a:xfrm>
            <a:custGeom>
              <a:avLst/>
              <a:gdLst/>
              <a:ahLst/>
              <a:cxnLst/>
              <a:rect l="l" t="t" r="r" b="b"/>
              <a:pathLst>
                <a:path w="23164" h="28667" extrusionOk="0">
                  <a:moveTo>
                    <a:pt x="9044" y="2239"/>
                  </a:moveTo>
                  <a:lnTo>
                    <a:pt x="8010" y="4305"/>
                  </a:lnTo>
                  <a:lnTo>
                    <a:pt x="8355" y="4388"/>
                  </a:lnTo>
                  <a:lnTo>
                    <a:pt x="9126" y="4560"/>
                  </a:lnTo>
                  <a:lnTo>
                    <a:pt x="9044" y="2239"/>
                  </a:lnTo>
                  <a:close/>
                  <a:moveTo>
                    <a:pt x="18135" y="27689"/>
                  </a:moveTo>
                  <a:lnTo>
                    <a:pt x="18170" y="27723"/>
                  </a:lnTo>
                  <a:lnTo>
                    <a:pt x="18252" y="27723"/>
                  </a:lnTo>
                  <a:cubicBezTo>
                    <a:pt x="18213" y="27712"/>
                    <a:pt x="18174" y="27701"/>
                    <a:pt x="18135" y="27689"/>
                  </a:cubicBezTo>
                  <a:close/>
                  <a:moveTo>
                    <a:pt x="14554" y="1"/>
                  </a:moveTo>
                  <a:lnTo>
                    <a:pt x="13431" y="2322"/>
                  </a:lnTo>
                  <a:lnTo>
                    <a:pt x="13774" y="2419"/>
                  </a:lnTo>
                  <a:lnTo>
                    <a:pt x="13774" y="2419"/>
                  </a:lnTo>
                  <a:lnTo>
                    <a:pt x="13603" y="3272"/>
                  </a:lnTo>
                  <a:lnTo>
                    <a:pt x="13865" y="3355"/>
                  </a:lnTo>
                  <a:lnTo>
                    <a:pt x="13865" y="3355"/>
                  </a:lnTo>
                  <a:lnTo>
                    <a:pt x="13431" y="3272"/>
                  </a:lnTo>
                  <a:lnTo>
                    <a:pt x="11110" y="13776"/>
                  </a:lnTo>
                  <a:lnTo>
                    <a:pt x="7149" y="12481"/>
                  </a:lnTo>
                  <a:lnTo>
                    <a:pt x="8699" y="5249"/>
                  </a:lnTo>
                  <a:lnTo>
                    <a:pt x="8527" y="5249"/>
                  </a:lnTo>
                  <a:lnTo>
                    <a:pt x="8699" y="4478"/>
                  </a:lnTo>
                  <a:lnTo>
                    <a:pt x="8355" y="4388"/>
                  </a:lnTo>
                  <a:lnTo>
                    <a:pt x="8189" y="5139"/>
                  </a:lnTo>
                  <a:lnTo>
                    <a:pt x="8189" y="5139"/>
                  </a:lnTo>
                  <a:lnTo>
                    <a:pt x="8010" y="5077"/>
                  </a:lnTo>
                  <a:lnTo>
                    <a:pt x="6371" y="12309"/>
                  </a:lnTo>
                  <a:lnTo>
                    <a:pt x="2156" y="10931"/>
                  </a:lnTo>
                  <a:lnTo>
                    <a:pt x="3533" y="4732"/>
                  </a:lnTo>
                  <a:lnTo>
                    <a:pt x="3361" y="4732"/>
                  </a:lnTo>
                  <a:lnTo>
                    <a:pt x="3533" y="3961"/>
                  </a:lnTo>
                  <a:lnTo>
                    <a:pt x="3100" y="3871"/>
                  </a:lnTo>
                  <a:lnTo>
                    <a:pt x="3017" y="4650"/>
                  </a:lnTo>
                  <a:lnTo>
                    <a:pt x="2755" y="4560"/>
                  </a:lnTo>
                  <a:lnTo>
                    <a:pt x="1467" y="10759"/>
                  </a:lnTo>
                  <a:lnTo>
                    <a:pt x="1295" y="10676"/>
                  </a:lnTo>
                  <a:lnTo>
                    <a:pt x="1123" y="11365"/>
                  </a:lnTo>
                  <a:lnTo>
                    <a:pt x="1295" y="11448"/>
                  </a:lnTo>
                  <a:lnTo>
                    <a:pt x="0" y="17220"/>
                  </a:lnTo>
                  <a:lnTo>
                    <a:pt x="689" y="17564"/>
                  </a:lnTo>
                  <a:lnTo>
                    <a:pt x="4222" y="19024"/>
                  </a:lnTo>
                  <a:lnTo>
                    <a:pt x="5428" y="19541"/>
                  </a:lnTo>
                  <a:lnTo>
                    <a:pt x="5428" y="20574"/>
                  </a:lnTo>
                  <a:lnTo>
                    <a:pt x="5428" y="21091"/>
                  </a:lnTo>
                  <a:lnTo>
                    <a:pt x="8183" y="23074"/>
                  </a:lnTo>
                  <a:lnTo>
                    <a:pt x="8871" y="24107"/>
                  </a:lnTo>
                  <a:lnTo>
                    <a:pt x="9471" y="25140"/>
                  </a:lnTo>
                  <a:lnTo>
                    <a:pt x="9732" y="25485"/>
                  </a:lnTo>
                  <a:lnTo>
                    <a:pt x="9815" y="25485"/>
                  </a:lnTo>
                  <a:lnTo>
                    <a:pt x="11881" y="26001"/>
                  </a:lnTo>
                  <a:lnTo>
                    <a:pt x="11971" y="26084"/>
                  </a:lnTo>
                  <a:cubicBezTo>
                    <a:pt x="14079" y="26591"/>
                    <a:pt x="16108" y="27098"/>
                    <a:pt x="18135" y="27689"/>
                  </a:cubicBezTo>
                  <a:lnTo>
                    <a:pt x="18135" y="27689"/>
                  </a:lnTo>
                  <a:lnTo>
                    <a:pt x="17997" y="27551"/>
                  </a:lnTo>
                  <a:cubicBezTo>
                    <a:pt x="15931" y="26174"/>
                    <a:pt x="14120" y="24707"/>
                    <a:pt x="15242" y="24534"/>
                  </a:cubicBezTo>
                  <a:cubicBezTo>
                    <a:pt x="15366" y="24498"/>
                    <a:pt x="15495" y="24481"/>
                    <a:pt x="15628" y="24481"/>
                  </a:cubicBezTo>
                  <a:cubicBezTo>
                    <a:pt x="16424" y="24481"/>
                    <a:pt x="17380" y="25092"/>
                    <a:pt x="18342" y="25829"/>
                  </a:cubicBezTo>
                  <a:cubicBezTo>
                    <a:pt x="18597" y="26001"/>
                    <a:pt x="18769" y="26174"/>
                    <a:pt x="19031" y="26346"/>
                  </a:cubicBezTo>
                  <a:cubicBezTo>
                    <a:pt x="19974" y="27207"/>
                    <a:pt x="20753" y="28068"/>
                    <a:pt x="21269" y="28667"/>
                  </a:cubicBezTo>
                  <a:lnTo>
                    <a:pt x="21524" y="28667"/>
                  </a:lnTo>
                  <a:cubicBezTo>
                    <a:pt x="21007" y="27896"/>
                    <a:pt x="20064" y="26428"/>
                    <a:pt x="19375" y="24879"/>
                  </a:cubicBezTo>
                  <a:cubicBezTo>
                    <a:pt x="19203" y="24452"/>
                    <a:pt x="19031" y="24107"/>
                    <a:pt x="18858" y="23673"/>
                  </a:cubicBezTo>
                  <a:cubicBezTo>
                    <a:pt x="18597" y="23246"/>
                    <a:pt x="18424" y="22730"/>
                    <a:pt x="18342" y="22296"/>
                  </a:cubicBezTo>
                  <a:cubicBezTo>
                    <a:pt x="18252" y="22041"/>
                    <a:pt x="18170" y="21779"/>
                    <a:pt x="18170" y="21607"/>
                  </a:cubicBezTo>
                  <a:cubicBezTo>
                    <a:pt x="17997" y="20664"/>
                    <a:pt x="18080" y="20057"/>
                    <a:pt x="18769" y="19885"/>
                  </a:cubicBezTo>
                  <a:cubicBezTo>
                    <a:pt x="18864" y="19855"/>
                    <a:pt x="18970" y="19836"/>
                    <a:pt x="19078" y="19836"/>
                  </a:cubicBezTo>
                  <a:cubicBezTo>
                    <a:pt x="19269" y="19836"/>
                    <a:pt x="19467" y="19895"/>
                    <a:pt x="19630" y="20057"/>
                  </a:cubicBezTo>
                  <a:cubicBezTo>
                    <a:pt x="19892" y="20147"/>
                    <a:pt x="20064" y="20402"/>
                    <a:pt x="20236" y="20664"/>
                  </a:cubicBezTo>
                  <a:lnTo>
                    <a:pt x="20925" y="17564"/>
                  </a:lnTo>
                  <a:lnTo>
                    <a:pt x="21007" y="17647"/>
                  </a:lnTo>
                  <a:lnTo>
                    <a:pt x="21269" y="16958"/>
                  </a:lnTo>
                  <a:lnTo>
                    <a:pt x="21097" y="16875"/>
                  </a:lnTo>
                  <a:lnTo>
                    <a:pt x="22819" y="8955"/>
                  </a:lnTo>
                  <a:lnTo>
                    <a:pt x="22647" y="8955"/>
                  </a:lnTo>
                  <a:lnTo>
                    <a:pt x="22819" y="8176"/>
                  </a:lnTo>
                  <a:lnTo>
                    <a:pt x="23163" y="8266"/>
                  </a:lnTo>
                  <a:lnTo>
                    <a:pt x="23074" y="6027"/>
                  </a:lnTo>
                  <a:lnTo>
                    <a:pt x="22130" y="8004"/>
                  </a:lnTo>
                  <a:lnTo>
                    <a:pt x="22474" y="8094"/>
                  </a:lnTo>
                  <a:lnTo>
                    <a:pt x="22302" y="8865"/>
                  </a:lnTo>
                  <a:lnTo>
                    <a:pt x="22130" y="8782"/>
                  </a:lnTo>
                  <a:lnTo>
                    <a:pt x="20408" y="16703"/>
                  </a:lnTo>
                  <a:lnTo>
                    <a:pt x="16448" y="15408"/>
                  </a:lnTo>
                  <a:lnTo>
                    <a:pt x="18342" y="6626"/>
                  </a:lnTo>
                  <a:lnTo>
                    <a:pt x="17997" y="6544"/>
                  </a:lnTo>
                  <a:lnTo>
                    <a:pt x="18170" y="6544"/>
                  </a:lnTo>
                  <a:lnTo>
                    <a:pt x="18342" y="5766"/>
                  </a:lnTo>
                  <a:lnTo>
                    <a:pt x="18686" y="5855"/>
                  </a:lnTo>
                  <a:lnTo>
                    <a:pt x="18686" y="5855"/>
                  </a:lnTo>
                  <a:lnTo>
                    <a:pt x="18597" y="3444"/>
                  </a:lnTo>
                  <a:lnTo>
                    <a:pt x="17564" y="5593"/>
                  </a:lnTo>
                  <a:lnTo>
                    <a:pt x="17908" y="5683"/>
                  </a:lnTo>
                  <a:lnTo>
                    <a:pt x="17736" y="6454"/>
                  </a:lnTo>
                  <a:lnTo>
                    <a:pt x="17564" y="6454"/>
                  </a:lnTo>
                  <a:lnTo>
                    <a:pt x="15669" y="15153"/>
                  </a:lnTo>
                  <a:lnTo>
                    <a:pt x="11971" y="14031"/>
                  </a:lnTo>
                  <a:lnTo>
                    <a:pt x="14292" y="3444"/>
                  </a:lnTo>
                  <a:lnTo>
                    <a:pt x="14037" y="3444"/>
                  </a:lnTo>
                  <a:lnTo>
                    <a:pt x="14209" y="2494"/>
                  </a:lnTo>
                  <a:lnTo>
                    <a:pt x="14636" y="2666"/>
                  </a:lnTo>
                  <a:lnTo>
                    <a:pt x="145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10"/>
            <p:cNvSpPr/>
            <p:nvPr/>
          </p:nvSpPr>
          <p:spPr>
            <a:xfrm>
              <a:off x="3107625" y="3847700"/>
              <a:ext cx="110825" cy="165725"/>
            </a:xfrm>
            <a:custGeom>
              <a:avLst/>
              <a:gdLst/>
              <a:ahLst/>
              <a:cxnLst/>
              <a:rect l="l" t="t" r="r" b="b"/>
              <a:pathLst>
                <a:path w="4433" h="6629" extrusionOk="0">
                  <a:moveTo>
                    <a:pt x="1617" y="1"/>
                  </a:moveTo>
                  <a:cubicBezTo>
                    <a:pt x="1302" y="1"/>
                    <a:pt x="1728" y="2788"/>
                    <a:pt x="2067" y="4735"/>
                  </a:cubicBezTo>
                  <a:cubicBezTo>
                    <a:pt x="1977" y="4735"/>
                    <a:pt x="1977" y="4824"/>
                    <a:pt x="1977" y="4824"/>
                  </a:cubicBezTo>
                  <a:cubicBezTo>
                    <a:pt x="1573" y="3193"/>
                    <a:pt x="1007" y="1099"/>
                    <a:pt x="510" y="1099"/>
                  </a:cubicBezTo>
                  <a:cubicBezTo>
                    <a:pt x="482" y="1099"/>
                    <a:pt x="455" y="1105"/>
                    <a:pt x="427" y="1119"/>
                  </a:cubicBezTo>
                  <a:cubicBezTo>
                    <a:pt x="0" y="1380"/>
                    <a:pt x="861" y="3619"/>
                    <a:pt x="1550" y="5169"/>
                  </a:cubicBezTo>
                  <a:lnTo>
                    <a:pt x="1288" y="5169"/>
                  </a:lnTo>
                  <a:cubicBezTo>
                    <a:pt x="990" y="4871"/>
                    <a:pt x="692" y="4634"/>
                    <a:pt x="452" y="4634"/>
                  </a:cubicBezTo>
                  <a:cubicBezTo>
                    <a:pt x="415" y="4634"/>
                    <a:pt x="379" y="4640"/>
                    <a:pt x="345" y="4652"/>
                  </a:cubicBezTo>
                  <a:cubicBezTo>
                    <a:pt x="0" y="4735"/>
                    <a:pt x="83" y="4996"/>
                    <a:pt x="345" y="5251"/>
                  </a:cubicBezTo>
                  <a:cubicBezTo>
                    <a:pt x="861" y="5857"/>
                    <a:pt x="1894" y="6629"/>
                    <a:pt x="1894" y="6629"/>
                  </a:cubicBezTo>
                  <a:lnTo>
                    <a:pt x="3527" y="6629"/>
                  </a:lnTo>
                  <a:cubicBezTo>
                    <a:pt x="3527" y="6629"/>
                    <a:pt x="4433" y="3268"/>
                    <a:pt x="3995" y="3268"/>
                  </a:cubicBezTo>
                  <a:cubicBezTo>
                    <a:pt x="3985" y="3268"/>
                    <a:pt x="3973" y="3270"/>
                    <a:pt x="3961" y="3275"/>
                  </a:cubicBezTo>
                  <a:cubicBezTo>
                    <a:pt x="3444" y="3529"/>
                    <a:pt x="3272" y="5596"/>
                    <a:pt x="3182" y="6284"/>
                  </a:cubicBezTo>
                  <a:cubicBezTo>
                    <a:pt x="3182" y="5768"/>
                    <a:pt x="3355" y="4563"/>
                    <a:pt x="3355" y="3447"/>
                  </a:cubicBezTo>
                  <a:cubicBezTo>
                    <a:pt x="3355" y="2370"/>
                    <a:pt x="3355" y="1458"/>
                    <a:pt x="3203" y="1458"/>
                  </a:cubicBezTo>
                  <a:cubicBezTo>
                    <a:pt x="3196" y="1458"/>
                    <a:pt x="3189" y="1460"/>
                    <a:pt x="3182" y="1463"/>
                  </a:cubicBezTo>
                  <a:cubicBezTo>
                    <a:pt x="2928" y="1553"/>
                    <a:pt x="2838" y="2758"/>
                    <a:pt x="2838" y="3963"/>
                  </a:cubicBezTo>
                  <a:lnTo>
                    <a:pt x="2583" y="4218"/>
                  </a:lnTo>
                  <a:cubicBezTo>
                    <a:pt x="2321" y="2324"/>
                    <a:pt x="2067" y="86"/>
                    <a:pt x="1633" y="3"/>
                  </a:cubicBezTo>
                  <a:cubicBezTo>
                    <a:pt x="1627" y="2"/>
                    <a:pt x="1622" y="1"/>
                    <a:pt x="1617" y="1"/>
                  </a:cubicBezTo>
                  <a:close/>
                </a:path>
              </a:pathLst>
            </a:custGeom>
            <a:solidFill>
              <a:srgbClr val="240F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10"/>
            <p:cNvSpPr/>
            <p:nvPr/>
          </p:nvSpPr>
          <p:spPr>
            <a:xfrm>
              <a:off x="1056325" y="3698850"/>
              <a:ext cx="5501500" cy="1776150"/>
            </a:xfrm>
            <a:custGeom>
              <a:avLst/>
              <a:gdLst/>
              <a:ahLst/>
              <a:cxnLst/>
              <a:rect l="l" t="t" r="r" b="b"/>
              <a:pathLst>
                <a:path w="220060" h="71046" extrusionOk="0">
                  <a:moveTo>
                    <a:pt x="135622" y="0"/>
                  </a:moveTo>
                  <a:cubicBezTo>
                    <a:pt x="134163" y="0"/>
                    <a:pt x="133256" y="3486"/>
                    <a:pt x="132676" y="6728"/>
                  </a:cubicBezTo>
                  <a:cubicBezTo>
                    <a:pt x="132759" y="5006"/>
                    <a:pt x="132504" y="3457"/>
                    <a:pt x="131554" y="3374"/>
                  </a:cubicBezTo>
                  <a:cubicBezTo>
                    <a:pt x="131538" y="3373"/>
                    <a:pt x="131522" y="3373"/>
                    <a:pt x="131506" y="3373"/>
                  </a:cubicBezTo>
                  <a:cubicBezTo>
                    <a:pt x="130017" y="3373"/>
                    <a:pt x="130616" y="7533"/>
                    <a:pt x="131127" y="10000"/>
                  </a:cubicBezTo>
                  <a:cubicBezTo>
                    <a:pt x="130782" y="8795"/>
                    <a:pt x="130004" y="7162"/>
                    <a:pt x="128799" y="5957"/>
                  </a:cubicBezTo>
                  <a:cubicBezTo>
                    <a:pt x="128517" y="5689"/>
                    <a:pt x="128332" y="5571"/>
                    <a:pt x="128226" y="5571"/>
                  </a:cubicBezTo>
                  <a:cubicBezTo>
                    <a:pt x="127680" y="5571"/>
                    <a:pt x="129183" y="8672"/>
                    <a:pt x="130266" y="10689"/>
                  </a:cubicBezTo>
                  <a:cubicBezTo>
                    <a:pt x="129577" y="10689"/>
                    <a:pt x="128888" y="10606"/>
                    <a:pt x="128199" y="10606"/>
                  </a:cubicBezTo>
                  <a:cubicBezTo>
                    <a:pt x="127938" y="10606"/>
                    <a:pt x="127683" y="10606"/>
                    <a:pt x="127339" y="10517"/>
                  </a:cubicBezTo>
                  <a:lnTo>
                    <a:pt x="126478" y="10517"/>
                  </a:lnTo>
                  <a:cubicBezTo>
                    <a:pt x="126044" y="10517"/>
                    <a:pt x="125699" y="10517"/>
                    <a:pt x="125272" y="10434"/>
                  </a:cubicBezTo>
                  <a:lnTo>
                    <a:pt x="124838" y="10434"/>
                  </a:lnTo>
                  <a:cubicBezTo>
                    <a:pt x="122001" y="10344"/>
                    <a:pt x="119073" y="10262"/>
                    <a:pt x="116229" y="10172"/>
                  </a:cubicBezTo>
                  <a:lnTo>
                    <a:pt x="116146" y="10172"/>
                  </a:lnTo>
                  <a:lnTo>
                    <a:pt x="113474" y="9229"/>
                  </a:lnTo>
                  <a:lnTo>
                    <a:pt x="108652" y="7679"/>
                  </a:lnTo>
                  <a:cubicBezTo>
                    <a:pt x="108652" y="7679"/>
                    <a:pt x="104520" y="7256"/>
                    <a:pt x="100948" y="7256"/>
                  </a:cubicBezTo>
                  <a:cubicBezTo>
                    <a:pt x="99163" y="7256"/>
                    <a:pt x="97517" y="7362"/>
                    <a:pt x="96599" y="7679"/>
                  </a:cubicBezTo>
                  <a:cubicBezTo>
                    <a:pt x="95059" y="8239"/>
                    <a:pt x="94582" y="8293"/>
                    <a:pt x="93960" y="8293"/>
                  </a:cubicBezTo>
                  <a:cubicBezTo>
                    <a:pt x="93812" y="8293"/>
                    <a:pt x="93657" y="8290"/>
                    <a:pt x="93477" y="8290"/>
                  </a:cubicBezTo>
                  <a:cubicBezTo>
                    <a:pt x="93016" y="8290"/>
                    <a:pt x="92398" y="8310"/>
                    <a:pt x="91351" y="8450"/>
                  </a:cubicBezTo>
                  <a:cubicBezTo>
                    <a:pt x="90288" y="8565"/>
                    <a:pt x="89617" y="8603"/>
                    <a:pt x="89148" y="8603"/>
                  </a:cubicBezTo>
                  <a:cubicBezTo>
                    <a:pt x="88210" y="8603"/>
                    <a:pt x="88077" y="8450"/>
                    <a:pt x="87218" y="8450"/>
                  </a:cubicBezTo>
                  <a:cubicBezTo>
                    <a:pt x="86702" y="8450"/>
                    <a:pt x="86013" y="8884"/>
                    <a:pt x="85407" y="9401"/>
                  </a:cubicBezTo>
                  <a:cubicBezTo>
                    <a:pt x="85407" y="10517"/>
                    <a:pt x="85234" y="11722"/>
                    <a:pt x="85234" y="12238"/>
                  </a:cubicBezTo>
                  <a:cubicBezTo>
                    <a:pt x="85324" y="11550"/>
                    <a:pt x="85496" y="9483"/>
                    <a:pt x="86013" y="9229"/>
                  </a:cubicBezTo>
                  <a:cubicBezTo>
                    <a:pt x="86025" y="9224"/>
                    <a:pt x="86037" y="9222"/>
                    <a:pt x="86047" y="9222"/>
                  </a:cubicBezTo>
                  <a:cubicBezTo>
                    <a:pt x="86485" y="9222"/>
                    <a:pt x="85579" y="12583"/>
                    <a:pt x="85579" y="12583"/>
                  </a:cubicBezTo>
                  <a:lnTo>
                    <a:pt x="83946" y="12583"/>
                  </a:lnTo>
                  <a:cubicBezTo>
                    <a:pt x="83946" y="12583"/>
                    <a:pt x="82913" y="11811"/>
                    <a:pt x="82397" y="11205"/>
                  </a:cubicBezTo>
                  <a:cubicBezTo>
                    <a:pt x="80330" y="11377"/>
                    <a:pt x="78264" y="11550"/>
                    <a:pt x="76281" y="11811"/>
                  </a:cubicBezTo>
                  <a:lnTo>
                    <a:pt x="75764" y="11811"/>
                  </a:lnTo>
                  <a:cubicBezTo>
                    <a:pt x="75247" y="11894"/>
                    <a:pt x="74731" y="11894"/>
                    <a:pt x="74214" y="11984"/>
                  </a:cubicBezTo>
                  <a:cubicBezTo>
                    <a:pt x="73870" y="12066"/>
                    <a:pt x="73443" y="12066"/>
                    <a:pt x="73098" y="12156"/>
                  </a:cubicBezTo>
                  <a:lnTo>
                    <a:pt x="72492" y="12156"/>
                  </a:lnTo>
                  <a:cubicBezTo>
                    <a:pt x="69482" y="12500"/>
                    <a:pt x="66555" y="12845"/>
                    <a:pt x="63628" y="13272"/>
                  </a:cubicBezTo>
                  <a:cubicBezTo>
                    <a:pt x="64572" y="11811"/>
                    <a:pt x="66293" y="8884"/>
                    <a:pt x="65178" y="8278"/>
                  </a:cubicBezTo>
                  <a:cubicBezTo>
                    <a:pt x="65097" y="8238"/>
                    <a:pt x="65017" y="8219"/>
                    <a:pt x="64938" y="8219"/>
                  </a:cubicBezTo>
                  <a:cubicBezTo>
                    <a:pt x="63826" y="8219"/>
                    <a:pt x="62821" y="11920"/>
                    <a:pt x="62423" y="13444"/>
                  </a:cubicBezTo>
                  <a:lnTo>
                    <a:pt x="62333" y="13444"/>
                  </a:lnTo>
                  <a:cubicBezTo>
                    <a:pt x="62586" y="11115"/>
                    <a:pt x="63154" y="3082"/>
                    <a:pt x="61484" y="3082"/>
                  </a:cubicBezTo>
                  <a:cubicBezTo>
                    <a:pt x="61425" y="3082"/>
                    <a:pt x="61364" y="3092"/>
                    <a:pt x="61300" y="3112"/>
                  </a:cubicBezTo>
                  <a:cubicBezTo>
                    <a:pt x="59495" y="3629"/>
                    <a:pt x="60529" y="10172"/>
                    <a:pt x="61045" y="12927"/>
                  </a:cubicBezTo>
                  <a:cubicBezTo>
                    <a:pt x="60452" y="9984"/>
                    <a:pt x="58793" y="2674"/>
                    <a:pt x="57676" y="2674"/>
                  </a:cubicBezTo>
                  <a:cubicBezTo>
                    <a:pt x="57651" y="2674"/>
                    <a:pt x="57626" y="2678"/>
                    <a:pt x="57601" y="2685"/>
                  </a:cubicBezTo>
                  <a:cubicBezTo>
                    <a:pt x="56995" y="2940"/>
                    <a:pt x="57512" y="5523"/>
                    <a:pt x="58373" y="8195"/>
                  </a:cubicBezTo>
                  <a:cubicBezTo>
                    <a:pt x="57512" y="5957"/>
                    <a:pt x="56479" y="3629"/>
                    <a:pt x="55535" y="2251"/>
                  </a:cubicBezTo>
                  <a:cubicBezTo>
                    <a:pt x="55273" y="1824"/>
                    <a:pt x="55018" y="1563"/>
                    <a:pt x="54757" y="1308"/>
                  </a:cubicBezTo>
                  <a:cubicBezTo>
                    <a:pt x="54584" y="1136"/>
                    <a:pt x="54330" y="963"/>
                    <a:pt x="54157" y="874"/>
                  </a:cubicBezTo>
                  <a:cubicBezTo>
                    <a:pt x="54027" y="832"/>
                    <a:pt x="53918" y="812"/>
                    <a:pt x="53821" y="812"/>
                  </a:cubicBezTo>
                  <a:cubicBezTo>
                    <a:pt x="53724" y="812"/>
                    <a:pt x="53637" y="832"/>
                    <a:pt x="53551" y="874"/>
                  </a:cubicBezTo>
                  <a:cubicBezTo>
                    <a:pt x="52002" y="1735"/>
                    <a:pt x="54584" y="6556"/>
                    <a:pt x="56740" y="10090"/>
                  </a:cubicBezTo>
                  <a:cubicBezTo>
                    <a:pt x="57684" y="11639"/>
                    <a:pt x="58634" y="12927"/>
                    <a:pt x="58979" y="13533"/>
                  </a:cubicBezTo>
                  <a:cubicBezTo>
                    <a:pt x="58634" y="13017"/>
                    <a:pt x="57856" y="11984"/>
                    <a:pt x="56913" y="10778"/>
                  </a:cubicBezTo>
                  <a:cubicBezTo>
                    <a:pt x="55101" y="8712"/>
                    <a:pt x="52863" y="6301"/>
                    <a:pt x="51485" y="5957"/>
                  </a:cubicBezTo>
                  <a:cubicBezTo>
                    <a:pt x="51408" y="5938"/>
                    <a:pt x="51343" y="5929"/>
                    <a:pt x="51290" y="5929"/>
                  </a:cubicBezTo>
                  <a:cubicBezTo>
                    <a:pt x="50087" y="5929"/>
                    <a:pt x="54619" y="10458"/>
                    <a:pt x="57257" y="13017"/>
                  </a:cubicBezTo>
                  <a:cubicBezTo>
                    <a:pt x="57684" y="13444"/>
                    <a:pt x="58028" y="13788"/>
                    <a:pt x="58373" y="14050"/>
                  </a:cubicBezTo>
                  <a:cubicBezTo>
                    <a:pt x="58028" y="14133"/>
                    <a:pt x="57684" y="14222"/>
                    <a:pt x="57429" y="14222"/>
                  </a:cubicBezTo>
                  <a:cubicBezTo>
                    <a:pt x="56651" y="14394"/>
                    <a:pt x="55879" y="14477"/>
                    <a:pt x="55191" y="14566"/>
                  </a:cubicBezTo>
                  <a:lnTo>
                    <a:pt x="52863" y="14133"/>
                  </a:lnTo>
                  <a:lnTo>
                    <a:pt x="51747" y="14994"/>
                  </a:lnTo>
                  <a:lnTo>
                    <a:pt x="51485" y="15255"/>
                  </a:lnTo>
                  <a:cubicBezTo>
                    <a:pt x="51141" y="15338"/>
                    <a:pt x="50886" y="15338"/>
                    <a:pt x="50624" y="15427"/>
                  </a:cubicBezTo>
                  <a:cubicBezTo>
                    <a:pt x="50025" y="15510"/>
                    <a:pt x="49508" y="15600"/>
                    <a:pt x="48902" y="15772"/>
                  </a:cubicBezTo>
                  <a:lnTo>
                    <a:pt x="48730" y="15772"/>
                  </a:lnTo>
                  <a:cubicBezTo>
                    <a:pt x="48213" y="15854"/>
                    <a:pt x="47786" y="15944"/>
                    <a:pt x="47270" y="16027"/>
                  </a:cubicBezTo>
                  <a:cubicBezTo>
                    <a:pt x="47008" y="16116"/>
                    <a:pt x="46664" y="16199"/>
                    <a:pt x="46319" y="16288"/>
                  </a:cubicBezTo>
                  <a:cubicBezTo>
                    <a:pt x="45458" y="16027"/>
                    <a:pt x="44515" y="15772"/>
                    <a:pt x="44343" y="15772"/>
                  </a:cubicBezTo>
                  <a:lnTo>
                    <a:pt x="43909" y="15772"/>
                  </a:lnTo>
                  <a:cubicBezTo>
                    <a:pt x="43736" y="15854"/>
                    <a:pt x="43482" y="15854"/>
                    <a:pt x="43220" y="15944"/>
                  </a:cubicBezTo>
                  <a:lnTo>
                    <a:pt x="42015" y="16288"/>
                  </a:lnTo>
                  <a:lnTo>
                    <a:pt x="39521" y="17749"/>
                  </a:lnTo>
                  <a:cubicBezTo>
                    <a:pt x="39349" y="17749"/>
                    <a:pt x="39260" y="17749"/>
                    <a:pt x="39087" y="17838"/>
                  </a:cubicBezTo>
                  <a:cubicBezTo>
                    <a:pt x="38832" y="17838"/>
                    <a:pt x="38571" y="17921"/>
                    <a:pt x="38316" y="18010"/>
                  </a:cubicBezTo>
                  <a:cubicBezTo>
                    <a:pt x="37882" y="18093"/>
                    <a:pt x="37538" y="18182"/>
                    <a:pt x="37111" y="18265"/>
                  </a:cubicBezTo>
                  <a:cubicBezTo>
                    <a:pt x="36677" y="18355"/>
                    <a:pt x="36332" y="18437"/>
                    <a:pt x="35988" y="18527"/>
                  </a:cubicBezTo>
                  <a:cubicBezTo>
                    <a:pt x="35816" y="18527"/>
                    <a:pt x="34872" y="18527"/>
                    <a:pt x="34183" y="18437"/>
                  </a:cubicBezTo>
                  <a:lnTo>
                    <a:pt x="33322" y="18437"/>
                  </a:lnTo>
                  <a:cubicBezTo>
                    <a:pt x="32634" y="18437"/>
                    <a:pt x="30912" y="18437"/>
                    <a:pt x="29272" y="18355"/>
                  </a:cubicBezTo>
                  <a:cubicBezTo>
                    <a:pt x="29018" y="18355"/>
                    <a:pt x="28756" y="18265"/>
                    <a:pt x="28501" y="18265"/>
                  </a:cubicBezTo>
                  <a:cubicBezTo>
                    <a:pt x="27723" y="18265"/>
                    <a:pt x="27034" y="18182"/>
                    <a:pt x="26517" y="18093"/>
                  </a:cubicBezTo>
                  <a:cubicBezTo>
                    <a:pt x="26090" y="17978"/>
                    <a:pt x="25697" y="17931"/>
                    <a:pt x="25338" y="17931"/>
                  </a:cubicBezTo>
                  <a:cubicBezTo>
                    <a:pt x="24906" y="17931"/>
                    <a:pt x="24524" y="17999"/>
                    <a:pt x="24196" y="18093"/>
                  </a:cubicBezTo>
                  <a:cubicBezTo>
                    <a:pt x="23935" y="18182"/>
                    <a:pt x="23680" y="18265"/>
                    <a:pt x="23507" y="18355"/>
                  </a:cubicBezTo>
                  <a:cubicBezTo>
                    <a:pt x="23246" y="18437"/>
                    <a:pt x="23074" y="18437"/>
                    <a:pt x="22991" y="18527"/>
                  </a:cubicBezTo>
                  <a:cubicBezTo>
                    <a:pt x="22474" y="18610"/>
                    <a:pt x="20146" y="22742"/>
                    <a:pt x="19974" y="23004"/>
                  </a:cubicBezTo>
                  <a:lnTo>
                    <a:pt x="19974" y="23087"/>
                  </a:lnTo>
                  <a:cubicBezTo>
                    <a:pt x="19547" y="23176"/>
                    <a:pt x="19113" y="23348"/>
                    <a:pt x="18597" y="23520"/>
                  </a:cubicBezTo>
                  <a:cubicBezTo>
                    <a:pt x="19113" y="22398"/>
                    <a:pt x="19458" y="21192"/>
                    <a:pt x="18597" y="20938"/>
                  </a:cubicBezTo>
                  <a:cubicBezTo>
                    <a:pt x="18513" y="20910"/>
                    <a:pt x="18434" y="20897"/>
                    <a:pt x="18358" y="20897"/>
                  </a:cubicBezTo>
                  <a:cubicBezTo>
                    <a:pt x="17496" y="20897"/>
                    <a:pt x="17123" y="22612"/>
                    <a:pt x="16964" y="24037"/>
                  </a:cubicBezTo>
                  <a:cubicBezTo>
                    <a:pt x="16875" y="24120"/>
                    <a:pt x="16792" y="24120"/>
                    <a:pt x="16703" y="24120"/>
                  </a:cubicBezTo>
                  <a:cubicBezTo>
                    <a:pt x="16533" y="22426"/>
                    <a:pt x="16197" y="19985"/>
                    <a:pt x="15452" y="19985"/>
                  </a:cubicBezTo>
                  <a:cubicBezTo>
                    <a:pt x="15439" y="19985"/>
                    <a:pt x="15427" y="19986"/>
                    <a:pt x="15415" y="19987"/>
                  </a:cubicBezTo>
                  <a:cubicBezTo>
                    <a:pt x="14554" y="20159"/>
                    <a:pt x="14981" y="22914"/>
                    <a:pt x="15325" y="24636"/>
                  </a:cubicBezTo>
                  <a:lnTo>
                    <a:pt x="15242" y="24636"/>
                  </a:lnTo>
                  <a:cubicBezTo>
                    <a:pt x="14329" y="22241"/>
                    <a:pt x="12310" y="17296"/>
                    <a:pt x="10626" y="17296"/>
                  </a:cubicBezTo>
                  <a:cubicBezTo>
                    <a:pt x="10557" y="17296"/>
                    <a:pt x="10489" y="17304"/>
                    <a:pt x="10421" y="17322"/>
                  </a:cubicBezTo>
                  <a:cubicBezTo>
                    <a:pt x="8610" y="17838"/>
                    <a:pt x="12315" y="22742"/>
                    <a:pt x="14209" y="24981"/>
                  </a:cubicBezTo>
                  <a:cubicBezTo>
                    <a:pt x="14120" y="24981"/>
                    <a:pt x="14120" y="25070"/>
                    <a:pt x="14120" y="25070"/>
                  </a:cubicBezTo>
                  <a:lnTo>
                    <a:pt x="13947" y="25070"/>
                  </a:lnTo>
                  <a:lnTo>
                    <a:pt x="13865" y="25153"/>
                  </a:lnTo>
                  <a:cubicBezTo>
                    <a:pt x="11946" y="23714"/>
                    <a:pt x="8467" y="21236"/>
                    <a:pt x="6534" y="21236"/>
                  </a:cubicBezTo>
                  <a:cubicBezTo>
                    <a:pt x="6385" y="21236"/>
                    <a:pt x="6245" y="21251"/>
                    <a:pt x="6116" y="21282"/>
                  </a:cubicBezTo>
                  <a:cubicBezTo>
                    <a:pt x="4305" y="21709"/>
                    <a:pt x="9388" y="24120"/>
                    <a:pt x="12659" y="25587"/>
                  </a:cubicBezTo>
                  <a:cubicBezTo>
                    <a:pt x="11537" y="25931"/>
                    <a:pt x="10504" y="26358"/>
                    <a:pt x="9388" y="26792"/>
                  </a:cubicBezTo>
                  <a:cubicBezTo>
                    <a:pt x="9126" y="26875"/>
                    <a:pt x="8954" y="26964"/>
                    <a:pt x="8699" y="27047"/>
                  </a:cubicBezTo>
                  <a:lnTo>
                    <a:pt x="8183" y="27309"/>
                  </a:lnTo>
                  <a:cubicBezTo>
                    <a:pt x="5338" y="28342"/>
                    <a:pt x="2583" y="29547"/>
                    <a:pt x="0" y="30663"/>
                  </a:cubicBezTo>
                  <a:lnTo>
                    <a:pt x="0" y="36001"/>
                  </a:lnTo>
                  <a:cubicBezTo>
                    <a:pt x="18817" y="28926"/>
                    <a:pt x="58824" y="16128"/>
                    <a:pt x="103625" y="16128"/>
                  </a:cubicBezTo>
                  <a:cubicBezTo>
                    <a:pt x="110069" y="16128"/>
                    <a:pt x="116612" y="16393"/>
                    <a:pt x="123206" y="16977"/>
                  </a:cubicBezTo>
                  <a:cubicBezTo>
                    <a:pt x="123206" y="16977"/>
                    <a:pt x="126216" y="21454"/>
                    <a:pt x="106070" y="21454"/>
                  </a:cubicBezTo>
                  <a:cubicBezTo>
                    <a:pt x="85923" y="21454"/>
                    <a:pt x="78092" y="25153"/>
                    <a:pt x="83685" y="26964"/>
                  </a:cubicBezTo>
                  <a:cubicBezTo>
                    <a:pt x="89284" y="28686"/>
                    <a:pt x="129143" y="28080"/>
                    <a:pt x="132504" y="28342"/>
                  </a:cubicBezTo>
                  <a:cubicBezTo>
                    <a:pt x="135859" y="28686"/>
                    <a:pt x="138097" y="31179"/>
                    <a:pt x="133882" y="31352"/>
                  </a:cubicBezTo>
                  <a:cubicBezTo>
                    <a:pt x="129660" y="31524"/>
                    <a:pt x="107791" y="36951"/>
                    <a:pt x="108825" y="39617"/>
                  </a:cubicBezTo>
                  <a:cubicBezTo>
                    <a:pt x="109775" y="42289"/>
                    <a:pt x="166681" y="39789"/>
                    <a:pt x="186572" y="45389"/>
                  </a:cubicBezTo>
                  <a:cubicBezTo>
                    <a:pt x="201641" y="49713"/>
                    <a:pt x="197465" y="50547"/>
                    <a:pt x="191801" y="50547"/>
                  </a:cubicBezTo>
                  <a:cubicBezTo>
                    <a:pt x="190022" y="50547"/>
                    <a:pt x="188095" y="50465"/>
                    <a:pt x="186572" y="50382"/>
                  </a:cubicBezTo>
                  <a:cubicBezTo>
                    <a:pt x="185907" y="50347"/>
                    <a:pt x="184916" y="50329"/>
                    <a:pt x="183673" y="50329"/>
                  </a:cubicBezTo>
                  <a:cubicBezTo>
                    <a:pt x="172845" y="50329"/>
                    <a:pt x="142960" y="51707"/>
                    <a:pt x="144041" y="55031"/>
                  </a:cubicBezTo>
                  <a:cubicBezTo>
                    <a:pt x="145329" y="58647"/>
                    <a:pt x="203874" y="62436"/>
                    <a:pt x="199225" y="66224"/>
                  </a:cubicBezTo>
                  <a:cubicBezTo>
                    <a:pt x="196470" y="68373"/>
                    <a:pt x="186827" y="70012"/>
                    <a:pt x="178906" y="71045"/>
                  </a:cubicBezTo>
                  <a:lnTo>
                    <a:pt x="220060" y="71045"/>
                  </a:lnTo>
                  <a:lnTo>
                    <a:pt x="220060" y="30752"/>
                  </a:lnTo>
                  <a:cubicBezTo>
                    <a:pt x="215845" y="28858"/>
                    <a:pt x="211450" y="27047"/>
                    <a:pt x="206801" y="25325"/>
                  </a:cubicBezTo>
                  <a:lnTo>
                    <a:pt x="212056" y="14477"/>
                  </a:lnTo>
                  <a:lnTo>
                    <a:pt x="210162" y="13361"/>
                  </a:lnTo>
                  <a:lnTo>
                    <a:pt x="213517" y="8368"/>
                  </a:lnTo>
                  <a:lnTo>
                    <a:pt x="208006" y="5613"/>
                  </a:lnTo>
                  <a:lnTo>
                    <a:pt x="206374" y="11123"/>
                  </a:lnTo>
                  <a:lnTo>
                    <a:pt x="204046" y="9828"/>
                  </a:lnTo>
                  <a:lnTo>
                    <a:pt x="199569" y="21709"/>
                  </a:lnTo>
                  <a:cubicBezTo>
                    <a:pt x="199225" y="22053"/>
                    <a:pt x="198970" y="22398"/>
                    <a:pt x="198798" y="22659"/>
                  </a:cubicBezTo>
                  <a:lnTo>
                    <a:pt x="198626" y="22659"/>
                  </a:lnTo>
                  <a:lnTo>
                    <a:pt x="198626" y="22570"/>
                  </a:lnTo>
                  <a:cubicBezTo>
                    <a:pt x="199480" y="20861"/>
                    <a:pt x="201861" y="15509"/>
                    <a:pt x="200631" y="15509"/>
                  </a:cubicBezTo>
                  <a:cubicBezTo>
                    <a:pt x="200622" y="15509"/>
                    <a:pt x="200612" y="15509"/>
                    <a:pt x="200602" y="15510"/>
                  </a:cubicBezTo>
                  <a:cubicBezTo>
                    <a:pt x="199225" y="15682"/>
                    <a:pt x="197937" y="20848"/>
                    <a:pt x="197592" y="22315"/>
                  </a:cubicBezTo>
                  <a:cubicBezTo>
                    <a:pt x="197932" y="20186"/>
                    <a:pt x="199616" y="10085"/>
                    <a:pt x="197582" y="10085"/>
                  </a:cubicBezTo>
                  <a:cubicBezTo>
                    <a:pt x="197556" y="10085"/>
                    <a:pt x="197530" y="10086"/>
                    <a:pt x="197503" y="10090"/>
                  </a:cubicBezTo>
                  <a:cubicBezTo>
                    <a:pt x="195526" y="10434"/>
                    <a:pt x="196387" y="18355"/>
                    <a:pt x="196731" y="21020"/>
                  </a:cubicBezTo>
                  <a:cubicBezTo>
                    <a:pt x="196470" y="19298"/>
                    <a:pt x="195698" y="15427"/>
                    <a:pt x="194493" y="13706"/>
                  </a:cubicBezTo>
                  <a:cubicBezTo>
                    <a:pt x="194321" y="13444"/>
                    <a:pt x="194149" y="13189"/>
                    <a:pt x="193887" y="13099"/>
                  </a:cubicBezTo>
                  <a:cubicBezTo>
                    <a:pt x="193724" y="12937"/>
                    <a:pt x="193526" y="12878"/>
                    <a:pt x="193335" y="12878"/>
                  </a:cubicBezTo>
                  <a:cubicBezTo>
                    <a:pt x="193227" y="12878"/>
                    <a:pt x="193121" y="12897"/>
                    <a:pt x="193026" y="12927"/>
                  </a:cubicBezTo>
                  <a:cubicBezTo>
                    <a:pt x="192337" y="13099"/>
                    <a:pt x="192254" y="13706"/>
                    <a:pt x="192427" y="14649"/>
                  </a:cubicBezTo>
                  <a:cubicBezTo>
                    <a:pt x="192427" y="14821"/>
                    <a:pt x="192509" y="15083"/>
                    <a:pt x="192599" y="15338"/>
                  </a:cubicBezTo>
                  <a:cubicBezTo>
                    <a:pt x="192681" y="15772"/>
                    <a:pt x="192854" y="16288"/>
                    <a:pt x="193115" y="16715"/>
                  </a:cubicBezTo>
                  <a:cubicBezTo>
                    <a:pt x="193288" y="17149"/>
                    <a:pt x="193460" y="17494"/>
                    <a:pt x="193632" y="17921"/>
                  </a:cubicBezTo>
                  <a:cubicBezTo>
                    <a:pt x="194321" y="19470"/>
                    <a:pt x="195264" y="20938"/>
                    <a:pt x="195781" y="21709"/>
                  </a:cubicBezTo>
                  <a:lnTo>
                    <a:pt x="195526" y="21709"/>
                  </a:lnTo>
                  <a:cubicBezTo>
                    <a:pt x="195010" y="21110"/>
                    <a:pt x="194231" y="20249"/>
                    <a:pt x="193288" y="19388"/>
                  </a:cubicBezTo>
                  <a:cubicBezTo>
                    <a:pt x="193026" y="19216"/>
                    <a:pt x="192854" y="19043"/>
                    <a:pt x="192599" y="18871"/>
                  </a:cubicBezTo>
                  <a:cubicBezTo>
                    <a:pt x="191637" y="18134"/>
                    <a:pt x="190681" y="17523"/>
                    <a:pt x="189885" y="17523"/>
                  </a:cubicBezTo>
                  <a:cubicBezTo>
                    <a:pt x="189752" y="17523"/>
                    <a:pt x="189623" y="17540"/>
                    <a:pt x="189499" y="17576"/>
                  </a:cubicBezTo>
                  <a:cubicBezTo>
                    <a:pt x="188377" y="17749"/>
                    <a:pt x="190188" y="19216"/>
                    <a:pt x="192254" y="20593"/>
                  </a:cubicBezTo>
                  <a:lnTo>
                    <a:pt x="192392" y="20731"/>
                  </a:lnTo>
                  <a:lnTo>
                    <a:pt x="192392" y="20731"/>
                  </a:lnTo>
                  <a:cubicBezTo>
                    <a:pt x="190365" y="20140"/>
                    <a:pt x="188336" y="19633"/>
                    <a:pt x="186228" y="19126"/>
                  </a:cubicBezTo>
                  <a:lnTo>
                    <a:pt x="186138" y="19043"/>
                  </a:lnTo>
                  <a:lnTo>
                    <a:pt x="184072" y="18527"/>
                  </a:lnTo>
                  <a:lnTo>
                    <a:pt x="183989" y="18527"/>
                  </a:lnTo>
                  <a:lnTo>
                    <a:pt x="183728" y="18182"/>
                  </a:lnTo>
                  <a:lnTo>
                    <a:pt x="183128" y="17149"/>
                  </a:lnTo>
                  <a:lnTo>
                    <a:pt x="182440" y="16116"/>
                  </a:lnTo>
                  <a:lnTo>
                    <a:pt x="179685" y="14133"/>
                  </a:lnTo>
                  <a:lnTo>
                    <a:pt x="179685" y="13616"/>
                  </a:lnTo>
                  <a:lnTo>
                    <a:pt x="179685" y="12583"/>
                  </a:lnTo>
                  <a:lnTo>
                    <a:pt x="178479" y="12066"/>
                  </a:lnTo>
                  <a:lnTo>
                    <a:pt x="174946" y="10606"/>
                  </a:lnTo>
                  <a:lnTo>
                    <a:pt x="174257" y="10262"/>
                  </a:lnTo>
                  <a:lnTo>
                    <a:pt x="171846" y="9229"/>
                  </a:lnTo>
                  <a:lnTo>
                    <a:pt x="168664" y="10090"/>
                  </a:lnTo>
                  <a:cubicBezTo>
                    <a:pt x="168664" y="10090"/>
                    <a:pt x="166598" y="9973"/>
                    <a:pt x="164888" y="9973"/>
                  </a:cubicBezTo>
                  <a:cubicBezTo>
                    <a:pt x="164033" y="9973"/>
                    <a:pt x="163267" y="10002"/>
                    <a:pt x="162892" y="10090"/>
                  </a:cubicBezTo>
                  <a:cubicBezTo>
                    <a:pt x="162293" y="10344"/>
                    <a:pt x="159449" y="11467"/>
                    <a:pt x="156955" y="12411"/>
                  </a:cubicBezTo>
                  <a:cubicBezTo>
                    <a:pt x="156349" y="12672"/>
                    <a:pt x="155833" y="12927"/>
                    <a:pt x="155316" y="13099"/>
                  </a:cubicBezTo>
                  <a:lnTo>
                    <a:pt x="153250" y="12845"/>
                  </a:lnTo>
                  <a:lnTo>
                    <a:pt x="152823" y="12845"/>
                  </a:lnTo>
                  <a:cubicBezTo>
                    <a:pt x="152134" y="12755"/>
                    <a:pt x="151445" y="12672"/>
                    <a:pt x="150839" y="12583"/>
                  </a:cubicBezTo>
                  <a:cubicBezTo>
                    <a:pt x="150495" y="12500"/>
                    <a:pt x="150150" y="12500"/>
                    <a:pt x="149806" y="12411"/>
                  </a:cubicBezTo>
                  <a:lnTo>
                    <a:pt x="149723" y="12411"/>
                  </a:lnTo>
                  <a:cubicBezTo>
                    <a:pt x="149379" y="12411"/>
                    <a:pt x="149035" y="12328"/>
                    <a:pt x="148690" y="12328"/>
                  </a:cubicBezTo>
                  <a:cubicBezTo>
                    <a:pt x="148346" y="12238"/>
                    <a:pt x="148001" y="12238"/>
                    <a:pt x="147740" y="12238"/>
                  </a:cubicBezTo>
                  <a:cubicBezTo>
                    <a:pt x="147223" y="12156"/>
                    <a:pt x="146624" y="12066"/>
                    <a:pt x="146107" y="11984"/>
                  </a:cubicBezTo>
                  <a:lnTo>
                    <a:pt x="145673" y="11984"/>
                  </a:lnTo>
                  <a:cubicBezTo>
                    <a:pt x="142574" y="11639"/>
                    <a:pt x="139392" y="11377"/>
                    <a:pt x="136120" y="11123"/>
                  </a:cubicBezTo>
                  <a:cubicBezTo>
                    <a:pt x="137670" y="9311"/>
                    <a:pt x="139736" y="6728"/>
                    <a:pt x="138786" y="6556"/>
                  </a:cubicBezTo>
                  <a:cubicBezTo>
                    <a:pt x="138735" y="6543"/>
                    <a:pt x="138683" y="6537"/>
                    <a:pt x="138631" y="6537"/>
                  </a:cubicBezTo>
                  <a:cubicBezTo>
                    <a:pt x="137970" y="6537"/>
                    <a:pt x="137173" y="7506"/>
                    <a:pt x="136375" y="8622"/>
                  </a:cubicBezTo>
                  <a:cubicBezTo>
                    <a:pt x="137753" y="6129"/>
                    <a:pt x="139130" y="3374"/>
                    <a:pt x="138187" y="3284"/>
                  </a:cubicBezTo>
                  <a:cubicBezTo>
                    <a:pt x="137236" y="3284"/>
                    <a:pt x="135859" y="5785"/>
                    <a:pt x="134825" y="8106"/>
                  </a:cubicBezTo>
                  <a:cubicBezTo>
                    <a:pt x="136120" y="4662"/>
                    <a:pt x="137498" y="275"/>
                    <a:pt x="135776" y="13"/>
                  </a:cubicBezTo>
                  <a:cubicBezTo>
                    <a:pt x="135724" y="4"/>
                    <a:pt x="135673" y="0"/>
                    <a:pt x="135622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4" name="Google Shape;144;p10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0"/>
          <p:cNvSpPr/>
          <p:nvPr/>
        </p:nvSpPr>
        <p:spPr>
          <a:xfrm>
            <a:off x="6481800" y="597155"/>
            <a:ext cx="1052485" cy="345044"/>
          </a:xfrm>
          <a:custGeom>
            <a:avLst/>
            <a:gdLst/>
            <a:ahLst/>
            <a:cxnLst/>
            <a:rect l="l" t="t" r="r" b="b"/>
            <a:pathLst>
              <a:path w="83514" h="27379" extrusionOk="0">
                <a:moveTo>
                  <a:pt x="51658" y="0"/>
                </a:moveTo>
                <a:cubicBezTo>
                  <a:pt x="41327" y="0"/>
                  <a:pt x="36071" y="9388"/>
                  <a:pt x="40466" y="15931"/>
                </a:cubicBezTo>
                <a:cubicBezTo>
                  <a:pt x="40466" y="15931"/>
                  <a:pt x="37366" y="15153"/>
                  <a:pt x="34350" y="15153"/>
                </a:cubicBezTo>
                <a:cubicBezTo>
                  <a:pt x="31767" y="15153"/>
                  <a:pt x="29273" y="15669"/>
                  <a:pt x="28757" y="17736"/>
                </a:cubicBezTo>
                <a:cubicBezTo>
                  <a:pt x="27551" y="22130"/>
                  <a:pt x="24879" y="20835"/>
                  <a:pt x="23329" y="21441"/>
                </a:cubicBezTo>
                <a:cubicBezTo>
                  <a:pt x="21780" y="22130"/>
                  <a:pt x="22813" y="24279"/>
                  <a:pt x="19025" y="24279"/>
                </a:cubicBezTo>
                <a:lnTo>
                  <a:pt x="18508" y="24279"/>
                </a:lnTo>
                <a:cubicBezTo>
                  <a:pt x="18336" y="24196"/>
                  <a:pt x="17991" y="24196"/>
                  <a:pt x="17737" y="24196"/>
                </a:cubicBezTo>
                <a:cubicBezTo>
                  <a:pt x="12571" y="24196"/>
                  <a:pt x="1" y="25484"/>
                  <a:pt x="1806" y="25574"/>
                </a:cubicBezTo>
                <a:cubicBezTo>
                  <a:pt x="3617" y="25746"/>
                  <a:pt x="31767" y="26607"/>
                  <a:pt x="51052" y="27296"/>
                </a:cubicBezTo>
                <a:cubicBezTo>
                  <a:pt x="53208" y="27296"/>
                  <a:pt x="54930" y="27378"/>
                  <a:pt x="56307" y="27378"/>
                </a:cubicBezTo>
                <a:cubicBezTo>
                  <a:pt x="67066" y="27378"/>
                  <a:pt x="55701" y="25312"/>
                  <a:pt x="63195" y="24968"/>
                </a:cubicBezTo>
                <a:cubicBezTo>
                  <a:pt x="67500" y="24796"/>
                  <a:pt x="76020" y="24796"/>
                  <a:pt x="83513" y="24541"/>
                </a:cubicBezTo>
                <a:lnTo>
                  <a:pt x="83513" y="21269"/>
                </a:lnTo>
                <a:cubicBezTo>
                  <a:pt x="78430" y="20753"/>
                  <a:pt x="83341" y="20236"/>
                  <a:pt x="83169" y="18252"/>
                </a:cubicBezTo>
                <a:cubicBezTo>
                  <a:pt x="82907" y="15931"/>
                  <a:pt x="78348" y="11626"/>
                  <a:pt x="68189" y="11192"/>
                </a:cubicBezTo>
                <a:cubicBezTo>
                  <a:pt x="67582" y="11110"/>
                  <a:pt x="66983" y="11110"/>
                  <a:pt x="66377" y="11110"/>
                </a:cubicBezTo>
                <a:cubicBezTo>
                  <a:pt x="65344" y="11110"/>
                  <a:pt x="64483" y="11192"/>
                  <a:pt x="63622" y="11192"/>
                </a:cubicBezTo>
                <a:cubicBezTo>
                  <a:pt x="63794" y="10332"/>
                  <a:pt x="63884" y="9388"/>
                  <a:pt x="63794" y="8437"/>
                </a:cubicBezTo>
                <a:cubicBezTo>
                  <a:pt x="63794" y="8183"/>
                  <a:pt x="63712" y="8010"/>
                  <a:pt x="63712" y="7749"/>
                </a:cubicBezTo>
                <a:cubicBezTo>
                  <a:pt x="63278" y="4739"/>
                  <a:pt x="61384" y="1811"/>
                  <a:pt x="56307" y="606"/>
                </a:cubicBezTo>
                <a:cubicBezTo>
                  <a:pt x="54668" y="172"/>
                  <a:pt x="53118" y="0"/>
                  <a:pt x="516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0"/>
          <p:cNvSpPr/>
          <p:nvPr/>
        </p:nvSpPr>
        <p:spPr>
          <a:xfrm>
            <a:off x="2089950" y="597148"/>
            <a:ext cx="997097" cy="345056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0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0"/>
          <p:cNvSpPr/>
          <p:nvPr/>
        </p:nvSpPr>
        <p:spPr>
          <a:xfrm flipH="1">
            <a:off x="7252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0"/>
          <p:cNvSpPr txBox="1">
            <a:spLocks noGrp="1"/>
          </p:cNvSpPr>
          <p:nvPr>
            <p:ph type="title"/>
          </p:nvPr>
        </p:nvSpPr>
        <p:spPr>
          <a:xfrm>
            <a:off x="723950" y="986625"/>
            <a:ext cx="77067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500"/>
              <a:buFont typeface="Chewy"/>
              <a:buNone/>
              <a:defRPr sz="6500"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Google Shape;151;p11"/>
          <p:cNvGrpSpPr/>
          <p:nvPr/>
        </p:nvGrpSpPr>
        <p:grpSpPr>
          <a:xfrm>
            <a:off x="2127340" y="433058"/>
            <a:ext cx="4889319" cy="4277384"/>
            <a:chOff x="206450" y="2012825"/>
            <a:chExt cx="1809050" cy="1582575"/>
          </a:xfrm>
        </p:grpSpPr>
        <p:sp>
          <p:nvSpPr>
            <p:cNvPr id="152" name="Google Shape;152;p11"/>
            <p:cNvSpPr/>
            <p:nvPr/>
          </p:nvSpPr>
          <p:spPr>
            <a:xfrm>
              <a:off x="206450" y="2012825"/>
              <a:ext cx="1809050" cy="1582575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1"/>
            <p:cNvSpPr/>
            <p:nvPr/>
          </p:nvSpPr>
          <p:spPr>
            <a:xfrm>
              <a:off x="306150" y="2130375"/>
              <a:ext cx="1539825" cy="1347075"/>
            </a:xfrm>
            <a:custGeom>
              <a:avLst/>
              <a:gdLst/>
              <a:ahLst/>
              <a:cxnLst/>
              <a:rect l="l" t="t" r="r" b="b"/>
              <a:pathLst>
                <a:path w="61593" h="53883" extrusionOk="0">
                  <a:moveTo>
                    <a:pt x="34724" y="0"/>
                  </a:moveTo>
                  <a:cubicBezTo>
                    <a:pt x="34424" y="0"/>
                    <a:pt x="34127" y="7"/>
                    <a:pt x="33834" y="21"/>
                  </a:cubicBezTo>
                  <a:cubicBezTo>
                    <a:pt x="27461" y="319"/>
                    <a:pt x="16804" y="3151"/>
                    <a:pt x="16804" y="3151"/>
                  </a:cubicBezTo>
                  <a:cubicBezTo>
                    <a:pt x="16804" y="3151"/>
                    <a:pt x="10097" y="6987"/>
                    <a:pt x="6111" y="12576"/>
                  </a:cubicBezTo>
                  <a:cubicBezTo>
                    <a:pt x="2123" y="18204"/>
                    <a:pt x="1" y="30462"/>
                    <a:pt x="1601" y="35642"/>
                  </a:cubicBezTo>
                  <a:cubicBezTo>
                    <a:pt x="3241" y="40859"/>
                    <a:pt x="9650" y="49763"/>
                    <a:pt x="14792" y="51367"/>
                  </a:cubicBezTo>
                  <a:cubicBezTo>
                    <a:pt x="18170" y="52410"/>
                    <a:pt x="29103" y="53882"/>
                    <a:pt x="37522" y="53882"/>
                  </a:cubicBezTo>
                  <a:cubicBezTo>
                    <a:pt x="42015" y="53882"/>
                    <a:pt x="45792" y="53463"/>
                    <a:pt x="47323" y="52336"/>
                  </a:cubicBezTo>
                  <a:cubicBezTo>
                    <a:pt x="51681" y="49057"/>
                    <a:pt x="61592" y="41491"/>
                    <a:pt x="61592" y="34972"/>
                  </a:cubicBezTo>
                  <a:cubicBezTo>
                    <a:pt x="61592" y="28450"/>
                    <a:pt x="57121" y="10230"/>
                    <a:pt x="52724" y="6504"/>
                  </a:cubicBezTo>
                  <a:cubicBezTo>
                    <a:pt x="48565" y="2912"/>
                    <a:pt x="40979" y="0"/>
                    <a:pt x="347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444025" y="2248800"/>
              <a:ext cx="1268775" cy="1110225"/>
            </a:xfrm>
            <a:custGeom>
              <a:avLst/>
              <a:gdLst/>
              <a:ahLst/>
              <a:cxnLst/>
              <a:rect l="l" t="t" r="r" b="b"/>
              <a:pathLst>
                <a:path w="50751" h="44409" extrusionOk="0">
                  <a:moveTo>
                    <a:pt x="28542" y="0"/>
                  </a:moveTo>
                  <a:cubicBezTo>
                    <a:pt x="28316" y="0"/>
                    <a:pt x="28093" y="5"/>
                    <a:pt x="27872" y="14"/>
                  </a:cubicBezTo>
                  <a:cubicBezTo>
                    <a:pt x="22616" y="238"/>
                    <a:pt x="13823" y="2587"/>
                    <a:pt x="13823" y="2587"/>
                  </a:cubicBezTo>
                  <a:cubicBezTo>
                    <a:pt x="13823" y="2587"/>
                    <a:pt x="8347" y="5753"/>
                    <a:pt x="5029" y="10373"/>
                  </a:cubicBezTo>
                  <a:cubicBezTo>
                    <a:pt x="1750" y="14993"/>
                    <a:pt x="0" y="25093"/>
                    <a:pt x="1342" y="29376"/>
                  </a:cubicBezTo>
                  <a:cubicBezTo>
                    <a:pt x="2644" y="33663"/>
                    <a:pt x="7935" y="41002"/>
                    <a:pt x="12183" y="42343"/>
                  </a:cubicBezTo>
                  <a:cubicBezTo>
                    <a:pt x="14977" y="43194"/>
                    <a:pt x="23973" y="44408"/>
                    <a:pt x="30901" y="44408"/>
                  </a:cubicBezTo>
                  <a:cubicBezTo>
                    <a:pt x="34604" y="44408"/>
                    <a:pt x="37716" y="44062"/>
                    <a:pt x="38976" y="43127"/>
                  </a:cubicBezTo>
                  <a:cubicBezTo>
                    <a:pt x="42589" y="40444"/>
                    <a:pt x="50750" y="34184"/>
                    <a:pt x="50750" y="28819"/>
                  </a:cubicBezTo>
                  <a:cubicBezTo>
                    <a:pt x="50750" y="23453"/>
                    <a:pt x="47060" y="8435"/>
                    <a:pt x="43447" y="5344"/>
                  </a:cubicBezTo>
                  <a:cubicBezTo>
                    <a:pt x="40019" y="2416"/>
                    <a:pt x="33718" y="0"/>
                    <a:pt x="28542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597675" y="2381125"/>
              <a:ext cx="966075" cy="845300"/>
            </a:xfrm>
            <a:custGeom>
              <a:avLst/>
              <a:gdLst/>
              <a:ahLst/>
              <a:cxnLst/>
              <a:rect l="l" t="t" r="r" b="b"/>
              <a:pathLst>
                <a:path w="38643" h="33812" extrusionOk="0">
                  <a:moveTo>
                    <a:pt x="21791" y="0"/>
                  </a:moveTo>
                  <a:cubicBezTo>
                    <a:pt x="21605" y="0"/>
                    <a:pt x="21422" y="4"/>
                    <a:pt x="21240" y="12"/>
                  </a:cubicBezTo>
                  <a:cubicBezTo>
                    <a:pt x="17254" y="200"/>
                    <a:pt x="10547" y="1989"/>
                    <a:pt x="10547" y="1989"/>
                  </a:cubicBezTo>
                  <a:cubicBezTo>
                    <a:pt x="10547" y="1989"/>
                    <a:pt x="6374" y="4374"/>
                    <a:pt x="3876" y="7912"/>
                  </a:cubicBezTo>
                  <a:cubicBezTo>
                    <a:pt x="1342" y="11414"/>
                    <a:pt x="1" y="19129"/>
                    <a:pt x="1044" y="22369"/>
                  </a:cubicBezTo>
                  <a:cubicBezTo>
                    <a:pt x="2052" y="25612"/>
                    <a:pt x="6076" y="31237"/>
                    <a:pt x="9316" y="32206"/>
                  </a:cubicBezTo>
                  <a:cubicBezTo>
                    <a:pt x="11439" y="32866"/>
                    <a:pt x="18337" y="33812"/>
                    <a:pt x="23621" y="33812"/>
                  </a:cubicBezTo>
                  <a:cubicBezTo>
                    <a:pt x="26409" y="33812"/>
                    <a:pt x="28747" y="33548"/>
                    <a:pt x="29700" y="32841"/>
                  </a:cubicBezTo>
                  <a:cubicBezTo>
                    <a:pt x="32418" y="30790"/>
                    <a:pt x="38642" y="26021"/>
                    <a:pt x="38642" y="21922"/>
                  </a:cubicBezTo>
                  <a:cubicBezTo>
                    <a:pt x="38642" y="17862"/>
                    <a:pt x="35846" y="6421"/>
                    <a:pt x="33089" y="4075"/>
                  </a:cubicBezTo>
                  <a:cubicBezTo>
                    <a:pt x="30493" y="1833"/>
                    <a:pt x="25720" y="0"/>
                    <a:pt x="217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743000" y="2505975"/>
              <a:ext cx="681025" cy="596000"/>
            </a:xfrm>
            <a:custGeom>
              <a:avLst/>
              <a:gdLst/>
              <a:ahLst/>
              <a:cxnLst/>
              <a:rect l="l" t="t" r="r" b="b"/>
              <a:pathLst>
                <a:path w="27241" h="23840" extrusionOk="0">
                  <a:moveTo>
                    <a:pt x="15414" y="0"/>
                  </a:moveTo>
                  <a:cubicBezTo>
                    <a:pt x="15267" y="0"/>
                    <a:pt x="15122" y="4"/>
                    <a:pt x="14980" y="11"/>
                  </a:cubicBezTo>
                  <a:cubicBezTo>
                    <a:pt x="12148" y="125"/>
                    <a:pt x="7417" y="1392"/>
                    <a:pt x="7417" y="1392"/>
                  </a:cubicBezTo>
                  <a:cubicBezTo>
                    <a:pt x="7417" y="1392"/>
                    <a:pt x="4472" y="3067"/>
                    <a:pt x="2722" y="5565"/>
                  </a:cubicBezTo>
                  <a:cubicBezTo>
                    <a:pt x="934" y="8060"/>
                    <a:pt x="1" y="13464"/>
                    <a:pt x="710" y="15775"/>
                  </a:cubicBezTo>
                  <a:cubicBezTo>
                    <a:pt x="1417" y="18085"/>
                    <a:pt x="4248" y="21996"/>
                    <a:pt x="6559" y="22705"/>
                  </a:cubicBezTo>
                  <a:cubicBezTo>
                    <a:pt x="8049" y="23168"/>
                    <a:pt x="12927" y="23839"/>
                    <a:pt x="16649" y="23839"/>
                  </a:cubicBezTo>
                  <a:cubicBezTo>
                    <a:pt x="18610" y="23839"/>
                    <a:pt x="20250" y="23653"/>
                    <a:pt x="20906" y="23152"/>
                  </a:cubicBezTo>
                  <a:cubicBezTo>
                    <a:pt x="22843" y="21698"/>
                    <a:pt x="27240" y="18344"/>
                    <a:pt x="27240" y="15476"/>
                  </a:cubicBezTo>
                  <a:cubicBezTo>
                    <a:pt x="27240" y="12570"/>
                    <a:pt x="25264" y="4522"/>
                    <a:pt x="23326" y="2882"/>
                  </a:cubicBezTo>
                  <a:cubicBezTo>
                    <a:pt x="21488" y="1289"/>
                    <a:pt x="18140" y="0"/>
                    <a:pt x="15414" y="0"/>
                  </a:cubicBezTo>
                  <a:close/>
                </a:path>
              </a:pathLst>
            </a:custGeom>
            <a:solidFill>
              <a:srgbClr val="5329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7" name="Google Shape;157;p11"/>
          <p:cNvPicPr preferRelativeResize="0"/>
          <p:nvPr/>
        </p:nvPicPr>
        <p:blipFill rotWithShape="1">
          <a:blip r:embed="rId2">
            <a:alphaModFix/>
          </a:blip>
          <a:srcRect b="29263"/>
          <a:stretch/>
        </p:blipFill>
        <p:spPr>
          <a:xfrm>
            <a:off x="0" y="4581525"/>
            <a:ext cx="9144000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1"/>
          <p:cNvSpPr txBox="1">
            <a:spLocks noGrp="1"/>
          </p:cNvSpPr>
          <p:nvPr>
            <p:ph type="title" hasCustomPrompt="1"/>
          </p:nvPr>
        </p:nvSpPr>
        <p:spPr>
          <a:xfrm>
            <a:off x="713225" y="2038350"/>
            <a:ext cx="7717500" cy="10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59" name="Google Shape;159;p11"/>
          <p:cNvSpPr txBox="1">
            <a:spLocks noGrp="1"/>
          </p:cNvSpPr>
          <p:nvPr>
            <p:ph type="body" idx="1"/>
          </p:nvPr>
        </p:nvSpPr>
        <p:spPr>
          <a:xfrm>
            <a:off x="713225" y="2952200"/>
            <a:ext cx="7717500" cy="33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500"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0" name="Google Shape;160;p11"/>
          <p:cNvSpPr/>
          <p:nvPr/>
        </p:nvSpPr>
        <p:spPr>
          <a:xfrm>
            <a:off x="6315575" y="832500"/>
            <a:ext cx="1634995" cy="536012"/>
          </a:xfrm>
          <a:custGeom>
            <a:avLst/>
            <a:gdLst/>
            <a:ahLst/>
            <a:cxnLst/>
            <a:rect l="l" t="t" r="r" b="b"/>
            <a:pathLst>
              <a:path w="83514" h="27379" extrusionOk="0">
                <a:moveTo>
                  <a:pt x="51658" y="0"/>
                </a:moveTo>
                <a:cubicBezTo>
                  <a:pt x="41327" y="0"/>
                  <a:pt x="36071" y="9388"/>
                  <a:pt x="40466" y="15931"/>
                </a:cubicBezTo>
                <a:cubicBezTo>
                  <a:pt x="40466" y="15931"/>
                  <a:pt x="37366" y="15153"/>
                  <a:pt x="34350" y="15153"/>
                </a:cubicBezTo>
                <a:cubicBezTo>
                  <a:pt x="31767" y="15153"/>
                  <a:pt x="29273" y="15669"/>
                  <a:pt x="28757" y="17736"/>
                </a:cubicBezTo>
                <a:cubicBezTo>
                  <a:pt x="27551" y="22130"/>
                  <a:pt x="24879" y="20835"/>
                  <a:pt x="23329" y="21441"/>
                </a:cubicBezTo>
                <a:cubicBezTo>
                  <a:pt x="21780" y="22130"/>
                  <a:pt x="22813" y="24279"/>
                  <a:pt x="19025" y="24279"/>
                </a:cubicBezTo>
                <a:lnTo>
                  <a:pt x="18508" y="24279"/>
                </a:lnTo>
                <a:cubicBezTo>
                  <a:pt x="18336" y="24196"/>
                  <a:pt x="17991" y="24196"/>
                  <a:pt x="17737" y="24196"/>
                </a:cubicBezTo>
                <a:cubicBezTo>
                  <a:pt x="12571" y="24196"/>
                  <a:pt x="1" y="25484"/>
                  <a:pt x="1806" y="25574"/>
                </a:cubicBezTo>
                <a:cubicBezTo>
                  <a:pt x="3617" y="25746"/>
                  <a:pt x="31767" y="26607"/>
                  <a:pt x="51052" y="27296"/>
                </a:cubicBezTo>
                <a:cubicBezTo>
                  <a:pt x="53208" y="27296"/>
                  <a:pt x="54930" y="27378"/>
                  <a:pt x="56307" y="27378"/>
                </a:cubicBezTo>
                <a:cubicBezTo>
                  <a:pt x="67066" y="27378"/>
                  <a:pt x="55701" y="25312"/>
                  <a:pt x="63195" y="24968"/>
                </a:cubicBezTo>
                <a:cubicBezTo>
                  <a:pt x="67500" y="24796"/>
                  <a:pt x="76020" y="24796"/>
                  <a:pt x="83513" y="24541"/>
                </a:cubicBezTo>
                <a:lnTo>
                  <a:pt x="83513" y="21269"/>
                </a:lnTo>
                <a:cubicBezTo>
                  <a:pt x="78430" y="20753"/>
                  <a:pt x="83341" y="20236"/>
                  <a:pt x="83169" y="18252"/>
                </a:cubicBezTo>
                <a:cubicBezTo>
                  <a:pt x="82907" y="15931"/>
                  <a:pt x="78348" y="11626"/>
                  <a:pt x="68189" y="11192"/>
                </a:cubicBezTo>
                <a:cubicBezTo>
                  <a:pt x="67582" y="11110"/>
                  <a:pt x="66983" y="11110"/>
                  <a:pt x="66377" y="11110"/>
                </a:cubicBezTo>
                <a:cubicBezTo>
                  <a:pt x="65344" y="11110"/>
                  <a:pt x="64483" y="11192"/>
                  <a:pt x="63622" y="11192"/>
                </a:cubicBezTo>
                <a:cubicBezTo>
                  <a:pt x="63794" y="10332"/>
                  <a:pt x="63884" y="9388"/>
                  <a:pt x="63794" y="8437"/>
                </a:cubicBezTo>
                <a:cubicBezTo>
                  <a:pt x="63794" y="8183"/>
                  <a:pt x="63712" y="8010"/>
                  <a:pt x="63712" y="7749"/>
                </a:cubicBezTo>
                <a:cubicBezTo>
                  <a:pt x="63278" y="4739"/>
                  <a:pt x="61384" y="1811"/>
                  <a:pt x="56307" y="606"/>
                </a:cubicBezTo>
                <a:cubicBezTo>
                  <a:pt x="54668" y="172"/>
                  <a:pt x="53118" y="0"/>
                  <a:pt x="5165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"/>
          <p:cNvSpPr/>
          <p:nvPr/>
        </p:nvSpPr>
        <p:spPr>
          <a:xfrm>
            <a:off x="1489025" y="563938"/>
            <a:ext cx="1548952" cy="536032"/>
          </a:xfrm>
          <a:custGeom>
            <a:avLst/>
            <a:gdLst/>
            <a:ahLst/>
            <a:cxnLst/>
            <a:rect l="l" t="t" r="r" b="b"/>
            <a:pathLst>
              <a:path w="79119" h="27380" extrusionOk="0">
                <a:moveTo>
                  <a:pt x="33405" y="1"/>
                </a:moveTo>
                <a:cubicBezTo>
                  <a:pt x="22984" y="1"/>
                  <a:pt x="17736" y="9389"/>
                  <a:pt x="22123" y="15932"/>
                </a:cubicBezTo>
                <a:cubicBezTo>
                  <a:pt x="22123" y="15932"/>
                  <a:pt x="19113" y="15154"/>
                  <a:pt x="16014" y="15154"/>
                </a:cubicBezTo>
                <a:cubicBezTo>
                  <a:pt x="13514" y="15154"/>
                  <a:pt x="10931" y="15670"/>
                  <a:pt x="10414" y="17736"/>
                </a:cubicBezTo>
                <a:cubicBezTo>
                  <a:pt x="9209" y="22131"/>
                  <a:pt x="6543" y="20836"/>
                  <a:pt x="4994" y="21442"/>
                </a:cubicBezTo>
                <a:cubicBezTo>
                  <a:pt x="3444" y="22131"/>
                  <a:pt x="4477" y="24280"/>
                  <a:pt x="689" y="24280"/>
                </a:cubicBezTo>
                <a:lnTo>
                  <a:pt x="0" y="24280"/>
                </a:lnTo>
                <a:lnTo>
                  <a:pt x="0" y="26174"/>
                </a:lnTo>
                <a:cubicBezTo>
                  <a:pt x="9898" y="26518"/>
                  <a:pt x="22557" y="26952"/>
                  <a:pt x="32716" y="27297"/>
                </a:cubicBezTo>
                <a:cubicBezTo>
                  <a:pt x="34955" y="27379"/>
                  <a:pt x="36677" y="27379"/>
                  <a:pt x="38054" y="27379"/>
                </a:cubicBezTo>
                <a:cubicBezTo>
                  <a:pt x="48813" y="27379"/>
                  <a:pt x="37365" y="25313"/>
                  <a:pt x="44852" y="24969"/>
                </a:cubicBezTo>
                <a:cubicBezTo>
                  <a:pt x="51740" y="24714"/>
                  <a:pt x="69648" y="24714"/>
                  <a:pt x="76191" y="23935"/>
                </a:cubicBezTo>
                <a:cubicBezTo>
                  <a:pt x="76535" y="23935"/>
                  <a:pt x="76880" y="23935"/>
                  <a:pt x="77142" y="23853"/>
                </a:cubicBezTo>
                <a:cubicBezTo>
                  <a:pt x="78085" y="23681"/>
                  <a:pt x="78602" y="23508"/>
                  <a:pt x="78691" y="23336"/>
                </a:cubicBezTo>
                <a:cubicBezTo>
                  <a:pt x="79118" y="21869"/>
                  <a:pt x="75764" y="22131"/>
                  <a:pt x="67327" y="21442"/>
                </a:cubicBezTo>
                <a:cubicBezTo>
                  <a:pt x="58889" y="20836"/>
                  <a:pt x="65088" y="20492"/>
                  <a:pt x="64826" y="18253"/>
                </a:cubicBezTo>
                <a:cubicBezTo>
                  <a:pt x="64572" y="15932"/>
                  <a:pt x="60095" y="11710"/>
                  <a:pt x="49935" y="11193"/>
                </a:cubicBezTo>
                <a:cubicBezTo>
                  <a:pt x="49247" y="11111"/>
                  <a:pt x="48641" y="11111"/>
                  <a:pt x="48041" y="11111"/>
                </a:cubicBezTo>
                <a:cubicBezTo>
                  <a:pt x="47180" y="11111"/>
                  <a:pt x="46402" y="11193"/>
                  <a:pt x="45713" y="11193"/>
                </a:cubicBezTo>
                <a:cubicBezTo>
                  <a:pt x="45541" y="11193"/>
                  <a:pt x="45458" y="11193"/>
                  <a:pt x="45286" y="11283"/>
                </a:cubicBezTo>
                <a:cubicBezTo>
                  <a:pt x="45369" y="11021"/>
                  <a:pt x="45369" y="10766"/>
                  <a:pt x="45369" y="10594"/>
                </a:cubicBezTo>
                <a:cubicBezTo>
                  <a:pt x="45803" y="6544"/>
                  <a:pt x="44597" y="2239"/>
                  <a:pt x="37965" y="607"/>
                </a:cubicBezTo>
                <a:cubicBezTo>
                  <a:pt x="36332" y="173"/>
                  <a:pt x="34783" y="1"/>
                  <a:pt x="3340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2" name="Google Shape;162;p11"/>
          <p:cNvPicPr preferRelativeResize="0"/>
          <p:nvPr/>
        </p:nvPicPr>
        <p:blipFill rotWithShape="1">
          <a:blip r:embed="rId3">
            <a:alphaModFix/>
          </a:blip>
          <a:srcRect t="20166" r="41547" b="33334"/>
          <a:stretch/>
        </p:blipFill>
        <p:spPr>
          <a:xfrm rot="5400000">
            <a:off x="7390875" y="3385625"/>
            <a:ext cx="2348950" cy="119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1"/>
          <p:cNvPicPr preferRelativeResize="0"/>
          <p:nvPr/>
        </p:nvPicPr>
        <p:blipFill rotWithShape="1">
          <a:blip r:embed="rId4">
            <a:alphaModFix/>
          </a:blip>
          <a:srcRect l="36342" t="18864"/>
          <a:stretch/>
        </p:blipFill>
        <p:spPr>
          <a:xfrm rot="-5400000">
            <a:off x="139875" y="3603975"/>
            <a:ext cx="1399650" cy="16794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1"/>
          <p:cNvSpPr/>
          <p:nvPr/>
        </p:nvSpPr>
        <p:spPr>
          <a:xfrm>
            <a:off x="-5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1"/>
          <p:cNvSpPr/>
          <p:nvPr/>
        </p:nvSpPr>
        <p:spPr>
          <a:xfrm flipH="1">
            <a:off x="7252475" y="0"/>
            <a:ext cx="1897005" cy="1352519"/>
          </a:xfrm>
          <a:custGeom>
            <a:avLst/>
            <a:gdLst/>
            <a:ahLst/>
            <a:cxnLst/>
            <a:rect l="l" t="t" r="r" b="b"/>
            <a:pathLst>
              <a:path w="285586" h="203616" extrusionOk="0">
                <a:moveTo>
                  <a:pt x="149343" y="3563"/>
                </a:moveTo>
                <a:cubicBezTo>
                  <a:pt x="158146" y="3938"/>
                  <a:pt x="175169" y="4117"/>
                  <a:pt x="188269" y="4117"/>
                </a:cubicBezTo>
                <a:cubicBezTo>
                  <a:pt x="192955" y="7486"/>
                  <a:pt x="205307" y="16289"/>
                  <a:pt x="214290" y="22832"/>
                </a:cubicBezTo>
                <a:lnTo>
                  <a:pt x="205307" y="26949"/>
                </a:lnTo>
                <a:lnTo>
                  <a:pt x="175918" y="28267"/>
                </a:lnTo>
                <a:cubicBezTo>
                  <a:pt x="174241" y="27144"/>
                  <a:pt x="172923" y="26395"/>
                  <a:pt x="172175" y="26021"/>
                </a:cubicBezTo>
                <a:cubicBezTo>
                  <a:pt x="168626" y="23955"/>
                  <a:pt x="140929" y="22278"/>
                  <a:pt x="126885" y="21709"/>
                </a:cubicBezTo>
                <a:cubicBezTo>
                  <a:pt x="133443" y="16469"/>
                  <a:pt x="142231" y="9552"/>
                  <a:pt x="149343" y="3563"/>
                </a:cubicBezTo>
                <a:close/>
                <a:moveTo>
                  <a:pt x="25452" y="0"/>
                </a:moveTo>
                <a:cubicBezTo>
                  <a:pt x="20960" y="6737"/>
                  <a:pt x="18340" y="19284"/>
                  <a:pt x="0" y="25647"/>
                </a:cubicBezTo>
                <a:lnTo>
                  <a:pt x="0" y="67942"/>
                </a:lnTo>
                <a:cubicBezTo>
                  <a:pt x="5240" y="68870"/>
                  <a:pt x="10301" y="69439"/>
                  <a:pt x="14792" y="69813"/>
                </a:cubicBezTo>
                <a:cubicBezTo>
                  <a:pt x="36306" y="71116"/>
                  <a:pt x="75981" y="93393"/>
                  <a:pt x="79919" y="96762"/>
                </a:cubicBezTo>
                <a:cubicBezTo>
                  <a:pt x="83842" y="100131"/>
                  <a:pt x="89456" y="124460"/>
                  <a:pt x="90773" y="126885"/>
                </a:cubicBezTo>
                <a:cubicBezTo>
                  <a:pt x="91327" y="127828"/>
                  <a:pt x="90953" y="130448"/>
                  <a:pt x="90205" y="133622"/>
                </a:cubicBezTo>
                <a:cubicBezTo>
                  <a:pt x="88902" y="134371"/>
                  <a:pt x="86282" y="135868"/>
                  <a:pt x="85159" y="136242"/>
                </a:cubicBezTo>
                <a:cubicBezTo>
                  <a:pt x="83288" y="136811"/>
                  <a:pt x="83842" y="137560"/>
                  <a:pt x="83842" y="137560"/>
                </a:cubicBezTo>
                <a:lnTo>
                  <a:pt x="89830" y="135494"/>
                </a:lnTo>
                <a:lnTo>
                  <a:pt x="89830" y="135494"/>
                </a:lnTo>
                <a:cubicBezTo>
                  <a:pt x="88528" y="140929"/>
                  <a:pt x="86836" y="146723"/>
                  <a:pt x="86836" y="146723"/>
                </a:cubicBezTo>
                <a:lnTo>
                  <a:pt x="88707" y="148789"/>
                </a:lnTo>
                <a:cubicBezTo>
                  <a:pt x="88707" y="148789"/>
                  <a:pt x="92167" y="133915"/>
                  <a:pt x="95041" y="133915"/>
                </a:cubicBezTo>
                <a:cubicBezTo>
                  <a:pt x="95375" y="133915"/>
                  <a:pt x="95702" y="134116"/>
                  <a:pt x="96014" y="134566"/>
                </a:cubicBezTo>
                <a:cubicBezTo>
                  <a:pt x="99008" y="138863"/>
                  <a:pt x="112288" y="173297"/>
                  <a:pt x="112288" y="173297"/>
                </a:cubicBezTo>
                <a:lnTo>
                  <a:pt x="113605" y="203615"/>
                </a:lnTo>
                <a:lnTo>
                  <a:pt x="116225" y="179855"/>
                </a:lnTo>
                <a:lnTo>
                  <a:pt x="133248" y="181727"/>
                </a:lnTo>
                <a:lnTo>
                  <a:pt x="152157" y="197447"/>
                </a:lnTo>
                <a:lnTo>
                  <a:pt x="136811" y="182101"/>
                </a:lnTo>
                <a:lnTo>
                  <a:pt x="162263" y="184901"/>
                </a:lnTo>
                <a:lnTo>
                  <a:pt x="120522" y="174989"/>
                </a:lnTo>
                <a:cubicBezTo>
                  <a:pt x="120522" y="174989"/>
                  <a:pt x="108545" y="143354"/>
                  <a:pt x="98439" y="119025"/>
                </a:cubicBezTo>
                <a:lnTo>
                  <a:pt x="98439" y="119025"/>
                </a:lnTo>
                <a:lnTo>
                  <a:pt x="121645" y="126885"/>
                </a:lnTo>
                <a:cubicBezTo>
                  <a:pt x="121645" y="126885"/>
                  <a:pt x="125208" y="126511"/>
                  <a:pt x="130254" y="126137"/>
                </a:cubicBezTo>
                <a:lnTo>
                  <a:pt x="143174" y="134191"/>
                </a:lnTo>
                <a:lnTo>
                  <a:pt x="142426" y="139611"/>
                </a:lnTo>
                <a:lnTo>
                  <a:pt x="144297" y="145226"/>
                </a:lnTo>
                <a:lnTo>
                  <a:pt x="144103" y="139985"/>
                </a:lnTo>
                <a:lnTo>
                  <a:pt x="145046" y="135120"/>
                </a:lnTo>
                <a:cubicBezTo>
                  <a:pt x="145046" y="135120"/>
                  <a:pt x="150091" y="139611"/>
                  <a:pt x="151589" y="139985"/>
                </a:cubicBezTo>
                <a:cubicBezTo>
                  <a:pt x="152906" y="140360"/>
                  <a:pt x="169929" y="145600"/>
                  <a:pt x="169929" y="145600"/>
                </a:cubicBezTo>
                <a:cubicBezTo>
                  <a:pt x="169929" y="145600"/>
                  <a:pt x="152337" y="139806"/>
                  <a:pt x="151783" y="139057"/>
                </a:cubicBezTo>
                <a:cubicBezTo>
                  <a:pt x="151214" y="138114"/>
                  <a:pt x="139806" y="128577"/>
                  <a:pt x="136243" y="125583"/>
                </a:cubicBezTo>
                <a:cubicBezTo>
                  <a:pt x="145420" y="124834"/>
                  <a:pt x="156275" y="123891"/>
                  <a:pt x="159269" y="123711"/>
                </a:cubicBezTo>
                <a:cubicBezTo>
                  <a:pt x="159407" y="123702"/>
                  <a:pt x="159566" y="123698"/>
                  <a:pt x="159743" y="123698"/>
                </a:cubicBezTo>
                <a:cubicBezTo>
                  <a:pt x="167029" y="123698"/>
                  <a:pt x="206804" y="131002"/>
                  <a:pt x="206804" y="131002"/>
                </a:cubicBezTo>
                <a:cubicBezTo>
                  <a:pt x="206804" y="131002"/>
                  <a:pt x="164757" y="121069"/>
                  <a:pt x="160462" y="121069"/>
                </a:cubicBezTo>
                <a:cubicBezTo>
                  <a:pt x="160345" y="121069"/>
                  <a:pt x="160257" y="121076"/>
                  <a:pt x="160197" y="121091"/>
                </a:cubicBezTo>
                <a:cubicBezTo>
                  <a:pt x="158571" y="121685"/>
                  <a:pt x="137642" y="123097"/>
                  <a:pt x="126153" y="123097"/>
                </a:cubicBezTo>
                <a:cubicBezTo>
                  <a:pt x="123151" y="123097"/>
                  <a:pt x="120794" y="123001"/>
                  <a:pt x="119594" y="122768"/>
                </a:cubicBezTo>
                <a:cubicBezTo>
                  <a:pt x="115477" y="121840"/>
                  <a:pt x="102377" y="114728"/>
                  <a:pt x="95070" y="110791"/>
                </a:cubicBezTo>
                <a:cubicBezTo>
                  <a:pt x="91148" y="101628"/>
                  <a:pt x="87959" y="94322"/>
                  <a:pt x="86282" y="92076"/>
                </a:cubicBezTo>
                <a:cubicBezTo>
                  <a:pt x="80473" y="83842"/>
                  <a:pt x="43238" y="62133"/>
                  <a:pt x="43238" y="62133"/>
                </a:cubicBezTo>
                <a:cubicBezTo>
                  <a:pt x="43238" y="62133"/>
                  <a:pt x="37624" y="44361"/>
                  <a:pt x="40618" y="43238"/>
                </a:cubicBezTo>
                <a:cubicBezTo>
                  <a:pt x="41172" y="43044"/>
                  <a:pt x="45110" y="42115"/>
                  <a:pt x="50724" y="41172"/>
                </a:cubicBezTo>
                <a:cubicBezTo>
                  <a:pt x="58764" y="44915"/>
                  <a:pt x="72613" y="51278"/>
                  <a:pt x="84785" y="57461"/>
                </a:cubicBezTo>
                <a:lnTo>
                  <a:pt x="91702" y="74859"/>
                </a:lnTo>
                <a:lnTo>
                  <a:pt x="93394" y="89082"/>
                </a:lnTo>
                <a:lnTo>
                  <a:pt x="94322" y="74679"/>
                </a:lnTo>
                <a:lnTo>
                  <a:pt x="91522" y="61010"/>
                </a:lnTo>
                <a:lnTo>
                  <a:pt x="91522" y="61010"/>
                </a:lnTo>
                <a:cubicBezTo>
                  <a:pt x="94516" y="62507"/>
                  <a:pt x="97136" y="64004"/>
                  <a:pt x="99756" y="65501"/>
                </a:cubicBezTo>
                <a:cubicBezTo>
                  <a:pt x="118276" y="75981"/>
                  <a:pt x="170124" y="86282"/>
                  <a:pt x="170124" y="86282"/>
                </a:cubicBezTo>
                <a:cubicBezTo>
                  <a:pt x="170124" y="86282"/>
                  <a:pt x="130448" y="74110"/>
                  <a:pt x="112108" y="66250"/>
                </a:cubicBezTo>
                <a:lnTo>
                  <a:pt x="112108" y="66250"/>
                </a:lnTo>
                <a:cubicBezTo>
                  <a:pt x="119974" y="67093"/>
                  <a:pt x="134377" y="68467"/>
                  <a:pt x="142098" y="68467"/>
                </a:cubicBezTo>
                <a:cubicBezTo>
                  <a:pt x="144664" y="68467"/>
                  <a:pt x="146492" y="68315"/>
                  <a:pt x="147097" y="67942"/>
                </a:cubicBezTo>
                <a:cubicBezTo>
                  <a:pt x="150091" y="66250"/>
                  <a:pt x="169552" y="52223"/>
                  <a:pt x="169555" y="52221"/>
                </a:cubicBezTo>
                <a:lnTo>
                  <a:pt x="169555" y="52221"/>
                </a:lnTo>
                <a:cubicBezTo>
                  <a:pt x="169552" y="52223"/>
                  <a:pt x="147269" y="67200"/>
                  <a:pt x="144206" y="67200"/>
                </a:cubicBezTo>
                <a:cubicBezTo>
                  <a:pt x="144169" y="67200"/>
                  <a:pt x="144134" y="67198"/>
                  <a:pt x="144103" y="67193"/>
                </a:cubicBezTo>
                <a:cubicBezTo>
                  <a:pt x="141677" y="66819"/>
                  <a:pt x="113231" y="64573"/>
                  <a:pt x="107422" y="64199"/>
                </a:cubicBezTo>
                <a:cubicBezTo>
                  <a:pt x="105745" y="63255"/>
                  <a:pt x="104248" y="62327"/>
                  <a:pt x="103679" y="61758"/>
                </a:cubicBezTo>
                <a:cubicBezTo>
                  <a:pt x="98813" y="57267"/>
                  <a:pt x="77853" y="44915"/>
                  <a:pt x="66070" y="38178"/>
                </a:cubicBezTo>
                <a:cubicBezTo>
                  <a:pt x="88528" y="34061"/>
                  <a:pt x="117723" y="29195"/>
                  <a:pt x="117723" y="29195"/>
                </a:cubicBezTo>
                <a:cubicBezTo>
                  <a:pt x="117723" y="29195"/>
                  <a:pt x="117902" y="28821"/>
                  <a:pt x="118651" y="28446"/>
                </a:cubicBezTo>
                <a:lnTo>
                  <a:pt x="166381" y="30512"/>
                </a:lnTo>
                <a:lnTo>
                  <a:pt x="194827" y="48478"/>
                </a:lnTo>
                <a:lnTo>
                  <a:pt x="198944" y="76730"/>
                </a:lnTo>
                <a:lnTo>
                  <a:pt x="203990" y="83662"/>
                </a:lnTo>
                <a:cubicBezTo>
                  <a:pt x="203990" y="83662"/>
                  <a:pt x="201190" y="76730"/>
                  <a:pt x="200995" y="76356"/>
                </a:cubicBezTo>
                <a:cubicBezTo>
                  <a:pt x="200816" y="75981"/>
                  <a:pt x="201564" y="58584"/>
                  <a:pt x="201938" y="52970"/>
                </a:cubicBezTo>
                <a:lnTo>
                  <a:pt x="221027" y="64947"/>
                </a:lnTo>
                <a:lnTo>
                  <a:pt x="285585" y="84964"/>
                </a:lnTo>
                <a:cubicBezTo>
                  <a:pt x="285585" y="84964"/>
                  <a:pt x="226821" y="63450"/>
                  <a:pt x="224950" y="61204"/>
                </a:cubicBezTo>
                <a:cubicBezTo>
                  <a:pt x="223647" y="59513"/>
                  <a:pt x="200816" y="44361"/>
                  <a:pt x="185470" y="34435"/>
                </a:cubicBezTo>
                <a:lnTo>
                  <a:pt x="208855" y="30512"/>
                </a:lnTo>
                <a:cubicBezTo>
                  <a:pt x="208855" y="30512"/>
                  <a:pt x="212973" y="28446"/>
                  <a:pt x="218033" y="25647"/>
                </a:cubicBezTo>
                <a:cubicBezTo>
                  <a:pt x="221776" y="28267"/>
                  <a:pt x="224201" y="30138"/>
                  <a:pt x="224396" y="30318"/>
                </a:cubicBezTo>
                <a:cubicBezTo>
                  <a:pt x="225145" y="30887"/>
                  <a:pt x="249848" y="35752"/>
                  <a:pt x="249848" y="35752"/>
                </a:cubicBezTo>
                <a:cubicBezTo>
                  <a:pt x="249848" y="35752"/>
                  <a:pt x="226642" y="30318"/>
                  <a:pt x="225698" y="29015"/>
                </a:cubicBezTo>
                <a:cubicBezTo>
                  <a:pt x="225324" y="28821"/>
                  <a:pt x="223273" y="26949"/>
                  <a:pt x="220084" y="24524"/>
                </a:cubicBezTo>
                <a:cubicBezTo>
                  <a:pt x="227944" y="20212"/>
                  <a:pt x="237302" y="15346"/>
                  <a:pt x="238050" y="15166"/>
                </a:cubicBezTo>
                <a:cubicBezTo>
                  <a:pt x="239173" y="15166"/>
                  <a:pt x="269116" y="20032"/>
                  <a:pt x="269116" y="20032"/>
                </a:cubicBezTo>
                <a:lnTo>
                  <a:pt x="235430" y="12726"/>
                </a:lnTo>
                <a:lnTo>
                  <a:pt x="216715" y="21529"/>
                </a:lnTo>
                <a:cubicBezTo>
                  <a:pt x="209050" y="15541"/>
                  <a:pt x="198749" y="7306"/>
                  <a:pt x="194632" y="3938"/>
                </a:cubicBezTo>
                <a:cubicBezTo>
                  <a:pt x="198944" y="3743"/>
                  <a:pt x="202313" y="3563"/>
                  <a:pt x="204364" y="3189"/>
                </a:cubicBezTo>
                <a:cubicBezTo>
                  <a:pt x="207178" y="2815"/>
                  <a:pt x="211850" y="1497"/>
                  <a:pt x="217464" y="0"/>
                </a:cubicBezTo>
                <a:lnTo>
                  <a:pt x="209799" y="0"/>
                </a:lnTo>
                <a:lnTo>
                  <a:pt x="204933" y="1318"/>
                </a:lnTo>
                <a:lnTo>
                  <a:pt x="153834" y="0"/>
                </a:lnTo>
                <a:lnTo>
                  <a:pt x="131197" y="0"/>
                </a:lnTo>
                <a:cubicBezTo>
                  <a:pt x="120148" y="8055"/>
                  <a:pt x="109114" y="16469"/>
                  <a:pt x="102556" y="18340"/>
                </a:cubicBezTo>
                <a:cubicBezTo>
                  <a:pt x="98917" y="19451"/>
                  <a:pt x="93133" y="19861"/>
                  <a:pt x="86650" y="19861"/>
                </a:cubicBezTo>
                <a:cubicBezTo>
                  <a:pt x="70142" y="19861"/>
                  <a:pt x="49097" y="17201"/>
                  <a:pt x="47356" y="16664"/>
                </a:cubicBezTo>
                <a:cubicBezTo>
                  <a:pt x="44915" y="15915"/>
                  <a:pt x="43987" y="1123"/>
                  <a:pt x="45858" y="1123"/>
                </a:cubicBezTo>
                <a:cubicBezTo>
                  <a:pt x="46233" y="1123"/>
                  <a:pt x="46607" y="749"/>
                  <a:pt x="473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-dark">
  <p:cSld name="BLANK_1">
    <p:bg>
      <p:bgPr>
        <a:solidFill>
          <a:schemeClr val="lt1"/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3" r:id="rId12"/>
    <p:sldLayoutId id="2147483667" r:id="rId13"/>
    <p:sldLayoutId id="2147483669" r:id="rId14"/>
    <p:sldLayoutId id="2147483670" r:id="rId15"/>
    <p:sldLayoutId id="2147483671" r:id="rId16"/>
    <p:sldLayoutId id="2147483673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www.youtube.com/watch?v=cXNWaaPE4wQ&amp;t=29s" TargetMode="Externa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hyperlink" Target="https://www.youtube.com/watch?v=CNCDhXEi2KY" TargetMode="Externa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38"/>
          <p:cNvGrpSpPr/>
          <p:nvPr/>
        </p:nvGrpSpPr>
        <p:grpSpPr>
          <a:xfrm>
            <a:off x="410435" y="3157087"/>
            <a:ext cx="2842903" cy="1723266"/>
            <a:chOff x="3574700" y="1749726"/>
            <a:chExt cx="2444725" cy="1424687"/>
          </a:xfrm>
        </p:grpSpPr>
        <p:grpSp>
          <p:nvGrpSpPr>
            <p:cNvPr id="489" name="Google Shape;489;p38"/>
            <p:cNvGrpSpPr/>
            <p:nvPr/>
          </p:nvGrpSpPr>
          <p:grpSpPr>
            <a:xfrm>
              <a:off x="5220150" y="1852225"/>
              <a:ext cx="799275" cy="1310614"/>
              <a:chOff x="1984500" y="2358075"/>
              <a:chExt cx="799275" cy="1310614"/>
            </a:xfrm>
          </p:grpSpPr>
          <p:sp>
            <p:nvSpPr>
              <p:cNvPr id="490" name="Google Shape;490;p38"/>
              <p:cNvSpPr/>
              <p:nvPr/>
            </p:nvSpPr>
            <p:spPr>
              <a:xfrm>
                <a:off x="2022621" y="3561525"/>
                <a:ext cx="686615" cy="107164"/>
              </a:xfrm>
              <a:custGeom>
                <a:avLst/>
                <a:gdLst/>
                <a:ahLst/>
                <a:cxnLst/>
                <a:rect l="l" t="t" r="r" b="b"/>
                <a:pathLst>
                  <a:path w="22912" h="3576" extrusionOk="0">
                    <a:moveTo>
                      <a:pt x="11414" y="1"/>
                    </a:moveTo>
                    <a:cubicBezTo>
                      <a:pt x="5143" y="1"/>
                      <a:pt x="0" y="788"/>
                      <a:pt x="0" y="1833"/>
                    </a:cubicBezTo>
                    <a:cubicBezTo>
                      <a:pt x="0" y="2788"/>
                      <a:pt x="5143" y="3575"/>
                      <a:pt x="11414" y="3575"/>
                    </a:cubicBezTo>
                    <a:cubicBezTo>
                      <a:pt x="17769" y="3575"/>
                      <a:pt x="22912" y="2788"/>
                      <a:pt x="22912" y="1833"/>
                    </a:cubicBezTo>
                    <a:cubicBezTo>
                      <a:pt x="22912" y="788"/>
                      <a:pt x="17769" y="1"/>
                      <a:pt x="1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8"/>
              <p:cNvSpPr/>
              <p:nvPr/>
            </p:nvSpPr>
            <p:spPr>
              <a:xfrm>
                <a:off x="2361300" y="3067325"/>
                <a:ext cx="289050" cy="82950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3318" extrusionOk="0">
                    <a:moveTo>
                      <a:pt x="1046" y="0"/>
                    </a:moveTo>
                    <a:cubicBezTo>
                      <a:pt x="433" y="84"/>
                      <a:pt x="1" y="697"/>
                      <a:pt x="84" y="1219"/>
                    </a:cubicBezTo>
                    <a:cubicBezTo>
                      <a:pt x="175" y="1651"/>
                      <a:pt x="607" y="2000"/>
                      <a:pt x="1046" y="2090"/>
                    </a:cubicBezTo>
                    <a:lnTo>
                      <a:pt x="4962" y="2174"/>
                    </a:lnTo>
                    <a:lnTo>
                      <a:pt x="9666" y="2090"/>
                    </a:lnTo>
                    <a:cubicBezTo>
                      <a:pt x="9756" y="2090"/>
                      <a:pt x="9840" y="2174"/>
                      <a:pt x="9930" y="2265"/>
                    </a:cubicBezTo>
                    <a:cubicBezTo>
                      <a:pt x="10552" y="3041"/>
                      <a:pt x="10952" y="3318"/>
                      <a:pt x="11170" y="3318"/>
                    </a:cubicBezTo>
                    <a:cubicBezTo>
                      <a:pt x="11562" y="3318"/>
                      <a:pt x="11362" y="2418"/>
                      <a:pt x="10801" y="1916"/>
                    </a:cubicBezTo>
                    <a:cubicBezTo>
                      <a:pt x="10014" y="1129"/>
                      <a:pt x="6356" y="348"/>
                      <a:pt x="5053" y="258"/>
                    </a:cubicBezTo>
                    <a:lnTo>
                      <a:pt x="4962" y="258"/>
                    </a:lnTo>
                    <a:cubicBezTo>
                      <a:pt x="4962" y="258"/>
                      <a:pt x="1220" y="0"/>
                      <a:pt x="10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8"/>
              <p:cNvSpPr/>
              <p:nvPr/>
            </p:nvSpPr>
            <p:spPr>
              <a:xfrm>
                <a:off x="2417925" y="3065050"/>
                <a:ext cx="41300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1652" h="2440" extrusionOk="0">
                    <a:moveTo>
                      <a:pt x="433" y="0"/>
                    </a:moveTo>
                    <a:cubicBezTo>
                      <a:pt x="781" y="1568"/>
                      <a:pt x="0" y="2439"/>
                      <a:pt x="0" y="2439"/>
                    </a:cubicBezTo>
                    <a:lnTo>
                      <a:pt x="1046" y="2439"/>
                    </a:lnTo>
                    <a:cubicBezTo>
                      <a:pt x="1652" y="1659"/>
                      <a:pt x="1304" y="0"/>
                      <a:pt x="130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8"/>
              <p:cNvSpPr/>
              <p:nvPr/>
            </p:nvSpPr>
            <p:spPr>
              <a:xfrm>
                <a:off x="2433075" y="3062950"/>
                <a:ext cx="65350" cy="718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2872" extrusionOk="0">
                    <a:moveTo>
                      <a:pt x="1659" y="1"/>
                    </a:moveTo>
                    <a:cubicBezTo>
                      <a:pt x="872" y="1826"/>
                      <a:pt x="1" y="2349"/>
                      <a:pt x="1" y="2349"/>
                    </a:cubicBezTo>
                    <a:lnTo>
                      <a:pt x="698" y="2872"/>
                    </a:lnTo>
                    <a:cubicBezTo>
                      <a:pt x="2008" y="2440"/>
                      <a:pt x="2614" y="175"/>
                      <a:pt x="2614" y="175"/>
                    </a:cubicBezTo>
                    <a:lnTo>
                      <a:pt x="1659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8"/>
              <p:cNvSpPr/>
              <p:nvPr/>
            </p:nvSpPr>
            <p:spPr>
              <a:xfrm>
                <a:off x="2483250" y="3071675"/>
                <a:ext cx="39225" cy="50025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01" extrusionOk="0">
                    <a:moveTo>
                      <a:pt x="1" y="0"/>
                    </a:moveTo>
                    <a:cubicBezTo>
                      <a:pt x="1" y="0"/>
                      <a:pt x="523" y="606"/>
                      <a:pt x="697" y="2000"/>
                    </a:cubicBezTo>
                    <a:lnTo>
                      <a:pt x="1568" y="2000"/>
                    </a:lnTo>
                    <a:cubicBezTo>
                      <a:pt x="1568" y="2000"/>
                      <a:pt x="1478" y="606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8"/>
              <p:cNvSpPr/>
              <p:nvPr/>
            </p:nvSpPr>
            <p:spPr>
              <a:xfrm>
                <a:off x="2518100" y="3076025"/>
                <a:ext cx="34850" cy="5227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91" extrusionOk="0">
                    <a:moveTo>
                      <a:pt x="523" y="0"/>
                    </a:moveTo>
                    <a:cubicBezTo>
                      <a:pt x="523" y="1394"/>
                      <a:pt x="0" y="2000"/>
                      <a:pt x="0" y="2000"/>
                    </a:cubicBezTo>
                    <a:lnTo>
                      <a:pt x="781" y="2091"/>
                    </a:lnTo>
                    <a:cubicBezTo>
                      <a:pt x="1394" y="1303"/>
                      <a:pt x="1220" y="84"/>
                      <a:pt x="1220" y="84"/>
                    </a:cubicBez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8"/>
              <p:cNvSpPr/>
              <p:nvPr/>
            </p:nvSpPr>
            <p:spPr>
              <a:xfrm>
                <a:off x="2548575" y="3082475"/>
                <a:ext cx="32600" cy="43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743" extrusionOk="0">
                    <a:moveTo>
                      <a:pt x="1" y="0"/>
                    </a:moveTo>
                    <a:cubicBezTo>
                      <a:pt x="1" y="0"/>
                      <a:pt x="523" y="439"/>
                      <a:pt x="258" y="1742"/>
                    </a:cubicBezTo>
                    <a:lnTo>
                      <a:pt x="1129" y="1742"/>
                    </a:lnTo>
                    <a:cubicBezTo>
                      <a:pt x="1129" y="1742"/>
                      <a:pt x="1304" y="697"/>
                      <a:pt x="955" y="9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8"/>
              <p:cNvSpPr/>
              <p:nvPr/>
            </p:nvSpPr>
            <p:spPr>
              <a:xfrm>
                <a:off x="2570350" y="3084725"/>
                <a:ext cx="5437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2092" extrusionOk="0">
                    <a:moveTo>
                      <a:pt x="1394" y="1"/>
                    </a:moveTo>
                    <a:cubicBezTo>
                      <a:pt x="1220" y="1394"/>
                      <a:pt x="1" y="1569"/>
                      <a:pt x="1" y="1569"/>
                    </a:cubicBezTo>
                    <a:lnTo>
                      <a:pt x="955" y="2091"/>
                    </a:lnTo>
                    <a:cubicBezTo>
                      <a:pt x="2000" y="1652"/>
                      <a:pt x="2175" y="523"/>
                      <a:pt x="2175" y="523"/>
                    </a:cubicBezTo>
                    <a:lnTo>
                      <a:pt x="1394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8"/>
              <p:cNvSpPr/>
              <p:nvPr/>
            </p:nvSpPr>
            <p:spPr>
              <a:xfrm>
                <a:off x="2607275" y="3108600"/>
                <a:ext cx="47950" cy="4585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34" extrusionOk="0">
                    <a:moveTo>
                      <a:pt x="1220" y="0"/>
                    </a:moveTo>
                    <a:cubicBezTo>
                      <a:pt x="697" y="980"/>
                      <a:pt x="169" y="1047"/>
                      <a:pt x="34" y="1047"/>
                    </a:cubicBezTo>
                    <a:cubicBezTo>
                      <a:pt x="12" y="1047"/>
                      <a:pt x="1" y="1046"/>
                      <a:pt x="1" y="1046"/>
                    </a:cubicBezTo>
                    <a:lnTo>
                      <a:pt x="1" y="1046"/>
                    </a:lnTo>
                    <a:lnTo>
                      <a:pt x="91" y="1833"/>
                    </a:lnTo>
                    <a:cubicBezTo>
                      <a:pt x="1137" y="1659"/>
                      <a:pt x="1917" y="962"/>
                      <a:pt x="1917" y="962"/>
                    </a:cubicBezTo>
                    <a:lnTo>
                      <a:pt x="122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8"/>
              <p:cNvSpPr/>
              <p:nvPr/>
            </p:nvSpPr>
            <p:spPr>
              <a:xfrm>
                <a:off x="2359050" y="3221350"/>
                <a:ext cx="169875" cy="404600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16184" extrusionOk="0">
                    <a:moveTo>
                      <a:pt x="1605" y="1"/>
                    </a:moveTo>
                    <a:cubicBezTo>
                      <a:pt x="1510" y="1"/>
                      <a:pt x="1411" y="8"/>
                      <a:pt x="1310" y="20"/>
                    </a:cubicBezTo>
                    <a:cubicBezTo>
                      <a:pt x="613" y="110"/>
                      <a:pt x="0" y="368"/>
                      <a:pt x="91" y="1239"/>
                    </a:cubicBezTo>
                    <a:lnTo>
                      <a:pt x="1045" y="7775"/>
                    </a:lnTo>
                    <a:cubicBezTo>
                      <a:pt x="1045" y="7775"/>
                      <a:pt x="1917" y="14130"/>
                      <a:pt x="2007" y="14221"/>
                    </a:cubicBezTo>
                    <a:lnTo>
                      <a:pt x="2091" y="15175"/>
                    </a:lnTo>
                    <a:cubicBezTo>
                      <a:pt x="2181" y="15698"/>
                      <a:pt x="2704" y="15698"/>
                      <a:pt x="3227" y="15789"/>
                    </a:cubicBezTo>
                    <a:cubicBezTo>
                      <a:pt x="4044" y="15950"/>
                      <a:pt x="5069" y="16183"/>
                      <a:pt x="5763" y="16183"/>
                    </a:cubicBezTo>
                    <a:cubicBezTo>
                      <a:pt x="6176" y="16183"/>
                      <a:pt x="6471" y="16101"/>
                      <a:pt x="6536" y="15872"/>
                    </a:cubicBezTo>
                    <a:cubicBezTo>
                      <a:pt x="6794" y="15092"/>
                      <a:pt x="4181" y="14395"/>
                      <a:pt x="3749" y="14221"/>
                    </a:cubicBezTo>
                    <a:lnTo>
                      <a:pt x="3227" y="7510"/>
                    </a:lnTo>
                    <a:lnTo>
                      <a:pt x="2704" y="981"/>
                    </a:lnTo>
                    <a:cubicBezTo>
                      <a:pt x="2626" y="236"/>
                      <a:pt x="2171" y="1"/>
                      <a:pt x="1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8"/>
              <p:cNvSpPr/>
              <p:nvPr/>
            </p:nvSpPr>
            <p:spPr>
              <a:xfrm>
                <a:off x="2391800" y="3568150"/>
                <a:ext cx="91475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440" extrusionOk="0">
                    <a:moveTo>
                      <a:pt x="2439" y="0"/>
                    </a:moveTo>
                    <a:cubicBezTo>
                      <a:pt x="2439" y="0"/>
                      <a:pt x="1742" y="1568"/>
                      <a:pt x="0" y="1652"/>
                    </a:cubicBezTo>
                    <a:lnTo>
                      <a:pt x="2000" y="2439"/>
                    </a:lnTo>
                    <a:cubicBezTo>
                      <a:pt x="2000" y="2439"/>
                      <a:pt x="3310" y="1742"/>
                      <a:pt x="3659" y="523"/>
                    </a:cubicBezTo>
                    <a:lnTo>
                      <a:pt x="2439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8"/>
              <p:cNvSpPr/>
              <p:nvPr/>
            </p:nvSpPr>
            <p:spPr>
              <a:xfrm>
                <a:off x="2378725" y="3433150"/>
                <a:ext cx="78425" cy="480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22" extrusionOk="0">
                    <a:moveTo>
                      <a:pt x="1" y="0"/>
                    </a:moveTo>
                    <a:lnTo>
                      <a:pt x="349" y="1129"/>
                    </a:lnTo>
                    <a:cubicBezTo>
                      <a:pt x="349" y="1129"/>
                      <a:pt x="349" y="1219"/>
                      <a:pt x="433" y="1219"/>
                    </a:cubicBezTo>
                    <a:cubicBezTo>
                      <a:pt x="714" y="1427"/>
                      <a:pt x="1449" y="1921"/>
                      <a:pt x="2410" y="1921"/>
                    </a:cubicBezTo>
                    <a:cubicBezTo>
                      <a:pt x="2640" y="1921"/>
                      <a:pt x="2883" y="1893"/>
                      <a:pt x="3136" y="1826"/>
                    </a:cubicBezTo>
                    <a:lnTo>
                      <a:pt x="2962" y="523"/>
                    </a:lnTo>
                    <a:cubicBezTo>
                      <a:pt x="2962" y="523"/>
                      <a:pt x="2868" y="527"/>
                      <a:pt x="2712" y="527"/>
                    </a:cubicBezTo>
                    <a:cubicBezTo>
                      <a:pt x="2143" y="527"/>
                      <a:pt x="749" y="475"/>
                      <a:pt x="1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8"/>
              <p:cNvSpPr/>
              <p:nvPr/>
            </p:nvSpPr>
            <p:spPr>
              <a:xfrm>
                <a:off x="2356950" y="3234900"/>
                <a:ext cx="84875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3575" extrusionOk="0">
                    <a:moveTo>
                      <a:pt x="3136" y="0"/>
                    </a:moveTo>
                    <a:lnTo>
                      <a:pt x="1" y="2788"/>
                    </a:lnTo>
                    <a:lnTo>
                      <a:pt x="349" y="3575"/>
                    </a:lnTo>
                    <a:cubicBezTo>
                      <a:pt x="349" y="3575"/>
                      <a:pt x="2175" y="3575"/>
                      <a:pt x="3394" y="2091"/>
                    </a:cubicBezTo>
                    <a:lnTo>
                      <a:pt x="31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8"/>
              <p:cNvSpPr/>
              <p:nvPr/>
            </p:nvSpPr>
            <p:spPr>
              <a:xfrm>
                <a:off x="2335175" y="3319900"/>
                <a:ext cx="106650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4266" h="1759" extrusionOk="0">
                    <a:moveTo>
                      <a:pt x="1220" y="1"/>
                    </a:moveTo>
                    <a:cubicBezTo>
                      <a:pt x="1220" y="1"/>
                      <a:pt x="1" y="175"/>
                      <a:pt x="1129" y="1220"/>
                    </a:cubicBezTo>
                    <a:cubicBezTo>
                      <a:pt x="1590" y="1641"/>
                      <a:pt x="2253" y="1758"/>
                      <a:pt x="2851" y="1758"/>
                    </a:cubicBezTo>
                    <a:cubicBezTo>
                      <a:pt x="3611" y="1758"/>
                      <a:pt x="4265" y="1569"/>
                      <a:pt x="4265" y="1569"/>
                    </a:cubicBezTo>
                    <a:lnTo>
                      <a:pt x="4091" y="349"/>
                    </a:lnTo>
                    <a:cubicBezTo>
                      <a:pt x="3769" y="470"/>
                      <a:pt x="3443" y="516"/>
                      <a:pt x="3132" y="516"/>
                    </a:cubicBezTo>
                    <a:cubicBezTo>
                      <a:pt x="2094" y="516"/>
                      <a:pt x="1220" y="1"/>
                      <a:pt x="1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8"/>
              <p:cNvSpPr/>
              <p:nvPr/>
            </p:nvSpPr>
            <p:spPr>
              <a:xfrm>
                <a:off x="2341625" y="3352475"/>
                <a:ext cx="108900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2789" extrusionOk="0">
                    <a:moveTo>
                      <a:pt x="1220" y="1"/>
                    </a:moveTo>
                    <a:cubicBezTo>
                      <a:pt x="1220" y="1"/>
                      <a:pt x="0" y="175"/>
                      <a:pt x="962" y="1394"/>
                    </a:cubicBezTo>
                    <a:cubicBezTo>
                      <a:pt x="1917" y="2704"/>
                      <a:pt x="4356" y="2788"/>
                      <a:pt x="4356" y="2788"/>
                    </a:cubicBezTo>
                    <a:lnTo>
                      <a:pt x="4181" y="1394"/>
                    </a:lnTo>
                    <a:cubicBezTo>
                      <a:pt x="4130" y="1397"/>
                      <a:pt x="4079" y="1398"/>
                      <a:pt x="4028" y="1398"/>
                    </a:cubicBezTo>
                    <a:cubicBezTo>
                      <a:pt x="2368" y="1398"/>
                      <a:pt x="1220" y="1"/>
                      <a:pt x="1220" y="1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8"/>
              <p:cNvSpPr/>
              <p:nvPr/>
            </p:nvSpPr>
            <p:spPr>
              <a:xfrm>
                <a:off x="2374375" y="3393950"/>
                <a:ext cx="78425" cy="7872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3149" extrusionOk="0">
                    <a:moveTo>
                      <a:pt x="2962" y="0"/>
                    </a:moveTo>
                    <a:cubicBezTo>
                      <a:pt x="1046" y="1568"/>
                      <a:pt x="0" y="1742"/>
                      <a:pt x="0" y="1742"/>
                    </a:cubicBezTo>
                    <a:lnTo>
                      <a:pt x="258" y="3136"/>
                    </a:lnTo>
                    <a:cubicBezTo>
                      <a:pt x="354" y="3145"/>
                      <a:pt x="447" y="3149"/>
                      <a:pt x="538" y="3149"/>
                    </a:cubicBezTo>
                    <a:cubicBezTo>
                      <a:pt x="2268" y="3149"/>
                      <a:pt x="3136" y="1652"/>
                      <a:pt x="3136" y="1652"/>
                    </a:cubicBezTo>
                    <a:lnTo>
                      <a:pt x="29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8"/>
              <p:cNvSpPr/>
              <p:nvPr/>
            </p:nvSpPr>
            <p:spPr>
              <a:xfrm>
                <a:off x="2387450" y="3461350"/>
                <a:ext cx="71775" cy="76325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3053" extrusionOk="0">
                    <a:moveTo>
                      <a:pt x="2523" y="1"/>
                    </a:moveTo>
                    <a:cubicBezTo>
                      <a:pt x="1394" y="1137"/>
                      <a:pt x="0" y="1833"/>
                      <a:pt x="0" y="1833"/>
                    </a:cubicBezTo>
                    <a:lnTo>
                      <a:pt x="0" y="3053"/>
                    </a:lnTo>
                    <a:cubicBezTo>
                      <a:pt x="1129" y="3053"/>
                      <a:pt x="2871" y="1743"/>
                      <a:pt x="2871" y="1743"/>
                    </a:cubicBezTo>
                    <a:lnTo>
                      <a:pt x="252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8"/>
              <p:cNvSpPr/>
              <p:nvPr/>
            </p:nvSpPr>
            <p:spPr>
              <a:xfrm>
                <a:off x="2376475" y="3513625"/>
                <a:ext cx="850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1929" extrusionOk="0">
                    <a:moveTo>
                      <a:pt x="265" y="0"/>
                    </a:moveTo>
                    <a:lnTo>
                      <a:pt x="0" y="1136"/>
                    </a:lnTo>
                    <a:cubicBezTo>
                      <a:pt x="758" y="1766"/>
                      <a:pt x="1577" y="1928"/>
                      <a:pt x="2222" y="1928"/>
                    </a:cubicBezTo>
                    <a:cubicBezTo>
                      <a:pt x="2911" y="1928"/>
                      <a:pt x="3401" y="1742"/>
                      <a:pt x="3401" y="1742"/>
                    </a:cubicBezTo>
                    <a:lnTo>
                      <a:pt x="3401" y="523"/>
                    </a:lnTo>
                    <a:cubicBezTo>
                      <a:pt x="3125" y="561"/>
                      <a:pt x="2863" y="577"/>
                      <a:pt x="2618" y="577"/>
                    </a:cubicBezTo>
                    <a:cubicBezTo>
                      <a:pt x="1159" y="577"/>
                      <a:pt x="265" y="0"/>
                      <a:pt x="265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8"/>
              <p:cNvSpPr/>
              <p:nvPr/>
            </p:nvSpPr>
            <p:spPr>
              <a:xfrm>
                <a:off x="2372100" y="3537650"/>
                <a:ext cx="98100" cy="4690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876" extrusionOk="0">
                    <a:moveTo>
                      <a:pt x="872" y="1"/>
                    </a:moveTo>
                    <a:lnTo>
                      <a:pt x="1" y="1478"/>
                    </a:lnTo>
                    <a:cubicBezTo>
                      <a:pt x="801" y="1768"/>
                      <a:pt x="1448" y="1876"/>
                      <a:pt x="1968" y="1876"/>
                    </a:cubicBezTo>
                    <a:cubicBezTo>
                      <a:pt x="3487" y="1876"/>
                      <a:pt x="3924" y="956"/>
                      <a:pt x="3924" y="956"/>
                    </a:cubicBezTo>
                    <a:lnTo>
                      <a:pt x="3924" y="956"/>
                    </a:lnTo>
                    <a:cubicBezTo>
                      <a:pt x="3719" y="997"/>
                      <a:pt x="3519" y="1015"/>
                      <a:pt x="3327" y="1015"/>
                    </a:cubicBezTo>
                    <a:cubicBezTo>
                      <a:pt x="1891" y="1015"/>
                      <a:pt x="872" y="1"/>
                      <a:pt x="8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8"/>
              <p:cNvSpPr/>
              <p:nvPr/>
            </p:nvSpPr>
            <p:spPr>
              <a:xfrm>
                <a:off x="2472275" y="3576850"/>
                <a:ext cx="52275" cy="58725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234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788" y="1220"/>
                      <a:pt x="614" y="2349"/>
                    </a:cubicBezTo>
                    <a:lnTo>
                      <a:pt x="1833" y="2265"/>
                    </a:lnTo>
                    <a:cubicBezTo>
                      <a:pt x="1833" y="2265"/>
                      <a:pt x="2091" y="1130"/>
                      <a:pt x="1485" y="259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8"/>
              <p:cNvSpPr/>
              <p:nvPr/>
            </p:nvSpPr>
            <p:spPr>
              <a:xfrm>
                <a:off x="2298075" y="3062950"/>
                <a:ext cx="130675" cy="2373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9492" extrusionOk="0">
                    <a:moveTo>
                      <a:pt x="2613" y="1"/>
                    </a:moveTo>
                    <a:cubicBezTo>
                      <a:pt x="2265" y="1"/>
                      <a:pt x="1659" y="175"/>
                      <a:pt x="1220" y="433"/>
                    </a:cubicBezTo>
                    <a:cubicBezTo>
                      <a:pt x="788" y="523"/>
                      <a:pt x="523" y="955"/>
                      <a:pt x="523" y="1394"/>
                    </a:cubicBezTo>
                    <a:lnTo>
                      <a:pt x="0" y="7227"/>
                    </a:lnTo>
                    <a:cubicBezTo>
                      <a:pt x="0" y="8969"/>
                      <a:pt x="788" y="9491"/>
                      <a:pt x="2613" y="9491"/>
                    </a:cubicBezTo>
                    <a:cubicBezTo>
                      <a:pt x="4356" y="9491"/>
                      <a:pt x="5143" y="9234"/>
                      <a:pt x="5143" y="7227"/>
                    </a:cubicBezTo>
                    <a:cubicBezTo>
                      <a:pt x="5227" y="7227"/>
                      <a:pt x="4878" y="1478"/>
                      <a:pt x="4878" y="1478"/>
                    </a:cubicBezTo>
                    <a:cubicBezTo>
                      <a:pt x="4878" y="955"/>
                      <a:pt x="4620" y="607"/>
                      <a:pt x="4181" y="433"/>
                    </a:cubicBezTo>
                    <a:cubicBezTo>
                      <a:pt x="3659" y="259"/>
                      <a:pt x="2962" y="1"/>
                      <a:pt x="26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8"/>
              <p:cNvSpPr/>
              <p:nvPr/>
            </p:nvSpPr>
            <p:spPr>
              <a:xfrm>
                <a:off x="2313400" y="3213125"/>
                <a:ext cx="132775" cy="10017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4007" extrusionOk="0">
                    <a:moveTo>
                      <a:pt x="4007" y="0"/>
                    </a:moveTo>
                    <a:cubicBezTo>
                      <a:pt x="2091" y="3052"/>
                      <a:pt x="1" y="3401"/>
                      <a:pt x="1" y="3401"/>
                    </a:cubicBezTo>
                    <a:lnTo>
                      <a:pt x="872" y="4007"/>
                    </a:lnTo>
                    <a:cubicBezTo>
                      <a:pt x="3568" y="3749"/>
                      <a:pt x="5310" y="349"/>
                      <a:pt x="5310" y="34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8"/>
              <p:cNvSpPr/>
              <p:nvPr/>
            </p:nvSpPr>
            <p:spPr>
              <a:xfrm>
                <a:off x="2324200" y="3056350"/>
                <a:ext cx="121975" cy="102450"/>
              </a:xfrm>
              <a:custGeom>
                <a:avLst/>
                <a:gdLst/>
                <a:ahLst/>
                <a:cxnLst/>
                <a:rect l="l" t="t" r="r" b="b"/>
                <a:pathLst>
                  <a:path w="4879" h="40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0"/>
                      <a:pt x="788" y="3484"/>
                      <a:pt x="4272" y="4097"/>
                    </a:cubicBezTo>
                    <a:lnTo>
                      <a:pt x="4878" y="3310"/>
                    </a:lnTo>
                    <a:cubicBezTo>
                      <a:pt x="4878" y="3310"/>
                      <a:pt x="1833" y="1916"/>
                      <a:pt x="788" y="9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8"/>
              <p:cNvSpPr/>
              <p:nvPr/>
            </p:nvSpPr>
            <p:spPr>
              <a:xfrm>
                <a:off x="2295975" y="3137000"/>
                <a:ext cx="13712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2962" extrusionOk="0">
                    <a:moveTo>
                      <a:pt x="259" y="0"/>
                    </a:moveTo>
                    <a:lnTo>
                      <a:pt x="1" y="1129"/>
                    </a:lnTo>
                    <a:cubicBezTo>
                      <a:pt x="1046" y="2788"/>
                      <a:pt x="5485" y="2962"/>
                      <a:pt x="5485" y="2962"/>
                    </a:cubicBezTo>
                    <a:lnTo>
                      <a:pt x="5401" y="1394"/>
                    </a:lnTo>
                    <a:cubicBezTo>
                      <a:pt x="5315" y="1396"/>
                      <a:pt x="5229" y="1397"/>
                      <a:pt x="5145" y="1397"/>
                    </a:cubicBezTo>
                    <a:cubicBezTo>
                      <a:pt x="2156" y="1397"/>
                      <a:pt x="259" y="0"/>
                      <a:pt x="259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8"/>
              <p:cNvSpPr/>
              <p:nvPr/>
            </p:nvSpPr>
            <p:spPr>
              <a:xfrm>
                <a:off x="2291625" y="3073750"/>
                <a:ext cx="141475" cy="89400"/>
              </a:xfrm>
              <a:custGeom>
                <a:avLst/>
                <a:gdLst/>
                <a:ahLst/>
                <a:cxnLst/>
                <a:rect l="l" t="t" r="r" b="b"/>
                <a:pathLst>
                  <a:path w="5659" h="3576" extrusionOk="0">
                    <a:moveTo>
                      <a:pt x="5227" y="1"/>
                    </a:moveTo>
                    <a:cubicBezTo>
                      <a:pt x="3196" y="1717"/>
                      <a:pt x="1351" y="1949"/>
                      <a:pt x="498" y="1949"/>
                    </a:cubicBezTo>
                    <a:cubicBezTo>
                      <a:pt x="180" y="1949"/>
                      <a:pt x="1" y="1917"/>
                      <a:pt x="1" y="1917"/>
                    </a:cubicBezTo>
                    <a:lnTo>
                      <a:pt x="1" y="3576"/>
                    </a:lnTo>
                    <a:cubicBezTo>
                      <a:pt x="3046" y="3576"/>
                      <a:pt x="5659" y="1485"/>
                      <a:pt x="5659" y="1485"/>
                    </a:cubicBezTo>
                    <a:lnTo>
                      <a:pt x="522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8"/>
              <p:cNvSpPr/>
              <p:nvPr/>
            </p:nvSpPr>
            <p:spPr>
              <a:xfrm>
                <a:off x="2285000" y="3165225"/>
                <a:ext cx="15245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3132" extrusionOk="0">
                    <a:moveTo>
                      <a:pt x="5750" y="0"/>
                    </a:moveTo>
                    <a:cubicBezTo>
                      <a:pt x="4199" y="1555"/>
                      <a:pt x="1983" y="1778"/>
                      <a:pt x="839" y="1778"/>
                    </a:cubicBezTo>
                    <a:cubicBezTo>
                      <a:pt x="378" y="1778"/>
                      <a:pt x="91" y="1742"/>
                      <a:pt x="91" y="1742"/>
                    </a:cubicBezTo>
                    <a:lnTo>
                      <a:pt x="1" y="3052"/>
                    </a:lnTo>
                    <a:cubicBezTo>
                      <a:pt x="190" y="3107"/>
                      <a:pt x="430" y="3131"/>
                      <a:pt x="706" y="3131"/>
                    </a:cubicBezTo>
                    <a:cubicBezTo>
                      <a:pt x="2587" y="3131"/>
                      <a:pt x="6098" y="2007"/>
                      <a:pt x="6098" y="2007"/>
                    </a:cubicBezTo>
                    <a:lnTo>
                      <a:pt x="57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8"/>
              <p:cNvSpPr/>
              <p:nvPr/>
            </p:nvSpPr>
            <p:spPr>
              <a:xfrm>
                <a:off x="2261150" y="3241525"/>
                <a:ext cx="150175" cy="892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3568" extrusionOk="0">
                    <a:moveTo>
                      <a:pt x="1394" y="0"/>
                    </a:moveTo>
                    <a:lnTo>
                      <a:pt x="0" y="1045"/>
                    </a:lnTo>
                    <a:lnTo>
                      <a:pt x="4613" y="3568"/>
                    </a:lnTo>
                    <a:lnTo>
                      <a:pt x="6007" y="2265"/>
                    </a:lnTo>
                    <a:cubicBezTo>
                      <a:pt x="3136" y="2265"/>
                      <a:pt x="1394" y="0"/>
                      <a:pt x="1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8"/>
              <p:cNvSpPr/>
              <p:nvPr/>
            </p:nvSpPr>
            <p:spPr>
              <a:xfrm>
                <a:off x="2345975" y="3239250"/>
                <a:ext cx="80675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2530" extrusionOk="0">
                    <a:moveTo>
                      <a:pt x="3227" y="1"/>
                    </a:moveTo>
                    <a:cubicBezTo>
                      <a:pt x="3136" y="1"/>
                      <a:pt x="3136" y="91"/>
                      <a:pt x="3136" y="91"/>
                    </a:cubicBezTo>
                    <a:cubicBezTo>
                      <a:pt x="3136" y="614"/>
                      <a:pt x="3136" y="1046"/>
                      <a:pt x="3053" y="1311"/>
                    </a:cubicBezTo>
                    <a:cubicBezTo>
                      <a:pt x="2878" y="1833"/>
                      <a:pt x="2614" y="2091"/>
                      <a:pt x="2265" y="2182"/>
                    </a:cubicBezTo>
                    <a:cubicBezTo>
                      <a:pt x="1917" y="2356"/>
                      <a:pt x="1394" y="2439"/>
                      <a:pt x="697" y="2439"/>
                    </a:cubicBezTo>
                    <a:cubicBezTo>
                      <a:pt x="440" y="2439"/>
                      <a:pt x="265" y="2439"/>
                      <a:pt x="91" y="2356"/>
                    </a:cubicBezTo>
                    <a:cubicBezTo>
                      <a:pt x="1" y="2356"/>
                      <a:pt x="1" y="2439"/>
                      <a:pt x="1" y="2439"/>
                    </a:cubicBezTo>
                    <a:lnTo>
                      <a:pt x="91" y="2439"/>
                    </a:lnTo>
                    <a:cubicBezTo>
                      <a:pt x="265" y="2530"/>
                      <a:pt x="440" y="2530"/>
                      <a:pt x="697" y="2530"/>
                    </a:cubicBezTo>
                    <a:cubicBezTo>
                      <a:pt x="1136" y="2530"/>
                      <a:pt x="1568" y="2439"/>
                      <a:pt x="1833" y="2439"/>
                    </a:cubicBezTo>
                    <a:cubicBezTo>
                      <a:pt x="2356" y="2356"/>
                      <a:pt x="2704" y="2182"/>
                      <a:pt x="2878" y="1743"/>
                    </a:cubicBezTo>
                    <a:cubicBezTo>
                      <a:pt x="3136" y="1394"/>
                      <a:pt x="3227" y="872"/>
                      <a:pt x="3227" y="91"/>
                    </a:cubicBezTo>
                    <a:lnTo>
                      <a:pt x="3227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8"/>
              <p:cNvSpPr/>
              <p:nvPr/>
            </p:nvSpPr>
            <p:spPr>
              <a:xfrm>
                <a:off x="2224025" y="3224350"/>
                <a:ext cx="143750" cy="404475"/>
              </a:xfrm>
              <a:custGeom>
                <a:avLst/>
                <a:gdLst/>
                <a:ahLst/>
                <a:cxnLst/>
                <a:rect l="l" t="t" r="r" b="b"/>
                <a:pathLst>
                  <a:path w="5750" h="16179" extrusionOk="0">
                    <a:moveTo>
                      <a:pt x="3992" y="1"/>
                    </a:moveTo>
                    <a:cubicBezTo>
                      <a:pt x="3504" y="1"/>
                      <a:pt x="3091" y="219"/>
                      <a:pt x="2962" y="861"/>
                    </a:cubicBezTo>
                    <a:lnTo>
                      <a:pt x="1659" y="7216"/>
                    </a:lnTo>
                    <a:cubicBezTo>
                      <a:pt x="1659" y="7216"/>
                      <a:pt x="266" y="13488"/>
                      <a:pt x="266" y="13662"/>
                    </a:cubicBezTo>
                    <a:lnTo>
                      <a:pt x="1" y="14881"/>
                    </a:lnTo>
                    <a:cubicBezTo>
                      <a:pt x="92" y="15320"/>
                      <a:pt x="872" y="15752"/>
                      <a:pt x="1395" y="15843"/>
                    </a:cubicBezTo>
                    <a:cubicBezTo>
                      <a:pt x="2169" y="15995"/>
                      <a:pt x="3154" y="16179"/>
                      <a:pt x="3867" y="16179"/>
                    </a:cubicBezTo>
                    <a:cubicBezTo>
                      <a:pt x="4361" y="16179"/>
                      <a:pt x="4724" y="16091"/>
                      <a:pt x="4795" y="15843"/>
                    </a:cubicBezTo>
                    <a:cubicBezTo>
                      <a:pt x="4969" y="15146"/>
                      <a:pt x="2266" y="14359"/>
                      <a:pt x="1917" y="14275"/>
                    </a:cubicBezTo>
                    <a:lnTo>
                      <a:pt x="3659" y="7829"/>
                    </a:lnTo>
                    <a:lnTo>
                      <a:pt x="5492" y="1468"/>
                    </a:lnTo>
                    <a:cubicBezTo>
                      <a:pt x="5750" y="597"/>
                      <a:pt x="5227" y="248"/>
                      <a:pt x="4530" y="74"/>
                    </a:cubicBezTo>
                    <a:cubicBezTo>
                      <a:pt x="4348" y="28"/>
                      <a:pt x="4165" y="1"/>
                      <a:pt x="39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8"/>
              <p:cNvSpPr/>
              <p:nvPr/>
            </p:nvSpPr>
            <p:spPr>
              <a:xfrm>
                <a:off x="2215325" y="3426525"/>
                <a:ext cx="100200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1677" extrusionOk="0">
                    <a:moveTo>
                      <a:pt x="4007" y="0"/>
                    </a:moveTo>
                    <a:lnTo>
                      <a:pt x="4007" y="0"/>
                    </a:lnTo>
                    <a:cubicBezTo>
                      <a:pt x="3171" y="314"/>
                      <a:pt x="2305" y="377"/>
                      <a:pt x="1746" y="377"/>
                    </a:cubicBezTo>
                    <a:cubicBezTo>
                      <a:pt x="1373" y="377"/>
                      <a:pt x="1136" y="349"/>
                      <a:pt x="1136" y="349"/>
                    </a:cubicBezTo>
                    <a:cubicBezTo>
                      <a:pt x="1136" y="349"/>
                      <a:pt x="1" y="1136"/>
                      <a:pt x="788" y="1568"/>
                    </a:cubicBezTo>
                    <a:cubicBezTo>
                      <a:pt x="982" y="1646"/>
                      <a:pt x="1246" y="1676"/>
                      <a:pt x="1539" y="1676"/>
                    </a:cubicBezTo>
                    <a:cubicBezTo>
                      <a:pt x="2557" y="1676"/>
                      <a:pt x="3924" y="1310"/>
                      <a:pt x="3924" y="1310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8"/>
              <p:cNvSpPr/>
              <p:nvPr/>
            </p:nvSpPr>
            <p:spPr>
              <a:xfrm>
                <a:off x="2261150" y="3195700"/>
                <a:ext cx="108900" cy="68875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2755" extrusionOk="0">
                    <a:moveTo>
                      <a:pt x="3310" y="1"/>
                    </a:moveTo>
                    <a:lnTo>
                      <a:pt x="0" y="1220"/>
                    </a:lnTo>
                    <a:lnTo>
                      <a:pt x="871" y="2704"/>
                    </a:lnTo>
                    <a:cubicBezTo>
                      <a:pt x="871" y="2704"/>
                      <a:pt x="1098" y="2755"/>
                      <a:pt x="1484" y="2755"/>
                    </a:cubicBezTo>
                    <a:cubicBezTo>
                      <a:pt x="2114" y="2755"/>
                      <a:pt x="3168" y="2621"/>
                      <a:pt x="4355" y="1917"/>
                    </a:cubicBezTo>
                    <a:lnTo>
                      <a:pt x="3310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8"/>
              <p:cNvSpPr/>
              <p:nvPr/>
            </p:nvSpPr>
            <p:spPr>
              <a:xfrm>
                <a:off x="2269850" y="3261025"/>
                <a:ext cx="914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758" extrusionOk="0">
                    <a:moveTo>
                      <a:pt x="607" y="1"/>
                    </a:moveTo>
                    <a:lnTo>
                      <a:pt x="1" y="1568"/>
                    </a:lnTo>
                    <a:cubicBezTo>
                      <a:pt x="1" y="1568"/>
                      <a:pt x="1396" y="2757"/>
                      <a:pt x="2688" y="2757"/>
                    </a:cubicBezTo>
                    <a:cubicBezTo>
                      <a:pt x="2840" y="2757"/>
                      <a:pt x="2990" y="2741"/>
                      <a:pt x="3136" y="2704"/>
                    </a:cubicBezTo>
                    <a:lnTo>
                      <a:pt x="3659" y="962"/>
                    </a:lnTo>
                    <a:lnTo>
                      <a:pt x="3659" y="962"/>
                    </a:lnTo>
                    <a:cubicBezTo>
                      <a:pt x="3659" y="962"/>
                      <a:pt x="3435" y="1051"/>
                      <a:pt x="3050" y="1051"/>
                    </a:cubicBezTo>
                    <a:cubicBezTo>
                      <a:pt x="2502" y="1051"/>
                      <a:pt x="1629" y="871"/>
                      <a:pt x="6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8"/>
              <p:cNvSpPr/>
              <p:nvPr/>
            </p:nvSpPr>
            <p:spPr>
              <a:xfrm>
                <a:off x="2252425" y="3332975"/>
                <a:ext cx="91500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2340" extrusionOk="0">
                    <a:moveTo>
                      <a:pt x="3659" y="0"/>
                    </a:moveTo>
                    <a:lnTo>
                      <a:pt x="3659" y="0"/>
                    </a:lnTo>
                    <a:cubicBezTo>
                      <a:pt x="2743" y="697"/>
                      <a:pt x="1915" y="871"/>
                      <a:pt x="1317" y="871"/>
                    </a:cubicBezTo>
                    <a:cubicBezTo>
                      <a:pt x="718" y="871"/>
                      <a:pt x="349" y="697"/>
                      <a:pt x="349" y="697"/>
                    </a:cubicBezTo>
                    <a:lnTo>
                      <a:pt x="1" y="2174"/>
                    </a:lnTo>
                    <a:cubicBezTo>
                      <a:pt x="1" y="2174"/>
                      <a:pt x="540" y="2340"/>
                      <a:pt x="1253" y="2340"/>
                    </a:cubicBezTo>
                    <a:cubicBezTo>
                      <a:pt x="1914" y="2340"/>
                      <a:pt x="2724" y="2198"/>
                      <a:pt x="3394" y="1652"/>
                    </a:cubicBezTo>
                    <a:lnTo>
                      <a:pt x="3659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2250175" y="3378625"/>
                <a:ext cx="8277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2356" extrusionOk="0">
                    <a:moveTo>
                      <a:pt x="523" y="0"/>
                    </a:moveTo>
                    <a:lnTo>
                      <a:pt x="0" y="1219"/>
                    </a:lnTo>
                    <a:cubicBezTo>
                      <a:pt x="962" y="2265"/>
                      <a:pt x="2787" y="2355"/>
                      <a:pt x="2787" y="2355"/>
                    </a:cubicBezTo>
                    <a:lnTo>
                      <a:pt x="3310" y="871"/>
                    </a:lnTo>
                    <a:lnTo>
                      <a:pt x="3310" y="871"/>
                    </a:lnTo>
                    <a:cubicBezTo>
                      <a:pt x="3110" y="934"/>
                      <a:pt x="2910" y="961"/>
                      <a:pt x="2714" y="961"/>
                    </a:cubicBezTo>
                    <a:cubicBezTo>
                      <a:pt x="1545" y="961"/>
                      <a:pt x="523" y="0"/>
                      <a:pt x="5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8"/>
              <p:cNvSpPr/>
              <p:nvPr/>
            </p:nvSpPr>
            <p:spPr>
              <a:xfrm>
                <a:off x="2221950" y="3454925"/>
                <a:ext cx="8277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2175" extrusionOk="0">
                    <a:moveTo>
                      <a:pt x="781" y="0"/>
                    </a:moveTo>
                    <a:lnTo>
                      <a:pt x="0" y="1129"/>
                    </a:lnTo>
                    <a:cubicBezTo>
                      <a:pt x="1303" y="2000"/>
                      <a:pt x="3045" y="2174"/>
                      <a:pt x="3045" y="2174"/>
                    </a:cubicBezTo>
                    <a:lnTo>
                      <a:pt x="3310" y="1045"/>
                    </a:lnTo>
                    <a:lnTo>
                      <a:pt x="3310" y="1045"/>
                    </a:lnTo>
                    <a:cubicBezTo>
                      <a:pt x="3223" y="1057"/>
                      <a:pt x="3136" y="1062"/>
                      <a:pt x="3050" y="1062"/>
                    </a:cubicBezTo>
                    <a:cubicBezTo>
                      <a:pt x="1843" y="1062"/>
                      <a:pt x="781" y="0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8"/>
              <p:cNvSpPr/>
              <p:nvPr/>
            </p:nvSpPr>
            <p:spPr>
              <a:xfrm>
                <a:off x="2218600" y="3487225"/>
                <a:ext cx="73050" cy="67875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2715" extrusionOk="0">
                    <a:moveTo>
                      <a:pt x="907" y="0"/>
                    </a:moveTo>
                    <a:cubicBezTo>
                      <a:pt x="588" y="0"/>
                      <a:pt x="0" y="98"/>
                      <a:pt x="392" y="882"/>
                    </a:cubicBezTo>
                    <a:cubicBezTo>
                      <a:pt x="915" y="2018"/>
                      <a:pt x="2573" y="2715"/>
                      <a:pt x="2573" y="2715"/>
                    </a:cubicBezTo>
                    <a:lnTo>
                      <a:pt x="2922" y="1669"/>
                    </a:lnTo>
                    <a:cubicBezTo>
                      <a:pt x="1702" y="1405"/>
                      <a:pt x="1089" y="11"/>
                      <a:pt x="1089" y="11"/>
                    </a:cubicBezTo>
                    <a:cubicBezTo>
                      <a:pt x="1089" y="11"/>
                      <a:pt x="1013" y="0"/>
                      <a:pt x="9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2208875" y="3515875"/>
                <a:ext cx="8050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1275" extrusionOk="0">
                    <a:moveTo>
                      <a:pt x="3220" y="1"/>
                    </a:moveTo>
                    <a:lnTo>
                      <a:pt x="3220" y="1"/>
                    </a:lnTo>
                    <a:cubicBezTo>
                      <a:pt x="2308" y="198"/>
                      <a:pt x="1649" y="251"/>
                      <a:pt x="1201" y="251"/>
                    </a:cubicBezTo>
                    <a:cubicBezTo>
                      <a:pt x="666" y="251"/>
                      <a:pt x="433" y="175"/>
                      <a:pt x="433" y="175"/>
                    </a:cubicBezTo>
                    <a:lnTo>
                      <a:pt x="1" y="1130"/>
                    </a:lnTo>
                    <a:cubicBezTo>
                      <a:pt x="271" y="1235"/>
                      <a:pt x="582" y="1275"/>
                      <a:pt x="898" y="1275"/>
                    </a:cubicBezTo>
                    <a:cubicBezTo>
                      <a:pt x="1902" y="1275"/>
                      <a:pt x="2962" y="872"/>
                      <a:pt x="2962" y="872"/>
                    </a:cubicBezTo>
                    <a:lnTo>
                      <a:pt x="3220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8"/>
              <p:cNvSpPr/>
              <p:nvPr/>
            </p:nvSpPr>
            <p:spPr>
              <a:xfrm>
                <a:off x="2210975" y="3546375"/>
                <a:ext cx="80675" cy="44275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1771" extrusionOk="0">
                    <a:moveTo>
                      <a:pt x="2878" y="0"/>
                    </a:moveTo>
                    <a:cubicBezTo>
                      <a:pt x="2878" y="0"/>
                      <a:pt x="2030" y="697"/>
                      <a:pt x="1165" y="697"/>
                    </a:cubicBezTo>
                    <a:cubicBezTo>
                      <a:pt x="885" y="697"/>
                      <a:pt x="604" y="624"/>
                      <a:pt x="349" y="432"/>
                    </a:cubicBezTo>
                    <a:lnTo>
                      <a:pt x="0" y="1742"/>
                    </a:lnTo>
                    <a:cubicBezTo>
                      <a:pt x="0" y="1742"/>
                      <a:pt x="181" y="1770"/>
                      <a:pt x="480" y="1770"/>
                    </a:cubicBezTo>
                    <a:cubicBezTo>
                      <a:pt x="1086" y="1770"/>
                      <a:pt x="2177" y="1655"/>
                      <a:pt x="3227" y="955"/>
                    </a:cubicBezTo>
                    <a:lnTo>
                      <a:pt x="287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8"/>
              <p:cNvSpPr/>
              <p:nvPr/>
            </p:nvSpPr>
            <p:spPr>
              <a:xfrm>
                <a:off x="2160100" y="3567250"/>
                <a:ext cx="153325" cy="6832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733" extrusionOk="0">
                    <a:moveTo>
                      <a:pt x="5063" y="1"/>
                    </a:moveTo>
                    <a:cubicBezTo>
                      <a:pt x="4827" y="1"/>
                      <a:pt x="4648" y="210"/>
                      <a:pt x="4648" y="210"/>
                    </a:cubicBezTo>
                    <a:cubicBezTo>
                      <a:pt x="4648" y="210"/>
                      <a:pt x="3429" y="1514"/>
                      <a:pt x="1603" y="1514"/>
                    </a:cubicBezTo>
                    <a:cubicBezTo>
                      <a:pt x="1546" y="1511"/>
                      <a:pt x="1495" y="1510"/>
                      <a:pt x="1448" y="1510"/>
                    </a:cubicBezTo>
                    <a:cubicBezTo>
                      <a:pt x="0" y="1510"/>
                      <a:pt x="3520" y="2733"/>
                      <a:pt x="3520" y="2733"/>
                    </a:cubicBezTo>
                    <a:cubicBezTo>
                      <a:pt x="3520" y="2733"/>
                      <a:pt x="6133" y="1256"/>
                      <a:pt x="5610" y="468"/>
                    </a:cubicBezTo>
                    <a:cubicBezTo>
                      <a:pt x="5428" y="107"/>
                      <a:pt x="5231" y="1"/>
                      <a:pt x="5063" y="1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8"/>
              <p:cNvSpPr/>
              <p:nvPr/>
            </p:nvSpPr>
            <p:spPr>
              <a:xfrm>
                <a:off x="2287275" y="3574800"/>
                <a:ext cx="50025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2856" extrusionOk="0">
                    <a:moveTo>
                      <a:pt x="744" y="0"/>
                    </a:moveTo>
                    <a:cubicBezTo>
                      <a:pt x="341" y="0"/>
                      <a:pt x="0" y="341"/>
                      <a:pt x="0" y="341"/>
                    </a:cubicBezTo>
                    <a:cubicBezTo>
                      <a:pt x="0" y="341"/>
                      <a:pt x="523" y="954"/>
                      <a:pt x="432" y="2173"/>
                    </a:cubicBezTo>
                    <a:cubicBezTo>
                      <a:pt x="432" y="2705"/>
                      <a:pt x="649" y="2855"/>
                      <a:pt x="893" y="2855"/>
                    </a:cubicBezTo>
                    <a:cubicBezTo>
                      <a:pt x="1207" y="2855"/>
                      <a:pt x="1568" y="2605"/>
                      <a:pt x="1568" y="2605"/>
                    </a:cubicBezTo>
                    <a:cubicBezTo>
                      <a:pt x="1568" y="2605"/>
                      <a:pt x="2000" y="1476"/>
                      <a:pt x="1478" y="515"/>
                    </a:cubicBezTo>
                    <a:cubicBezTo>
                      <a:pt x="1250" y="123"/>
                      <a:pt x="986" y="0"/>
                      <a:pt x="7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8"/>
              <p:cNvSpPr/>
              <p:nvPr/>
            </p:nvSpPr>
            <p:spPr>
              <a:xfrm>
                <a:off x="2311150" y="3075725"/>
                <a:ext cx="260600" cy="153325"/>
              </a:xfrm>
              <a:custGeom>
                <a:avLst/>
                <a:gdLst/>
                <a:ahLst/>
                <a:cxnLst/>
                <a:rect l="l" t="t" r="r" b="b"/>
                <a:pathLst>
                  <a:path w="10424" h="6133" extrusionOk="0">
                    <a:moveTo>
                      <a:pt x="1130" y="1"/>
                    </a:moveTo>
                    <a:cubicBezTo>
                      <a:pt x="524" y="1"/>
                      <a:pt x="83" y="414"/>
                      <a:pt x="0" y="967"/>
                    </a:cubicBezTo>
                    <a:cubicBezTo>
                      <a:pt x="0" y="1406"/>
                      <a:pt x="265" y="1754"/>
                      <a:pt x="697" y="2012"/>
                    </a:cubicBezTo>
                    <a:lnTo>
                      <a:pt x="4446" y="3232"/>
                    </a:lnTo>
                    <a:lnTo>
                      <a:pt x="8884" y="4542"/>
                    </a:lnTo>
                    <a:cubicBezTo>
                      <a:pt x="9059" y="4625"/>
                      <a:pt x="9059" y="4625"/>
                      <a:pt x="9149" y="4800"/>
                    </a:cubicBezTo>
                    <a:cubicBezTo>
                      <a:pt x="9520" y="5782"/>
                      <a:pt x="9826" y="6133"/>
                      <a:pt x="10030" y="6133"/>
                    </a:cubicBezTo>
                    <a:cubicBezTo>
                      <a:pt x="10352" y="6133"/>
                      <a:pt x="10423" y="5264"/>
                      <a:pt x="10104" y="4625"/>
                    </a:cubicBezTo>
                    <a:cubicBezTo>
                      <a:pt x="9581" y="3671"/>
                      <a:pt x="6271" y="1929"/>
                      <a:pt x="5052" y="1490"/>
                    </a:cubicBezTo>
                    <a:lnTo>
                      <a:pt x="4968" y="1406"/>
                    </a:lnTo>
                    <a:cubicBezTo>
                      <a:pt x="4968" y="1406"/>
                      <a:pt x="1484" y="12"/>
                      <a:pt x="1310" y="12"/>
                    </a:cubicBezTo>
                    <a:cubicBezTo>
                      <a:pt x="1249" y="4"/>
                      <a:pt x="1188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2391800" y="3099900"/>
                <a:ext cx="543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2614" extrusionOk="0">
                    <a:moveTo>
                      <a:pt x="1478" y="0"/>
                    </a:moveTo>
                    <a:cubicBezTo>
                      <a:pt x="1478" y="0"/>
                      <a:pt x="955" y="1568"/>
                      <a:pt x="0" y="2181"/>
                    </a:cubicBezTo>
                    <a:lnTo>
                      <a:pt x="1045" y="2613"/>
                    </a:lnTo>
                    <a:cubicBezTo>
                      <a:pt x="1045" y="2613"/>
                      <a:pt x="2091" y="1568"/>
                      <a:pt x="2174" y="613"/>
                    </a:cubicBezTo>
                    <a:lnTo>
                      <a:pt x="147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8"/>
              <p:cNvSpPr/>
              <p:nvPr/>
            </p:nvSpPr>
            <p:spPr>
              <a:xfrm>
                <a:off x="2311150" y="3086825"/>
                <a:ext cx="106800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4272" h="2530" extrusionOk="0">
                    <a:moveTo>
                      <a:pt x="3226" y="0"/>
                    </a:moveTo>
                    <a:cubicBezTo>
                      <a:pt x="2291" y="1245"/>
                      <a:pt x="1046" y="1423"/>
                      <a:pt x="410" y="1423"/>
                    </a:cubicBezTo>
                    <a:cubicBezTo>
                      <a:pt x="156" y="1423"/>
                      <a:pt x="0" y="1394"/>
                      <a:pt x="0" y="1394"/>
                    </a:cubicBezTo>
                    <a:lnTo>
                      <a:pt x="0" y="1394"/>
                    </a:lnTo>
                    <a:lnTo>
                      <a:pt x="2007" y="2530"/>
                    </a:lnTo>
                    <a:cubicBezTo>
                      <a:pt x="2878" y="2356"/>
                      <a:pt x="4271" y="439"/>
                      <a:pt x="4271" y="439"/>
                    </a:cubicBezTo>
                    <a:lnTo>
                      <a:pt x="32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8"/>
              <p:cNvSpPr/>
              <p:nvPr/>
            </p:nvSpPr>
            <p:spPr>
              <a:xfrm>
                <a:off x="2426625" y="3102150"/>
                <a:ext cx="43575" cy="7180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2872" extrusionOk="0">
                    <a:moveTo>
                      <a:pt x="1" y="1"/>
                    </a:moveTo>
                    <a:cubicBezTo>
                      <a:pt x="1" y="1"/>
                      <a:pt x="698" y="1046"/>
                      <a:pt x="349" y="2788"/>
                    </a:cubicBezTo>
                    <a:lnTo>
                      <a:pt x="1304" y="2872"/>
                    </a:lnTo>
                    <a:cubicBezTo>
                      <a:pt x="1304" y="2872"/>
                      <a:pt x="1743" y="1220"/>
                      <a:pt x="872" y="25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8"/>
              <p:cNvSpPr/>
              <p:nvPr/>
            </p:nvSpPr>
            <p:spPr>
              <a:xfrm>
                <a:off x="2441800" y="3126025"/>
                <a:ext cx="60975" cy="5662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2265" extrusionOk="0">
                    <a:moveTo>
                      <a:pt x="1568" y="0"/>
                    </a:moveTo>
                    <a:cubicBezTo>
                      <a:pt x="697" y="1452"/>
                      <a:pt x="189" y="1573"/>
                      <a:pt x="44" y="1573"/>
                    </a:cubicBezTo>
                    <a:cubicBezTo>
                      <a:pt x="15" y="1573"/>
                      <a:pt x="0" y="1568"/>
                      <a:pt x="0" y="1568"/>
                    </a:cubicBezTo>
                    <a:lnTo>
                      <a:pt x="0" y="1568"/>
                    </a:lnTo>
                    <a:lnTo>
                      <a:pt x="613" y="2265"/>
                    </a:lnTo>
                    <a:cubicBezTo>
                      <a:pt x="1742" y="2091"/>
                      <a:pt x="2439" y="439"/>
                      <a:pt x="2439" y="439"/>
                    </a:cubicBezTo>
                    <a:lnTo>
                      <a:pt x="1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8"/>
              <p:cNvSpPr/>
              <p:nvPr/>
            </p:nvSpPr>
            <p:spPr>
              <a:xfrm>
                <a:off x="2491950" y="3130375"/>
                <a:ext cx="39225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530" extrusionOk="0">
                    <a:moveTo>
                      <a:pt x="1" y="1"/>
                    </a:moveTo>
                    <a:cubicBezTo>
                      <a:pt x="1" y="1"/>
                      <a:pt x="524" y="440"/>
                      <a:pt x="259" y="2265"/>
                    </a:cubicBezTo>
                    <a:lnTo>
                      <a:pt x="1130" y="2530"/>
                    </a:lnTo>
                    <a:cubicBezTo>
                      <a:pt x="1130" y="2530"/>
                      <a:pt x="1569" y="1485"/>
                      <a:pt x="1130" y="69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8"/>
              <p:cNvSpPr/>
              <p:nvPr/>
            </p:nvSpPr>
            <p:spPr>
              <a:xfrm>
                <a:off x="2515825" y="3180550"/>
                <a:ext cx="65350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1604" extrusionOk="0">
                    <a:moveTo>
                      <a:pt x="2439" y="0"/>
                    </a:moveTo>
                    <a:cubicBezTo>
                      <a:pt x="1704" y="434"/>
                      <a:pt x="1269" y="543"/>
                      <a:pt x="1017" y="543"/>
                    </a:cubicBezTo>
                    <a:cubicBezTo>
                      <a:pt x="764" y="543"/>
                      <a:pt x="697" y="432"/>
                      <a:pt x="697" y="432"/>
                    </a:cubicBezTo>
                    <a:cubicBezTo>
                      <a:pt x="697" y="432"/>
                      <a:pt x="1" y="1303"/>
                      <a:pt x="697" y="1568"/>
                    </a:cubicBezTo>
                    <a:cubicBezTo>
                      <a:pt x="797" y="1593"/>
                      <a:pt x="907" y="1604"/>
                      <a:pt x="1023" y="1604"/>
                    </a:cubicBezTo>
                    <a:cubicBezTo>
                      <a:pt x="1718" y="1604"/>
                      <a:pt x="2614" y="1220"/>
                      <a:pt x="2614" y="1220"/>
                    </a:cubicBezTo>
                    <a:lnTo>
                      <a:pt x="24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8"/>
              <p:cNvSpPr/>
              <p:nvPr/>
            </p:nvSpPr>
            <p:spPr>
              <a:xfrm>
                <a:off x="2326475" y="3123925"/>
                <a:ext cx="100175" cy="32600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1304" extrusionOk="0">
                    <a:moveTo>
                      <a:pt x="0" y="1"/>
                    </a:moveTo>
                    <a:lnTo>
                      <a:pt x="0" y="84"/>
                    </a:lnTo>
                    <a:lnTo>
                      <a:pt x="4007" y="1304"/>
                    </a:lnTo>
                    <a:lnTo>
                      <a:pt x="4007" y="1220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8"/>
              <p:cNvSpPr/>
              <p:nvPr/>
            </p:nvSpPr>
            <p:spPr>
              <a:xfrm>
                <a:off x="2341625" y="3076025"/>
                <a:ext cx="9582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478" extrusionOk="0">
                    <a:moveTo>
                      <a:pt x="0" y="0"/>
                    </a:moveTo>
                    <a:lnTo>
                      <a:pt x="91" y="84"/>
                    </a:lnTo>
                    <a:cubicBezTo>
                      <a:pt x="349" y="175"/>
                      <a:pt x="1310" y="523"/>
                      <a:pt x="2181" y="871"/>
                    </a:cubicBezTo>
                    <a:cubicBezTo>
                      <a:pt x="2530" y="955"/>
                      <a:pt x="2962" y="1129"/>
                      <a:pt x="3310" y="1303"/>
                    </a:cubicBezTo>
                    <a:cubicBezTo>
                      <a:pt x="3575" y="1394"/>
                      <a:pt x="3749" y="1478"/>
                      <a:pt x="3749" y="1478"/>
                    </a:cubicBezTo>
                    <a:lnTo>
                      <a:pt x="3833" y="1478"/>
                    </a:lnTo>
                    <a:lnTo>
                      <a:pt x="3833" y="1394"/>
                    </a:lnTo>
                    <a:cubicBezTo>
                      <a:pt x="3833" y="1394"/>
                      <a:pt x="2878" y="1046"/>
                      <a:pt x="2007" y="697"/>
                    </a:cubicBezTo>
                    <a:lnTo>
                      <a:pt x="697" y="175"/>
                    </a:lnTo>
                    <a:cubicBezTo>
                      <a:pt x="523" y="84"/>
                      <a:pt x="439" y="84"/>
                      <a:pt x="265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38"/>
              <p:cNvSpPr/>
              <p:nvPr/>
            </p:nvSpPr>
            <p:spPr>
              <a:xfrm>
                <a:off x="2340525" y="3006350"/>
                <a:ext cx="49025" cy="6995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2798" extrusionOk="0">
                    <a:moveTo>
                      <a:pt x="309" y="0"/>
                    </a:moveTo>
                    <a:cubicBezTo>
                      <a:pt x="309" y="0"/>
                      <a:pt x="135" y="1916"/>
                      <a:pt x="44" y="2439"/>
                    </a:cubicBezTo>
                    <a:cubicBezTo>
                      <a:pt x="1" y="2665"/>
                      <a:pt x="528" y="2798"/>
                      <a:pt x="1040" y="2798"/>
                    </a:cubicBezTo>
                    <a:cubicBezTo>
                      <a:pt x="1507" y="2798"/>
                      <a:pt x="1961" y="2688"/>
                      <a:pt x="1961" y="2439"/>
                    </a:cubicBezTo>
                    <a:cubicBezTo>
                      <a:pt x="1961" y="1916"/>
                      <a:pt x="1786" y="84"/>
                      <a:pt x="1786" y="84"/>
                    </a:cubicBez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38"/>
              <p:cNvSpPr/>
              <p:nvPr/>
            </p:nvSpPr>
            <p:spPr>
              <a:xfrm>
                <a:off x="2345975" y="3006350"/>
                <a:ext cx="4150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634" extrusionOk="0">
                    <a:moveTo>
                      <a:pt x="91" y="0"/>
                    </a:moveTo>
                    <a:cubicBezTo>
                      <a:pt x="91" y="0"/>
                      <a:pt x="1" y="523"/>
                      <a:pt x="1" y="1045"/>
                    </a:cubicBezTo>
                    <a:cubicBezTo>
                      <a:pt x="262" y="1437"/>
                      <a:pt x="621" y="1633"/>
                      <a:pt x="1005" y="1633"/>
                    </a:cubicBezTo>
                    <a:cubicBezTo>
                      <a:pt x="1133" y="1633"/>
                      <a:pt x="1264" y="1612"/>
                      <a:pt x="1394" y="1568"/>
                    </a:cubicBezTo>
                    <a:cubicBezTo>
                      <a:pt x="1485" y="1568"/>
                      <a:pt x="1568" y="1477"/>
                      <a:pt x="1659" y="1394"/>
                    </a:cubicBezTo>
                    <a:cubicBezTo>
                      <a:pt x="1659" y="781"/>
                      <a:pt x="1568" y="84"/>
                      <a:pt x="1568" y="84"/>
                    </a:cubicBez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38"/>
              <p:cNvSpPr/>
              <p:nvPr/>
            </p:nvSpPr>
            <p:spPr>
              <a:xfrm>
                <a:off x="2559375" y="2764000"/>
                <a:ext cx="170325" cy="162900"/>
              </a:xfrm>
              <a:custGeom>
                <a:avLst/>
                <a:gdLst/>
                <a:ahLst/>
                <a:cxnLst/>
                <a:rect l="l" t="t" r="r" b="b"/>
                <a:pathLst>
                  <a:path w="6813" h="6516" extrusionOk="0">
                    <a:moveTo>
                      <a:pt x="3014" y="1"/>
                    </a:moveTo>
                    <a:cubicBezTo>
                      <a:pt x="2733" y="1"/>
                      <a:pt x="2425" y="36"/>
                      <a:pt x="2091" y="113"/>
                    </a:cubicBezTo>
                    <a:lnTo>
                      <a:pt x="1" y="6294"/>
                    </a:lnTo>
                    <a:cubicBezTo>
                      <a:pt x="519" y="6446"/>
                      <a:pt x="1003" y="6515"/>
                      <a:pt x="1452" y="6515"/>
                    </a:cubicBezTo>
                    <a:cubicBezTo>
                      <a:pt x="5809" y="6515"/>
                      <a:pt x="6812" y="1"/>
                      <a:pt x="3014" y="1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38"/>
              <p:cNvSpPr/>
              <p:nvPr/>
            </p:nvSpPr>
            <p:spPr>
              <a:xfrm>
                <a:off x="2058550" y="2409700"/>
                <a:ext cx="616225" cy="614100"/>
              </a:xfrm>
              <a:custGeom>
                <a:avLst/>
                <a:gdLst/>
                <a:ahLst/>
                <a:cxnLst/>
                <a:rect l="l" t="t" r="r" b="b"/>
                <a:pathLst>
                  <a:path w="24649" h="24564" extrusionOk="0">
                    <a:moveTo>
                      <a:pt x="12339" y="0"/>
                    </a:moveTo>
                    <a:cubicBezTo>
                      <a:pt x="12291" y="0"/>
                      <a:pt x="12243" y="0"/>
                      <a:pt x="12194" y="1"/>
                    </a:cubicBezTo>
                    <a:cubicBezTo>
                      <a:pt x="0" y="175"/>
                      <a:pt x="1045" y="11756"/>
                      <a:pt x="1045" y="11756"/>
                    </a:cubicBezTo>
                    <a:cubicBezTo>
                      <a:pt x="1219" y="17733"/>
                      <a:pt x="1564" y="24564"/>
                      <a:pt x="12435" y="24564"/>
                    </a:cubicBezTo>
                    <a:cubicBezTo>
                      <a:pt x="12500" y="24564"/>
                      <a:pt x="12567" y="24564"/>
                      <a:pt x="12633" y="24563"/>
                    </a:cubicBezTo>
                    <a:cubicBezTo>
                      <a:pt x="23692" y="24389"/>
                      <a:pt x="24040" y="17504"/>
                      <a:pt x="23957" y="11498"/>
                    </a:cubicBezTo>
                    <a:cubicBezTo>
                      <a:pt x="23957" y="11498"/>
                      <a:pt x="24648" y="0"/>
                      <a:pt x="12339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38"/>
              <p:cNvSpPr/>
              <p:nvPr/>
            </p:nvSpPr>
            <p:spPr>
              <a:xfrm>
                <a:off x="2224025" y="2727625"/>
                <a:ext cx="113275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530" extrusionOk="0">
                    <a:moveTo>
                      <a:pt x="2266" y="0"/>
                    </a:moveTo>
                    <a:cubicBezTo>
                      <a:pt x="963" y="0"/>
                      <a:pt x="1" y="1046"/>
                      <a:pt x="1" y="2265"/>
                    </a:cubicBezTo>
                    <a:cubicBezTo>
                      <a:pt x="1" y="3568"/>
                      <a:pt x="1046" y="4530"/>
                      <a:pt x="2266" y="4530"/>
                    </a:cubicBezTo>
                    <a:cubicBezTo>
                      <a:pt x="3576" y="4530"/>
                      <a:pt x="4530" y="3484"/>
                      <a:pt x="4530" y="2265"/>
                    </a:cubicBezTo>
                    <a:cubicBezTo>
                      <a:pt x="4530" y="955"/>
                      <a:pt x="3485" y="0"/>
                      <a:pt x="22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8"/>
              <p:cNvSpPr/>
              <p:nvPr/>
            </p:nvSpPr>
            <p:spPr>
              <a:xfrm>
                <a:off x="2539875" y="2723275"/>
                <a:ext cx="87125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3485" h="4530" extrusionOk="0">
                    <a:moveTo>
                      <a:pt x="1742" y="0"/>
                    </a:moveTo>
                    <a:cubicBezTo>
                      <a:pt x="781" y="0"/>
                      <a:pt x="0" y="1045"/>
                      <a:pt x="0" y="2265"/>
                    </a:cubicBezTo>
                    <a:cubicBezTo>
                      <a:pt x="0" y="3568"/>
                      <a:pt x="781" y="4529"/>
                      <a:pt x="1742" y="4529"/>
                    </a:cubicBezTo>
                    <a:cubicBezTo>
                      <a:pt x="2697" y="4529"/>
                      <a:pt x="3484" y="3484"/>
                      <a:pt x="3484" y="2265"/>
                    </a:cubicBezTo>
                    <a:cubicBezTo>
                      <a:pt x="3484" y="1045"/>
                      <a:pt x="2697" y="0"/>
                      <a:pt x="17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8"/>
              <p:cNvSpPr/>
              <p:nvPr/>
            </p:nvSpPr>
            <p:spPr>
              <a:xfrm>
                <a:off x="2295975" y="2618750"/>
                <a:ext cx="78425" cy="488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54" extrusionOk="0">
                    <a:moveTo>
                      <a:pt x="2440" y="0"/>
                    </a:moveTo>
                    <a:cubicBezTo>
                      <a:pt x="2175" y="0"/>
                      <a:pt x="1826" y="84"/>
                      <a:pt x="1394" y="349"/>
                    </a:cubicBezTo>
                    <a:cubicBezTo>
                      <a:pt x="1046" y="606"/>
                      <a:pt x="523" y="955"/>
                      <a:pt x="84" y="1652"/>
                    </a:cubicBezTo>
                    <a:cubicBezTo>
                      <a:pt x="1" y="1742"/>
                      <a:pt x="1" y="1826"/>
                      <a:pt x="84" y="1916"/>
                    </a:cubicBezTo>
                    <a:cubicBezTo>
                      <a:pt x="115" y="1944"/>
                      <a:pt x="144" y="1954"/>
                      <a:pt x="173" y="1954"/>
                    </a:cubicBezTo>
                    <a:cubicBezTo>
                      <a:pt x="232" y="1954"/>
                      <a:pt x="289" y="1916"/>
                      <a:pt x="349" y="1916"/>
                    </a:cubicBezTo>
                    <a:cubicBezTo>
                      <a:pt x="781" y="1220"/>
                      <a:pt x="1220" y="871"/>
                      <a:pt x="1569" y="606"/>
                    </a:cubicBezTo>
                    <a:cubicBezTo>
                      <a:pt x="1917" y="432"/>
                      <a:pt x="2265" y="349"/>
                      <a:pt x="2440" y="349"/>
                    </a:cubicBezTo>
                    <a:cubicBezTo>
                      <a:pt x="2614" y="349"/>
                      <a:pt x="2697" y="432"/>
                      <a:pt x="2788" y="432"/>
                    </a:cubicBezTo>
                    <a:lnTo>
                      <a:pt x="2872" y="432"/>
                    </a:lnTo>
                    <a:cubicBezTo>
                      <a:pt x="2898" y="459"/>
                      <a:pt x="2925" y="470"/>
                      <a:pt x="2950" y="470"/>
                    </a:cubicBezTo>
                    <a:cubicBezTo>
                      <a:pt x="3012" y="470"/>
                      <a:pt x="3073" y="408"/>
                      <a:pt x="3136" y="349"/>
                    </a:cubicBezTo>
                    <a:cubicBezTo>
                      <a:pt x="3136" y="258"/>
                      <a:pt x="3136" y="174"/>
                      <a:pt x="3046" y="174"/>
                    </a:cubicBezTo>
                    <a:cubicBezTo>
                      <a:pt x="3046" y="174"/>
                      <a:pt x="2788" y="0"/>
                      <a:pt x="2440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8"/>
              <p:cNvSpPr/>
              <p:nvPr/>
            </p:nvSpPr>
            <p:spPr>
              <a:xfrm>
                <a:off x="2502750" y="2607775"/>
                <a:ext cx="784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33" extrusionOk="0">
                    <a:moveTo>
                      <a:pt x="698" y="0"/>
                    </a:moveTo>
                    <a:cubicBezTo>
                      <a:pt x="349" y="0"/>
                      <a:pt x="92" y="91"/>
                      <a:pt x="92" y="91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92" y="439"/>
                      <a:pt x="175" y="439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349"/>
                      <a:pt x="1569" y="613"/>
                    </a:cubicBezTo>
                    <a:cubicBezTo>
                      <a:pt x="1917" y="788"/>
                      <a:pt x="2356" y="1136"/>
                      <a:pt x="2788" y="1742"/>
                    </a:cubicBezTo>
                    <a:cubicBezTo>
                      <a:pt x="2879" y="1833"/>
                      <a:pt x="2962" y="1833"/>
                      <a:pt x="3053" y="1833"/>
                    </a:cubicBezTo>
                    <a:cubicBezTo>
                      <a:pt x="3137" y="1742"/>
                      <a:pt x="3137" y="1659"/>
                      <a:pt x="3137" y="1568"/>
                    </a:cubicBezTo>
                    <a:cubicBezTo>
                      <a:pt x="2614" y="962"/>
                      <a:pt x="2182" y="523"/>
                      <a:pt x="1743" y="265"/>
                    </a:cubicBezTo>
                    <a:cubicBezTo>
                      <a:pt x="1311" y="91"/>
                      <a:pt x="963" y="0"/>
                      <a:pt x="698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8"/>
              <p:cNvSpPr/>
              <p:nvPr/>
            </p:nvSpPr>
            <p:spPr>
              <a:xfrm>
                <a:off x="2415650" y="2718900"/>
                <a:ext cx="61000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827" extrusionOk="0">
                    <a:moveTo>
                      <a:pt x="1220" y="1"/>
                    </a:moveTo>
                    <a:cubicBezTo>
                      <a:pt x="1046" y="1"/>
                      <a:pt x="872" y="1"/>
                      <a:pt x="788" y="85"/>
                    </a:cubicBezTo>
                    <a:cubicBezTo>
                      <a:pt x="524" y="259"/>
                      <a:pt x="349" y="433"/>
                      <a:pt x="175" y="698"/>
                    </a:cubicBezTo>
                    <a:cubicBezTo>
                      <a:pt x="91" y="956"/>
                      <a:pt x="1" y="1304"/>
                      <a:pt x="1" y="1652"/>
                    </a:cubicBezTo>
                    <a:cubicBezTo>
                      <a:pt x="1" y="1743"/>
                      <a:pt x="91" y="1827"/>
                      <a:pt x="175" y="1827"/>
                    </a:cubicBezTo>
                    <a:cubicBezTo>
                      <a:pt x="266" y="1827"/>
                      <a:pt x="349" y="1743"/>
                      <a:pt x="349" y="1652"/>
                    </a:cubicBezTo>
                    <a:cubicBezTo>
                      <a:pt x="349" y="1304"/>
                      <a:pt x="440" y="956"/>
                      <a:pt x="614" y="698"/>
                    </a:cubicBezTo>
                    <a:cubicBezTo>
                      <a:pt x="788" y="607"/>
                      <a:pt x="872" y="433"/>
                      <a:pt x="963" y="433"/>
                    </a:cubicBezTo>
                    <a:cubicBezTo>
                      <a:pt x="1046" y="349"/>
                      <a:pt x="1137" y="349"/>
                      <a:pt x="1220" y="349"/>
                    </a:cubicBezTo>
                    <a:cubicBezTo>
                      <a:pt x="1220" y="349"/>
                      <a:pt x="1311" y="349"/>
                      <a:pt x="1395" y="433"/>
                    </a:cubicBezTo>
                    <a:cubicBezTo>
                      <a:pt x="1569" y="524"/>
                      <a:pt x="1743" y="698"/>
                      <a:pt x="1834" y="872"/>
                    </a:cubicBezTo>
                    <a:cubicBezTo>
                      <a:pt x="2008" y="1130"/>
                      <a:pt x="2091" y="1395"/>
                      <a:pt x="2091" y="1652"/>
                    </a:cubicBezTo>
                    <a:cubicBezTo>
                      <a:pt x="2091" y="1743"/>
                      <a:pt x="2182" y="1827"/>
                      <a:pt x="2266" y="1827"/>
                    </a:cubicBezTo>
                    <a:cubicBezTo>
                      <a:pt x="2356" y="1827"/>
                      <a:pt x="2440" y="1743"/>
                      <a:pt x="2440" y="1652"/>
                    </a:cubicBezTo>
                    <a:cubicBezTo>
                      <a:pt x="2440" y="1220"/>
                      <a:pt x="2266" y="781"/>
                      <a:pt x="2008" y="433"/>
                    </a:cubicBezTo>
                    <a:lnTo>
                      <a:pt x="1659" y="85"/>
                    </a:lnTo>
                    <a:cubicBezTo>
                      <a:pt x="1485" y="1"/>
                      <a:pt x="1311" y="1"/>
                      <a:pt x="1220" y="1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8"/>
              <p:cNvSpPr/>
              <p:nvPr/>
            </p:nvSpPr>
            <p:spPr>
              <a:xfrm>
                <a:off x="2341625" y="2781975"/>
                <a:ext cx="185200" cy="76325"/>
              </a:xfrm>
              <a:custGeom>
                <a:avLst/>
                <a:gdLst/>
                <a:ahLst/>
                <a:cxnLst/>
                <a:rect l="l" t="t" r="r" b="b"/>
                <a:pathLst>
                  <a:path w="7408" h="3053" extrusionOk="0">
                    <a:moveTo>
                      <a:pt x="7233" y="0"/>
                    </a:moveTo>
                    <a:cubicBezTo>
                      <a:pt x="7143" y="0"/>
                      <a:pt x="7059" y="91"/>
                      <a:pt x="6969" y="175"/>
                    </a:cubicBezTo>
                    <a:cubicBezTo>
                      <a:pt x="6969" y="175"/>
                      <a:pt x="6794" y="871"/>
                      <a:pt x="6188" y="1485"/>
                    </a:cubicBezTo>
                    <a:cubicBezTo>
                      <a:pt x="5923" y="1742"/>
                      <a:pt x="5666" y="2091"/>
                      <a:pt x="5227" y="2356"/>
                    </a:cubicBezTo>
                    <a:cubicBezTo>
                      <a:pt x="4795" y="2530"/>
                      <a:pt x="4356" y="2704"/>
                      <a:pt x="3749" y="2704"/>
                    </a:cubicBezTo>
                    <a:cubicBezTo>
                      <a:pt x="3227" y="2704"/>
                      <a:pt x="2704" y="2530"/>
                      <a:pt x="2265" y="2356"/>
                    </a:cubicBezTo>
                    <a:cubicBezTo>
                      <a:pt x="1659" y="2007"/>
                      <a:pt x="1136" y="1485"/>
                      <a:pt x="788" y="1136"/>
                    </a:cubicBezTo>
                    <a:cubicBezTo>
                      <a:pt x="614" y="871"/>
                      <a:pt x="523" y="697"/>
                      <a:pt x="439" y="614"/>
                    </a:cubicBezTo>
                    <a:cubicBezTo>
                      <a:pt x="439" y="523"/>
                      <a:pt x="349" y="439"/>
                      <a:pt x="349" y="439"/>
                    </a:cubicBezTo>
                    <a:lnTo>
                      <a:pt x="349" y="349"/>
                    </a:lnTo>
                    <a:cubicBezTo>
                      <a:pt x="265" y="265"/>
                      <a:pt x="175" y="265"/>
                      <a:pt x="91" y="265"/>
                    </a:cubicBezTo>
                    <a:cubicBezTo>
                      <a:pt x="0" y="349"/>
                      <a:pt x="0" y="439"/>
                      <a:pt x="0" y="523"/>
                    </a:cubicBezTo>
                    <a:cubicBezTo>
                      <a:pt x="0" y="523"/>
                      <a:pt x="349" y="1136"/>
                      <a:pt x="962" y="1742"/>
                    </a:cubicBezTo>
                    <a:cubicBezTo>
                      <a:pt x="1220" y="2091"/>
                      <a:pt x="1659" y="2439"/>
                      <a:pt x="2091" y="2613"/>
                    </a:cubicBezTo>
                    <a:cubicBezTo>
                      <a:pt x="2614" y="2878"/>
                      <a:pt x="3136" y="3052"/>
                      <a:pt x="3749" y="3052"/>
                    </a:cubicBezTo>
                    <a:cubicBezTo>
                      <a:pt x="4446" y="3052"/>
                      <a:pt x="4969" y="2878"/>
                      <a:pt x="5401" y="2613"/>
                    </a:cubicBezTo>
                    <a:cubicBezTo>
                      <a:pt x="6098" y="2181"/>
                      <a:pt x="6620" y="1659"/>
                      <a:pt x="6885" y="1136"/>
                    </a:cubicBezTo>
                    <a:cubicBezTo>
                      <a:pt x="7233" y="697"/>
                      <a:pt x="7317" y="265"/>
                      <a:pt x="7317" y="265"/>
                    </a:cubicBezTo>
                    <a:cubicBezTo>
                      <a:pt x="7408" y="175"/>
                      <a:pt x="7317" y="91"/>
                      <a:pt x="7233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8"/>
              <p:cNvSpPr/>
              <p:nvPr/>
            </p:nvSpPr>
            <p:spPr>
              <a:xfrm>
                <a:off x="2348250" y="2679725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781" y="0"/>
                    </a:moveTo>
                    <a:cubicBezTo>
                      <a:pt x="349" y="0"/>
                      <a:pt x="0" y="606"/>
                      <a:pt x="0" y="1303"/>
                    </a:cubicBezTo>
                    <a:cubicBezTo>
                      <a:pt x="84" y="2000"/>
                      <a:pt x="349" y="2613"/>
                      <a:pt x="781" y="2613"/>
                    </a:cubicBezTo>
                    <a:cubicBezTo>
                      <a:pt x="1220" y="2613"/>
                      <a:pt x="1477" y="2000"/>
                      <a:pt x="1477" y="1303"/>
                    </a:cubicBezTo>
                    <a:cubicBezTo>
                      <a:pt x="1477" y="606"/>
                      <a:pt x="1129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8"/>
              <p:cNvSpPr/>
              <p:nvPr/>
            </p:nvSpPr>
            <p:spPr>
              <a:xfrm>
                <a:off x="2474550" y="2675350"/>
                <a:ext cx="36950" cy="674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98" extrusionOk="0">
                    <a:moveTo>
                      <a:pt x="697" y="1"/>
                    </a:moveTo>
                    <a:cubicBezTo>
                      <a:pt x="349" y="84"/>
                      <a:pt x="0" y="607"/>
                      <a:pt x="0" y="1394"/>
                    </a:cubicBezTo>
                    <a:cubicBezTo>
                      <a:pt x="0" y="2091"/>
                      <a:pt x="349" y="2698"/>
                      <a:pt x="781" y="2698"/>
                    </a:cubicBezTo>
                    <a:cubicBezTo>
                      <a:pt x="1129" y="2614"/>
                      <a:pt x="1477" y="2091"/>
                      <a:pt x="1477" y="1304"/>
                    </a:cubicBezTo>
                    <a:cubicBezTo>
                      <a:pt x="1477" y="607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38"/>
              <p:cNvSpPr/>
              <p:nvPr/>
            </p:nvSpPr>
            <p:spPr>
              <a:xfrm>
                <a:off x="1984500" y="2759100"/>
                <a:ext cx="156825" cy="167025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6681" extrusionOk="0">
                    <a:moveTo>
                      <a:pt x="3208" y="1"/>
                    </a:moveTo>
                    <a:cubicBezTo>
                      <a:pt x="2880" y="1"/>
                      <a:pt x="2508" y="63"/>
                      <a:pt x="2091" y="219"/>
                    </a:cubicBezTo>
                    <a:cubicBezTo>
                      <a:pt x="1" y="1006"/>
                      <a:pt x="962" y="5967"/>
                      <a:pt x="4098" y="6664"/>
                    </a:cubicBezTo>
                    <a:cubicBezTo>
                      <a:pt x="4098" y="6664"/>
                      <a:pt x="4222" y="6681"/>
                      <a:pt x="4419" y="6681"/>
                    </a:cubicBezTo>
                    <a:cubicBezTo>
                      <a:pt x="4861" y="6681"/>
                      <a:pt x="5670" y="6597"/>
                      <a:pt x="6272" y="6058"/>
                    </a:cubicBezTo>
                    <a:cubicBezTo>
                      <a:pt x="6272" y="6058"/>
                      <a:pt x="5317" y="2400"/>
                      <a:pt x="5143" y="1006"/>
                    </a:cubicBezTo>
                    <a:cubicBezTo>
                      <a:pt x="5143" y="1006"/>
                      <a:pt x="4527" y="1"/>
                      <a:pt x="3208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38"/>
              <p:cNvSpPr/>
              <p:nvPr/>
            </p:nvSpPr>
            <p:spPr>
              <a:xfrm>
                <a:off x="2049825" y="2797825"/>
                <a:ext cx="45850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3025" extrusionOk="0">
                    <a:moveTo>
                      <a:pt x="220" y="0"/>
                    </a:moveTo>
                    <a:cubicBezTo>
                      <a:pt x="177" y="0"/>
                      <a:pt x="133" y="21"/>
                      <a:pt x="91" y="63"/>
                    </a:cubicBezTo>
                    <a:cubicBezTo>
                      <a:pt x="1" y="63"/>
                      <a:pt x="1" y="237"/>
                      <a:pt x="91" y="328"/>
                    </a:cubicBezTo>
                    <a:lnTo>
                      <a:pt x="1394" y="2070"/>
                    </a:lnTo>
                    <a:lnTo>
                      <a:pt x="266" y="2676"/>
                    </a:lnTo>
                    <a:cubicBezTo>
                      <a:pt x="175" y="2767"/>
                      <a:pt x="91" y="2850"/>
                      <a:pt x="175" y="2941"/>
                    </a:cubicBezTo>
                    <a:cubicBezTo>
                      <a:pt x="175" y="3025"/>
                      <a:pt x="349" y="3025"/>
                      <a:pt x="349" y="3025"/>
                    </a:cubicBezTo>
                    <a:lnTo>
                      <a:pt x="1743" y="2244"/>
                    </a:lnTo>
                    <a:cubicBezTo>
                      <a:pt x="1743" y="2244"/>
                      <a:pt x="1833" y="2244"/>
                      <a:pt x="1833" y="2154"/>
                    </a:cubicBezTo>
                    <a:cubicBezTo>
                      <a:pt x="1833" y="2070"/>
                      <a:pt x="1833" y="2070"/>
                      <a:pt x="1743" y="1979"/>
                    </a:cubicBezTo>
                    <a:lnTo>
                      <a:pt x="349" y="63"/>
                    </a:lnTo>
                    <a:cubicBezTo>
                      <a:pt x="307" y="21"/>
                      <a:pt x="264" y="0"/>
                      <a:pt x="220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38"/>
              <p:cNvSpPr/>
              <p:nvPr/>
            </p:nvSpPr>
            <p:spPr>
              <a:xfrm>
                <a:off x="1993225" y="2358075"/>
                <a:ext cx="790550" cy="463375"/>
              </a:xfrm>
              <a:custGeom>
                <a:avLst/>
                <a:gdLst/>
                <a:ahLst/>
                <a:cxnLst/>
                <a:rect l="l" t="t" r="r" b="b"/>
                <a:pathLst>
                  <a:path w="31622" h="18535" extrusionOk="0">
                    <a:moveTo>
                      <a:pt x="17090" y="0"/>
                    </a:moveTo>
                    <a:cubicBezTo>
                      <a:pt x="16090" y="0"/>
                      <a:pt x="14913" y="356"/>
                      <a:pt x="13588" y="1369"/>
                    </a:cubicBezTo>
                    <a:cubicBezTo>
                      <a:pt x="13588" y="1369"/>
                      <a:pt x="12774" y="860"/>
                      <a:pt x="11737" y="860"/>
                    </a:cubicBezTo>
                    <a:cubicBezTo>
                      <a:pt x="10856" y="860"/>
                      <a:pt x="9814" y="1227"/>
                      <a:pt x="8975" y="2588"/>
                    </a:cubicBezTo>
                    <a:cubicBezTo>
                      <a:pt x="8975" y="2588"/>
                      <a:pt x="8353" y="2360"/>
                      <a:pt x="7520" y="2360"/>
                    </a:cubicBezTo>
                    <a:cubicBezTo>
                      <a:pt x="6357" y="2360"/>
                      <a:pt x="4784" y="2805"/>
                      <a:pt x="3923" y="4936"/>
                    </a:cubicBezTo>
                    <a:cubicBezTo>
                      <a:pt x="3923" y="4936"/>
                      <a:pt x="1484" y="5982"/>
                      <a:pt x="1833" y="9640"/>
                    </a:cubicBezTo>
                    <a:cubicBezTo>
                      <a:pt x="1833" y="9640"/>
                      <a:pt x="0" y="11556"/>
                      <a:pt x="1220" y="13821"/>
                    </a:cubicBezTo>
                    <a:cubicBezTo>
                      <a:pt x="1220" y="13821"/>
                      <a:pt x="788" y="16085"/>
                      <a:pt x="2878" y="16699"/>
                    </a:cubicBezTo>
                    <a:cubicBezTo>
                      <a:pt x="2878" y="16699"/>
                      <a:pt x="3198" y="18535"/>
                      <a:pt x="4451" y="18535"/>
                    </a:cubicBezTo>
                    <a:cubicBezTo>
                      <a:pt x="4506" y="18535"/>
                      <a:pt x="4562" y="18531"/>
                      <a:pt x="4620" y="18524"/>
                    </a:cubicBezTo>
                    <a:cubicBezTo>
                      <a:pt x="4620" y="18524"/>
                      <a:pt x="4642" y="18526"/>
                      <a:pt x="4682" y="18526"/>
                    </a:cubicBezTo>
                    <a:cubicBezTo>
                      <a:pt x="5047" y="18526"/>
                      <a:pt x="6875" y="18384"/>
                      <a:pt x="6014" y="15479"/>
                    </a:cubicBezTo>
                    <a:lnTo>
                      <a:pt x="6014" y="15479"/>
                    </a:lnTo>
                    <a:cubicBezTo>
                      <a:pt x="6014" y="15479"/>
                      <a:pt x="6417" y="15569"/>
                      <a:pt x="6958" y="15569"/>
                    </a:cubicBezTo>
                    <a:cubicBezTo>
                      <a:pt x="8267" y="15569"/>
                      <a:pt x="10385" y="15046"/>
                      <a:pt x="9581" y="11472"/>
                    </a:cubicBezTo>
                    <a:lnTo>
                      <a:pt x="9581" y="11472"/>
                    </a:lnTo>
                    <a:cubicBezTo>
                      <a:pt x="9581" y="11472"/>
                      <a:pt x="9588" y="11473"/>
                      <a:pt x="9599" y="11473"/>
                    </a:cubicBezTo>
                    <a:cubicBezTo>
                      <a:pt x="9731" y="11473"/>
                      <a:pt x="10557" y="11402"/>
                      <a:pt x="10717" y="9640"/>
                    </a:cubicBezTo>
                    <a:cubicBezTo>
                      <a:pt x="10717" y="9640"/>
                      <a:pt x="11522" y="9858"/>
                      <a:pt x="12457" y="9858"/>
                    </a:cubicBezTo>
                    <a:cubicBezTo>
                      <a:pt x="13393" y="9858"/>
                      <a:pt x="14459" y="9640"/>
                      <a:pt x="14982" y="8769"/>
                    </a:cubicBezTo>
                    <a:cubicBezTo>
                      <a:pt x="14982" y="8769"/>
                      <a:pt x="16752" y="9443"/>
                      <a:pt x="18095" y="9443"/>
                    </a:cubicBezTo>
                    <a:cubicBezTo>
                      <a:pt x="18682" y="9443"/>
                      <a:pt x="19188" y="9314"/>
                      <a:pt x="19427" y="8943"/>
                    </a:cubicBezTo>
                    <a:cubicBezTo>
                      <a:pt x="19427" y="8943"/>
                      <a:pt x="20508" y="9416"/>
                      <a:pt x="21619" y="9416"/>
                    </a:cubicBezTo>
                    <a:cubicBezTo>
                      <a:pt x="22291" y="9416"/>
                      <a:pt x="22974" y="9242"/>
                      <a:pt x="23434" y="8685"/>
                    </a:cubicBezTo>
                    <a:cubicBezTo>
                      <a:pt x="23434" y="8685"/>
                      <a:pt x="24214" y="11382"/>
                      <a:pt x="25524" y="12343"/>
                    </a:cubicBezTo>
                    <a:cubicBezTo>
                      <a:pt x="25524" y="12343"/>
                      <a:pt x="25434" y="16176"/>
                      <a:pt x="26570" y="16524"/>
                    </a:cubicBezTo>
                    <a:cubicBezTo>
                      <a:pt x="26627" y="16542"/>
                      <a:pt x="26687" y="16550"/>
                      <a:pt x="26750" y="16550"/>
                    </a:cubicBezTo>
                    <a:cubicBezTo>
                      <a:pt x="27935" y="16550"/>
                      <a:pt x="30072" y="13541"/>
                      <a:pt x="28834" y="11556"/>
                    </a:cubicBezTo>
                    <a:cubicBezTo>
                      <a:pt x="28834" y="11556"/>
                      <a:pt x="31622" y="7549"/>
                      <a:pt x="26570" y="5898"/>
                    </a:cubicBezTo>
                    <a:cubicBezTo>
                      <a:pt x="26570" y="5898"/>
                      <a:pt x="25866" y="1563"/>
                      <a:pt x="22665" y="1563"/>
                    </a:cubicBezTo>
                    <a:cubicBezTo>
                      <a:pt x="22124" y="1563"/>
                      <a:pt x="21512" y="1686"/>
                      <a:pt x="20821" y="1975"/>
                    </a:cubicBezTo>
                    <a:cubicBezTo>
                      <a:pt x="20821" y="1975"/>
                      <a:pt x="19447" y="0"/>
                      <a:pt x="17090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4" name="Google Shape;554;p38"/>
            <p:cNvGrpSpPr/>
            <p:nvPr/>
          </p:nvGrpSpPr>
          <p:grpSpPr>
            <a:xfrm>
              <a:off x="4395826" y="1749726"/>
              <a:ext cx="843720" cy="1424687"/>
              <a:chOff x="-2881301" y="239411"/>
              <a:chExt cx="1630691" cy="2753550"/>
            </a:xfrm>
          </p:grpSpPr>
          <p:sp>
            <p:nvSpPr>
              <p:cNvPr id="555" name="Google Shape;555;p38"/>
              <p:cNvSpPr/>
              <p:nvPr/>
            </p:nvSpPr>
            <p:spPr>
              <a:xfrm>
                <a:off x="-2733959" y="2786197"/>
                <a:ext cx="1326700" cy="206764"/>
              </a:xfrm>
              <a:custGeom>
                <a:avLst/>
                <a:gdLst/>
                <a:ahLst/>
                <a:cxnLst/>
                <a:rect l="l" t="t" r="r" b="b"/>
                <a:pathLst>
                  <a:path w="22822" h="3576" extrusionOk="0">
                    <a:moveTo>
                      <a:pt x="11415" y="1"/>
                    </a:moveTo>
                    <a:cubicBezTo>
                      <a:pt x="5143" y="1"/>
                      <a:pt x="1" y="788"/>
                      <a:pt x="1" y="1833"/>
                    </a:cubicBezTo>
                    <a:cubicBezTo>
                      <a:pt x="1" y="2788"/>
                      <a:pt x="5143" y="3575"/>
                      <a:pt x="11415" y="3575"/>
                    </a:cubicBezTo>
                    <a:cubicBezTo>
                      <a:pt x="17770" y="3575"/>
                      <a:pt x="22822" y="2788"/>
                      <a:pt x="22822" y="1833"/>
                    </a:cubicBezTo>
                    <a:cubicBezTo>
                      <a:pt x="22822" y="788"/>
                      <a:pt x="17770" y="1"/>
                      <a:pt x="114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8"/>
              <p:cNvSpPr/>
              <p:nvPr/>
            </p:nvSpPr>
            <p:spPr>
              <a:xfrm>
                <a:off x="-2554524" y="2133997"/>
                <a:ext cx="132272" cy="147234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716" extrusionOk="0">
                    <a:moveTo>
                      <a:pt x="2050" y="0"/>
                    </a:moveTo>
                    <a:cubicBezTo>
                      <a:pt x="1959" y="0"/>
                      <a:pt x="1881" y="50"/>
                      <a:pt x="1833" y="102"/>
                    </a:cubicBezTo>
                    <a:cubicBezTo>
                      <a:pt x="1833" y="102"/>
                      <a:pt x="1220" y="186"/>
                      <a:pt x="698" y="276"/>
                    </a:cubicBezTo>
                    <a:cubicBezTo>
                      <a:pt x="614" y="276"/>
                      <a:pt x="440" y="360"/>
                      <a:pt x="349" y="534"/>
                    </a:cubicBezTo>
                    <a:lnTo>
                      <a:pt x="349" y="625"/>
                    </a:lnTo>
                    <a:cubicBezTo>
                      <a:pt x="523" y="708"/>
                      <a:pt x="698" y="708"/>
                      <a:pt x="962" y="799"/>
                    </a:cubicBezTo>
                    <a:lnTo>
                      <a:pt x="91" y="1928"/>
                    </a:lnTo>
                    <a:cubicBezTo>
                      <a:pt x="1" y="2018"/>
                      <a:pt x="1" y="2102"/>
                      <a:pt x="91" y="2102"/>
                    </a:cubicBezTo>
                    <a:cubicBezTo>
                      <a:pt x="133" y="2147"/>
                      <a:pt x="177" y="2170"/>
                      <a:pt x="210" y="2170"/>
                    </a:cubicBezTo>
                    <a:cubicBezTo>
                      <a:pt x="243" y="2170"/>
                      <a:pt x="266" y="2147"/>
                      <a:pt x="266" y="2102"/>
                    </a:cubicBezTo>
                    <a:lnTo>
                      <a:pt x="1046" y="1231"/>
                    </a:lnTo>
                    <a:lnTo>
                      <a:pt x="440" y="2450"/>
                    </a:lnTo>
                    <a:cubicBezTo>
                      <a:pt x="440" y="2541"/>
                      <a:pt x="440" y="2625"/>
                      <a:pt x="523" y="2625"/>
                    </a:cubicBezTo>
                    <a:lnTo>
                      <a:pt x="698" y="2625"/>
                    </a:lnTo>
                    <a:lnTo>
                      <a:pt x="1394" y="1496"/>
                    </a:lnTo>
                    <a:lnTo>
                      <a:pt x="1394" y="1496"/>
                    </a:lnTo>
                    <a:lnTo>
                      <a:pt x="1137" y="2625"/>
                    </a:lnTo>
                    <a:cubicBezTo>
                      <a:pt x="1046" y="2625"/>
                      <a:pt x="1137" y="2715"/>
                      <a:pt x="1137" y="2715"/>
                    </a:cubicBezTo>
                    <a:cubicBezTo>
                      <a:pt x="1220" y="2715"/>
                      <a:pt x="1311" y="2715"/>
                      <a:pt x="1311" y="2625"/>
                    </a:cubicBezTo>
                    <a:lnTo>
                      <a:pt x="1743" y="1579"/>
                    </a:lnTo>
                    <a:lnTo>
                      <a:pt x="1659" y="2450"/>
                    </a:lnTo>
                    <a:cubicBezTo>
                      <a:pt x="1659" y="2541"/>
                      <a:pt x="1659" y="2625"/>
                      <a:pt x="1743" y="2625"/>
                    </a:cubicBezTo>
                    <a:cubicBezTo>
                      <a:pt x="1833" y="2625"/>
                      <a:pt x="1833" y="2541"/>
                      <a:pt x="1833" y="2541"/>
                    </a:cubicBezTo>
                    <a:cubicBezTo>
                      <a:pt x="1833" y="2541"/>
                      <a:pt x="2265" y="1405"/>
                      <a:pt x="2356" y="534"/>
                    </a:cubicBezTo>
                    <a:cubicBezTo>
                      <a:pt x="2356" y="451"/>
                      <a:pt x="2440" y="276"/>
                      <a:pt x="2265" y="102"/>
                    </a:cubicBezTo>
                    <a:cubicBezTo>
                      <a:pt x="2191" y="28"/>
                      <a:pt x="2117" y="0"/>
                      <a:pt x="2050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8"/>
              <p:cNvSpPr/>
              <p:nvPr/>
            </p:nvSpPr>
            <p:spPr>
              <a:xfrm>
                <a:off x="-2469522" y="1761411"/>
                <a:ext cx="358924" cy="415899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7672" extrusionOk="0">
                    <a:moveTo>
                      <a:pt x="5537" y="0"/>
                    </a:moveTo>
                    <a:cubicBezTo>
                      <a:pt x="5350" y="0"/>
                      <a:pt x="5154" y="58"/>
                      <a:pt x="4969" y="181"/>
                    </a:cubicBezTo>
                    <a:cubicBezTo>
                      <a:pt x="4878" y="181"/>
                      <a:pt x="2265" y="2794"/>
                      <a:pt x="2182" y="2878"/>
                    </a:cubicBezTo>
                    <a:cubicBezTo>
                      <a:pt x="1568" y="3840"/>
                      <a:pt x="1" y="6975"/>
                      <a:pt x="1" y="7059"/>
                    </a:cubicBezTo>
                    <a:cubicBezTo>
                      <a:pt x="614" y="7324"/>
                      <a:pt x="697" y="7672"/>
                      <a:pt x="697" y="7672"/>
                    </a:cubicBezTo>
                    <a:lnTo>
                      <a:pt x="3659" y="4272"/>
                    </a:lnTo>
                    <a:cubicBezTo>
                      <a:pt x="3659" y="4188"/>
                      <a:pt x="3659" y="4188"/>
                      <a:pt x="3750" y="4188"/>
                    </a:cubicBezTo>
                    <a:lnTo>
                      <a:pt x="6363" y="1575"/>
                    </a:lnTo>
                    <a:cubicBezTo>
                      <a:pt x="6537" y="1310"/>
                      <a:pt x="6620" y="878"/>
                      <a:pt x="6363" y="530"/>
                    </a:cubicBezTo>
                    <a:cubicBezTo>
                      <a:pt x="6192" y="192"/>
                      <a:pt x="5878" y="0"/>
                      <a:pt x="55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38"/>
              <p:cNvSpPr/>
              <p:nvPr/>
            </p:nvSpPr>
            <p:spPr>
              <a:xfrm>
                <a:off x="-2644024" y="2177256"/>
                <a:ext cx="268990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4962" h="4614" extrusionOk="0">
                    <a:moveTo>
                      <a:pt x="2523" y="1"/>
                    </a:moveTo>
                    <a:cubicBezTo>
                      <a:pt x="175" y="1"/>
                      <a:pt x="0" y="4614"/>
                      <a:pt x="0" y="4614"/>
                    </a:cubicBezTo>
                    <a:lnTo>
                      <a:pt x="84" y="4614"/>
                    </a:lnTo>
                    <a:cubicBezTo>
                      <a:pt x="175" y="4008"/>
                      <a:pt x="432" y="85"/>
                      <a:pt x="2523" y="85"/>
                    </a:cubicBezTo>
                    <a:cubicBezTo>
                      <a:pt x="4530" y="85"/>
                      <a:pt x="4878" y="4008"/>
                      <a:pt x="4962" y="4614"/>
                    </a:cubicBezTo>
                    <a:cubicBezTo>
                      <a:pt x="4962" y="4614"/>
                      <a:pt x="4787" y="1"/>
                      <a:pt x="2523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8"/>
              <p:cNvSpPr/>
              <p:nvPr/>
            </p:nvSpPr>
            <p:spPr>
              <a:xfrm>
                <a:off x="-2681809" y="2417894"/>
                <a:ext cx="349492" cy="307154"/>
              </a:xfrm>
              <a:custGeom>
                <a:avLst/>
                <a:gdLst/>
                <a:ahLst/>
                <a:cxnLst/>
                <a:rect l="l" t="t" r="r" b="b"/>
                <a:pathLst>
                  <a:path w="6447" h="5666" extrusionOk="0">
                    <a:moveTo>
                      <a:pt x="697" y="1"/>
                    </a:moveTo>
                    <a:lnTo>
                      <a:pt x="697" y="614"/>
                    </a:lnTo>
                    <a:cubicBezTo>
                      <a:pt x="258" y="1136"/>
                      <a:pt x="1" y="1833"/>
                      <a:pt x="1" y="2530"/>
                    </a:cubicBezTo>
                    <a:cubicBezTo>
                      <a:pt x="1" y="4272"/>
                      <a:pt x="523" y="5666"/>
                      <a:pt x="3220" y="5666"/>
                    </a:cubicBezTo>
                    <a:cubicBezTo>
                      <a:pt x="5923" y="5666"/>
                      <a:pt x="6446" y="4272"/>
                      <a:pt x="6446" y="2530"/>
                    </a:cubicBezTo>
                    <a:cubicBezTo>
                      <a:pt x="6446" y="1833"/>
                      <a:pt x="6181" y="1136"/>
                      <a:pt x="5749" y="614"/>
                    </a:cubicBezTo>
                    <a:lnTo>
                      <a:pt x="5659" y="614"/>
                    </a:lnTo>
                    <a:lnTo>
                      <a:pt x="56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8"/>
              <p:cNvSpPr/>
              <p:nvPr/>
            </p:nvSpPr>
            <p:spPr>
              <a:xfrm>
                <a:off x="-2615727" y="2505606"/>
                <a:ext cx="75623" cy="10121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867" extrusionOk="0">
                    <a:moveTo>
                      <a:pt x="1068" y="1"/>
                    </a:moveTo>
                    <a:cubicBezTo>
                      <a:pt x="1055" y="1"/>
                      <a:pt x="1046" y="11"/>
                      <a:pt x="1046" y="41"/>
                    </a:cubicBezTo>
                    <a:lnTo>
                      <a:pt x="1" y="1170"/>
                    </a:lnTo>
                    <a:lnTo>
                      <a:pt x="1" y="1260"/>
                    </a:lnTo>
                    <a:lnTo>
                      <a:pt x="1304" y="1867"/>
                    </a:lnTo>
                    <a:cubicBezTo>
                      <a:pt x="1395" y="1867"/>
                      <a:pt x="1395" y="1783"/>
                      <a:pt x="1395" y="1783"/>
                    </a:cubicBezTo>
                    <a:lnTo>
                      <a:pt x="1130" y="41"/>
                    </a:lnTo>
                    <a:cubicBezTo>
                      <a:pt x="1130" y="41"/>
                      <a:pt x="1093" y="1"/>
                      <a:pt x="1068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8"/>
              <p:cNvSpPr/>
              <p:nvPr/>
            </p:nvSpPr>
            <p:spPr>
              <a:xfrm>
                <a:off x="-2601740" y="2606762"/>
                <a:ext cx="193855" cy="85327"/>
              </a:xfrm>
              <a:custGeom>
                <a:avLst/>
                <a:gdLst/>
                <a:ahLst/>
                <a:cxnLst/>
                <a:rect l="l" t="t" r="r" b="b"/>
                <a:pathLst>
                  <a:path w="3576" h="1574" extrusionOk="0">
                    <a:moveTo>
                      <a:pt x="3485" y="1"/>
                    </a:moveTo>
                    <a:cubicBezTo>
                      <a:pt x="3029" y="319"/>
                      <a:pt x="2474" y="423"/>
                      <a:pt x="1944" y="423"/>
                    </a:cubicBezTo>
                    <a:cubicBezTo>
                      <a:pt x="1162" y="423"/>
                      <a:pt x="437" y="195"/>
                      <a:pt x="175" y="91"/>
                    </a:cubicBezTo>
                    <a:cubicBezTo>
                      <a:pt x="91" y="91"/>
                      <a:pt x="1" y="91"/>
                      <a:pt x="1" y="175"/>
                    </a:cubicBezTo>
                    <a:cubicBezTo>
                      <a:pt x="175" y="523"/>
                      <a:pt x="523" y="1394"/>
                      <a:pt x="1569" y="1568"/>
                    </a:cubicBezTo>
                    <a:cubicBezTo>
                      <a:pt x="1635" y="1572"/>
                      <a:pt x="1699" y="1574"/>
                      <a:pt x="1761" y="1574"/>
                    </a:cubicBezTo>
                    <a:cubicBezTo>
                      <a:pt x="3330" y="1574"/>
                      <a:pt x="3575" y="507"/>
                      <a:pt x="3575" y="91"/>
                    </a:cubicBezTo>
                    <a:cubicBezTo>
                      <a:pt x="3575" y="1"/>
                      <a:pt x="3575" y="1"/>
                      <a:pt x="3485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8"/>
              <p:cNvSpPr/>
              <p:nvPr/>
            </p:nvSpPr>
            <p:spPr>
              <a:xfrm>
                <a:off x="-2474022" y="2505606"/>
                <a:ext cx="80122" cy="10121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67" extrusionOk="0">
                    <a:moveTo>
                      <a:pt x="325" y="1"/>
                    </a:moveTo>
                    <a:cubicBezTo>
                      <a:pt x="298" y="1"/>
                      <a:pt x="258" y="41"/>
                      <a:pt x="258" y="41"/>
                    </a:cubicBezTo>
                    <a:lnTo>
                      <a:pt x="0" y="1783"/>
                    </a:lnTo>
                    <a:lnTo>
                      <a:pt x="84" y="1867"/>
                    </a:lnTo>
                    <a:lnTo>
                      <a:pt x="1394" y="1260"/>
                    </a:lnTo>
                    <a:cubicBezTo>
                      <a:pt x="1477" y="1260"/>
                      <a:pt x="1477" y="1170"/>
                      <a:pt x="1394" y="1170"/>
                    </a:cubicBezTo>
                    <a:lnTo>
                      <a:pt x="348" y="41"/>
                    </a:lnTo>
                    <a:cubicBezTo>
                      <a:pt x="348" y="11"/>
                      <a:pt x="338" y="1"/>
                      <a:pt x="325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8"/>
              <p:cNvSpPr/>
              <p:nvPr/>
            </p:nvSpPr>
            <p:spPr>
              <a:xfrm>
                <a:off x="-2516739" y="2592776"/>
                <a:ext cx="18974" cy="1404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259" extrusionOk="0">
                    <a:moveTo>
                      <a:pt x="175" y="1"/>
                    </a:moveTo>
                    <a:lnTo>
                      <a:pt x="91" y="175"/>
                    </a:lnTo>
                    <a:cubicBezTo>
                      <a:pt x="1" y="259"/>
                      <a:pt x="91" y="259"/>
                      <a:pt x="91" y="259"/>
                    </a:cubicBezTo>
                    <a:lnTo>
                      <a:pt x="265" y="259"/>
                    </a:lnTo>
                    <a:cubicBezTo>
                      <a:pt x="349" y="259"/>
                      <a:pt x="349" y="259"/>
                      <a:pt x="349" y="175"/>
                    </a:cubicBez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993B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8"/>
              <p:cNvSpPr/>
              <p:nvPr/>
            </p:nvSpPr>
            <p:spPr>
              <a:xfrm>
                <a:off x="-2639525" y="2446246"/>
                <a:ext cx="264491" cy="18919"/>
              </a:xfrm>
              <a:custGeom>
                <a:avLst/>
                <a:gdLst/>
                <a:ahLst/>
                <a:cxnLst/>
                <a:rect l="l" t="t" r="r" b="b"/>
                <a:pathLst>
                  <a:path w="4879" h="349" extrusionOk="0">
                    <a:moveTo>
                      <a:pt x="92" y="0"/>
                    </a:moveTo>
                    <a:cubicBezTo>
                      <a:pt x="1" y="0"/>
                      <a:pt x="1" y="0"/>
                      <a:pt x="1" y="91"/>
                    </a:cubicBezTo>
                    <a:lnTo>
                      <a:pt x="92" y="91"/>
                    </a:lnTo>
                    <a:cubicBezTo>
                      <a:pt x="1046" y="265"/>
                      <a:pt x="1917" y="349"/>
                      <a:pt x="2614" y="349"/>
                    </a:cubicBezTo>
                    <a:cubicBezTo>
                      <a:pt x="4098" y="349"/>
                      <a:pt x="4879" y="91"/>
                      <a:pt x="4879" y="91"/>
                    </a:cubicBezTo>
                    <a:lnTo>
                      <a:pt x="4879" y="0"/>
                    </a:lnTo>
                    <a:lnTo>
                      <a:pt x="4795" y="0"/>
                    </a:lnTo>
                    <a:cubicBezTo>
                      <a:pt x="4621" y="91"/>
                      <a:pt x="3924" y="174"/>
                      <a:pt x="2614" y="174"/>
                    </a:cubicBezTo>
                    <a:cubicBezTo>
                      <a:pt x="1917" y="174"/>
                      <a:pt x="1046" y="174"/>
                      <a:pt x="92" y="0"/>
                    </a:cubicBezTo>
                    <a:close/>
                  </a:path>
                </a:pathLst>
              </a:custGeom>
              <a:solidFill>
                <a:srgbClr val="993B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8"/>
              <p:cNvSpPr/>
              <p:nvPr/>
            </p:nvSpPr>
            <p:spPr>
              <a:xfrm>
                <a:off x="-2743391" y="384748"/>
                <a:ext cx="1327061" cy="1431252"/>
              </a:xfrm>
              <a:custGeom>
                <a:avLst/>
                <a:gdLst/>
                <a:ahLst/>
                <a:cxnLst/>
                <a:rect l="l" t="t" r="r" b="b"/>
                <a:pathLst>
                  <a:path w="24480" h="26402" extrusionOk="0">
                    <a:moveTo>
                      <a:pt x="12402" y="1"/>
                    </a:moveTo>
                    <a:cubicBezTo>
                      <a:pt x="9846" y="1"/>
                      <a:pt x="3930" y="633"/>
                      <a:pt x="2440" y="6323"/>
                    </a:cubicBezTo>
                    <a:cubicBezTo>
                      <a:pt x="523" y="13731"/>
                      <a:pt x="1" y="23834"/>
                      <a:pt x="614" y="24531"/>
                    </a:cubicBezTo>
                    <a:cubicBezTo>
                      <a:pt x="724" y="24658"/>
                      <a:pt x="852" y="24710"/>
                      <a:pt x="987" y="24710"/>
                    </a:cubicBezTo>
                    <a:cubicBezTo>
                      <a:pt x="1596" y="24710"/>
                      <a:pt x="2356" y="23660"/>
                      <a:pt x="2356" y="23660"/>
                    </a:cubicBezTo>
                    <a:cubicBezTo>
                      <a:pt x="2356" y="23660"/>
                      <a:pt x="2760" y="24952"/>
                      <a:pt x="3429" y="24952"/>
                    </a:cubicBezTo>
                    <a:cubicBezTo>
                      <a:pt x="3742" y="24952"/>
                      <a:pt x="4114" y="24668"/>
                      <a:pt x="4530" y="23834"/>
                    </a:cubicBezTo>
                    <a:cubicBezTo>
                      <a:pt x="4530" y="23834"/>
                      <a:pt x="4767" y="25058"/>
                      <a:pt x="5295" y="25058"/>
                    </a:cubicBezTo>
                    <a:cubicBezTo>
                      <a:pt x="5550" y="25058"/>
                      <a:pt x="5874" y="24771"/>
                      <a:pt x="6272" y="23918"/>
                    </a:cubicBezTo>
                    <a:cubicBezTo>
                      <a:pt x="6272" y="23918"/>
                      <a:pt x="6674" y="25327"/>
                      <a:pt x="7289" y="25327"/>
                    </a:cubicBezTo>
                    <a:cubicBezTo>
                      <a:pt x="7578" y="25327"/>
                      <a:pt x="7915" y="25014"/>
                      <a:pt x="8279" y="24092"/>
                    </a:cubicBezTo>
                    <a:cubicBezTo>
                      <a:pt x="8279" y="24092"/>
                      <a:pt x="8520" y="25539"/>
                      <a:pt x="9028" y="25539"/>
                    </a:cubicBezTo>
                    <a:cubicBezTo>
                      <a:pt x="9269" y="25539"/>
                      <a:pt x="9568" y="25216"/>
                      <a:pt x="9930" y="24266"/>
                    </a:cubicBezTo>
                    <a:cubicBezTo>
                      <a:pt x="9930" y="24266"/>
                      <a:pt x="10172" y="25636"/>
                      <a:pt x="10710" y="25636"/>
                    </a:cubicBezTo>
                    <a:cubicBezTo>
                      <a:pt x="10963" y="25636"/>
                      <a:pt x="11282" y="25332"/>
                      <a:pt x="11672" y="24440"/>
                    </a:cubicBezTo>
                    <a:cubicBezTo>
                      <a:pt x="11672" y="24440"/>
                      <a:pt x="11950" y="25902"/>
                      <a:pt x="12529" y="25902"/>
                    </a:cubicBezTo>
                    <a:cubicBezTo>
                      <a:pt x="12810" y="25902"/>
                      <a:pt x="13162" y="25557"/>
                      <a:pt x="13589" y="24531"/>
                    </a:cubicBezTo>
                    <a:cubicBezTo>
                      <a:pt x="13589" y="24531"/>
                      <a:pt x="13872" y="25938"/>
                      <a:pt x="14408" y="25938"/>
                    </a:cubicBezTo>
                    <a:cubicBezTo>
                      <a:pt x="14660" y="25938"/>
                      <a:pt x="14969" y="25625"/>
                      <a:pt x="15331" y="24705"/>
                    </a:cubicBezTo>
                    <a:cubicBezTo>
                      <a:pt x="15331" y="24705"/>
                      <a:pt x="15733" y="26152"/>
                      <a:pt x="16482" y="26152"/>
                    </a:cubicBezTo>
                    <a:cubicBezTo>
                      <a:pt x="16835" y="26152"/>
                      <a:pt x="17267" y="25829"/>
                      <a:pt x="17770" y="24879"/>
                    </a:cubicBezTo>
                    <a:cubicBezTo>
                      <a:pt x="17770" y="24879"/>
                      <a:pt x="18091" y="26286"/>
                      <a:pt x="18571" y="26286"/>
                    </a:cubicBezTo>
                    <a:cubicBezTo>
                      <a:pt x="18797" y="26286"/>
                      <a:pt x="19058" y="25973"/>
                      <a:pt x="19337" y="25054"/>
                    </a:cubicBezTo>
                    <a:cubicBezTo>
                      <a:pt x="19337" y="25054"/>
                      <a:pt x="19653" y="26395"/>
                      <a:pt x="20152" y="26395"/>
                    </a:cubicBezTo>
                    <a:cubicBezTo>
                      <a:pt x="20395" y="26395"/>
                      <a:pt x="20681" y="26078"/>
                      <a:pt x="20996" y="25137"/>
                    </a:cubicBezTo>
                    <a:cubicBezTo>
                      <a:pt x="20996" y="25137"/>
                      <a:pt x="21628" y="26401"/>
                      <a:pt x="22246" y="26401"/>
                    </a:cubicBezTo>
                    <a:cubicBezTo>
                      <a:pt x="22353" y="26401"/>
                      <a:pt x="22460" y="26363"/>
                      <a:pt x="22564" y="26273"/>
                    </a:cubicBezTo>
                    <a:cubicBezTo>
                      <a:pt x="23260" y="25660"/>
                      <a:pt x="24480" y="15647"/>
                      <a:pt x="23692" y="8065"/>
                    </a:cubicBezTo>
                    <a:cubicBezTo>
                      <a:pt x="22996" y="575"/>
                      <a:pt x="13763" y="52"/>
                      <a:pt x="13763" y="52"/>
                    </a:cubicBezTo>
                    <a:lnTo>
                      <a:pt x="13589" y="52"/>
                    </a:lnTo>
                    <a:cubicBezTo>
                      <a:pt x="13589" y="52"/>
                      <a:pt x="13133" y="1"/>
                      <a:pt x="12402" y="1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8"/>
              <p:cNvSpPr/>
              <p:nvPr/>
            </p:nvSpPr>
            <p:spPr>
              <a:xfrm>
                <a:off x="-2375088" y="2795630"/>
                <a:ext cx="241072" cy="119858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2211" extrusionOk="0">
                    <a:moveTo>
                      <a:pt x="4446" y="1"/>
                    </a:moveTo>
                    <a:lnTo>
                      <a:pt x="2879" y="175"/>
                    </a:lnTo>
                    <a:cubicBezTo>
                      <a:pt x="2879" y="175"/>
                      <a:pt x="1" y="1220"/>
                      <a:pt x="349" y="2008"/>
                    </a:cubicBezTo>
                    <a:cubicBezTo>
                      <a:pt x="397" y="2153"/>
                      <a:pt x="567" y="2210"/>
                      <a:pt x="812" y="2210"/>
                    </a:cubicBezTo>
                    <a:cubicBezTo>
                      <a:pt x="1450" y="2210"/>
                      <a:pt x="2604" y="1820"/>
                      <a:pt x="3485" y="1569"/>
                    </a:cubicBezTo>
                    <a:cubicBezTo>
                      <a:pt x="3924" y="1485"/>
                      <a:pt x="4356" y="1394"/>
                      <a:pt x="4446" y="962"/>
                    </a:cubicBezTo>
                    <a:lnTo>
                      <a:pt x="44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8"/>
              <p:cNvSpPr/>
              <p:nvPr/>
            </p:nvSpPr>
            <p:spPr>
              <a:xfrm>
                <a:off x="-2077421" y="2795630"/>
                <a:ext cx="240692" cy="119858"/>
              </a:xfrm>
              <a:custGeom>
                <a:avLst/>
                <a:gdLst/>
                <a:ahLst/>
                <a:cxnLst/>
                <a:rect l="l" t="t" r="r" b="b"/>
                <a:pathLst>
                  <a:path w="4440" h="2211" extrusionOk="0">
                    <a:moveTo>
                      <a:pt x="1" y="1"/>
                    </a:moveTo>
                    <a:lnTo>
                      <a:pt x="1" y="962"/>
                    </a:lnTo>
                    <a:cubicBezTo>
                      <a:pt x="84" y="1394"/>
                      <a:pt x="523" y="1485"/>
                      <a:pt x="955" y="1569"/>
                    </a:cubicBezTo>
                    <a:cubicBezTo>
                      <a:pt x="1836" y="1820"/>
                      <a:pt x="2990" y="2210"/>
                      <a:pt x="3662" y="2210"/>
                    </a:cubicBezTo>
                    <a:cubicBezTo>
                      <a:pt x="3921" y="2210"/>
                      <a:pt x="4108" y="2153"/>
                      <a:pt x="4181" y="2008"/>
                    </a:cubicBezTo>
                    <a:cubicBezTo>
                      <a:pt x="4439" y="1220"/>
                      <a:pt x="1568" y="175"/>
                      <a:pt x="1568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8"/>
              <p:cNvSpPr/>
              <p:nvPr/>
            </p:nvSpPr>
            <p:spPr>
              <a:xfrm>
                <a:off x="-2237937" y="2073390"/>
                <a:ext cx="264436" cy="737907"/>
              </a:xfrm>
              <a:custGeom>
                <a:avLst/>
                <a:gdLst/>
                <a:ahLst/>
                <a:cxnLst/>
                <a:rect l="l" t="t" r="r" b="b"/>
                <a:pathLst>
                  <a:path w="4878" h="13612" extrusionOk="0">
                    <a:moveTo>
                      <a:pt x="1220" y="1"/>
                    </a:moveTo>
                    <a:cubicBezTo>
                      <a:pt x="523" y="1"/>
                      <a:pt x="0" y="175"/>
                      <a:pt x="0" y="1046"/>
                    </a:cubicBezTo>
                    <a:lnTo>
                      <a:pt x="174" y="7227"/>
                    </a:lnTo>
                    <a:lnTo>
                      <a:pt x="258" y="13498"/>
                    </a:lnTo>
                    <a:cubicBezTo>
                      <a:pt x="258" y="13498"/>
                      <a:pt x="572" y="13612"/>
                      <a:pt x="971" y="13612"/>
                    </a:cubicBezTo>
                    <a:cubicBezTo>
                      <a:pt x="1270" y="13612"/>
                      <a:pt x="1618" y="13548"/>
                      <a:pt x="1916" y="13324"/>
                    </a:cubicBezTo>
                    <a:cubicBezTo>
                      <a:pt x="1916" y="13240"/>
                      <a:pt x="2174" y="7227"/>
                      <a:pt x="2174" y="7227"/>
                    </a:cubicBezTo>
                    <a:lnTo>
                      <a:pt x="2439" y="1130"/>
                    </a:lnTo>
                    <a:lnTo>
                      <a:pt x="2697" y="7227"/>
                    </a:lnTo>
                    <a:cubicBezTo>
                      <a:pt x="2697" y="7227"/>
                      <a:pt x="2962" y="13240"/>
                      <a:pt x="2962" y="13324"/>
                    </a:cubicBezTo>
                    <a:cubicBezTo>
                      <a:pt x="3260" y="13548"/>
                      <a:pt x="3606" y="13612"/>
                      <a:pt x="3904" y="13612"/>
                    </a:cubicBezTo>
                    <a:cubicBezTo>
                      <a:pt x="4301" y="13612"/>
                      <a:pt x="4613" y="13498"/>
                      <a:pt x="4613" y="13498"/>
                    </a:cubicBezTo>
                    <a:lnTo>
                      <a:pt x="4704" y="7227"/>
                    </a:lnTo>
                    <a:lnTo>
                      <a:pt x="4878" y="1046"/>
                    </a:lnTo>
                    <a:cubicBezTo>
                      <a:pt x="4878" y="175"/>
                      <a:pt x="4355" y="1"/>
                      <a:pt x="3658" y="1"/>
                    </a:cubicBezTo>
                    <a:cubicBezTo>
                      <a:pt x="3045" y="1"/>
                      <a:pt x="2523" y="175"/>
                      <a:pt x="2439" y="872"/>
                    </a:cubicBezTo>
                    <a:cubicBezTo>
                      <a:pt x="2348" y="175"/>
                      <a:pt x="1826" y="1"/>
                      <a:pt x="12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8"/>
              <p:cNvSpPr/>
              <p:nvPr/>
            </p:nvSpPr>
            <p:spPr>
              <a:xfrm>
                <a:off x="-1661902" y="1785209"/>
                <a:ext cx="165124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2091" extrusionOk="0">
                    <a:moveTo>
                      <a:pt x="1129" y="0"/>
                    </a:moveTo>
                    <a:cubicBezTo>
                      <a:pt x="955" y="91"/>
                      <a:pt x="781" y="174"/>
                      <a:pt x="781" y="348"/>
                    </a:cubicBezTo>
                    <a:cubicBezTo>
                      <a:pt x="523" y="787"/>
                      <a:pt x="258" y="1310"/>
                      <a:pt x="258" y="1310"/>
                    </a:cubicBezTo>
                    <a:cubicBezTo>
                      <a:pt x="84" y="1394"/>
                      <a:pt x="1" y="1484"/>
                      <a:pt x="84" y="1742"/>
                    </a:cubicBezTo>
                    <a:cubicBezTo>
                      <a:pt x="175" y="1916"/>
                      <a:pt x="433" y="1916"/>
                      <a:pt x="433" y="1916"/>
                    </a:cubicBezTo>
                    <a:cubicBezTo>
                      <a:pt x="1304" y="2091"/>
                      <a:pt x="2523" y="2091"/>
                      <a:pt x="2523" y="2091"/>
                    </a:cubicBezTo>
                    <a:cubicBezTo>
                      <a:pt x="2523" y="2091"/>
                      <a:pt x="2614" y="2091"/>
                      <a:pt x="2614" y="2007"/>
                    </a:cubicBezTo>
                    <a:cubicBezTo>
                      <a:pt x="2697" y="2007"/>
                      <a:pt x="2614" y="1916"/>
                      <a:pt x="2523" y="1833"/>
                    </a:cubicBezTo>
                    <a:lnTo>
                      <a:pt x="1652" y="1658"/>
                    </a:lnTo>
                    <a:lnTo>
                      <a:pt x="2788" y="1658"/>
                    </a:lnTo>
                    <a:cubicBezTo>
                      <a:pt x="2871" y="1658"/>
                      <a:pt x="2871" y="1568"/>
                      <a:pt x="2962" y="1484"/>
                    </a:cubicBezTo>
                    <a:lnTo>
                      <a:pt x="2871" y="1394"/>
                    </a:lnTo>
                    <a:lnTo>
                      <a:pt x="1652" y="1310"/>
                    </a:lnTo>
                    <a:lnTo>
                      <a:pt x="2962" y="1045"/>
                    </a:lnTo>
                    <a:cubicBezTo>
                      <a:pt x="3046" y="1045"/>
                      <a:pt x="3046" y="962"/>
                      <a:pt x="3046" y="871"/>
                    </a:cubicBezTo>
                    <a:lnTo>
                      <a:pt x="2962" y="787"/>
                    </a:lnTo>
                    <a:lnTo>
                      <a:pt x="1568" y="962"/>
                    </a:lnTo>
                    <a:lnTo>
                      <a:pt x="2614" y="439"/>
                    </a:lnTo>
                    <a:cubicBezTo>
                      <a:pt x="2697" y="439"/>
                      <a:pt x="2788" y="348"/>
                      <a:pt x="2697" y="265"/>
                    </a:cubicBezTo>
                    <a:cubicBezTo>
                      <a:pt x="2697" y="265"/>
                      <a:pt x="2614" y="174"/>
                      <a:pt x="2523" y="174"/>
                    </a:cubicBezTo>
                    <a:lnTo>
                      <a:pt x="1129" y="697"/>
                    </a:lnTo>
                    <a:cubicBezTo>
                      <a:pt x="1220" y="348"/>
                      <a:pt x="1220" y="265"/>
                      <a:pt x="1220" y="91"/>
                    </a:cubicBezTo>
                    <a:lnTo>
                      <a:pt x="1129" y="0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8"/>
              <p:cNvSpPr/>
              <p:nvPr/>
            </p:nvSpPr>
            <p:spPr>
              <a:xfrm>
                <a:off x="-2091787" y="1775018"/>
                <a:ext cx="467724" cy="216406"/>
              </a:xfrm>
              <a:custGeom>
                <a:avLst/>
                <a:gdLst/>
                <a:ahLst/>
                <a:cxnLst/>
                <a:rect l="l" t="t" r="r" b="b"/>
                <a:pathLst>
                  <a:path w="8628" h="3992" extrusionOk="0">
                    <a:moveTo>
                      <a:pt x="980" y="0"/>
                    </a:moveTo>
                    <a:cubicBezTo>
                      <a:pt x="616" y="0"/>
                      <a:pt x="302" y="245"/>
                      <a:pt x="175" y="627"/>
                    </a:cubicBezTo>
                    <a:cubicBezTo>
                      <a:pt x="1" y="1059"/>
                      <a:pt x="91" y="1498"/>
                      <a:pt x="349" y="1756"/>
                    </a:cubicBezTo>
                    <a:lnTo>
                      <a:pt x="3401" y="3846"/>
                    </a:lnTo>
                    <a:cubicBezTo>
                      <a:pt x="3554" y="3949"/>
                      <a:pt x="3737" y="3991"/>
                      <a:pt x="3934" y="3991"/>
                    </a:cubicBezTo>
                    <a:cubicBezTo>
                      <a:pt x="4071" y="3991"/>
                      <a:pt x="4213" y="3971"/>
                      <a:pt x="4356" y="3937"/>
                    </a:cubicBezTo>
                    <a:lnTo>
                      <a:pt x="8627" y="2104"/>
                    </a:lnTo>
                    <a:cubicBezTo>
                      <a:pt x="8453" y="1930"/>
                      <a:pt x="8363" y="1582"/>
                      <a:pt x="8279" y="1233"/>
                    </a:cubicBezTo>
                    <a:cubicBezTo>
                      <a:pt x="8279" y="1233"/>
                      <a:pt x="5575" y="1582"/>
                      <a:pt x="4182" y="1930"/>
                    </a:cubicBezTo>
                    <a:cubicBezTo>
                      <a:pt x="3401" y="1408"/>
                      <a:pt x="1569" y="104"/>
                      <a:pt x="1394" y="104"/>
                    </a:cubicBezTo>
                    <a:cubicBezTo>
                      <a:pt x="1254" y="33"/>
                      <a:pt x="1114" y="0"/>
                      <a:pt x="9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8"/>
              <p:cNvSpPr/>
              <p:nvPr/>
            </p:nvSpPr>
            <p:spPr>
              <a:xfrm>
                <a:off x="-2242870" y="2040159"/>
                <a:ext cx="269369" cy="198354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3659" extrusionOk="0">
                    <a:moveTo>
                      <a:pt x="2530" y="91"/>
                    </a:moveTo>
                    <a:cubicBezTo>
                      <a:pt x="3136" y="91"/>
                      <a:pt x="3749" y="265"/>
                      <a:pt x="4181" y="440"/>
                    </a:cubicBezTo>
                    <a:cubicBezTo>
                      <a:pt x="4356" y="523"/>
                      <a:pt x="4530" y="697"/>
                      <a:pt x="4704" y="788"/>
                    </a:cubicBezTo>
                    <a:cubicBezTo>
                      <a:pt x="4795" y="962"/>
                      <a:pt x="4878" y="1136"/>
                      <a:pt x="4878" y="1311"/>
                    </a:cubicBezTo>
                    <a:cubicBezTo>
                      <a:pt x="4878" y="1833"/>
                      <a:pt x="4795" y="2182"/>
                      <a:pt x="4704" y="2530"/>
                    </a:cubicBezTo>
                    <a:cubicBezTo>
                      <a:pt x="4704" y="2704"/>
                      <a:pt x="4620" y="2878"/>
                      <a:pt x="4446" y="3053"/>
                    </a:cubicBezTo>
                    <a:cubicBezTo>
                      <a:pt x="4272" y="3227"/>
                      <a:pt x="4007" y="3401"/>
                      <a:pt x="3749" y="3401"/>
                    </a:cubicBezTo>
                    <a:cubicBezTo>
                      <a:pt x="3401" y="3485"/>
                      <a:pt x="2962" y="3485"/>
                      <a:pt x="2530" y="3485"/>
                    </a:cubicBezTo>
                    <a:cubicBezTo>
                      <a:pt x="1659" y="3485"/>
                      <a:pt x="1046" y="3401"/>
                      <a:pt x="697" y="3053"/>
                    </a:cubicBezTo>
                    <a:cubicBezTo>
                      <a:pt x="523" y="2878"/>
                      <a:pt x="349" y="2704"/>
                      <a:pt x="265" y="2439"/>
                    </a:cubicBezTo>
                    <a:cubicBezTo>
                      <a:pt x="175" y="2091"/>
                      <a:pt x="91" y="1743"/>
                      <a:pt x="91" y="1311"/>
                    </a:cubicBezTo>
                    <a:cubicBezTo>
                      <a:pt x="175" y="1136"/>
                      <a:pt x="175" y="962"/>
                      <a:pt x="349" y="788"/>
                    </a:cubicBezTo>
                    <a:cubicBezTo>
                      <a:pt x="523" y="614"/>
                      <a:pt x="872" y="440"/>
                      <a:pt x="1220" y="265"/>
                    </a:cubicBezTo>
                    <a:cubicBezTo>
                      <a:pt x="1568" y="175"/>
                      <a:pt x="2091" y="91"/>
                      <a:pt x="2530" y="91"/>
                    </a:cubicBezTo>
                    <a:close/>
                    <a:moveTo>
                      <a:pt x="2530" y="1"/>
                    </a:moveTo>
                    <a:cubicBezTo>
                      <a:pt x="1917" y="1"/>
                      <a:pt x="1311" y="91"/>
                      <a:pt x="788" y="349"/>
                    </a:cubicBezTo>
                    <a:cubicBezTo>
                      <a:pt x="614" y="440"/>
                      <a:pt x="349" y="614"/>
                      <a:pt x="265" y="788"/>
                    </a:cubicBezTo>
                    <a:cubicBezTo>
                      <a:pt x="91" y="962"/>
                      <a:pt x="1" y="1136"/>
                      <a:pt x="1" y="1311"/>
                    </a:cubicBezTo>
                    <a:cubicBezTo>
                      <a:pt x="1" y="1743"/>
                      <a:pt x="91" y="2182"/>
                      <a:pt x="175" y="2439"/>
                    </a:cubicBezTo>
                    <a:cubicBezTo>
                      <a:pt x="265" y="2878"/>
                      <a:pt x="523" y="3227"/>
                      <a:pt x="962" y="3401"/>
                    </a:cubicBezTo>
                    <a:cubicBezTo>
                      <a:pt x="1311" y="3575"/>
                      <a:pt x="1833" y="3659"/>
                      <a:pt x="2530" y="3659"/>
                    </a:cubicBezTo>
                    <a:cubicBezTo>
                      <a:pt x="2962" y="3659"/>
                      <a:pt x="3310" y="3659"/>
                      <a:pt x="3659" y="3575"/>
                    </a:cubicBezTo>
                    <a:cubicBezTo>
                      <a:pt x="3833" y="3485"/>
                      <a:pt x="4098" y="3485"/>
                      <a:pt x="4272" y="3401"/>
                    </a:cubicBezTo>
                    <a:cubicBezTo>
                      <a:pt x="4530" y="3227"/>
                      <a:pt x="4704" y="2962"/>
                      <a:pt x="4795" y="2704"/>
                    </a:cubicBezTo>
                    <a:cubicBezTo>
                      <a:pt x="4969" y="2356"/>
                      <a:pt x="4969" y="1917"/>
                      <a:pt x="4969" y="1311"/>
                    </a:cubicBezTo>
                    <a:cubicBezTo>
                      <a:pt x="4969" y="1136"/>
                      <a:pt x="4878" y="962"/>
                      <a:pt x="4795" y="788"/>
                    </a:cubicBezTo>
                    <a:cubicBezTo>
                      <a:pt x="4530" y="523"/>
                      <a:pt x="4181" y="349"/>
                      <a:pt x="3833" y="175"/>
                    </a:cubicBezTo>
                    <a:cubicBezTo>
                      <a:pt x="3401" y="91"/>
                      <a:pt x="2962" y="1"/>
                      <a:pt x="2530" y="1"/>
                    </a:cubicBezTo>
                    <a:close/>
                  </a:path>
                </a:pathLst>
              </a:custGeom>
              <a:solidFill>
                <a:srgbClr val="FBB0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8"/>
              <p:cNvSpPr/>
              <p:nvPr/>
            </p:nvSpPr>
            <p:spPr>
              <a:xfrm>
                <a:off x="-2237937" y="1747425"/>
                <a:ext cx="264436" cy="399907"/>
              </a:xfrm>
              <a:custGeom>
                <a:avLst/>
                <a:gdLst/>
                <a:ahLst/>
                <a:cxnLst/>
                <a:rect l="l" t="t" r="r" b="b"/>
                <a:pathLst>
                  <a:path w="4878" h="7377" extrusionOk="0">
                    <a:moveTo>
                      <a:pt x="2439" y="0"/>
                    </a:moveTo>
                    <a:cubicBezTo>
                      <a:pt x="2091" y="0"/>
                      <a:pt x="1568" y="265"/>
                      <a:pt x="1045" y="439"/>
                    </a:cubicBezTo>
                    <a:cubicBezTo>
                      <a:pt x="781" y="523"/>
                      <a:pt x="523" y="962"/>
                      <a:pt x="432" y="1310"/>
                    </a:cubicBezTo>
                    <a:lnTo>
                      <a:pt x="0" y="6794"/>
                    </a:lnTo>
                    <a:cubicBezTo>
                      <a:pt x="0" y="6794"/>
                      <a:pt x="929" y="7376"/>
                      <a:pt x="2374" y="7376"/>
                    </a:cubicBezTo>
                    <a:cubicBezTo>
                      <a:pt x="3097" y="7376"/>
                      <a:pt x="3949" y="7231"/>
                      <a:pt x="4878" y="6794"/>
                    </a:cubicBezTo>
                    <a:lnTo>
                      <a:pt x="4529" y="1394"/>
                    </a:lnTo>
                    <a:cubicBezTo>
                      <a:pt x="4529" y="962"/>
                      <a:pt x="4265" y="613"/>
                      <a:pt x="3916" y="439"/>
                    </a:cubicBezTo>
                    <a:cubicBezTo>
                      <a:pt x="3394" y="265"/>
                      <a:pt x="2787" y="0"/>
                      <a:pt x="2439" y="0"/>
                    </a:cubicBezTo>
                    <a:close/>
                  </a:path>
                </a:pathLst>
              </a:custGeom>
              <a:solidFill>
                <a:srgbClr val="60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8"/>
              <p:cNvSpPr/>
              <p:nvPr/>
            </p:nvSpPr>
            <p:spPr>
              <a:xfrm>
                <a:off x="-2351290" y="1753388"/>
                <a:ext cx="491143" cy="655128"/>
              </a:xfrm>
              <a:custGeom>
                <a:avLst/>
                <a:gdLst/>
                <a:ahLst/>
                <a:cxnLst/>
                <a:rect l="l" t="t" r="r" b="b"/>
                <a:pathLst>
                  <a:path w="9060" h="12085" extrusionOk="0">
                    <a:moveTo>
                      <a:pt x="4529" y="0"/>
                    </a:moveTo>
                    <a:cubicBezTo>
                      <a:pt x="3723" y="0"/>
                      <a:pt x="2917" y="110"/>
                      <a:pt x="2697" y="329"/>
                    </a:cubicBezTo>
                    <a:cubicBezTo>
                      <a:pt x="2349" y="678"/>
                      <a:pt x="523" y="6252"/>
                      <a:pt x="258" y="8775"/>
                    </a:cubicBezTo>
                    <a:cubicBezTo>
                      <a:pt x="1" y="11304"/>
                      <a:pt x="1478" y="12084"/>
                      <a:pt x="4530" y="12084"/>
                    </a:cubicBezTo>
                    <a:cubicBezTo>
                      <a:pt x="7575" y="12084"/>
                      <a:pt x="9059" y="11304"/>
                      <a:pt x="8794" y="8775"/>
                    </a:cubicBezTo>
                    <a:cubicBezTo>
                      <a:pt x="8537" y="6252"/>
                      <a:pt x="6704" y="678"/>
                      <a:pt x="6356" y="329"/>
                    </a:cubicBezTo>
                    <a:cubicBezTo>
                      <a:pt x="6140" y="110"/>
                      <a:pt x="5335" y="0"/>
                      <a:pt x="4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8"/>
              <p:cNvSpPr/>
              <p:nvPr/>
            </p:nvSpPr>
            <p:spPr>
              <a:xfrm>
                <a:off x="-2228505" y="1945725"/>
                <a:ext cx="80122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091" extrusionOk="0">
                    <a:moveTo>
                      <a:pt x="1394" y="1"/>
                    </a:moveTo>
                    <a:lnTo>
                      <a:pt x="0" y="1568"/>
                    </a:lnTo>
                    <a:cubicBezTo>
                      <a:pt x="0" y="1568"/>
                      <a:pt x="0" y="1659"/>
                      <a:pt x="84" y="1659"/>
                    </a:cubicBezTo>
                    <a:lnTo>
                      <a:pt x="1394" y="2091"/>
                    </a:lnTo>
                    <a:lnTo>
                      <a:pt x="1478" y="2091"/>
                    </a:lnTo>
                    <a:lnTo>
                      <a:pt x="1478" y="91"/>
                    </a:lnTo>
                    <a:cubicBezTo>
                      <a:pt x="1478" y="1"/>
                      <a:pt x="1394" y="1"/>
                      <a:pt x="1394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8"/>
              <p:cNvSpPr/>
              <p:nvPr/>
            </p:nvSpPr>
            <p:spPr>
              <a:xfrm>
                <a:off x="-2077421" y="1950658"/>
                <a:ext cx="85055" cy="10842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00" extrusionOk="0"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2000"/>
                    </a:lnTo>
                    <a:lnTo>
                      <a:pt x="84" y="2000"/>
                    </a:lnTo>
                    <a:lnTo>
                      <a:pt x="1568" y="1568"/>
                    </a:lnTo>
                    <a:lnTo>
                      <a:pt x="1568" y="1477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614" y="349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8"/>
              <p:cNvSpPr/>
              <p:nvPr/>
            </p:nvSpPr>
            <p:spPr>
              <a:xfrm>
                <a:off x="-2256856" y="2054525"/>
                <a:ext cx="297342" cy="146204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2697" extrusionOk="0">
                    <a:moveTo>
                      <a:pt x="84" y="0"/>
                    </a:moveTo>
                    <a:lnTo>
                      <a:pt x="84" y="84"/>
                    </a:lnTo>
                    <a:cubicBezTo>
                      <a:pt x="1" y="523"/>
                      <a:pt x="175" y="2697"/>
                      <a:pt x="2697" y="2697"/>
                    </a:cubicBezTo>
                    <a:lnTo>
                      <a:pt x="3311" y="2697"/>
                    </a:lnTo>
                    <a:cubicBezTo>
                      <a:pt x="3394" y="2697"/>
                      <a:pt x="3394" y="2613"/>
                      <a:pt x="3394" y="2613"/>
                    </a:cubicBezTo>
                    <a:lnTo>
                      <a:pt x="3394" y="2265"/>
                    </a:lnTo>
                    <a:lnTo>
                      <a:pt x="3485" y="2265"/>
                    </a:lnTo>
                    <a:lnTo>
                      <a:pt x="4356" y="1826"/>
                    </a:lnTo>
                    <a:lnTo>
                      <a:pt x="4530" y="2091"/>
                    </a:lnTo>
                    <a:lnTo>
                      <a:pt x="4614" y="2091"/>
                    </a:lnTo>
                    <a:cubicBezTo>
                      <a:pt x="5401" y="1394"/>
                      <a:pt x="5485" y="349"/>
                      <a:pt x="5485" y="84"/>
                    </a:cubicBezTo>
                    <a:lnTo>
                      <a:pt x="5485" y="0"/>
                    </a:lnTo>
                    <a:cubicBezTo>
                      <a:pt x="4363" y="530"/>
                      <a:pt x="3399" y="700"/>
                      <a:pt x="2597" y="700"/>
                    </a:cubicBezTo>
                    <a:cubicBezTo>
                      <a:pt x="2218" y="700"/>
                      <a:pt x="1875" y="662"/>
                      <a:pt x="1569" y="607"/>
                    </a:cubicBezTo>
                    <a:lnTo>
                      <a:pt x="1569" y="871"/>
                    </a:lnTo>
                    <a:lnTo>
                      <a:pt x="698" y="607"/>
                    </a:lnTo>
                    <a:lnTo>
                      <a:pt x="698" y="349"/>
                    </a:lnTo>
                    <a:cubicBezTo>
                      <a:pt x="433" y="258"/>
                      <a:pt x="259" y="84"/>
                      <a:pt x="84" y="0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8"/>
              <p:cNvSpPr/>
              <p:nvPr/>
            </p:nvSpPr>
            <p:spPr>
              <a:xfrm>
                <a:off x="-2228505" y="1945725"/>
                <a:ext cx="80122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091" extrusionOk="0">
                    <a:moveTo>
                      <a:pt x="1394" y="1"/>
                    </a:moveTo>
                    <a:lnTo>
                      <a:pt x="0" y="1568"/>
                    </a:lnTo>
                    <a:cubicBezTo>
                      <a:pt x="0" y="1568"/>
                      <a:pt x="0" y="1659"/>
                      <a:pt x="84" y="1659"/>
                    </a:cubicBezTo>
                    <a:lnTo>
                      <a:pt x="1394" y="2091"/>
                    </a:lnTo>
                    <a:lnTo>
                      <a:pt x="1478" y="2091"/>
                    </a:lnTo>
                    <a:lnTo>
                      <a:pt x="1478" y="2007"/>
                    </a:lnTo>
                    <a:lnTo>
                      <a:pt x="258" y="1659"/>
                    </a:lnTo>
                    <a:cubicBezTo>
                      <a:pt x="175" y="1568"/>
                      <a:pt x="175" y="1568"/>
                      <a:pt x="258" y="1485"/>
                    </a:cubicBezTo>
                    <a:lnTo>
                      <a:pt x="1478" y="91"/>
                    </a:lnTo>
                    <a:cubicBezTo>
                      <a:pt x="1478" y="1"/>
                      <a:pt x="1394" y="1"/>
                      <a:pt x="1394" y="1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8"/>
              <p:cNvSpPr/>
              <p:nvPr/>
            </p:nvSpPr>
            <p:spPr>
              <a:xfrm>
                <a:off x="-2077421" y="1950658"/>
                <a:ext cx="14040" cy="10842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000" extrusionOk="0"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2000"/>
                    </a:lnTo>
                    <a:lnTo>
                      <a:pt x="258" y="2000"/>
                    </a:lnTo>
                    <a:lnTo>
                      <a:pt x="175" y="1916"/>
                    </a:lnTo>
                    <a:lnTo>
                      <a:pt x="175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175" y="349"/>
                    </a:lnTo>
                    <a:lnTo>
                      <a:pt x="349" y="92"/>
                    </a:lnTo>
                    <a:lnTo>
                      <a:pt x="349" y="1"/>
                    </a:lnTo>
                    <a:close/>
                    <a:moveTo>
                      <a:pt x="614" y="266"/>
                    </a:moveTo>
                    <a:lnTo>
                      <a:pt x="175" y="349"/>
                    </a:lnTo>
                    <a:lnTo>
                      <a:pt x="614" y="349"/>
                    </a:lnTo>
                    <a:lnTo>
                      <a:pt x="614" y="266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8"/>
              <p:cNvSpPr/>
              <p:nvPr/>
            </p:nvSpPr>
            <p:spPr>
              <a:xfrm>
                <a:off x="-2171855" y="2087376"/>
                <a:ext cx="9487" cy="9487"/>
              </a:xfrm>
              <a:custGeom>
                <a:avLst/>
                <a:gdLst/>
                <a:ahLst/>
                <a:cxnLst/>
                <a:rect l="l" t="t" r="r" b="b"/>
                <a:pathLst>
                  <a:path w="175" h="175" extrusionOk="0">
                    <a:moveTo>
                      <a:pt x="1" y="1"/>
                    </a:moveTo>
                    <a:lnTo>
                      <a:pt x="1" y="175"/>
                    </a:lnTo>
                    <a:lnTo>
                      <a:pt x="175" y="175"/>
                    </a:lnTo>
                    <a:lnTo>
                      <a:pt x="175" y="1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8"/>
              <p:cNvSpPr/>
              <p:nvPr/>
            </p:nvSpPr>
            <p:spPr>
              <a:xfrm>
                <a:off x="-2044570" y="2054525"/>
                <a:ext cx="85055" cy="28352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523" extrusionOk="0">
                    <a:moveTo>
                      <a:pt x="1569" y="0"/>
                    </a:moveTo>
                    <a:cubicBezTo>
                      <a:pt x="962" y="258"/>
                      <a:pt x="523" y="432"/>
                      <a:pt x="1" y="523"/>
                    </a:cubicBezTo>
                    <a:cubicBezTo>
                      <a:pt x="523" y="432"/>
                      <a:pt x="1046" y="258"/>
                      <a:pt x="1569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8"/>
              <p:cNvSpPr/>
              <p:nvPr/>
            </p:nvSpPr>
            <p:spPr>
              <a:xfrm>
                <a:off x="-2256856" y="2054525"/>
                <a:ext cx="184043" cy="1462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2697" extrusionOk="0">
                    <a:moveTo>
                      <a:pt x="84" y="0"/>
                    </a:moveTo>
                    <a:lnTo>
                      <a:pt x="84" y="84"/>
                    </a:lnTo>
                    <a:cubicBezTo>
                      <a:pt x="1" y="523"/>
                      <a:pt x="175" y="2697"/>
                      <a:pt x="2697" y="2697"/>
                    </a:cubicBezTo>
                    <a:lnTo>
                      <a:pt x="2872" y="2697"/>
                    </a:lnTo>
                    <a:cubicBezTo>
                      <a:pt x="433" y="2697"/>
                      <a:pt x="259" y="697"/>
                      <a:pt x="259" y="84"/>
                    </a:cubicBezTo>
                    <a:cubicBezTo>
                      <a:pt x="175" y="84"/>
                      <a:pt x="175" y="84"/>
                      <a:pt x="84" y="0"/>
                    </a:cubicBezTo>
                    <a:close/>
                    <a:moveTo>
                      <a:pt x="3394" y="2613"/>
                    </a:moveTo>
                    <a:lnTo>
                      <a:pt x="3394" y="2613"/>
                    </a:lnTo>
                    <a:cubicBezTo>
                      <a:pt x="3220" y="2697"/>
                      <a:pt x="3046" y="2697"/>
                      <a:pt x="2872" y="2697"/>
                    </a:cubicBezTo>
                    <a:lnTo>
                      <a:pt x="3311" y="2697"/>
                    </a:lnTo>
                    <a:cubicBezTo>
                      <a:pt x="3394" y="2697"/>
                      <a:pt x="3394" y="2697"/>
                      <a:pt x="3394" y="2613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8"/>
              <p:cNvSpPr/>
              <p:nvPr/>
            </p:nvSpPr>
            <p:spPr>
              <a:xfrm>
                <a:off x="-2020772" y="2148959"/>
                <a:ext cx="18974" cy="18919"/>
              </a:xfrm>
              <a:custGeom>
                <a:avLst/>
                <a:gdLst/>
                <a:ahLst/>
                <a:cxnLst/>
                <a:rect l="l" t="t" r="r" b="b"/>
                <a:pathLst>
                  <a:path w="350" h="349" extrusionOk="0">
                    <a:moveTo>
                      <a:pt x="84" y="0"/>
                    </a:moveTo>
                    <a:lnTo>
                      <a:pt x="1" y="84"/>
                    </a:lnTo>
                    <a:lnTo>
                      <a:pt x="175" y="349"/>
                    </a:lnTo>
                    <a:lnTo>
                      <a:pt x="259" y="349"/>
                    </a:lnTo>
                    <a:lnTo>
                      <a:pt x="349" y="258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8"/>
              <p:cNvSpPr/>
              <p:nvPr/>
            </p:nvSpPr>
            <p:spPr>
              <a:xfrm>
                <a:off x="-2228505" y="1945725"/>
                <a:ext cx="80122" cy="118286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182" extrusionOk="0">
                    <a:moveTo>
                      <a:pt x="1303" y="1"/>
                    </a:moveTo>
                    <a:lnTo>
                      <a:pt x="0" y="1568"/>
                    </a:lnTo>
                    <a:lnTo>
                      <a:pt x="84" y="1568"/>
                    </a:lnTo>
                    <a:lnTo>
                      <a:pt x="1394" y="91"/>
                    </a:lnTo>
                    <a:lnTo>
                      <a:pt x="1478" y="91"/>
                    </a:lnTo>
                    <a:lnTo>
                      <a:pt x="1478" y="1"/>
                    </a:lnTo>
                    <a:close/>
                    <a:moveTo>
                      <a:pt x="0" y="1568"/>
                    </a:moveTo>
                    <a:cubicBezTo>
                      <a:pt x="0" y="1659"/>
                      <a:pt x="0" y="1659"/>
                      <a:pt x="84" y="1659"/>
                    </a:cubicBezTo>
                    <a:cubicBezTo>
                      <a:pt x="84" y="1659"/>
                      <a:pt x="0" y="1659"/>
                      <a:pt x="0" y="1568"/>
                    </a:cubicBezTo>
                    <a:close/>
                    <a:moveTo>
                      <a:pt x="84" y="1659"/>
                    </a:moveTo>
                    <a:lnTo>
                      <a:pt x="1394" y="2182"/>
                    </a:lnTo>
                    <a:cubicBezTo>
                      <a:pt x="1478" y="2182"/>
                      <a:pt x="1478" y="2091"/>
                      <a:pt x="1478" y="2091"/>
                    </a:cubicBezTo>
                    <a:lnTo>
                      <a:pt x="1394" y="2091"/>
                    </a:lnTo>
                    <a:lnTo>
                      <a:pt x="84" y="1659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8"/>
              <p:cNvSpPr/>
              <p:nvPr/>
            </p:nvSpPr>
            <p:spPr>
              <a:xfrm>
                <a:off x="-2077421" y="1950658"/>
                <a:ext cx="85055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91" extrusionOk="0">
                    <a:moveTo>
                      <a:pt x="1" y="0"/>
                    </a:moveTo>
                    <a:lnTo>
                      <a:pt x="1" y="84"/>
                    </a:lnTo>
                    <a:lnTo>
                      <a:pt x="1" y="2000"/>
                    </a:lnTo>
                    <a:cubicBezTo>
                      <a:pt x="1" y="2000"/>
                      <a:pt x="1" y="2091"/>
                      <a:pt x="84" y="2091"/>
                    </a:cubicBezTo>
                    <a:lnTo>
                      <a:pt x="1568" y="1568"/>
                    </a:lnTo>
                    <a:lnTo>
                      <a:pt x="84" y="2000"/>
                    </a:lnTo>
                    <a:lnTo>
                      <a:pt x="84" y="84"/>
                    </a:lnTo>
                    <a:lnTo>
                      <a:pt x="1568" y="1477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92" y="349"/>
                    </a:lnTo>
                    <a:lnTo>
                      <a:pt x="266" y="1"/>
                    </a:lnTo>
                    <a:close/>
                    <a:moveTo>
                      <a:pt x="349" y="1"/>
                    </a:moveTo>
                    <a:lnTo>
                      <a:pt x="524" y="349"/>
                    </a:lnTo>
                    <a:lnTo>
                      <a:pt x="614" y="349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8"/>
              <p:cNvSpPr/>
              <p:nvPr/>
            </p:nvSpPr>
            <p:spPr>
              <a:xfrm>
                <a:off x="-2256856" y="2054525"/>
                <a:ext cx="302275" cy="151137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2788" extrusionOk="0">
                    <a:moveTo>
                      <a:pt x="698" y="607"/>
                    </a:moveTo>
                    <a:lnTo>
                      <a:pt x="1569" y="871"/>
                    </a:lnTo>
                    <a:lnTo>
                      <a:pt x="1646" y="625"/>
                    </a:lnTo>
                    <a:lnTo>
                      <a:pt x="1646" y="625"/>
                    </a:lnTo>
                    <a:cubicBezTo>
                      <a:pt x="1969" y="697"/>
                      <a:pt x="2291" y="697"/>
                      <a:pt x="2614" y="697"/>
                    </a:cubicBezTo>
                    <a:cubicBezTo>
                      <a:pt x="2293" y="697"/>
                      <a:pt x="1972" y="620"/>
                      <a:pt x="1652" y="608"/>
                    </a:cubicBezTo>
                    <a:lnTo>
                      <a:pt x="1652" y="608"/>
                    </a:lnTo>
                    <a:lnTo>
                      <a:pt x="1652" y="607"/>
                    </a:lnTo>
                    <a:lnTo>
                      <a:pt x="1569" y="607"/>
                    </a:lnTo>
                    <a:lnTo>
                      <a:pt x="1569" y="781"/>
                    </a:lnTo>
                    <a:lnTo>
                      <a:pt x="698" y="607"/>
                    </a:lnTo>
                    <a:close/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175"/>
                    </a:lnTo>
                    <a:cubicBezTo>
                      <a:pt x="1" y="432"/>
                      <a:pt x="84" y="1046"/>
                      <a:pt x="433" y="1652"/>
                    </a:cubicBezTo>
                    <a:cubicBezTo>
                      <a:pt x="84" y="1046"/>
                      <a:pt x="84" y="432"/>
                      <a:pt x="84" y="175"/>
                    </a:cubicBezTo>
                    <a:lnTo>
                      <a:pt x="84" y="84"/>
                    </a:lnTo>
                    <a:cubicBezTo>
                      <a:pt x="175" y="84"/>
                      <a:pt x="433" y="258"/>
                      <a:pt x="698" y="349"/>
                    </a:cubicBezTo>
                    <a:lnTo>
                      <a:pt x="698" y="607"/>
                    </a:lnTo>
                    <a:lnTo>
                      <a:pt x="781" y="349"/>
                    </a:lnTo>
                    <a:cubicBezTo>
                      <a:pt x="433" y="175"/>
                      <a:pt x="259" y="84"/>
                      <a:pt x="175" y="0"/>
                    </a:cubicBezTo>
                    <a:close/>
                    <a:moveTo>
                      <a:pt x="4356" y="1742"/>
                    </a:moveTo>
                    <a:lnTo>
                      <a:pt x="4356" y="1826"/>
                    </a:lnTo>
                    <a:lnTo>
                      <a:pt x="4530" y="2091"/>
                    </a:lnTo>
                    <a:lnTo>
                      <a:pt x="4439" y="1826"/>
                    </a:lnTo>
                    <a:lnTo>
                      <a:pt x="4356" y="1742"/>
                    </a:lnTo>
                    <a:close/>
                    <a:moveTo>
                      <a:pt x="5401" y="0"/>
                    </a:moveTo>
                    <a:cubicBezTo>
                      <a:pt x="4356" y="523"/>
                      <a:pt x="3394" y="697"/>
                      <a:pt x="2614" y="697"/>
                    </a:cubicBezTo>
                    <a:cubicBezTo>
                      <a:pt x="3394" y="697"/>
                      <a:pt x="4356" y="523"/>
                      <a:pt x="5485" y="84"/>
                    </a:cubicBezTo>
                    <a:lnTo>
                      <a:pt x="5485" y="84"/>
                    </a:lnTo>
                    <a:cubicBezTo>
                      <a:pt x="5485" y="349"/>
                      <a:pt x="5401" y="1394"/>
                      <a:pt x="4614" y="2091"/>
                    </a:cubicBezTo>
                    <a:cubicBezTo>
                      <a:pt x="5401" y="1394"/>
                      <a:pt x="5575" y="349"/>
                      <a:pt x="5575" y="84"/>
                    </a:cubicBezTo>
                    <a:cubicBezTo>
                      <a:pt x="5575" y="84"/>
                      <a:pt x="5575" y="0"/>
                      <a:pt x="5485" y="0"/>
                    </a:cubicBezTo>
                    <a:close/>
                    <a:moveTo>
                      <a:pt x="4530" y="2091"/>
                    </a:moveTo>
                    <a:cubicBezTo>
                      <a:pt x="4530" y="2091"/>
                      <a:pt x="4530" y="2174"/>
                      <a:pt x="4614" y="2174"/>
                    </a:cubicBezTo>
                    <a:lnTo>
                      <a:pt x="4614" y="2091"/>
                    </a:lnTo>
                    <a:close/>
                    <a:moveTo>
                      <a:pt x="4356" y="1826"/>
                    </a:moveTo>
                    <a:lnTo>
                      <a:pt x="3394" y="2174"/>
                    </a:lnTo>
                    <a:lnTo>
                      <a:pt x="3394" y="2265"/>
                    </a:lnTo>
                    <a:lnTo>
                      <a:pt x="3394" y="2613"/>
                    </a:lnTo>
                    <a:lnTo>
                      <a:pt x="3485" y="2265"/>
                    </a:lnTo>
                    <a:lnTo>
                      <a:pt x="4356" y="1826"/>
                    </a:lnTo>
                    <a:close/>
                    <a:moveTo>
                      <a:pt x="433" y="1652"/>
                    </a:moveTo>
                    <a:cubicBezTo>
                      <a:pt x="781" y="2265"/>
                      <a:pt x="1478" y="2788"/>
                      <a:pt x="2697" y="2788"/>
                    </a:cubicBezTo>
                    <a:cubicBezTo>
                      <a:pt x="2962" y="2788"/>
                      <a:pt x="3136" y="2697"/>
                      <a:pt x="3394" y="2697"/>
                    </a:cubicBezTo>
                    <a:lnTo>
                      <a:pt x="3394" y="2613"/>
                    </a:lnTo>
                    <a:lnTo>
                      <a:pt x="3311" y="2613"/>
                    </a:lnTo>
                    <a:cubicBezTo>
                      <a:pt x="3136" y="2697"/>
                      <a:pt x="2962" y="2697"/>
                      <a:pt x="2697" y="2697"/>
                    </a:cubicBezTo>
                    <a:cubicBezTo>
                      <a:pt x="1478" y="2697"/>
                      <a:pt x="781" y="2174"/>
                      <a:pt x="433" y="1652"/>
                    </a:cubicBez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8"/>
              <p:cNvSpPr/>
              <p:nvPr/>
            </p:nvSpPr>
            <p:spPr>
              <a:xfrm>
                <a:off x="-2155755" y="1634072"/>
                <a:ext cx="97253" cy="145229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2679" extrusionOk="0">
                    <a:moveTo>
                      <a:pt x="226" y="1"/>
                    </a:moveTo>
                    <a:cubicBezTo>
                      <a:pt x="226" y="1"/>
                      <a:pt x="136" y="1833"/>
                      <a:pt x="52" y="2265"/>
                    </a:cubicBezTo>
                    <a:cubicBezTo>
                      <a:pt x="1" y="2514"/>
                      <a:pt x="567" y="2678"/>
                      <a:pt x="1068" y="2678"/>
                    </a:cubicBezTo>
                    <a:cubicBezTo>
                      <a:pt x="1450" y="2678"/>
                      <a:pt x="1794" y="2582"/>
                      <a:pt x="1794" y="2356"/>
                    </a:cubicBezTo>
                    <a:cubicBezTo>
                      <a:pt x="1794" y="1833"/>
                      <a:pt x="1620" y="91"/>
                      <a:pt x="1620" y="91"/>
                    </a:cubicBezTo>
                    <a:lnTo>
                      <a:pt x="226" y="1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8"/>
              <p:cNvSpPr/>
              <p:nvPr/>
            </p:nvSpPr>
            <p:spPr>
              <a:xfrm>
                <a:off x="-2152990" y="1657870"/>
                <a:ext cx="94488" cy="7069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304" extrusionOk="0">
                    <a:moveTo>
                      <a:pt x="1652" y="1"/>
                    </a:moveTo>
                    <a:lnTo>
                      <a:pt x="175" y="84"/>
                    </a:lnTo>
                    <a:cubicBezTo>
                      <a:pt x="85" y="433"/>
                      <a:pt x="85" y="955"/>
                      <a:pt x="1" y="1304"/>
                    </a:cubicBezTo>
                    <a:lnTo>
                      <a:pt x="1743" y="955"/>
                    </a:lnTo>
                    <a:cubicBezTo>
                      <a:pt x="1652" y="607"/>
                      <a:pt x="1652" y="259"/>
                      <a:pt x="1652" y="1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8"/>
              <p:cNvSpPr/>
              <p:nvPr/>
            </p:nvSpPr>
            <p:spPr>
              <a:xfrm>
                <a:off x="-2157869" y="1756858"/>
                <a:ext cx="103921" cy="23852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440" extrusionOk="0">
                    <a:moveTo>
                      <a:pt x="0" y="0"/>
                    </a:moveTo>
                    <a:cubicBezTo>
                      <a:pt x="0" y="91"/>
                      <a:pt x="91" y="175"/>
                      <a:pt x="91" y="175"/>
                    </a:cubicBezTo>
                    <a:cubicBezTo>
                      <a:pt x="175" y="265"/>
                      <a:pt x="349" y="349"/>
                      <a:pt x="523" y="349"/>
                    </a:cubicBezTo>
                    <a:cubicBezTo>
                      <a:pt x="697" y="439"/>
                      <a:pt x="871" y="439"/>
                      <a:pt x="1046" y="439"/>
                    </a:cubicBezTo>
                    <a:cubicBezTo>
                      <a:pt x="1310" y="439"/>
                      <a:pt x="1485" y="439"/>
                      <a:pt x="1659" y="349"/>
                    </a:cubicBezTo>
                    <a:cubicBezTo>
                      <a:pt x="1742" y="349"/>
                      <a:pt x="1742" y="265"/>
                      <a:pt x="1833" y="265"/>
                    </a:cubicBezTo>
                    <a:cubicBezTo>
                      <a:pt x="1833" y="175"/>
                      <a:pt x="1917" y="91"/>
                      <a:pt x="1917" y="91"/>
                    </a:cubicBezTo>
                    <a:lnTo>
                      <a:pt x="1917" y="0"/>
                    </a:lnTo>
                    <a:cubicBezTo>
                      <a:pt x="1833" y="0"/>
                      <a:pt x="1833" y="0"/>
                      <a:pt x="1833" y="91"/>
                    </a:cubicBezTo>
                    <a:cubicBezTo>
                      <a:pt x="1833" y="91"/>
                      <a:pt x="1833" y="175"/>
                      <a:pt x="1742" y="175"/>
                    </a:cubicBezTo>
                    <a:cubicBezTo>
                      <a:pt x="1659" y="349"/>
                      <a:pt x="1394" y="349"/>
                      <a:pt x="1046" y="349"/>
                    </a:cubicBezTo>
                    <a:cubicBezTo>
                      <a:pt x="788" y="349"/>
                      <a:pt x="614" y="349"/>
                      <a:pt x="349" y="265"/>
                    </a:cubicBezTo>
                    <a:cubicBezTo>
                      <a:pt x="265" y="265"/>
                      <a:pt x="175" y="175"/>
                      <a:pt x="175" y="175"/>
                    </a:cubicBezTo>
                    <a:cubicBezTo>
                      <a:pt x="91" y="91"/>
                      <a:pt x="91" y="91"/>
                      <a:pt x="91" y="0"/>
                    </a:cubicBez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8"/>
              <p:cNvSpPr/>
              <p:nvPr/>
            </p:nvSpPr>
            <p:spPr>
              <a:xfrm>
                <a:off x="-2337304" y="355150"/>
                <a:ext cx="637672" cy="141759"/>
              </a:xfrm>
              <a:custGeom>
                <a:avLst/>
                <a:gdLst/>
                <a:ahLst/>
                <a:cxnLst/>
                <a:rect l="l" t="t" r="r" b="b"/>
                <a:pathLst>
                  <a:path w="11763" h="2615" extrusionOk="0">
                    <a:moveTo>
                      <a:pt x="4200" y="1"/>
                    </a:moveTo>
                    <a:cubicBezTo>
                      <a:pt x="1860" y="1"/>
                      <a:pt x="158" y="404"/>
                      <a:pt x="91" y="1037"/>
                    </a:cubicBezTo>
                    <a:cubicBezTo>
                      <a:pt x="0" y="1818"/>
                      <a:pt x="2614" y="2166"/>
                      <a:pt x="5840" y="2431"/>
                    </a:cubicBezTo>
                    <a:cubicBezTo>
                      <a:pt x="7164" y="2537"/>
                      <a:pt x="8386" y="2615"/>
                      <a:pt x="9371" y="2615"/>
                    </a:cubicBezTo>
                    <a:cubicBezTo>
                      <a:pt x="10782" y="2615"/>
                      <a:pt x="11709" y="2455"/>
                      <a:pt x="11763" y="1992"/>
                    </a:cubicBezTo>
                    <a:cubicBezTo>
                      <a:pt x="11763" y="1211"/>
                      <a:pt x="9233" y="340"/>
                      <a:pt x="6014" y="76"/>
                    </a:cubicBezTo>
                    <a:cubicBezTo>
                      <a:pt x="5381" y="25"/>
                      <a:pt x="4772" y="1"/>
                      <a:pt x="42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8"/>
              <p:cNvSpPr/>
              <p:nvPr/>
            </p:nvSpPr>
            <p:spPr>
              <a:xfrm>
                <a:off x="-2337304" y="397000"/>
                <a:ext cx="637672" cy="99909"/>
              </a:xfrm>
              <a:custGeom>
                <a:avLst/>
                <a:gdLst/>
                <a:ahLst/>
                <a:cxnLst/>
                <a:rect l="l" t="t" r="r" b="b"/>
                <a:pathLst>
                  <a:path w="11763" h="1843" extrusionOk="0">
                    <a:moveTo>
                      <a:pt x="175" y="0"/>
                    </a:moveTo>
                    <a:cubicBezTo>
                      <a:pt x="175" y="91"/>
                      <a:pt x="91" y="175"/>
                      <a:pt x="91" y="265"/>
                    </a:cubicBezTo>
                    <a:cubicBezTo>
                      <a:pt x="0" y="1046"/>
                      <a:pt x="2614" y="1394"/>
                      <a:pt x="5840" y="1659"/>
                    </a:cubicBezTo>
                    <a:cubicBezTo>
                      <a:pt x="7164" y="1765"/>
                      <a:pt x="8386" y="1843"/>
                      <a:pt x="9371" y="1843"/>
                    </a:cubicBezTo>
                    <a:cubicBezTo>
                      <a:pt x="10782" y="1843"/>
                      <a:pt x="11709" y="1683"/>
                      <a:pt x="11763" y="1220"/>
                    </a:cubicBezTo>
                    <a:cubicBezTo>
                      <a:pt x="11763" y="1136"/>
                      <a:pt x="11672" y="1046"/>
                      <a:pt x="11672" y="962"/>
                    </a:cubicBezTo>
                    <a:cubicBezTo>
                      <a:pt x="11384" y="1296"/>
                      <a:pt x="10540" y="1421"/>
                      <a:pt x="9345" y="1421"/>
                    </a:cubicBezTo>
                    <a:cubicBezTo>
                      <a:pt x="8373" y="1421"/>
                      <a:pt x="7168" y="1339"/>
                      <a:pt x="5840" y="1220"/>
                    </a:cubicBezTo>
                    <a:cubicBezTo>
                      <a:pt x="2962" y="962"/>
                      <a:pt x="614" y="614"/>
                      <a:pt x="1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38"/>
              <p:cNvSpPr/>
              <p:nvPr/>
            </p:nvSpPr>
            <p:spPr>
              <a:xfrm>
                <a:off x="-2063435" y="239411"/>
                <a:ext cx="132272" cy="157643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908" extrusionOk="0">
                    <a:moveTo>
                      <a:pt x="1880" y="1"/>
                    </a:moveTo>
                    <a:cubicBezTo>
                      <a:pt x="1836" y="1"/>
                      <a:pt x="1789" y="12"/>
                      <a:pt x="1742" y="37"/>
                    </a:cubicBezTo>
                    <a:lnTo>
                      <a:pt x="1220" y="211"/>
                    </a:lnTo>
                    <a:cubicBezTo>
                      <a:pt x="1136" y="211"/>
                      <a:pt x="1046" y="294"/>
                      <a:pt x="1046" y="385"/>
                    </a:cubicBezTo>
                    <a:cubicBezTo>
                      <a:pt x="871" y="1688"/>
                      <a:pt x="0" y="2559"/>
                      <a:pt x="91" y="2650"/>
                    </a:cubicBezTo>
                    <a:cubicBezTo>
                      <a:pt x="100" y="2659"/>
                      <a:pt x="113" y="2663"/>
                      <a:pt x="129" y="2663"/>
                    </a:cubicBezTo>
                    <a:cubicBezTo>
                      <a:pt x="264" y="2663"/>
                      <a:pt x="614" y="2385"/>
                      <a:pt x="614" y="2385"/>
                    </a:cubicBezTo>
                    <a:cubicBezTo>
                      <a:pt x="614" y="2385"/>
                      <a:pt x="697" y="2385"/>
                      <a:pt x="697" y="2475"/>
                    </a:cubicBezTo>
                    <a:lnTo>
                      <a:pt x="871" y="2733"/>
                    </a:lnTo>
                    <a:cubicBezTo>
                      <a:pt x="917" y="2778"/>
                      <a:pt x="960" y="2801"/>
                      <a:pt x="992" y="2801"/>
                    </a:cubicBezTo>
                    <a:cubicBezTo>
                      <a:pt x="1025" y="2801"/>
                      <a:pt x="1046" y="2778"/>
                      <a:pt x="1046" y="2733"/>
                    </a:cubicBezTo>
                    <a:lnTo>
                      <a:pt x="1220" y="2559"/>
                    </a:lnTo>
                    <a:lnTo>
                      <a:pt x="1394" y="2559"/>
                    </a:lnTo>
                    <a:lnTo>
                      <a:pt x="1659" y="2824"/>
                    </a:lnTo>
                    <a:cubicBezTo>
                      <a:pt x="1659" y="2852"/>
                      <a:pt x="1668" y="2861"/>
                      <a:pt x="1684" y="2861"/>
                    </a:cubicBezTo>
                    <a:cubicBezTo>
                      <a:pt x="1715" y="2861"/>
                      <a:pt x="1773" y="2824"/>
                      <a:pt x="1833" y="2824"/>
                    </a:cubicBezTo>
                    <a:lnTo>
                      <a:pt x="1833" y="2650"/>
                    </a:lnTo>
                    <a:cubicBezTo>
                      <a:pt x="1889" y="2650"/>
                      <a:pt x="1948" y="2609"/>
                      <a:pt x="1981" y="2609"/>
                    </a:cubicBezTo>
                    <a:cubicBezTo>
                      <a:pt x="1997" y="2609"/>
                      <a:pt x="2007" y="2619"/>
                      <a:pt x="2007" y="2650"/>
                    </a:cubicBezTo>
                    <a:cubicBezTo>
                      <a:pt x="2007" y="2650"/>
                      <a:pt x="2265" y="2907"/>
                      <a:pt x="2356" y="2907"/>
                    </a:cubicBezTo>
                    <a:cubicBezTo>
                      <a:pt x="2439" y="2907"/>
                      <a:pt x="2181" y="908"/>
                      <a:pt x="2091" y="211"/>
                    </a:cubicBezTo>
                    <a:cubicBezTo>
                      <a:pt x="2091" y="83"/>
                      <a:pt x="1998" y="1"/>
                      <a:pt x="1880" y="1"/>
                    </a:cubicBezTo>
                    <a:close/>
                  </a:path>
                </a:pathLst>
              </a:custGeom>
              <a:solidFill>
                <a:srgbClr val="39B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38"/>
              <p:cNvSpPr/>
              <p:nvPr/>
            </p:nvSpPr>
            <p:spPr>
              <a:xfrm>
                <a:off x="-2881301" y="1086659"/>
                <a:ext cx="331765" cy="341577"/>
              </a:xfrm>
              <a:custGeom>
                <a:avLst/>
                <a:gdLst/>
                <a:ahLst/>
                <a:cxnLst/>
                <a:rect l="l" t="t" r="r" b="b"/>
                <a:pathLst>
                  <a:path w="6120" h="6301" extrusionOk="0">
                    <a:moveTo>
                      <a:pt x="3415" y="0"/>
                    </a:moveTo>
                    <a:cubicBezTo>
                      <a:pt x="0" y="0"/>
                      <a:pt x="692" y="6300"/>
                      <a:pt x="5049" y="6300"/>
                    </a:cubicBezTo>
                    <a:cubicBezTo>
                      <a:pt x="5384" y="6300"/>
                      <a:pt x="5741" y="6263"/>
                      <a:pt x="6119" y="6183"/>
                    </a:cubicBezTo>
                    <a:lnTo>
                      <a:pt x="4461" y="169"/>
                    </a:lnTo>
                    <a:cubicBezTo>
                      <a:pt x="4078" y="53"/>
                      <a:pt x="3729" y="0"/>
                      <a:pt x="3415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8"/>
              <p:cNvSpPr/>
              <p:nvPr/>
            </p:nvSpPr>
            <p:spPr>
              <a:xfrm>
                <a:off x="-2733959" y="1190255"/>
                <a:ext cx="89989" cy="148481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739" extrusionOk="0">
                    <a:moveTo>
                      <a:pt x="175" y="0"/>
                    </a:moveTo>
                    <a:cubicBezTo>
                      <a:pt x="92" y="91"/>
                      <a:pt x="92" y="175"/>
                      <a:pt x="175" y="265"/>
                    </a:cubicBezTo>
                    <a:lnTo>
                      <a:pt x="1220" y="2091"/>
                    </a:lnTo>
                    <a:lnTo>
                      <a:pt x="175" y="2356"/>
                    </a:lnTo>
                    <a:cubicBezTo>
                      <a:pt x="92" y="2439"/>
                      <a:pt x="1" y="2530"/>
                      <a:pt x="1" y="2613"/>
                    </a:cubicBezTo>
                    <a:cubicBezTo>
                      <a:pt x="65" y="2678"/>
                      <a:pt x="126" y="2738"/>
                      <a:pt x="188" y="2738"/>
                    </a:cubicBezTo>
                    <a:cubicBezTo>
                      <a:pt x="214" y="2738"/>
                      <a:pt x="239" y="2728"/>
                      <a:pt x="266" y="2704"/>
                    </a:cubicBezTo>
                    <a:lnTo>
                      <a:pt x="1569" y="2356"/>
                    </a:lnTo>
                    <a:cubicBezTo>
                      <a:pt x="1569" y="2356"/>
                      <a:pt x="1659" y="2356"/>
                      <a:pt x="1659" y="2265"/>
                    </a:cubicBezTo>
                    <a:lnTo>
                      <a:pt x="1659" y="2091"/>
                    </a:lnTo>
                    <a:lnTo>
                      <a:pt x="440" y="91"/>
                    </a:lnTo>
                    <a:cubicBezTo>
                      <a:pt x="349" y="0"/>
                      <a:pt x="266" y="0"/>
                      <a:pt x="175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8"/>
              <p:cNvSpPr/>
              <p:nvPr/>
            </p:nvSpPr>
            <p:spPr>
              <a:xfrm>
                <a:off x="-1624117" y="1192369"/>
                <a:ext cx="373507" cy="327483"/>
              </a:xfrm>
              <a:custGeom>
                <a:avLst/>
                <a:gdLst/>
                <a:ahLst/>
                <a:cxnLst/>
                <a:rect l="l" t="t" r="r" b="b"/>
                <a:pathLst>
                  <a:path w="6890" h="6041" extrusionOk="0">
                    <a:moveTo>
                      <a:pt x="3080" y="0"/>
                    </a:moveTo>
                    <a:cubicBezTo>
                      <a:pt x="2880" y="0"/>
                      <a:pt x="2667" y="17"/>
                      <a:pt x="2439" y="52"/>
                    </a:cubicBezTo>
                    <a:lnTo>
                      <a:pt x="0" y="5710"/>
                    </a:lnTo>
                    <a:cubicBezTo>
                      <a:pt x="602" y="5939"/>
                      <a:pt x="1162" y="6041"/>
                      <a:pt x="1677" y="6041"/>
                    </a:cubicBezTo>
                    <a:cubicBezTo>
                      <a:pt x="5648" y="6041"/>
                      <a:pt x="6889" y="0"/>
                      <a:pt x="3080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8"/>
              <p:cNvSpPr/>
              <p:nvPr/>
            </p:nvSpPr>
            <p:spPr>
              <a:xfrm>
                <a:off x="-1520251" y="1295368"/>
                <a:ext cx="103921" cy="147234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2716" extrusionOk="0">
                    <a:moveTo>
                      <a:pt x="1697" y="0"/>
                    </a:moveTo>
                    <a:cubicBezTo>
                      <a:pt x="1654" y="0"/>
                      <a:pt x="1610" y="23"/>
                      <a:pt x="1568" y="68"/>
                    </a:cubicBezTo>
                    <a:lnTo>
                      <a:pt x="84" y="1894"/>
                    </a:lnTo>
                    <a:cubicBezTo>
                      <a:pt x="84" y="1894"/>
                      <a:pt x="1" y="1984"/>
                      <a:pt x="84" y="1984"/>
                    </a:cubicBezTo>
                    <a:cubicBezTo>
                      <a:pt x="84" y="2068"/>
                      <a:pt x="84" y="2159"/>
                      <a:pt x="175" y="2159"/>
                    </a:cubicBezTo>
                    <a:lnTo>
                      <a:pt x="1394" y="2681"/>
                    </a:lnTo>
                    <a:cubicBezTo>
                      <a:pt x="1419" y="2705"/>
                      <a:pt x="1443" y="2716"/>
                      <a:pt x="1466" y="2716"/>
                    </a:cubicBezTo>
                    <a:cubicBezTo>
                      <a:pt x="1523" y="2716"/>
                      <a:pt x="1568" y="2655"/>
                      <a:pt x="1568" y="2591"/>
                    </a:cubicBezTo>
                    <a:cubicBezTo>
                      <a:pt x="1652" y="2507"/>
                      <a:pt x="1568" y="2416"/>
                      <a:pt x="1478" y="2416"/>
                    </a:cubicBezTo>
                    <a:lnTo>
                      <a:pt x="523" y="1894"/>
                    </a:lnTo>
                    <a:lnTo>
                      <a:pt x="1826" y="242"/>
                    </a:lnTo>
                    <a:cubicBezTo>
                      <a:pt x="1917" y="242"/>
                      <a:pt x="1917" y="68"/>
                      <a:pt x="1826" y="68"/>
                    </a:cubicBezTo>
                    <a:cubicBezTo>
                      <a:pt x="1784" y="23"/>
                      <a:pt x="1741" y="0"/>
                      <a:pt x="1697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8"/>
              <p:cNvSpPr/>
              <p:nvPr/>
            </p:nvSpPr>
            <p:spPr>
              <a:xfrm>
                <a:off x="-2648957" y="774735"/>
                <a:ext cx="1161612" cy="896579"/>
              </a:xfrm>
              <a:custGeom>
                <a:avLst/>
                <a:gdLst/>
                <a:ahLst/>
                <a:cxnLst/>
                <a:rect l="l" t="t" r="r" b="b"/>
                <a:pathLst>
                  <a:path w="21428" h="16539" extrusionOk="0">
                    <a:moveTo>
                      <a:pt x="11498" y="0"/>
                    </a:moveTo>
                    <a:cubicBezTo>
                      <a:pt x="8711" y="1807"/>
                      <a:pt x="6737" y="2303"/>
                      <a:pt x="5410" y="2303"/>
                    </a:cubicBezTo>
                    <a:cubicBezTo>
                      <a:pt x="3794" y="2303"/>
                      <a:pt x="3136" y="1568"/>
                      <a:pt x="3136" y="1568"/>
                    </a:cubicBezTo>
                    <a:cubicBezTo>
                      <a:pt x="2265" y="3833"/>
                      <a:pt x="91" y="5840"/>
                      <a:pt x="91" y="5840"/>
                    </a:cubicBezTo>
                    <a:cubicBezTo>
                      <a:pt x="1" y="10801"/>
                      <a:pt x="1137" y="15853"/>
                      <a:pt x="9930" y="16466"/>
                    </a:cubicBezTo>
                    <a:cubicBezTo>
                      <a:pt x="10551" y="16515"/>
                      <a:pt x="11138" y="16538"/>
                      <a:pt x="11692" y="16538"/>
                    </a:cubicBezTo>
                    <a:cubicBezTo>
                      <a:pt x="19066" y="16538"/>
                      <a:pt x="20702" y="12364"/>
                      <a:pt x="21428" y="7665"/>
                    </a:cubicBezTo>
                    <a:cubicBezTo>
                      <a:pt x="18034" y="5749"/>
                      <a:pt x="15944" y="1136"/>
                      <a:pt x="15944" y="1136"/>
                    </a:cubicBezTo>
                    <a:cubicBezTo>
                      <a:pt x="15041" y="1566"/>
                      <a:pt x="14317" y="1731"/>
                      <a:pt x="13737" y="1731"/>
                    </a:cubicBezTo>
                    <a:cubicBezTo>
                      <a:pt x="11856" y="1731"/>
                      <a:pt x="11498" y="0"/>
                      <a:pt x="1149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8"/>
              <p:cNvSpPr/>
              <p:nvPr/>
            </p:nvSpPr>
            <p:spPr>
              <a:xfrm>
                <a:off x="-2563956" y="1114415"/>
                <a:ext cx="241072" cy="227357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4194" extrusionOk="0">
                    <a:moveTo>
                      <a:pt x="2205" y="0"/>
                    </a:moveTo>
                    <a:cubicBezTo>
                      <a:pt x="1129" y="0"/>
                      <a:pt x="171" y="843"/>
                      <a:pt x="91" y="1922"/>
                    </a:cubicBezTo>
                    <a:cubicBezTo>
                      <a:pt x="1" y="3141"/>
                      <a:pt x="872" y="4103"/>
                      <a:pt x="2091" y="4187"/>
                    </a:cubicBezTo>
                    <a:cubicBezTo>
                      <a:pt x="2145" y="4191"/>
                      <a:pt x="2200" y="4193"/>
                      <a:pt x="2254" y="4193"/>
                    </a:cubicBezTo>
                    <a:cubicBezTo>
                      <a:pt x="3325" y="4193"/>
                      <a:pt x="4276" y="3352"/>
                      <a:pt x="4356" y="2270"/>
                    </a:cubicBezTo>
                    <a:cubicBezTo>
                      <a:pt x="4446" y="1051"/>
                      <a:pt x="3485" y="96"/>
                      <a:pt x="2356" y="6"/>
                    </a:cubicBezTo>
                    <a:cubicBezTo>
                      <a:pt x="2305" y="2"/>
                      <a:pt x="2255" y="0"/>
                      <a:pt x="22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8"/>
              <p:cNvSpPr/>
              <p:nvPr/>
            </p:nvSpPr>
            <p:spPr>
              <a:xfrm>
                <a:off x="-1817918" y="1166457"/>
                <a:ext cx="241072" cy="227357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4194" extrusionOk="0">
                    <a:moveTo>
                      <a:pt x="2193" y="1"/>
                    </a:moveTo>
                    <a:cubicBezTo>
                      <a:pt x="1122" y="1"/>
                      <a:pt x="171" y="842"/>
                      <a:pt x="91" y="1924"/>
                    </a:cubicBezTo>
                    <a:cubicBezTo>
                      <a:pt x="1" y="3143"/>
                      <a:pt x="872" y="4098"/>
                      <a:pt x="2091" y="4188"/>
                    </a:cubicBezTo>
                    <a:cubicBezTo>
                      <a:pt x="2142" y="4192"/>
                      <a:pt x="2192" y="4194"/>
                      <a:pt x="2242" y="4194"/>
                    </a:cubicBezTo>
                    <a:cubicBezTo>
                      <a:pt x="3318" y="4194"/>
                      <a:pt x="4276" y="3351"/>
                      <a:pt x="4356" y="2272"/>
                    </a:cubicBezTo>
                    <a:cubicBezTo>
                      <a:pt x="4446" y="1053"/>
                      <a:pt x="3485" y="91"/>
                      <a:pt x="2356" y="7"/>
                    </a:cubicBezTo>
                    <a:cubicBezTo>
                      <a:pt x="2301" y="3"/>
                      <a:pt x="2247" y="1"/>
                      <a:pt x="21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38"/>
              <p:cNvSpPr/>
              <p:nvPr/>
            </p:nvSpPr>
            <p:spPr>
              <a:xfrm>
                <a:off x="-2356169" y="906953"/>
                <a:ext cx="165503" cy="89934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659" extrusionOk="0">
                    <a:moveTo>
                      <a:pt x="2355" y="0"/>
                    </a:moveTo>
                    <a:cubicBezTo>
                      <a:pt x="2091" y="0"/>
                      <a:pt x="1742" y="91"/>
                      <a:pt x="1310" y="265"/>
                    </a:cubicBezTo>
                    <a:cubicBezTo>
                      <a:pt x="962" y="523"/>
                      <a:pt x="523" y="871"/>
                      <a:pt x="91" y="1394"/>
                    </a:cubicBezTo>
                    <a:cubicBezTo>
                      <a:pt x="0" y="1485"/>
                      <a:pt x="0" y="1568"/>
                      <a:pt x="91" y="1659"/>
                    </a:cubicBezTo>
                    <a:cubicBezTo>
                      <a:pt x="174" y="1659"/>
                      <a:pt x="265" y="1659"/>
                      <a:pt x="348" y="1568"/>
                    </a:cubicBezTo>
                    <a:cubicBezTo>
                      <a:pt x="787" y="1046"/>
                      <a:pt x="1136" y="788"/>
                      <a:pt x="1484" y="613"/>
                    </a:cubicBezTo>
                    <a:cubicBezTo>
                      <a:pt x="1833" y="439"/>
                      <a:pt x="2091" y="349"/>
                      <a:pt x="2355" y="349"/>
                    </a:cubicBezTo>
                    <a:cubicBezTo>
                      <a:pt x="2439" y="349"/>
                      <a:pt x="2613" y="349"/>
                      <a:pt x="2704" y="439"/>
                    </a:cubicBezTo>
                    <a:lnTo>
                      <a:pt x="2787" y="439"/>
                    </a:lnTo>
                    <a:cubicBezTo>
                      <a:pt x="2833" y="481"/>
                      <a:pt x="2876" y="502"/>
                      <a:pt x="2920" y="502"/>
                    </a:cubicBezTo>
                    <a:cubicBezTo>
                      <a:pt x="2963" y="502"/>
                      <a:pt x="3007" y="481"/>
                      <a:pt x="3052" y="439"/>
                    </a:cubicBezTo>
                    <a:cubicBezTo>
                      <a:pt x="3052" y="349"/>
                      <a:pt x="3052" y="175"/>
                      <a:pt x="2962" y="175"/>
                    </a:cubicBezTo>
                    <a:cubicBezTo>
                      <a:pt x="2962" y="175"/>
                      <a:pt x="2704" y="0"/>
                      <a:pt x="2355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8"/>
              <p:cNvSpPr/>
              <p:nvPr/>
            </p:nvSpPr>
            <p:spPr>
              <a:xfrm>
                <a:off x="-1926338" y="911832"/>
                <a:ext cx="155691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1918" extrusionOk="0">
                    <a:moveTo>
                      <a:pt x="84" y="1"/>
                    </a:moveTo>
                    <a:cubicBezTo>
                      <a:pt x="1" y="85"/>
                      <a:pt x="1" y="175"/>
                      <a:pt x="1" y="259"/>
                    </a:cubicBezTo>
                    <a:cubicBezTo>
                      <a:pt x="1" y="349"/>
                      <a:pt x="84" y="349"/>
                      <a:pt x="175" y="349"/>
                    </a:cubicBezTo>
                    <a:lnTo>
                      <a:pt x="523" y="349"/>
                    </a:lnTo>
                    <a:cubicBezTo>
                      <a:pt x="781" y="349"/>
                      <a:pt x="1130" y="349"/>
                      <a:pt x="1478" y="607"/>
                    </a:cubicBezTo>
                    <a:cubicBezTo>
                      <a:pt x="1826" y="781"/>
                      <a:pt x="2265" y="1130"/>
                      <a:pt x="2440" y="1827"/>
                    </a:cubicBezTo>
                    <a:cubicBezTo>
                      <a:pt x="2523" y="1917"/>
                      <a:pt x="2614" y="1917"/>
                      <a:pt x="2698" y="1917"/>
                    </a:cubicBezTo>
                    <a:cubicBezTo>
                      <a:pt x="2788" y="1827"/>
                      <a:pt x="2872" y="1743"/>
                      <a:pt x="2788" y="1652"/>
                    </a:cubicBezTo>
                    <a:cubicBezTo>
                      <a:pt x="2523" y="956"/>
                      <a:pt x="2091" y="523"/>
                      <a:pt x="1652" y="259"/>
                    </a:cubicBezTo>
                    <a:cubicBezTo>
                      <a:pt x="1220" y="85"/>
                      <a:pt x="781" y="1"/>
                      <a:pt x="523" y="1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38"/>
              <p:cNvSpPr/>
              <p:nvPr/>
            </p:nvSpPr>
            <p:spPr>
              <a:xfrm>
                <a:off x="-2308952" y="1242351"/>
                <a:ext cx="448805" cy="181007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3339" extrusionOk="0">
                    <a:moveTo>
                      <a:pt x="613" y="1"/>
                    </a:moveTo>
                    <a:lnTo>
                      <a:pt x="613" y="1"/>
                    </a:lnTo>
                    <a:cubicBezTo>
                      <a:pt x="613" y="1"/>
                      <a:pt x="0" y="2962"/>
                      <a:pt x="4007" y="3311"/>
                    </a:cubicBezTo>
                    <a:cubicBezTo>
                      <a:pt x="4223" y="3330"/>
                      <a:pt x="4429" y="3339"/>
                      <a:pt x="4624" y="3339"/>
                    </a:cubicBezTo>
                    <a:cubicBezTo>
                      <a:pt x="8041" y="3339"/>
                      <a:pt x="8278" y="607"/>
                      <a:pt x="8278" y="607"/>
                    </a:cubicBezTo>
                    <a:lnTo>
                      <a:pt x="8278" y="607"/>
                    </a:lnTo>
                    <a:cubicBezTo>
                      <a:pt x="7306" y="805"/>
                      <a:pt x="6379" y="882"/>
                      <a:pt x="5527" y="882"/>
                    </a:cubicBezTo>
                    <a:cubicBezTo>
                      <a:pt x="2638" y="882"/>
                      <a:pt x="614" y="1"/>
                      <a:pt x="613" y="1"/>
                    </a:cubicBezTo>
                    <a:close/>
                  </a:path>
                </a:pathLst>
              </a:custGeom>
              <a:solidFill>
                <a:srgbClr val="FF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8"/>
              <p:cNvSpPr/>
              <p:nvPr/>
            </p:nvSpPr>
            <p:spPr>
              <a:xfrm>
                <a:off x="-2233438" y="1025185"/>
                <a:ext cx="80502" cy="132706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2448" extrusionOk="0">
                    <a:moveTo>
                      <a:pt x="788" y="0"/>
                    </a:moveTo>
                    <a:cubicBezTo>
                      <a:pt x="440" y="0"/>
                      <a:pt x="91" y="523"/>
                      <a:pt x="1" y="1220"/>
                    </a:cubicBezTo>
                    <a:cubicBezTo>
                      <a:pt x="1" y="1917"/>
                      <a:pt x="266" y="2439"/>
                      <a:pt x="614" y="2439"/>
                    </a:cubicBezTo>
                    <a:cubicBezTo>
                      <a:pt x="644" y="2445"/>
                      <a:pt x="675" y="2448"/>
                      <a:pt x="704" y="2448"/>
                    </a:cubicBezTo>
                    <a:cubicBezTo>
                      <a:pt x="1094" y="2448"/>
                      <a:pt x="1394" y="1951"/>
                      <a:pt x="1394" y="1303"/>
                    </a:cubicBezTo>
                    <a:cubicBezTo>
                      <a:pt x="1485" y="607"/>
                      <a:pt x="1220" y="84"/>
                      <a:pt x="7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38"/>
              <p:cNvSpPr/>
              <p:nvPr/>
            </p:nvSpPr>
            <p:spPr>
              <a:xfrm>
                <a:off x="-1978434" y="1039171"/>
                <a:ext cx="80502" cy="132815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2450" extrusionOk="0">
                    <a:moveTo>
                      <a:pt x="871" y="0"/>
                    </a:moveTo>
                    <a:cubicBezTo>
                      <a:pt x="439" y="0"/>
                      <a:pt x="91" y="523"/>
                      <a:pt x="91" y="1220"/>
                    </a:cubicBezTo>
                    <a:cubicBezTo>
                      <a:pt x="0" y="1916"/>
                      <a:pt x="265" y="2439"/>
                      <a:pt x="697" y="2439"/>
                    </a:cubicBezTo>
                    <a:cubicBezTo>
                      <a:pt x="724" y="2446"/>
                      <a:pt x="750" y="2449"/>
                      <a:pt x="776" y="2449"/>
                    </a:cubicBezTo>
                    <a:cubicBezTo>
                      <a:pt x="1096" y="2449"/>
                      <a:pt x="1394" y="1954"/>
                      <a:pt x="1394" y="1310"/>
                    </a:cubicBezTo>
                    <a:cubicBezTo>
                      <a:pt x="1484" y="613"/>
                      <a:pt x="1220" y="91"/>
                      <a:pt x="8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38"/>
              <p:cNvSpPr/>
              <p:nvPr/>
            </p:nvSpPr>
            <p:spPr>
              <a:xfrm>
                <a:off x="-2105773" y="1124119"/>
                <a:ext cx="61257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918" extrusionOk="0">
                    <a:moveTo>
                      <a:pt x="956" y="1"/>
                    </a:moveTo>
                    <a:cubicBezTo>
                      <a:pt x="524" y="1"/>
                      <a:pt x="85" y="440"/>
                      <a:pt x="85" y="872"/>
                    </a:cubicBezTo>
                    <a:cubicBezTo>
                      <a:pt x="1" y="872"/>
                      <a:pt x="1" y="963"/>
                      <a:pt x="1" y="963"/>
                    </a:cubicBezTo>
                    <a:cubicBezTo>
                      <a:pt x="1" y="1485"/>
                      <a:pt x="433" y="1834"/>
                      <a:pt x="872" y="1917"/>
                    </a:cubicBezTo>
                    <a:cubicBezTo>
                      <a:pt x="956" y="1917"/>
                      <a:pt x="956" y="1917"/>
                      <a:pt x="956" y="1834"/>
                    </a:cubicBezTo>
                    <a:cubicBezTo>
                      <a:pt x="956" y="1834"/>
                      <a:pt x="956" y="1743"/>
                      <a:pt x="872" y="1743"/>
                    </a:cubicBezTo>
                    <a:cubicBezTo>
                      <a:pt x="524" y="1743"/>
                      <a:pt x="175" y="1395"/>
                      <a:pt x="175" y="963"/>
                    </a:cubicBezTo>
                    <a:lnTo>
                      <a:pt x="175" y="872"/>
                    </a:lnTo>
                    <a:cubicBezTo>
                      <a:pt x="175" y="440"/>
                      <a:pt x="524" y="175"/>
                      <a:pt x="956" y="175"/>
                    </a:cubicBezTo>
                    <a:lnTo>
                      <a:pt x="1046" y="175"/>
                    </a:lnTo>
                    <a:lnTo>
                      <a:pt x="1130" y="92"/>
                    </a:lnTo>
                    <a:lnTo>
                      <a:pt x="1046" y="1"/>
                    </a:ln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8" name="Google Shape;608;p38"/>
            <p:cNvGrpSpPr/>
            <p:nvPr/>
          </p:nvGrpSpPr>
          <p:grpSpPr>
            <a:xfrm>
              <a:off x="3574700" y="1877725"/>
              <a:ext cx="801775" cy="1284926"/>
              <a:chOff x="-1797400" y="1677700"/>
              <a:chExt cx="801775" cy="1284926"/>
            </a:xfrm>
          </p:grpSpPr>
          <p:sp>
            <p:nvSpPr>
              <p:cNvPr id="609" name="Google Shape;609;p38"/>
              <p:cNvSpPr/>
              <p:nvPr/>
            </p:nvSpPr>
            <p:spPr>
              <a:xfrm>
                <a:off x="-1739240" y="2855650"/>
                <a:ext cx="686444" cy="106976"/>
              </a:xfrm>
              <a:custGeom>
                <a:avLst/>
                <a:gdLst/>
                <a:ahLst/>
                <a:cxnLst/>
                <a:rect l="l" t="t" r="r" b="b"/>
                <a:pathLst>
                  <a:path w="22912" h="3576" extrusionOk="0">
                    <a:moveTo>
                      <a:pt x="11414" y="1"/>
                    </a:moveTo>
                    <a:cubicBezTo>
                      <a:pt x="5143" y="1"/>
                      <a:pt x="0" y="788"/>
                      <a:pt x="0" y="1833"/>
                    </a:cubicBezTo>
                    <a:cubicBezTo>
                      <a:pt x="0" y="2788"/>
                      <a:pt x="5143" y="3575"/>
                      <a:pt x="11414" y="3575"/>
                    </a:cubicBezTo>
                    <a:cubicBezTo>
                      <a:pt x="17769" y="3575"/>
                      <a:pt x="22912" y="2788"/>
                      <a:pt x="22912" y="1833"/>
                    </a:cubicBezTo>
                    <a:cubicBezTo>
                      <a:pt x="22912" y="788"/>
                      <a:pt x="17769" y="1"/>
                      <a:pt x="1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38"/>
              <p:cNvSpPr/>
              <p:nvPr/>
            </p:nvSpPr>
            <p:spPr>
              <a:xfrm>
                <a:off x="-1751500" y="1677700"/>
                <a:ext cx="707825" cy="853600"/>
              </a:xfrm>
              <a:custGeom>
                <a:avLst/>
                <a:gdLst/>
                <a:ahLst/>
                <a:cxnLst/>
                <a:rect l="l" t="t" r="r" b="b"/>
                <a:pathLst>
                  <a:path w="28313" h="34144" extrusionOk="0">
                    <a:moveTo>
                      <a:pt x="13763" y="0"/>
                    </a:moveTo>
                    <a:cubicBezTo>
                      <a:pt x="6362" y="0"/>
                      <a:pt x="3749" y="2174"/>
                      <a:pt x="1833" y="7839"/>
                    </a:cubicBezTo>
                    <a:cubicBezTo>
                      <a:pt x="0" y="13588"/>
                      <a:pt x="3136" y="21685"/>
                      <a:pt x="5666" y="34144"/>
                    </a:cubicBezTo>
                    <a:lnTo>
                      <a:pt x="22563" y="34144"/>
                    </a:lnTo>
                    <a:cubicBezTo>
                      <a:pt x="25086" y="21685"/>
                      <a:pt x="28312" y="13588"/>
                      <a:pt x="26396" y="7839"/>
                    </a:cubicBezTo>
                    <a:cubicBezTo>
                      <a:pt x="24480" y="2174"/>
                      <a:pt x="21253" y="0"/>
                      <a:pt x="137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8"/>
              <p:cNvSpPr/>
              <p:nvPr/>
            </p:nvSpPr>
            <p:spPr>
              <a:xfrm>
                <a:off x="-1675200" y="2311825"/>
                <a:ext cx="74050" cy="6102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441" extrusionOk="0">
                    <a:moveTo>
                      <a:pt x="652" y="1"/>
                    </a:moveTo>
                    <a:cubicBezTo>
                      <a:pt x="608" y="1"/>
                      <a:pt x="565" y="24"/>
                      <a:pt x="523" y="69"/>
                    </a:cubicBezTo>
                    <a:cubicBezTo>
                      <a:pt x="523" y="152"/>
                      <a:pt x="523" y="243"/>
                      <a:pt x="607" y="243"/>
                    </a:cubicBezTo>
                    <a:lnTo>
                      <a:pt x="1568" y="1023"/>
                    </a:lnTo>
                    <a:lnTo>
                      <a:pt x="1568" y="1023"/>
                    </a:lnTo>
                    <a:lnTo>
                      <a:pt x="258" y="501"/>
                    </a:lnTo>
                    <a:cubicBezTo>
                      <a:pt x="175" y="501"/>
                      <a:pt x="84" y="501"/>
                      <a:pt x="84" y="591"/>
                    </a:cubicBezTo>
                    <a:cubicBezTo>
                      <a:pt x="0" y="675"/>
                      <a:pt x="84" y="766"/>
                      <a:pt x="84" y="766"/>
                    </a:cubicBezTo>
                    <a:lnTo>
                      <a:pt x="1304" y="1462"/>
                    </a:lnTo>
                    <a:lnTo>
                      <a:pt x="1304" y="1462"/>
                    </a:lnTo>
                    <a:lnTo>
                      <a:pt x="84" y="1198"/>
                    </a:lnTo>
                    <a:cubicBezTo>
                      <a:pt x="84" y="1198"/>
                      <a:pt x="0" y="1198"/>
                      <a:pt x="0" y="1288"/>
                    </a:cubicBezTo>
                    <a:cubicBezTo>
                      <a:pt x="0" y="1288"/>
                      <a:pt x="0" y="1372"/>
                      <a:pt x="84" y="1372"/>
                    </a:cubicBezTo>
                    <a:lnTo>
                      <a:pt x="1220" y="1811"/>
                    </a:lnTo>
                    <a:lnTo>
                      <a:pt x="258" y="1720"/>
                    </a:lnTo>
                    <a:cubicBezTo>
                      <a:pt x="175" y="1720"/>
                      <a:pt x="84" y="1811"/>
                      <a:pt x="84" y="1894"/>
                    </a:cubicBezTo>
                    <a:cubicBezTo>
                      <a:pt x="175" y="1894"/>
                      <a:pt x="175" y="1985"/>
                      <a:pt x="258" y="1985"/>
                    </a:cubicBezTo>
                    <a:cubicBezTo>
                      <a:pt x="258" y="1985"/>
                      <a:pt x="1478" y="2333"/>
                      <a:pt x="2349" y="2417"/>
                    </a:cubicBezTo>
                    <a:cubicBezTo>
                      <a:pt x="2395" y="2417"/>
                      <a:pt x="2463" y="2441"/>
                      <a:pt x="2541" y="2441"/>
                    </a:cubicBezTo>
                    <a:cubicBezTo>
                      <a:pt x="2617" y="2441"/>
                      <a:pt x="2702" y="2419"/>
                      <a:pt x="2788" y="2333"/>
                    </a:cubicBezTo>
                    <a:cubicBezTo>
                      <a:pt x="2962" y="2159"/>
                      <a:pt x="2871" y="1985"/>
                      <a:pt x="2788" y="1811"/>
                    </a:cubicBezTo>
                    <a:cubicBezTo>
                      <a:pt x="2788" y="1811"/>
                      <a:pt x="2614" y="1198"/>
                      <a:pt x="2523" y="675"/>
                    </a:cubicBezTo>
                    <a:cubicBezTo>
                      <a:pt x="2523" y="591"/>
                      <a:pt x="2439" y="417"/>
                      <a:pt x="2349" y="327"/>
                    </a:cubicBezTo>
                    <a:cubicBezTo>
                      <a:pt x="2321" y="299"/>
                      <a:pt x="2292" y="289"/>
                      <a:pt x="2266" y="289"/>
                    </a:cubicBezTo>
                    <a:cubicBezTo>
                      <a:pt x="2215" y="289"/>
                      <a:pt x="2175" y="327"/>
                      <a:pt x="2175" y="327"/>
                    </a:cubicBezTo>
                    <a:cubicBezTo>
                      <a:pt x="2091" y="501"/>
                      <a:pt x="2091" y="675"/>
                      <a:pt x="2091" y="1023"/>
                    </a:cubicBezTo>
                    <a:lnTo>
                      <a:pt x="781" y="69"/>
                    </a:lnTo>
                    <a:cubicBezTo>
                      <a:pt x="739" y="24"/>
                      <a:pt x="696" y="1"/>
                      <a:pt x="652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8"/>
              <p:cNvSpPr/>
              <p:nvPr/>
            </p:nvSpPr>
            <p:spPr>
              <a:xfrm>
                <a:off x="-1622950" y="2348375"/>
                <a:ext cx="141500" cy="106725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4269" extrusionOk="0">
                    <a:moveTo>
                      <a:pt x="607" y="0"/>
                    </a:moveTo>
                    <a:cubicBezTo>
                      <a:pt x="433" y="432"/>
                      <a:pt x="349" y="607"/>
                      <a:pt x="1" y="955"/>
                    </a:cubicBezTo>
                    <a:lnTo>
                      <a:pt x="3833" y="4091"/>
                    </a:lnTo>
                    <a:cubicBezTo>
                      <a:pt x="4042" y="4210"/>
                      <a:pt x="4271" y="4268"/>
                      <a:pt x="4494" y="4268"/>
                    </a:cubicBezTo>
                    <a:cubicBezTo>
                      <a:pt x="4918" y="4268"/>
                      <a:pt x="5316" y="4057"/>
                      <a:pt x="5485" y="3659"/>
                    </a:cubicBezTo>
                    <a:cubicBezTo>
                      <a:pt x="5659" y="3136"/>
                      <a:pt x="5575" y="2613"/>
                      <a:pt x="5136" y="2349"/>
                    </a:cubicBezTo>
                    <a:cubicBezTo>
                      <a:pt x="4091" y="1652"/>
                      <a:pt x="607" y="0"/>
                      <a:pt x="6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38"/>
              <p:cNvSpPr/>
              <p:nvPr/>
            </p:nvSpPr>
            <p:spPr>
              <a:xfrm>
                <a:off x="-1538100" y="2362550"/>
                <a:ext cx="139375" cy="92525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3701" extrusionOk="0">
                    <a:moveTo>
                      <a:pt x="4541" y="1"/>
                    </a:moveTo>
                    <a:cubicBezTo>
                      <a:pt x="4454" y="1"/>
                      <a:pt x="4364" y="13"/>
                      <a:pt x="4272" y="40"/>
                    </a:cubicBezTo>
                    <a:cubicBezTo>
                      <a:pt x="4098" y="40"/>
                      <a:pt x="697" y="1698"/>
                      <a:pt x="697" y="1698"/>
                    </a:cubicBezTo>
                    <a:cubicBezTo>
                      <a:pt x="265" y="1956"/>
                      <a:pt x="0" y="2479"/>
                      <a:pt x="91" y="2917"/>
                    </a:cubicBezTo>
                    <a:cubicBezTo>
                      <a:pt x="226" y="3386"/>
                      <a:pt x="672" y="3700"/>
                      <a:pt x="1148" y="3700"/>
                    </a:cubicBezTo>
                    <a:cubicBezTo>
                      <a:pt x="1288" y="3700"/>
                      <a:pt x="1430" y="3673"/>
                      <a:pt x="1568" y="3614"/>
                    </a:cubicBezTo>
                    <a:lnTo>
                      <a:pt x="5143" y="1956"/>
                    </a:lnTo>
                    <a:cubicBezTo>
                      <a:pt x="5401" y="1698"/>
                      <a:pt x="5575" y="1259"/>
                      <a:pt x="5491" y="827"/>
                    </a:cubicBezTo>
                    <a:cubicBezTo>
                      <a:pt x="5414" y="384"/>
                      <a:pt x="5027" y="1"/>
                      <a:pt x="45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38"/>
              <p:cNvSpPr/>
              <p:nvPr/>
            </p:nvSpPr>
            <p:spPr>
              <a:xfrm>
                <a:off x="-1457450" y="2387575"/>
                <a:ext cx="17450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5" extrusionOk="0">
                    <a:moveTo>
                      <a:pt x="84" y="0"/>
                    </a:moveTo>
                    <a:cubicBezTo>
                      <a:pt x="1" y="84"/>
                      <a:pt x="1" y="349"/>
                      <a:pt x="84" y="523"/>
                    </a:cubicBezTo>
                    <a:cubicBezTo>
                      <a:pt x="152" y="716"/>
                      <a:pt x="266" y="815"/>
                      <a:pt x="393" y="815"/>
                    </a:cubicBezTo>
                    <a:cubicBezTo>
                      <a:pt x="435" y="815"/>
                      <a:pt x="479" y="804"/>
                      <a:pt x="523" y="781"/>
                    </a:cubicBezTo>
                    <a:cubicBezTo>
                      <a:pt x="607" y="781"/>
                      <a:pt x="697" y="523"/>
                      <a:pt x="523" y="258"/>
                    </a:cubicBezTo>
                    <a:cubicBezTo>
                      <a:pt x="433" y="84"/>
                      <a:pt x="258" y="0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38"/>
              <p:cNvSpPr/>
              <p:nvPr/>
            </p:nvSpPr>
            <p:spPr>
              <a:xfrm>
                <a:off x="-1505350" y="2413700"/>
                <a:ext cx="174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6" extrusionOk="0">
                    <a:moveTo>
                      <a:pt x="175" y="0"/>
                    </a:moveTo>
                    <a:cubicBezTo>
                      <a:pt x="84" y="84"/>
                      <a:pt x="0" y="349"/>
                      <a:pt x="175" y="523"/>
                    </a:cubicBezTo>
                    <a:cubicBezTo>
                      <a:pt x="237" y="716"/>
                      <a:pt x="350" y="815"/>
                      <a:pt x="476" y="815"/>
                    </a:cubicBezTo>
                    <a:cubicBezTo>
                      <a:pt x="519" y="815"/>
                      <a:pt x="563" y="804"/>
                      <a:pt x="607" y="781"/>
                    </a:cubicBezTo>
                    <a:cubicBezTo>
                      <a:pt x="697" y="697"/>
                      <a:pt x="697" y="523"/>
                      <a:pt x="607" y="258"/>
                    </a:cubicBezTo>
                    <a:cubicBezTo>
                      <a:pt x="523" y="84"/>
                      <a:pt x="349" y="0"/>
                      <a:pt x="1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8"/>
              <p:cNvSpPr/>
              <p:nvPr/>
            </p:nvSpPr>
            <p:spPr>
              <a:xfrm>
                <a:off x="-1494550" y="2396275"/>
                <a:ext cx="435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130" extrusionOk="0">
                    <a:moveTo>
                      <a:pt x="1568" y="1"/>
                    </a:moveTo>
                    <a:lnTo>
                      <a:pt x="0" y="781"/>
                    </a:lnTo>
                    <a:lnTo>
                      <a:pt x="175" y="1130"/>
                    </a:lnTo>
                    <a:lnTo>
                      <a:pt x="1742" y="349"/>
                    </a:lnTo>
                    <a:lnTo>
                      <a:pt x="15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8"/>
              <p:cNvSpPr/>
              <p:nvPr/>
            </p:nvSpPr>
            <p:spPr>
              <a:xfrm>
                <a:off x="-1612150" y="2358350"/>
                <a:ext cx="174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766" extrusionOk="0">
                    <a:moveTo>
                      <a:pt x="475" y="1"/>
                    </a:moveTo>
                    <a:cubicBezTo>
                      <a:pt x="347" y="1"/>
                      <a:pt x="219" y="80"/>
                      <a:pt x="92" y="208"/>
                    </a:cubicBezTo>
                    <a:cubicBezTo>
                      <a:pt x="1" y="382"/>
                      <a:pt x="1" y="647"/>
                      <a:pt x="92" y="730"/>
                    </a:cubicBezTo>
                    <a:cubicBezTo>
                      <a:pt x="138" y="755"/>
                      <a:pt x="185" y="766"/>
                      <a:pt x="232" y="766"/>
                    </a:cubicBezTo>
                    <a:cubicBezTo>
                      <a:pt x="360" y="766"/>
                      <a:pt x="487" y="683"/>
                      <a:pt x="614" y="556"/>
                    </a:cubicBezTo>
                    <a:cubicBezTo>
                      <a:pt x="698" y="298"/>
                      <a:pt x="698" y="124"/>
                      <a:pt x="614" y="33"/>
                    </a:cubicBezTo>
                    <a:cubicBezTo>
                      <a:pt x="568" y="11"/>
                      <a:pt x="521" y="1"/>
                      <a:pt x="4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38"/>
              <p:cNvSpPr/>
              <p:nvPr/>
            </p:nvSpPr>
            <p:spPr>
              <a:xfrm>
                <a:off x="-1603425" y="2363525"/>
                <a:ext cx="66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50" extrusionOk="0">
                    <a:moveTo>
                      <a:pt x="0" y="349"/>
                    </a:move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8"/>
              <p:cNvSpPr/>
              <p:nvPr/>
            </p:nvSpPr>
            <p:spPr>
              <a:xfrm>
                <a:off x="-1522775" y="2417175"/>
                <a:ext cx="19550" cy="1910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64" extrusionOk="0">
                    <a:moveTo>
                      <a:pt x="507" y="0"/>
                    </a:moveTo>
                    <a:cubicBezTo>
                      <a:pt x="394" y="0"/>
                      <a:pt x="236" y="83"/>
                      <a:pt x="175" y="210"/>
                    </a:cubicBezTo>
                    <a:cubicBezTo>
                      <a:pt x="1" y="384"/>
                      <a:pt x="1" y="642"/>
                      <a:pt x="84" y="732"/>
                    </a:cubicBezTo>
                    <a:cubicBezTo>
                      <a:pt x="127" y="753"/>
                      <a:pt x="170" y="764"/>
                      <a:pt x="214" y="764"/>
                    </a:cubicBezTo>
                    <a:cubicBezTo>
                      <a:pt x="345" y="764"/>
                      <a:pt x="476" y="667"/>
                      <a:pt x="607" y="468"/>
                    </a:cubicBezTo>
                    <a:cubicBezTo>
                      <a:pt x="697" y="294"/>
                      <a:pt x="781" y="119"/>
                      <a:pt x="607" y="36"/>
                    </a:cubicBezTo>
                    <a:cubicBezTo>
                      <a:pt x="584" y="11"/>
                      <a:pt x="549" y="0"/>
                      <a:pt x="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8"/>
              <p:cNvSpPr/>
              <p:nvPr/>
            </p:nvSpPr>
            <p:spPr>
              <a:xfrm>
                <a:off x="-1603425" y="2363525"/>
                <a:ext cx="914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614" extrusionOk="0">
                    <a:moveTo>
                      <a:pt x="265" y="1"/>
                    </a:moveTo>
                    <a:lnTo>
                      <a:pt x="0" y="349"/>
                    </a:lnTo>
                    <a:lnTo>
                      <a:pt x="3401" y="2614"/>
                    </a:lnTo>
                    <a:lnTo>
                      <a:pt x="3659" y="2356"/>
                    </a:lnTo>
                    <a:lnTo>
                      <a:pt x="26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8"/>
              <p:cNvSpPr/>
              <p:nvPr/>
            </p:nvSpPr>
            <p:spPr>
              <a:xfrm>
                <a:off x="-1276800" y="2576925"/>
                <a:ext cx="113250" cy="1068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272" extrusionOk="0">
                    <a:moveTo>
                      <a:pt x="2265" y="1"/>
                    </a:moveTo>
                    <a:cubicBezTo>
                      <a:pt x="309" y="1"/>
                      <a:pt x="40" y="3461"/>
                      <a:pt x="5" y="4153"/>
                    </a:cubicBezTo>
                    <a:lnTo>
                      <a:pt x="5" y="4153"/>
                    </a:lnTo>
                    <a:cubicBezTo>
                      <a:pt x="100" y="3537"/>
                      <a:pt x="381" y="1"/>
                      <a:pt x="2265" y="1"/>
                    </a:cubicBezTo>
                    <a:close/>
                    <a:moveTo>
                      <a:pt x="5" y="4153"/>
                    </a:moveTo>
                    <a:cubicBezTo>
                      <a:pt x="4" y="4163"/>
                      <a:pt x="2" y="4173"/>
                      <a:pt x="1" y="4181"/>
                    </a:cubicBezTo>
                    <a:lnTo>
                      <a:pt x="4" y="4181"/>
                    </a:lnTo>
                    <a:cubicBezTo>
                      <a:pt x="4" y="4172"/>
                      <a:pt x="5" y="4163"/>
                      <a:pt x="5" y="4153"/>
                    </a:cubicBezTo>
                    <a:close/>
                    <a:moveTo>
                      <a:pt x="2265" y="1"/>
                    </a:moveTo>
                    <a:cubicBezTo>
                      <a:pt x="4182" y="1"/>
                      <a:pt x="4446" y="3659"/>
                      <a:pt x="4446" y="4181"/>
                    </a:cubicBezTo>
                    <a:lnTo>
                      <a:pt x="4" y="4181"/>
                    </a:lnTo>
                    <a:cubicBezTo>
                      <a:pt x="1" y="4240"/>
                      <a:pt x="1" y="4272"/>
                      <a:pt x="1" y="4272"/>
                    </a:cubicBezTo>
                    <a:lnTo>
                      <a:pt x="4530" y="4272"/>
                    </a:lnTo>
                    <a:cubicBezTo>
                      <a:pt x="4530" y="4272"/>
                      <a:pt x="4356" y="1"/>
                      <a:pt x="2265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8"/>
              <p:cNvSpPr/>
              <p:nvPr/>
            </p:nvSpPr>
            <p:spPr>
              <a:xfrm>
                <a:off x="-1276800" y="2677100"/>
                <a:ext cx="113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614" extrusionOk="0">
                    <a:moveTo>
                      <a:pt x="1" y="0"/>
                    </a:moveTo>
                    <a:lnTo>
                      <a:pt x="1" y="613"/>
                    </a:lnTo>
                    <a:lnTo>
                      <a:pt x="4530" y="613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8"/>
              <p:cNvSpPr/>
              <p:nvPr/>
            </p:nvSpPr>
            <p:spPr>
              <a:xfrm>
                <a:off x="-1318075" y="2692425"/>
                <a:ext cx="19807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7923" h="5924" extrusionOk="0">
                    <a:moveTo>
                      <a:pt x="1568" y="0"/>
                    </a:moveTo>
                    <a:cubicBezTo>
                      <a:pt x="1129" y="349"/>
                      <a:pt x="697" y="955"/>
                      <a:pt x="523" y="1742"/>
                    </a:cubicBezTo>
                    <a:cubicBezTo>
                      <a:pt x="0" y="3742"/>
                      <a:pt x="174" y="5923"/>
                      <a:pt x="3916" y="5923"/>
                    </a:cubicBezTo>
                    <a:cubicBezTo>
                      <a:pt x="7665" y="5923"/>
                      <a:pt x="7923" y="3742"/>
                      <a:pt x="7400" y="1742"/>
                    </a:cubicBezTo>
                    <a:cubicBezTo>
                      <a:pt x="7143" y="955"/>
                      <a:pt x="6794" y="349"/>
                      <a:pt x="6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8"/>
              <p:cNvSpPr/>
              <p:nvPr/>
            </p:nvSpPr>
            <p:spPr>
              <a:xfrm>
                <a:off x="-1268075" y="2737125"/>
                <a:ext cx="34850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697" extrusionOk="0">
                    <a:moveTo>
                      <a:pt x="1069" y="1"/>
                    </a:moveTo>
                    <a:cubicBezTo>
                      <a:pt x="1055" y="1"/>
                      <a:pt x="1045" y="10"/>
                      <a:pt x="1045" y="38"/>
                    </a:cubicBezTo>
                    <a:lnTo>
                      <a:pt x="91" y="1083"/>
                    </a:lnTo>
                    <a:cubicBezTo>
                      <a:pt x="0" y="1083"/>
                      <a:pt x="91" y="1174"/>
                      <a:pt x="91" y="1174"/>
                    </a:cubicBezTo>
                    <a:lnTo>
                      <a:pt x="1310" y="1696"/>
                    </a:lnTo>
                    <a:cubicBezTo>
                      <a:pt x="1310" y="1696"/>
                      <a:pt x="1394" y="1696"/>
                      <a:pt x="1394" y="1606"/>
                    </a:cubicBezTo>
                    <a:lnTo>
                      <a:pt x="1136" y="38"/>
                    </a:lnTo>
                    <a:cubicBezTo>
                      <a:pt x="1136" y="38"/>
                      <a:pt x="1096" y="1"/>
                      <a:pt x="1069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8"/>
              <p:cNvSpPr/>
              <p:nvPr/>
            </p:nvSpPr>
            <p:spPr>
              <a:xfrm>
                <a:off x="-1259375" y="2780675"/>
                <a:ext cx="827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438" extrusionOk="0">
                    <a:moveTo>
                      <a:pt x="3222" y="1"/>
                    </a:moveTo>
                    <a:cubicBezTo>
                      <a:pt x="3196" y="1"/>
                      <a:pt x="3166" y="10"/>
                      <a:pt x="3136" y="38"/>
                    </a:cubicBezTo>
                    <a:cubicBezTo>
                      <a:pt x="2742" y="301"/>
                      <a:pt x="2273" y="390"/>
                      <a:pt x="1819" y="390"/>
                    </a:cubicBezTo>
                    <a:cubicBezTo>
                      <a:pt x="1070" y="390"/>
                      <a:pt x="360" y="147"/>
                      <a:pt x="91" y="38"/>
                    </a:cubicBezTo>
                    <a:cubicBezTo>
                      <a:pt x="0" y="38"/>
                      <a:pt x="0" y="129"/>
                      <a:pt x="0" y="129"/>
                    </a:cubicBezTo>
                    <a:cubicBezTo>
                      <a:pt x="91" y="477"/>
                      <a:pt x="439" y="1257"/>
                      <a:pt x="1394" y="1432"/>
                    </a:cubicBezTo>
                    <a:cubicBezTo>
                      <a:pt x="1459" y="1435"/>
                      <a:pt x="1521" y="1437"/>
                      <a:pt x="1581" y="1437"/>
                    </a:cubicBezTo>
                    <a:cubicBezTo>
                      <a:pt x="2983" y="1437"/>
                      <a:pt x="3230" y="459"/>
                      <a:pt x="3310" y="38"/>
                    </a:cubicBezTo>
                    <a:cubicBezTo>
                      <a:pt x="3310" y="38"/>
                      <a:pt x="3273" y="1"/>
                      <a:pt x="3222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8"/>
              <p:cNvSpPr/>
              <p:nvPr/>
            </p:nvSpPr>
            <p:spPr>
              <a:xfrm>
                <a:off x="-1207125" y="2737125"/>
                <a:ext cx="34875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697" extrusionOk="0">
                    <a:moveTo>
                      <a:pt x="328" y="1"/>
                    </a:moveTo>
                    <a:cubicBezTo>
                      <a:pt x="303" y="1"/>
                      <a:pt x="266" y="38"/>
                      <a:pt x="266" y="38"/>
                    </a:cubicBezTo>
                    <a:lnTo>
                      <a:pt x="91" y="1606"/>
                    </a:lnTo>
                    <a:cubicBezTo>
                      <a:pt x="1" y="1696"/>
                      <a:pt x="91" y="1696"/>
                      <a:pt x="175" y="1696"/>
                    </a:cubicBezTo>
                    <a:lnTo>
                      <a:pt x="1311" y="1174"/>
                    </a:lnTo>
                    <a:cubicBezTo>
                      <a:pt x="1395" y="1174"/>
                      <a:pt x="1395" y="1083"/>
                      <a:pt x="1311" y="1083"/>
                    </a:cubicBezTo>
                    <a:lnTo>
                      <a:pt x="349" y="38"/>
                    </a:lnTo>
                    <a:cubicBezTo>
                      <a:pt x="349" y="10"/>
                      <a:pt x="340" y="1"/>
                      <a:pt x="328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8"/>
              <p:cNvSpPr/>
              <p:nvPr/>
            </p:nvSpPr>
            <p:spPr>
              <a:xfrm>
                <a:off x="-1224525" y="2773475"/>
                <a:ext cx="8725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327" extrusionOk="0">
                    <a:moveTo>
                      <a:pt x="220" y="0"/>
                    </a:moveTo>
                    <a:cubicBezTo>
                      <a:pt x="197" y="0"/>
                      <a:pt x="174" y="23"/>
                      <a:pt x="174" y="68"/>
                    </a:cubicBezTo>
                    <a:lnTo>
                      <a:pt x="91" y="152"/>
                    </a:lnTo>
                    <a:cubicBezTo>
                      <a:pt x="0" y="242"/>
                      <a:pt x="91" y="326"/>
                      <a:pt x="91" y="326"/>
                    </a:cubicBezTo>
                    <a:lnTo>
                      <a:pt x="265" y="326"/>
                    </a:lnTo>
                    <a:cubicBezTo>
                      <a:pt x="348" y="326"/>
                      <a:pt x="348" y="242"/>
                      <a:pt x="348" y="242"/>
                    </a:cubicBezTo>
                    <a:lnTo>
                      <a:pt x="265" y="68"/>
                    </a:lnTo>
                    <a:cubicBezTo>
                      <a:pt x="265" y="23"/>
                      <a:pt x="242" y="0"/>
                      <a:pt x="220" y="0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8"/>
              <p:cNvSpPr/>
              <p:nvPr/>
            </p:nvSpPr>
            <p:spPr>
              <a:xfrm>
                <a:off x="-1276800" y="2690150"/>
                <a:ext cx="113250" cy="66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266" extrusionOk="0">
                    <a:moveTo>
                      <a:pt x="1" y="1"/>
                    </a:moveTo>
                    <a:cubicBezTo>
                      <a:pt x="1" y="91"/>
                      <a:pt x="1" y="91"/>
                      <a:pt x="91" y="91"/>
                    </a:cubicBezTo>
                    <a:cubicBezTo>
                      <a:pt x="962" y="266"/>
                      <a:pt x="1743" y="266"/>
                      <a:pt x="2439" y="266"/>
                    </a:cubicBezTo>
                    <a:cubicBezTo>
                      <a:pt x="3749" y="266"/>
                      <a:pt x="4530" y="91"/>
                      <a:pt x="4530" y="91"/>
                    </a:cubicBezTo>
                    <a:lnTo>
                      <a:pt x="4530" y="1"/>
                    </a:lnTo>
                    <a:lnTo>
                      <a:pt x="4446" y="1"/>
                    </a:lnTo>
                    <a:cubicBezTo>
                      <a:pt x="4272" y="91"/>
                      <a:pt x="3575" y="175"/>
                      <a:pt x="2439" y="175"/>
                    </a:cubicBezTo>
                    <a:cubicBezTo>
                      <a:pt x="1743" y="175"/>
                      <a:pt x="962" y="175"/>
                      <a:pt x="91" y="1"/>
                    </a:cubicBezTo>
                    <a:close/>
                  </a:path>
                </a:pathLst>
              </a:custGeom>
              <a:solidFill>
                <a:srgbClr val="CC6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8"/>
              <p:cNvSpPr/>
              <p:nvPr/>
            </p:nvSpPr>
            <p:spPr>
              <a:xfrm>
                <a:off x="-1265825" y="2555150"/>
                <a:ext cx="65350" cy="806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227" extrusionOk="0">
                    <a:moveTo>
                      <a:pt x="1304" y="1"/>
                    </a:moveTo>
                    <a:cubicBezTo>
                      <a:pt x="955" y="1"/>
                      <a:pt x="955" y="175"/>
                      <a:pt x="872" y="349"/>
                    </a:cubicBezTo>
                    <a:lnTo>
                      <a:pt x="175" y="1220"/>
                    </a:lnTo>
                    <a:cubicBezTo>
                      <a:pt x="84" y="1311"/>
                      <a:pt x="1" y="1485"/>
                      <a:pt x="1" y="1659"/>
                    </a:cubicBezTo>
                    <a:cubicBezTo>
                      <a:pt x="1" y="1743"/>
                      <a:pt x="84" y="1743"/>
                      <a:pt x="84" y="1743"/>
                    </a:cubicBezTo>
                    <a:cubicBezTo>
                      <a:pt x="258" y="1659"/>
                      <a:pt x="349" y="1568"/>
                      <a:pt x="697" y="1394"/>
                    </a:cubicBezTo>
                    <a:lnTo>
                      <a:pt x="781" y="3053"/>
                    </a:lnTo>
                    <a:cubicBezTo>
                      <a:pt x="781" y="3136"/>
                      <a:pt x="872" y="3136"/>
                      <a:pt x="955" y="3136"/>
                    </a:cubicBezTo>
                    <a:cubicBezTo>
                      <a:pt x="955" y="3136"/>
                      <a:pt x="1046" y="3053"/>
                      <a:pt x="1046" y="2962"/>
                    </a:cubicBezTo>
                    <a:lnTo>
                      <a:pt x="1046" y="1743"/>
                    </a:lnTo>
                    <a:lnTo>
                      <a:pt x="1478" y="3136"/>
                    </a:lnTo>
                    <a:cubicBezTo>
                      <a:pt x="1478" y="3227"/>
                      <a:pt x="1568" y="3227"/>
                      <a:pt x="1652" y="3227"/>
                    </a:cubicBezTo>
                    <a:cubicBezTo>
                      <a:pt x="1743" y="3227"/>
                      <a:pt x="1743" y="3136"/>
                      <a:pt x="1743" y="3053"/>
                    </a:cubicBezTo>
                    <a:lnTo>
                      <a:pt x="1478" y="1743"/>
                    </a:lnTo>
                    <a:lnTo>
                      <a:pt x="2091" y="2788"/>
                    </a:lnTo>
                    <a:cubicBezTo>
                      <a:pt x="2091" y="2878"/>
                      <a:pt x="2175" y="2878"/>
                      <a:pt x="2175" y="2878"/>
                    </a:cubicBezTo>
                    <a:cubicBezTo>
                      <a:pt x="2265" y="2788"/>
                      <a:pt x="2265" y="2788"/>
                      <a:pt x="2265" y="2704"/>
                    </a:cubicBezTo>
                    <a:lnTo>
                      <a:pt x="1826" y="1568"/>
                    </a:lnTo>
                    <a:lnTo>
                      <a:pt x="1826" y="1568"/>
                    </a:lnTo>
                    <a:lnTo>
                      <a:pt x="2349" y="2356"/>
                    </a:lnTo>
                    <a:cubicBezTo>
                      <a:pt x="2394" y="2398"/>
                      <a:pt x="2438" y="2418"/>
                      <a:pt x="2481" y="2418"/>
                    </a:cubicBezTo>
                    <a:cubicBezTo>
                      <a:pt x="2525" y="2418"/>
                      <a:pt x="2568" y="2398"/>
                      <a:pt x="2614" y="2356"/>
                    </a:cubicBezTo>
                    <a:lnTo>
                      <a:pt x="2614" y="2182"/>
                    </a:lnTo>
                    <a:cubicBezTo>
                      <a:pt x="2614" y="2182"/>
                      <a:pt x="2175" y="1046"/>
                      <a:pt x="1568" y="265"/>
                    </a:cubicBezTo>
                    <a:cubicBezTo>
                      <a:pt x="1568" y="175"/>
                      <a:pt x="1478" y="1"/>
                      <a:pt x="1304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8"/>
              <p:cNvSpPr/>
              <p:nvPr/>
            </p:nvSpPr>
            <p:spPr>
              <a:xfrm>
                <a:off x="-1318075" y="2425400"/>
                <a:ext cx="93575" cy="145100"/>
              </a:xfrm>
              <a:custGeom>
                <a:avLst/>
                <a:gdLst/>
                <a:ahLst/>
                <a:cxnLst/>
                <a:rect l="l" t="t" r="r" b="b"/>
                <a:pathLst>
                  <a:path w="3743" h="5804" extrusionOk="0">
                    <a:moveTo>
                      <a:pt x="1281" y="1"/>
                    </a:moveTo>
                    <a:cubicBezTo>
                      <a:pt x="1174" y="1"/>
                      <a:pt x="1065" y="18"/>
                      <a:pt x="955" y="55"/>
                    </a:cubicBezTo>
                    <a:cubicBezTo>
                      <a:pt x="349" y="229"/>
                      <a:pt x="0" y="926"/>
                      <a:pt x="349" y="1532"/>
                    </a:cubicBezTo>
                    <a:lnTo>
                      <a:pt x="2697" y="5804"/>
                    </a:lnTo>
                    <a:cubicBezTo>
                      <a:pt x="2697" y="5804"/>
                      <a:pt x="2978" y="5581"/>
                      <a:pt x="3401" y="5581"/>
                    </a:cubicBezTo>
                    <a:cubicBezTo>
                      <a:pt x="3506" y="5581"/>
                      <a:pt x="3621" y="5595"/>
                      <a:pt x="3742" y="5630"/>
                    </a:cubicBezTo>
                    <a:cubicBezTo>
                      <a:pt x="3742" y="5539"/>
                      <a:pt x="2697" y="1707"/>
                      <a:pt x="2174" y="661"/>
                    </a:cubicBezTo>
                    <a:cubicBezTo>
                      <a:pt x="2037" y="249"/>
                      <a:pt x="1682" y="1"/>
                      <a:pt x="12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8"/>
              <p:cNvSpPr/>
              <p:nvPr/>
            </p:nvSpPr>
            <p:spPr>
              <a:xfrm>
                <a:off x="-1390025" y="2364200"/>
                <a:ext cx="130675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427" extrusionOk="0">
                    <a:moveTo>
                      <a:pt x="1179" y="0"/>
                    </a:moveTo>
                    <a:cubicBezTo>
                      <a:pt x="771" y="0"/>
                      <a:pt x="375" y="212"/>
                      <a:pt x="175" y="670"/>
                    </a:cubicBezTo>
                    <a:cubicBezTo>
                      <a:pt x="0" y="1019"/>
                      <a:pt x="91" y="1458"/>
                      <a:pt x="349" y="1806"/>
                    </a:cubicBezTo>
                    <a:lnTo>
                      <a:pt x="3401" y="4245"/>
                    </a:lnTo>
                    <a:cubicBezTo>
                      <a:pt x="3586" y="4369"/>
                      <a:pt x="3803" y="4426"/>
                      <a:pt x="4019" y="4426"/>
                    </a:cubicBezTo>
                    <a:cubicBezTo>
                      <a:pt x="4412" y="4426"/>
                      <a:pt x="4798" y="4234"/>
                      <a:pt x="4969" y="3897"/>
                    </a:cubicBezTo>
                    <a:cubicBezTo>
                      <a:pt x="5226" y="3458"/>
                      <a:pt x="5052" y="2935"/>
                      <a:pt x="4704" y="2587"/>
                    </a:cubicBezTo>
                    <a:cubicBezTo>
                      <a:pt x="4704" y="2587"/>
                      <a:pt x="1742" y="148"/>
                      <a:pt x="1568" y="64"/>
                    </a:cubicBezTo>
                    <a:cubicBezTo>
                      <a:pt x="1441" y="22"/>
                      <a:pt x="1309" y="0"/>
                      <a:pt x="1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8"/>
              <p:cNvSpPr/>
              <p:nvPr/>
            </p:nvSpPr>
            <p:spPr>
              <a:xfrm>
                <a:off x="-1305025" y="2436750"/>
                <a:ext cx="2180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766" extrusionOk="0">
                    <a:moveTo>
                      <a:pt x="609" y="0"/>
                    </a:moveTo>
                    <a:cubicBezTo>
                      <a:pt x="514" y="0"/>
                      <a:pt x="386" y="79"/>
                      <a:pt x="259" y="207"/>
                    </a:cubicBezTo>
                    <a:cubicBezTo>
                      <a:pt x="84" y="382"/>
                      <a:pt x="1" y="556"/>
                      <a:pt x="175" y="730"/>
                    </a:cubicBezTo>
                    <a:cubicBezTo>
                      <a:pt x="198" y="754"/>
                      <a:pt x="233" y="766"/>
                      <a:pt x="275" y="766"/>
                    </a:cubicBezTo>
                    <a:cubicBezTo>
                      <a:pt x="388" y="766"/>
                      <a:pt x="546" y="683"/>
                      <a:pt x="607" y="556"/>
                    </a:cubicBezTo>
                    <a:cubicBezTo>
                      <a:pt x="781" y="382"/>
                      <a:pt x="872" y="124"/>
                      <a:pt x="698" y="33"/>
                    </a:cubicBezTo>
                    <a:cubicBezTo>
                      <a:pt x="673" y="11"/>
                      <a:pt x="643" y="0"/>
                      <a:pt x="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8"/>
              <p:cNvSpPr/>
              <p:nvPr/>
            </p:nvSpPr>
            <p:spPr>
              <a:xfrm>
                <a:off x="-1344225" y="2403500"/>
                <a:ext cx="19550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21" extrusionOk="0">
                    <a:moveTo>
                      <a:pt x="479" y="0"/>
                    </a:moveTo>
                    <a:cubicBezTo>
                      <a:pt x="378" y="0"/>
                      <a:pt x="276" y="42"/>
                      <a:pt x="175" y="144"/>
                    </a:cubicBezTo>
                    <a:cubicBezTo>
                      <a:pt x="1" y="318"/>
                      <a:pt x="1" y="583"/>
                      <a:pt x="85" y="666"/>
                    </a:cubicBezTo>
                    <a:cubicBezTo>
                      <a:pt x="118" y="700"/>
                      <a:pt x="174" y="721"/>
                      <a:pt x="241" y="721"/>
                    </a:cubicBezTo>
                    <a:cubicBezTo>
                      <a:pt x="354" y="721"/>
                      <a:pt x="497" y="659"/>
                      <a:pt x="607" y="492"/>
                    </a:cubicBezTo>
                    <a:cubicBezTo>
                      <a:pt x="698" y="318"/>
                      <a:pt x="781" y="144"/>
                      <a:pt x="698" y="60"/>
                    </a:cubicBezTo>
                    <a:cubicBezTo>
                      <a:pt x="625" y="22"/>
                      <a:pt x="552" y="0"/>
                      <a:pt x="4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8"/>
              <p:cNvSpPr/>
              <p:nvPr/>
            </p:nvSpPr>
            <p:spPr>
              <a:xfrm>
                <a:off x="-1333425" y="2411425"/>
                <a:ext cx="3922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486" extrusionOk="0">
                    <a:moveTo>
                      <a:pt x="266" y="1"/>
                    </a:moveTo>
                    <a:lnTo>
                      <a:pt x="1" y="266"/>
                    </a:lnTo>
                    <a:lnTo>
                      <a:pt x="1311" y="1485"/>
                    </a:lnTo>
                    <a:lnTo>
                      <a:pt x="1569" y="1137"/>
                    </a:lnTo>
                    <a:lnTo>
                      <a:pt x="26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8"/>
              <p:cNvSpPr/>
              <p:nvPr/>
            </p:nvSpPr>
            <p:spPr>
              <a:xfrm>
                <a:off x="-1252750" y="2547775"/>
                <a:ext cx="2387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955" h="615" extrusionOk="0">
                    <a:moveTo>
                      <a:pt x="555" y="0"/>
                    </a:moveTo>
                    <a:cubicBezTo>
                      <a:pt x="494" y="0"/>
                      <a:pt x="425" y="11"/>
                      <a:pt x="349" y="38"/>
                    </a:cubicBezTo>
                    <a:cubicBezTo>
                      <a:pt x="174" y="121"/>
                      <a:pt x="0" y="386"/>
                      <a:pt x="84" y="470"/>
                    </a:cubicBezTo>
                    <a:cubicBezTo>
                      <a:pt x="84" y="573"/>
                      <a:pt x="176" y="615"/>
                      <a:pt x="305" y="615"/>
                    </a:cubicBezTo>
                    <a:cubicBezTo>
                      <a:pt x="394" y="615"/>
                      <a:pt x="501" y="595"/>
                      <a:pt x="606" y="560"/>
                    </a:cubicBezTo>
                    <a:cubicBezTo>
                      <a:pt x="781" y="470"/>
                      <a:pt x="955" y="296"/>
                      <a:pt x="871" y="121"/>
                    </a:cubicBezTo>
                    <a:cubicBezTo>
                      <a:pt x="807" y="62"/>
                      <a:pt x="702" y="0"/>
                      <a:pt x="5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8"/>
              <p:cNvSpPr/>
              <p:nvPr/>
            </p:nvSpPr>
            <p:spPr>
              <a:xfrm>
                <a:off x="-1294225" y="2451400"/>
                <a:ext cx="2407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63" h="589" extrusionOk="0">
                    <a:moveTo>
                      <a:pt x="634" y="0"/>
                    </a:moveTo>
                    <a:cubicBezTo>
                      <a:pt x="555" y="0"/>
                      <a:pt x="460" y="22"/>
                      <a:pt x="349" y="60"/>
                    </a:cubicBezTo>
                    <a:cubicBezTo>
                      <a:pt x="175" y="144"/>
                      <a:pt x="1" y="318"/>
                      <a:pt x="91" y="409"/>
                    </a:cubicBezTo>
                    <a:cubicBezTo>
                      <a:pt x="91" y="516"/>
                      <a:pt x="189" y="588"/>
                      <a:pt x="304" y="588"/>
                    </a:cubicBezTo>
                    <a:cubicBezTo>
                      <a:pt x="376" y="588"/>
                      <a:pt x="456" y="560"/>
                      <a:pt x="523" y="492"/>
                    </a:cubicBezTo>
                    <a:cubicBezTo>
                      <a:pt x="788" y="409"/>
                      <a:pt x="962" y="235"/>
                      <a:pt x="872" y="144"/>
                    </a:cubicBezTo>
                    <a:cubicBezTo>
                      <a:pt x="823" y="43"/>
                      <a:pt x="744" y="0"/>
                      <a:pt x="6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8"/>
              <p:cNvSpPr/>
              <p:nvPr/>
            </p:nvSpPr>
            <p:spPr>
              <a:xfrm>
                <a:off x="-1285500" y="2457250"/>
                <a:ext cx="47925" cy="97925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3917" extrusionOk="0">
                    <a:moveTo>
                      <a:pt x="349" y="1"/>
                    </a:moveTo>
                    <a:lnTo>
                      <a:pt x="0" y="175"/>
                    </a:lnTo>
                    <a:lnTo>
                      <a:pt x="1484" y="3917"/>
                    </a:lnTo>
                    <a:lnTo>
                      <a:pt x="1916" y="3742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8"/>
              <p:cNvSpPr/>
              <p:nvPr/>
            </p:nvSpPr>
            <p:spPr>
              <a:xfrm>
                <a:off x="-1461800" y="2350475"/>
                <a:ext cx="130675" cy="19695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7878" extrusionOk="0">
                    <a:moveTo>
                      <a:pt x="2614" y="0"/>
                    </a:moveTo>
                    <a:cubicBezTo>
                      <a:pt x="2265" y="0"/>
                      <a:pt x="1652" y="265"/>
                      <a:pt x="1220" y="439"/>
                    </a:cubicBezTo>
                    <a:cubicBezTo>
                      <a:pt x="871" y="613"/>
                      <a:pt x="607" y="962"/>
                      <a:pt x="523" y="1484"/>
                    </a:cubicBezTo>
                    <a:lnTo>
                      <a:pt x="0" y="7233"/>
                    </a:lnTo>
                    <a:cubicBezTo>
                      <a:pt x="0" y="7233"/>
                      <a:pt x="1007" y="7878"/>
                      <a:pt x="2611" y="7878"/>
                    </a:cubicBezTo>
                    <a:cubicBezTo>
                      <a:pt x="3365" y="7878"/>
                      <a:pt x="4251" y="7735"/>
                      <a:pt x="5227" y="7317"/>
                    </a:cubicBezTo>
                    <a:lnTo>
                      <a:pt x="4878" y="1484"/>
                    </a:lnTo>
                    <a:cubicBezTo>
                      <a:pt x="4878" y="1045"/>
                      <a:pt x="4613" y="613"/>
                      <a:pt x="4181" y="523"/>
                    </a:cubicBezTo>
                    <a:cubicBezTo>
                      <a:pt x="3659" y="265"/>
                      <a:pt x="2962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8"/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8"/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8"/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8"/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8"/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8"/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8"/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8"/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8"/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8"/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8"/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8"/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38"/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8"/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8"/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8"/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8"/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8"/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8"/>
              <p:cNvSpPr/>
              <p:nvPr/>
            </p:nvSpPr>
            <p:spPr>
              <a:xfrm>
                <a:off x="-1421650" y="2296125"/>
                <a:ext cx="4907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2789" extrusionOk="0">
                    <a:moveTo>
                      <a:pt x="311" y="0"/>
                    </a:moveTo>
                    <a:cubicBezTo>
                      <a:pt x="311" y="0"/>
                      <a:pt x="136" y="1916"/>
                      <a:pt x="46" y="2348"/>
                    </a:cubicBezTo>
                    <a:cubicBezTo>
                      <a:pt x="0" y="2632"/>
                      <a:pt x="569" y="2788"/>
                      <a:pt x="1099" y="2788"/>
                    </a:cubicBezTo>
                    <a:cubicBezTo>
                      <a:pt x="1544" y="2788"/>
                      <a:pt x="1962" y="2678"/>
                      <a:pt x="1962" y="2439"/>
                    </a:cubicBezTo>
                    <a:cubicBezTo>
                      <a:pt x="1962" y="1916"/>
                      <a:pt x="1788" y="0"/>
                      <a:pt x="178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8"/>
              <p:cNvSpPr/>
              <p:nvPr/>
            </p:nvSpPr>
            <p:spPr>
              <a:xfrm>
                <a:off x="-1418250" y="2306925"/>
                <a:ext cx="456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394" extrusionOk="0">
                    <a:moveTo>
                      <a:pt x="1652" y="0"/>
                    </a:moveTo>
                    <a:lnTo>
                      <a:pt x="84" y="91"/>
                    </a:lnTo>
                    <a:cubicBezTo>
                      <a:pt x="84" y="439"/>
                      <a:pt x="0" y="962"/>
                      <a:pt x="0" y="1394"/>
                    </a:cubicBezTo>
                    <a:lnTo>
                      <a:pt x="1826" y="962"/>
                    </a:lnTo>
                    <a:cubicBezTo>
                      <a:pt x="1743" y="613"/>
                      <a:pt x="1743" y="265"/>
                      <a:pt x="1652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8"/>
              <p:cNvSpPr/>
              <p:nvPr/>
            </p:nvSpPr>
            <p:spPr>
              <a:xfrm>
                <a:off x="-1527125" y="2864350"/>
                <a:ext cx="117600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2353" extrusionOk="0">
                    <a:moveTo>
                      <a:pt x="4704" y="1"/>
                    </a:moveTo>
                    <a:lnTo>
                      <a:pt x="3045" y="175"/>
                    </a:lnTo>
                    <a:cubicBezTo>
                      <a:pt x="3045" y="175"/>
                      <a:pt x="0" y="1311"/>
                      <a:pt x="258" y="2091"/>
                    </a:cubicBezTo>
                    <a:cubicBezTo>
                      <a:pt x="340" y="2280"/>
                      <a:pt x="569" y="2352"/>
                      <a:pt x="885" y="2352"/>
                    </a:cubicBezTo>
                    <a:cubicBezTo>
                      <a:pt x="1597" y="2352"/>
                      <a:pt x="2751" y="1984"/>
                      <a:pt x="3659" y="1743"/>
                    </a:cubicBezTo>
                    <a:cubicBezTo>
                      <a:pt x="4091" y="1569"/>
                      <a:pt x="4613" y="1569"/>
                      <a:pt x="4704" y="1046"/>
                    </a:cubicBezTo>
                    <a:lnTo>
                      <a:pt x="470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8"/>
              <p:cNvSpPr/>
              <p:nvPr/>
            </p:nvSpPr>
            <p:spPr>
              <a:xfrm>
                <a:off x="-1381325" y="2864350"/>
                <a:ext cx="117625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2353" extrusionOk="0">
                    <a:moveTo>
                      <a:pt x="1" y="1"/>
                    </a:moveTo>
                    <a:lnTo>
                      <a:pt x="1" y="1046"/>
                    </a:lnTo>
                    <a:cubicBezTo>
                      <a:pt x="91" y="1569"/>
                      <a:pt x="523" y="1569"/>
                      <a:pt x="1046" y="1743"/>
                    </a:cubicBezTo>
                    <a:cubicBezTo>
                      <a:pt x="1953" y="1984"/>
                      <a:pt x="3108" y="2352"/>
                      <a:pt x="3790" y="2352"/>
                    </a:cubicBezTo>
                    <a:cubicBezTo>
                      <a:pt x="4093" y="2352"/>
                      <a:pt x="4302" y="2280"/>
                      <a:pt x="4356" y="2091"/>
                    </a:cubicBezTo>
                    <a:cubicBezTo>
                      <a:pt x="4704" y="1311"/>
                      <a:pt x="1659" y="175"/>
                      <a:pt x="1659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8"/>
              <p:cNvSpPr/>
              <p:nvPr/>
            </p:nvSpPr>
            <p:spPr>
              <a:xfrm>
                <a:off x="-1461800" y="2496925"/>
                <a:ext cx="130675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3724" extrusionOk="0">
                    <a:moveTo>
                      <a:pt x="2614" y="0"/>
                    </a:moveTo>
                    <a:cubicBezTo>
                      <a:pt x="1307" y="0"/>
                      <a:pt x="0" y="459"/>
                      <a:pt x="0" y="1375"/>
                    </a:cubicBezTo>
                    <a:cubicBezTo>
                      <a:pt x="0" y="3201"/>
                      <a:pt x="781" y="3723"/>
                      <a:pt x="2614" y="3723"/>
                    </a:cubicBezTo>
                    <a:cubicBezTo>
                      <a:pt x="4439" y="3723"/>
                      <a:pt x="5227" y="3465"/>
                      <a:pt x="5227" y="1375"/>
                    </a:cubicBezTo>
                    <a:cubicBezTo>
                      <a:pt x="5227" y="459"/>
                      <a:pt x="3920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8"/>
              <p:cNvSpPr/>
              <p:nvPr/>
            </p:nvSpPr>
            <p:spPr>
              <a:xfrm>
                <a:off x="-1461800" y="2509500"/>
                <a:ext cx="674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8795" extrusionOk="0">
                    <a:moveTo>
                      <a:pt x="1303" y="1"/>
                    </a:moveTo>
                    <a:cubicBezTo>
                      <a:pt x="607" y="1"/>
                      <a:pt x="0" y="259"/>
                      <a:pt x="0" y="1130"/>
                    </a:cubicBezTo>
                    <a:lnTo>
                      <a:pt x="175" y="7666"/>
                    </a:lnTo>
                    <a:cubicBezTo>
                      <a:pt x="175" y="8363"/>
                      <a:pt x="697" y="8795"/>
                      <a:pt x="1220" y="8795"/>
                    </a:cubicBezTo>
                    <a:cubicBezTo>
                      <a:pt x="1826" y="8795"/>
                      <a:pt x="2349" y="8363"/>
                      <a:pt x="2349" y="7666"/>
                    </a:cubicBezTo>
                    <a:lnTo>
                      <a:pt x="2614" y="1130"/>
                    </a:lnTo>
                    <a:cubicBezTo>
                      <a:pt x="2697" y="259"/>
                      <a:pt x="2091" y="1"/>
                      <a:pt x="1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8"/>
              <p:cNvSpPr/>
              <p:nvPr/>
            </p:nvSpPr>
            <p:spPr>
              <a:xfrm>
                <a:off x="-1457450" y="2672750"/>
                <a:ext cx="5437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7972" extrusionOk="0">
                    <a:moveTo>
                      <a:pt x="1046" y="0"/>
                    </a:moveTo>
                    <a:cubicBezTo>
                      <a:pt x="523" y="0"/>
                      <a:pt x="1" y="523"/>
                      <a:pt x="1" y="1136"/>
                    </a:cubicBezTo>
                    <a:lnTo>
                      <a:pt x="175" y="7839"/>
                    </a:lnTo>
                    <a:cubicBezTo>
                      <a:pt x="175" y="7839"/>
                      <a:pt x="573" y="7972"/>
                      <a:pt x="1042" y="7972"/>
                    </a:cubicBezTo>
                    <a:cubicBezTo>
                      <a:pt x="1332" y="7972"/>
                      <a:pt x="1650" y="7921"/>
                      <a:pt x="1917" y="7755"/>
                    </a:cubicBezTo>
                    <a:cubicBezTo>
                      <a:pt x="1917" y="7581"/>
                      <a:pt x="2175" y="1136"/>
                      <a:pt x="2175" y="1136"/>
                    </a:cubicBezTo>
                    <a:cubicBezTo>
                      <a:pt x="2175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8"/>
              <p:cNvSpPr/>
              <p:nvPr/>
            </p:nvSpPr>
            <p:spPr>
              <a:xfrm>
                <a:off x="-1396475" y="2509500"/>
                <a:ext cx="653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8795" extrusionOk="0">
                    <a:moveTo>
                      <a:pt x="1304" y="1"/>
                    </a:moveTo>
                    <a:cubicBezTo>
                      <a:pt x="607" y="1"/>
                      <a:pt x="1" y="259"/>
                      <a:pt x="1" y="1130"/>
                    </a:cubicBezTo>
                    <a:lnTo>
                      <a:pt x="349" y="7666"/>
                    </a:lnTo>
                    <a:cubicBezTo>
                      <a:pt x="349" y="8363"/>
                      <a:pt x="781" y="8795"/>
                      <a:pt x="1394" y="8795"/>
                    </a:cubicBezTo>
                    <a:cubicBezTo>
                      <a:pt x="2000" y="8795"/>
                      <a:pt x="2439" y="8363"/>
                      <a:pt x="2439" y="7666"/>
                    </a:cubicBezTo>
                    <a:lnTo>
                      <a:pt x="2614" y="1130"/>
                    </a:lnTo>
                    <a:cubicBezTo>
                      <a:pt x="2614" y="259"/>
                      <a:pt x="2091" y="1"/>
                      <a:pt x="13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8"/>
              <p:cNvSpPr/>
              <p:nvPr/>
            </p:nvSpPr>
            <p:spPr>
              <a:xfrm>
                <a:off x="-1387775" y="2672750"/>
                <a:ext cx="52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7972" extrusionOk="0">
                    <a:moveTo>
                      <a:pt x="1046" y="0"/>
                    </a:moveTo>
                    <a:cubicBezTo>
                      <a:pt x="433" y="0"/>
                      <a:pt x="1" y="523"/>
                      <a:pt x="1" y="1136"/>
                    </a:cubicBezTo>
                    <a:cubicBezTo>
                      <a:pt x="1" y="1136"/>
                      <a:pt x="259" y="7581"/>
                      <a:pt x="259" y="7755"/>
                    </a:cubicBezTo>
                    <a:cubicBezTo>
                      <a:pt x="525" y="7921"/>
                      <a:pt x="843" y="7972"/>
                      <a:pt x="1134" y="7972"/>
                    </a:cubicBezTo>
                    <a:cubicBezTo>
                      <a:pt x="1602" y="7972"/>
                      <a:pt x="2001" y="7839"/>
                      <a:pt x="2001" y="7839"/>
                    </a:cubicBezTo>
                    <a:lnTo>
                      <a:pt x="2091" y="1136"/>
                    </a:lnTo>
                    <a:cubicBezTo>
                      <a:pt x="2091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8"/>
              <p:cNvSpPr/>
              <p:nvPr/>
            </p:nvSpPr>
            <p:spPr>
              <a:xfrm>
                <a:off x="-1453100" y="2509500"/>
                <a:ext cx="115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3137" extrusionOk="0">
                    <a:moveTo>
                      <a:pt x="872" y="433"/>
                    </a:moveTo>
                    <a:cubicBezTo>
                      <a:pt x="1130" y="433"/>
                      <a:pt x="1394" y="781"/>
                      <a:pt x="1394" y="1220"/>
                    </a:cubicBezTo>
                    <a:cubicBezTo>
                      <a:pt x="1394" y="1652"/>
                      <a:pt x="1130" y="2001"/>
                      <a:pt x="872" y="2001"/>
                    </a:cubicBezTo>
                    <a:cubicBezTo>
                      <a:pt x="523" y="2001"/>
                      <a:pt x="259" y="1652"/>
                      <a:pt x="259" y="1220"/>
                    </a:cubicBezTo>
                    <a:cubicBezTo>
                      <a:pt x="259" y="781"/>
                      <a:pt x="523" y="433"/>
                      <a:pt x="872" y="433"/>
                    </a:cubicBezTo>
                    <a:close/>
                    <a:moveTo>
                      <a:pt x="3833" y="433"/>
                    </a:moveTo>
                    <a:cubicBezTo>
                      <a:pt x="4091" y="433"/>
                      <a:pt x="4356" y="781"/>
                      <a:pt x="4356" y="1220"/>
                    </a:cubicBezTo>
                    <a:cubicBezTo>
                      <a:pt x="4356" y="1652"/>
                      <a:pt x="4091" y="2001"/>
                      <a:pt x="3833" y="2001"/>
                    </a:cubicBezTo>
                    <a:cubicBezTo>
                      <a:pt x="3485" y="2001"/>
                      <a:pt x="3311" y="1652"/>
                      <a:pt x="3311" y="1220"/>
                    </a:cubicBezTo>
                    <a:cubicBezTo>
                      <a:pt x="3311" y="781"/>
                      <a:pt x="3485" y="433"/>
                      <a:pt x="3833" y="433"/>
                    </a:cubicBezTo>
                    <a:close/>
                    <a:moveTo>
                      <a:pt x="1130" y="1"/>
                    </a:moveTo>
                    <a:cubicBezTo>
                      <a:pt x="523" y="1"/>
                      <a:pt x="1" y="698"/>
                      <a:pt x="1" y="1569"/>
                    </a:cubicBezTo>
                    <a:cubicBezTo>
                      <a:pt x="1" y="2440"/>
                      <a:pt x="523" y="3137"/>
                      <a:pt x="1130" y="3137"/>
                    </a:cubicBezTo>
                    <a:cubicBezTo>
                      <a:pt x="1569" y="3137"/>
                      <a:pt x="2175" y="2698"/>
                      <a:pt x="2349" y="2091"/>
                    </a:cubicBezTo>
                    <a:cubicBezTo>
                      <a:pt x="2523" y="2698"/>
                      <a:pt x="3046" y="3137"/>
                      <a:pt x="3569" y="3137"/>
                    </a:cubicBezTo>
                    <a:cubicBezTo>
                      <a:pt x="4182" y="3137"/>
                      <a:pt x="4614" y="2440"/>
                      <a:pt x="4614" y="1569"/>
                    </a:cubicBezTo>
                    <a:cubicBezTo>
                      <a:pt x="4614" y="698"/>
                      <a:pt x="4182" y="1"/>
                      <a:pt x="3569" y="1"/>
                    </a:cubicBezTo>
                    <a:cubicBezTo>
                      <a:pt x="3046" y="1"/>
                      <a:pt x="2523" y="433"/>
                      <a:pt x="2349" y="1046"/>
                    </a:cubicBezTo>
                    <a:cubicBezTo>
                      <a:pt x="2175" y="433"/>
                      <a:pt x="1569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8"/>
              <p:cNvSpPr/>
              <p:nvPr/>
            </p:nvSpPr>
            <p:spPr>
              <a:xfrm>
                <a:off x="-1440025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84"/>
                      <a:pt x="0" y="258"/>
                    </a:cubicBezTo>
                    <a:cubicBezTo>
                      <a:pt x="0" y="349"/>
                      <a:pt x="258" y="523"/>
                      <a:pt x="432" y="523"/>
                    </a:cubicBezTo>
                    <a:cubicBezTo>
                      <a:pt x="697" y="523"/>
                      <a:pt x="871" y="349"/>
                      <a:pt x="871" y="258"/>
                    </a:cubicBezTo>
                    <a:cubicBezTo>
                      <a:pt x="871" y="84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8"/>
              <p:cNvSpPr/>
              <p:nvPr/>
            </p:nvSpPr>
            <p:spPr>
              <a:xfrm>
                <a:off x="-1440025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91"/>
                      <a:pt x="0" y="265"/>
                    </a:cubicBezTo>
                    <a:cubicBezTo>
                      <a:pt x="0" y="439"/>
                      <a:pt x="258" y="523"/>
                      <a:pt x="432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38"/>
              <p:cNvSpPr/>
              <p:nvPr/>
            </p:nvSpPr>
            <p:spPr>
              <a:xfrm>
                <a:off x="-1433575" y="2609675"/>
                <a:ext cx="1100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56" extrusionOk="0">
                    <a:moveTo>
                      <a:pt x="0" y="1"/>
                    </a:moveTo>
                    <a:lnTo>
                      <a:pt x="0" y="4356"/>
                    </a:lnTo>
                    <a:lnTo>
                      <a:pt x="439" y="435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38"/>
              <p:cNvSpPr/>
              <p:nvPr/>
            </p:nvSpPr>
            <p:spPr>
              <a:xfrm>
                <a:off x="-14423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40" y="0"/>
                    </a:moveTo>
                    <a:cubicBezTo>
                      <a:pt x="266" y="0"/>
                      <a:pt x="1" y="91"/>
                      <a:pt x="1" y="265"/>
                    </a:cubicBezTo>
                    <a:cubicBezTo>
                      <a:pt x="1" y="439"/>
                      <a:pt x="266" y="523"/>
                      <a:pt x="440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8"/>
              <p:cNvSpPr/>
              <p:nvPr/>
            </p:nvSpPr>
            <p:spPr>
              <a:xfrm>
                <a:off x="-14423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40" y="1"/>
                    </a:moveTo>
                    <a:cubicBezTo>
                      <a:pt x="266" y="1"/>
                      <a:pt x="1" y="85"/>
                      <a:pt x="1" y="259"/>
                    </a:cubicBezTo>
                    <a:cubicBezTo>
                      <a:pt x="1" y="433"/>
                      <a:pt x="266" y="523"/>
                      <a:pt x="440" y="523"/>
                    </a:cubicBezTo>
                    <a:cubicBezTo>
                      <a:pt x="698" y="523"/>
                      <a:pt x="872" y="433"/>
                      <a:pt x="872" y="259"/>
                    </a:cubicBezTo>
                    <a:cubicBezTo>
                      <a:pt x="872" y="85"/>
                      <a:pt x="698" y="1"/>
                      <a:pt x="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8"/>
              <p:cNvSpPr/>
              <p:nvPr/>
            </p:nvSpPr>
            <p:spPr>
              <a:xfrm>
                <a:off x="-1435675" y="27467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38"/>
              <p:cNvSpPr/>
              <p:nvPr/>
            </p:nvSpPr>
            <p:spPr>
              <a:xfrm>
                <a:off x="-1370350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84"/>
                      <a:pt x="1" y="258"/>
                    </a:cubicBezTo>
                    <a:cubicBezTo>
                      <a:pt x="1" y="349"/>
                      <a:pt x="175" y="523"/>
                      <a:pt x="433" y="523"/>
                    </a:cubicBezTo>
                    <a:cubicBezTo>
                      <a:pt x="698" y="523"/>
                      <a:pt x="872" y="349"/>
                      <a:pt x="872" y="258"/>
                    </a:cubicBezTo>
                    <a:cubicBezTo>
                      <a:pt x="872" y="84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8"/>
              <p:cNvSpPr/>
              <p:nvPr/>
            </p:nvSpPr>
            <p:spPr>
              <a:xfrm>
                <a:off x="-1370350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91"/>
                      <a:pt x="1" y="265"/>
                    </a:cubicBezTo>
                    <a:cubicBezTo>
                      <a:pt x="1" y="439"/>
                      <a:pt x="175" y="523"/>
                      <a:pt x="433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8"/>
              <p:cNvSpPr/>
              <p:nvPr/>
            </p:nvSpPr>
            <p:spPr>
              <a:xfrm>
                <a:off x="-1366000" y="26096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85" y="1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38"/>
              <p:cNvSpPr/>
              <p:nvPr/>
            </p:nvSpPr>
            <p:spPr>
              <a:xfrm>
                <a:off x="-13726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9" y="0"/>
                    </a:moveTo>
                    <a:cubicBezTo>
                      <a:pt x="174" y="0"/>
                      <a:pt x="0" y="91"/>
                      <a:pt x="0" y="265"/>
                    </a:cubicBezTo>
                    <a:cubicBezTo>
                      <a:pt x="0" y="439"/>
                      <a:pt x="174" y="523"/>
                      <a:pt x="439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38"/>
              <p:cNvSpPr/>
              <p:nvPr/>
            </p:nvSpPr>
            <p:spPr>
              <a:xfrm>
                <a:off x="-13726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39" y="1"/>
                    </a:moveTo>
                    <a:cubicBezTo>
                      <a:pt x="174" y="1"/>
                      <a:pt x="0" y="85"/>
                      <a:pt x="0" y="259"/>
                    </a:cubicBezTo>
                    <a:cubicBezTo>
                      <a:pt x="0" y="433"/>
                      <a:pt x="174" y="523"/>
                      <a:pt x="439" y="523"/>
                    </a:cubicBezTo>
                    <a:cubicBezTo>
                      <a:pt x="697" y="523"/>
                      <a:pt x="871" y="433"/>
                      <a:pt x="871" y="259"/>
                    </a:cubicBezTo>
                    <a:cubicBezTo>
                      <a:pt x="871" y="85"/>
                      <a:pt x="697" y="1"/>
                      <a:pt x="4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8"/>
              <p:cNvSpPr/>
              <p:nvPr/>
            </p:nvSpPr>
            <p:spPr>
              <a:xfrm>
                <a:off x="-1366000" y="2746775"/>
                <a:ext cx="875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349" y="4356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8"/>
              <p:cNvSpPr/>
              <p:nvPr/>
            </p:nvSpPr>
            <p:spPr>
              <a:xfrm>
                <a:off x="-1165650" y="2053400"/>
                <a:ext cx="170025" cy="16322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6529" extrusionOk="0">
                    <a:moveTo>
                      <a:pt x="3063" y="0"/>
                    </a:moveTo>
                    <a:cubicBezTo>
                      <a:pt x="2769" y="0"/>
                      <a:pt x="2445" y="41"/>
                      <a:pt x="2091" y="128"/>
                    </a:cubicBezTo>
                    <a:lnTo>
                      <a:pt x="0" y="6309"/>
                    </a:lnTo>
                    <a:cubicBezTo>
                      <a:pt x="514" y="6460"/>
                      <a:pt x="994" y="6528"/>
                      <a:pt x="1440" y="6528"/>
                    </a:cubicBezTo>
                    <a:cubicBezTo>
                      <a:pt x="5786" y="6528"/>
                      <a:pt x="6801" y="0"/>
                      <a:pt x="306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8"/>
              <p:cNvSpPr/>
              <p:nvPr/>
            </p:nvSpPr>
            <p:spPr>
              <a:xfrm>
                <a:off x="-1117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1576" y="0"/>
                    </a:moveTo>
                    <a:cubicBezTo>
                      <a:pt x="1521" y="0"/>
                      <a:pt x="1478" y="23"/>
                      <a:pt x="1478" y="68"/>
                    </a:cubicBezTo>
                    <a:lnTo>
                      <a:pt x="1" y="2159"/>
                    </a:lnTo>
                    <a:lnTo>
                      <a:pt x="1" y="2242"/>
                    </a:lnTo>
                    <a:cubicBezTo>
                      <a:pt x="1" y="2333"/>
                      <a:pt x="1" y="2416"/>
                      <a:pt x="84" y="2416"/>
                    </a:cubicBezTo>
                    <a:lnTo>
                      <a:pt x="1394" y="2855"/>
                    </a:lnTo>
                    <a:cubicBezTo>
                      <a:pt x="1418" y="2880"/>
                      <a:pt x="1450" y="2890"/>
                      <a:pt x="1483" y="2890"/>
                    </a:cubicBezTo>
                    <a:cubicBezTo>
                      <a:pt x="1564" y="2890"/>
                      <a:pt x="1652" y="2829"/>
                      <a:pt x="1652" y="2765"/>
                    </a:cubicBezTo>
                    <a:cubicBezTo>
                      <a:pt x="1652" y="2681"/>
                      <a:pt x="1652" y="2591"/>
                      <a:pt x="1568" y="2591"/>
                    </a:cubicBezTo>
                    <a:lnTo>
                      <a:pt x="433" y="2159"/>
                    </a:lnTo>
                    <a:lnTo>
                      <a:pt x="1743" y="242"/>
                    </a:lnTo>
                    <a:cubicBezTo>
                      <a:pt x="1826" y="152"/>
                      <a:pt x="1743" y="68"/>
                      <a:pt x="1743" y="68"/>
                    </a:cubicBezTo>
                    <a:cubicBezTo>
                      <a:pt x="1697" y="23"/>
                      <a:pt x="1631" y="0"/>
                      <a:pt x="157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8"/>
              <p:cNvSpPr/>
              <p:nvPr/>
            </p:nvSpPr>
            <p:spPr>
              <a:xfrm>
                <a:off x="-1797400" y="2050125"/>
                <a:ext cx="174475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6979" h="6580" extrusionOk="0">
                    <a:moveTo>
                      <a:pt x="3973" y="0"/>
                    </a:moveTo>
                    <a:cubicBezTo>
                      <a:pt x="0" y="0"/>
                      <a:pt x="1095" y="6579"/>
                      <a:pt x="5512" y="6579"/>
                    </a:cubicBezTo>
                    <a:cubicBezTo>
                      <a:pt x="5967" y="6579"/>
                      <a:pt x="6456" y="6510"/>
                      <a:pt x="6979" y="6356"/>
                    </a:cubicBezTo>
                    <a:lnTo>
                      <a:pt x="4798" y="85"/>
                    </a:lnTo>
                    <a:cubicBezTo>
                      <a:pt x="4502" y="27"/>
                      <a:pt x="4227" y="0"/>
                      <a:pt x="397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8"/>
              <p:cNvSpPr/>
              <p:nvPr/>
            </p:nvSpPr>
            <p:spPr>
              <a:xfrm>
                <a:off x="-1718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216" y="0"/>
                    </a:moveTo>
                    <a:cubicBezTo>
                      <a:pt x="173" y="0"/>
                      <a:pt x="129" y="23"/>
                      <a:pt x="84" y="68"/>
                    </a:cubicBezTo>
                    <a:cubicBezTo>
                      <a:pt x="0" y="68"/>
                      <a:pt x="0" y="152"/>
                      <a:pt x="84" y="242"/>
                    </a:cubicBezTo>
                    <a:lnTo>
                      <a:pt x="1394" y="2159"/>
                    </a:lnTo>
                    <a:lnTo>
                      <a:pt x="258" y="2591"/>
                    </a:lnTo>
                    <a:cubicBezTo>
                      <a:pt x="175" y="2591"/>
                      <a:pt x="175" y="2681"/>
                      <a:pt x="175" y="2765"/>
                    </a:cubicBezTo>
                    <a:cubicBezTo>
                      <a:pt x="175" y="2829"/>
                      <a:pt x="262" y="2890"/>
                      <a:pt x="343" y="2890"/>
                    </a:cubicBezTo>
                    <a:cubicBezTo>
                      <a:pt x="376" y="2890"/>
                      <a:pt x="408" y="2880"/>
                      <a:pt x="432" y="2855"/>
                    </a:cubicBezTo>
                    <a:lnTo>
                      <a:pt x="1742" y="2416"/>
                    </a:lnTo>
                    <a:cubicBezTo>
                      <a:pt x="1742" y="2416"/>
                      <a:pt x="1826" y="2333"/>
                      <a:pt x="1826" y="2242"/>
                    </a:cubicBezTo>
                    <a:lnTo>
                      <a:pt x="1826" y="2159"/>
                    </a:lnTo>
                    <a:lnTo>
                      <a:pt x="349" y="68"/>
                    </a:lnTo>
                    <a:cubicBezTo>
                      <a:pt x="304" y="23"/>
                      <a:pt x="260" y="0"/>
                      <a:pt x="21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8"/>
              <p:cNvSpPr/>
              <p:nvPr/>
            </p:nvSpPr>
            <p:spPr>
              <a:xfrm>
                <a:off x="-1679550" y="1897550"/>
                <a:ext cx="568275" cy="416025"/>
              </a:xfrm>
              <a:custGeom>
                <a:avLst/>
                <a:gdLst/>
                <a:ahLst/>
                <a:cxnLst/>
                <a:rect l="l" t="t" r="r" b="b"/>
                <a:pathLst>
                  <a:path w="22731" h="16641" extrusionOk="0">
                    <a:moveTo>
                      <a:pt x="18375" y="0"/>
                    </a:moveTo>
                    <a:cubicBezTo>
                      <a:pt x="11581" y="1658"/>
                      <a:pt x="1478" y="2787"/>
                      <a:pt x="1478" y="2787"/>
                    </a:cubicBezTo>
                    <a:cubicBezTo>
                      <a:pt x="1478" y="2787"/>
                      <a:pt x="871" y="5665"/>
                      <a:pt x="0" y="6097"/>
                    </a:cubicBezTo>
                    <a:cubicBezTo>
                      <a:pt x="256" y="11455"/>
                      <a:pt x="1630" y="16641"/>
                      <a:pt x="11096" y="16641"/>
                    </a:cubicBezTo>
                    <a:cubicBezTo>
                      <a:pt x="11171" y="16641"/>
                      <a:pt x="11247" y="16640"/>
                      <a:pt x="11324" y="16640"/>
                    </a:cubicBezTo>
                    <a:cubicBezTo>
                      <a:pt x="20640" y="16466"/>
                      <a:pt x="22473" y="11497"/>
                      <a:pt x="22730" y="6362"/>
                    </a:cubicBezTo>
                    <a:cubicBezTo>
                      <a:pt x="20382" y="5749"/>
                      <a:pt x="18375" y="0"/>
                      <a:pt x="18375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8"/>
              <p:cNvSpPr/>
              <p:nvPr/>
            </p:nvSpPr>
            <p:spPr>
              <a:xfrm>
                <a:off x="-1633925" y="2089050"/>
                <a:ext cx="113275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456" extrusionOk="0">
                    <a:moveTo>
                      <a:pt x="2328" y="0"/>
                    </a:moveTo>
                    <a:cubicBezTo>
                      <a:pt x="2280" y="0"/>
                      <a:pt x="2231" y="2"/>
                      <a:pt x="2182" y="5"/>
                    </a:cubicBezTo>
                    <a:cubicBezTo>
                      <a:pt x="963" y="5"/>
                      <a:pt x="1" y="967"/>
                      <a:pt x="1" y="2270"/>
                    </a:cubicBezTo>
                    <a:cubicBezTo>
                      <a:pt x="1" y="3443"/>
                      <a:pt x="969" y="4455"/>
                      <a:pt x="2129" y="4455"/>
                    </a:cubicBezTo>
                    <a:cubicBezTo>
                      <a:pt x="2174" y="4455"/>
                      <a:pt x="2220" y="4454"/>
                      <a:pt x="2266" y="4451"/>
                    </a:cubicBezTo>
                    <a:cubicBezTo>
                      <a:pt x="3485" y="4451"/>
                      <a:pt x="4530" y="3489"/>
                      <a:pt x="4447" y="2186"/>
                    </a:cubicBezTo>
                    <a:cubicBezTo>
                      <a:pt x="4447" y="1012"/>
                      <a:pt x="3556" y="0"/>
                      <a:pt x="2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8"/>
              <p:cNvSpPr/>
              <p:nvPr/>
            </p:nvSpPr>
            <p:spPr>
              <a:xfrm>
                <a:off x="-1544550" y="1980275"/>
                <a:ext cx="78425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18" extrusionOk="0">
                    <a:moveTo>
                      <a:pt x="2523" y="1"/>
                    </a:moveTo>
                    <a:cubicBezTo>
                      <a:pt x="2175" y="1"/>
                      <a:pt x="1652" y="91"/>
                      <a:pt x="1220" y="349"/>
                    </a:cubicBezTo>
                    <a:cubicBezTo>
                      <a:pt x="955" y="440"/>
                      <a:pt x="697" y="614"/>
                      <a:pt x="523" y="788"/>
                    </a:cubicBezTo>
                    <a:cubicBezTo>
                      <a:pt x="349" y="1046"/>
                      <a:pt x="175" y="1311"/>
                      <a:pt x="1" y="1659"/>
                    </a:cubicBezTo>
                    <a:cubicBezTo>
                      <a:pt x="1" y="1743"/>
                      <a:pt x="84" y="1834"/>
                      <a:pt x="175" y="1917"/>
                    </a:cubicBezTo>
                    <a:cubicBezTo>
                      <a:pt x="258" y="1917"/>
                      <a:pt x="349" y="1834"/>
                      <a:pt x="349" y="1743"/>
                    </a:cubicBezTo>
                    <a:cubicBezTo>
                      <a:pt x="433" y="1485"/>
                      <a:pt x="607" y="1220"/>
                      <a:pt x="781" y="1046"/>
                    </a:cubicBezTo>
                    <a:cubicBezTo>
                      <a:pt x="1046" y="788"/>
                      <a:pt x="1394" y="614"/>
                      <a:pt x="1652" y="524"/>
                    </a:cubicBezTo>
                    <a:cubicBezTo>
                      <a:pt x="2000" y="440"/>
                      <a:pt x="2265" y="349"/>
                      <a:pt x="2523" y="349"/>
                    </a:cubicBezTo>
                    <a:cubicBezTo>
                      <a:pt x="2614" y="349"/>
                      <a:pt x="2697" y="440"/>
                      <a:pt x="2788" y="440"/>
                    </a:cubicBezTo>
                    <a:lnTo>
                      <a:pt x="2871" y="440"/>
                    </a:lnTo>
                    <a:cubicBezTo>
                      <a:pt x="2962" y="440"/>
                      <a:pt x="3046" y="349"/>
                      <a:pt x="3136" y="266"/>
                    </a:cubicBezTo>
                    <a:cubicBezTo>
                      <a:pt x="3136" y="175"/>
                      <a:pt x="3046" y="91"/>
                      <a:pt x="2962" y="91"/>
                    </a:cubicBezTo>
                    <a:cubicBezTo>
                      <a:pt x="2962" y="91"/>
                      <a:pt x="2788" y="1"/>
                      <a:pt x="25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8"/>
              <p:cNvSpPr/>
              <p:nvPr/>
            </p:nvSpPr>
            <p:spPr>
              <a:xfrm>
                <a:off x="-1337775" y="1967225"/>
                <a:ext cx="78425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96" extrusionOk="0">
                    <a:moveTo>
                      <a:pt x="698" y="0"/>
                    </a:moveTo>
                    <a:cubicBezTo>
                      <a:pt x="349" y="0"/>
                      <a:pt x="91" y="91"/>
                      <a:pt x="91" y="174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65" y="413"/>
                      <a:pt x="126" y="474"/>
                      <a:pt x="188" y="474"/>
                    </a:cubicBezTo>
                    <a:cubicBezTo>
                      <a:pt x="214" y="474"/>
                      <a:pt x="239" y="464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439"/>
                      <a:pt x="1569" y="613"/>
                    </a:cubicBezTo>
                    <a:cubicBezTo>
                      <a:pt x="1917" y="871"/>
                      <a:pt x="2356" y="1220"/>
                      <a:pt x="2788" y="1833"/>
                    </a:cubicBezTo>
                    <a:cubicBezTo>
                      <a:pt x="2833" y="1875"/>
                      <a:pt x="2877" y="1896"/>
                      <a:pt x="2920" y="1896"/>
                    </a:cubicBezTo>
                    <a:cubicBezTo>
                      <a:pt x="2964" y="1896"/>
                      <a:pt x="3008" y="1875"/>
                      <a:pt x="3053" y="1833"/>
                    </a:cubicBezTo>
                    <a:cubicBezTo>
                      <a:pt x="3136" y="1833"/>
                      <a:pt x="3136" y="1659"/>
                      <a:pt x="3053" y="1568"/>
                    </a:cubicBezTo>
                    <a:cubicBezTo>
                      <a:pt x="2614" y="962"/>
                      <a:pt x="2182" y="523"/>
                      <a:pt x="1743" y="349"/>
                    </a:cubicBezTo>
                    <a:cubicBezTo>
                      <a:pt x="1311" y="91"/>
                      <a:pt x="962" y="0"/>
                      <a:pt x="6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8"/>
              <p:cNvSpPr/>
              <p:nvPr/>
            </p:nvSpPr>
            <p:spPr>
              <a:xfrm>
                <a:off x="-1418250" y="2082725"/>
                <a:ext cx="39225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818" extrusionOk="0">
                    <a:moveTo>
                      <a:pt x="781" y="0"/>
                    </a:moveTo>
                    <a:cubicBezTo>
                      <a:pt x="523" y="0"/>
                      <a:pt x="84" y="523"/>
                      <a:pt x="84" y="1303"/>
                    </a:cubicBezTo>
                    <a:cubicBezTo>
                      <a:pt x="0" y="1477"/>
                      <a:pt x="84" y="1568"/>
                      <a:pt x="258" y="1652"/>
                    </a:cubicBezTo>
                    <a:cubicBezTo>
                      <a:pt x="404" y="1747"/>
                      <a:pt x="600" y="1818"/>
                      <a:pt x="820" y="1818"/>
                    </a:cubicBezTo>
                    <a:cubicBezTo>
                      <a:pt x="1000" y="1818"/>
                      <a:pt x="1197" y="1771"/>
                      <a:pt x="1394" y="1652"/>
                    </a:cubicBezTo>
                    <a:cubicBezTo>
                      <a:pt x="1478" y="1568"/>
                      <a:pt x="1568" y="1477"/>
                      <a:pt x="1568" y="1303"/>
                    </a:cubicBezTo>
                    <a:cubicBezTo>
                      <a:pt x="1478" y="523"/>
                      <a:pt x="1046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8"/>
              <p:cNvSpPr/>
              <p:nvPr/>
            </p:nvSpPr>
            <p:spPr>
              <a:xfrm>
                <a:off x="-1498900" y="2141425"/>
                <a:ext cx="213425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8537" h="2788" extrusionOk="0">
                    <a:moveTo>
                      <a:pt x="91" y="0"/>
                    </a:moveTo>
                    <a:cubicBezTo>
                      <a:pt x="0" y="91"/>
                      <a:pt x="0" y="175"/>
                      <a:pt x="0" y="265"/>
                    </a:cubicBezTo>
                    <a:cubicBezTo>
                      <a:pt x="0" y="265"/>
                      <a:pt x="349" y="871"/>
                      <a:pt x="1045" y="1485"/>
                    </a:cubicBezTo>
                    <a:cubicBezTo>
                      <a:pt x="1394" y="1833"/>
                      <a:pt x="1833" y="2181"/>
                      <a:pt x="2265" y="2356"/>
                    </a:cubicBezTo>
                    <a:cubicBezTo>
                      <a:pt x="2787" y="2613"/>
                      <a:pt x="3401" y="2788"/>
                      <a:pt x="4007" y="2788"/>
                    </a:cubicBezTo>
                    <a:cubicBezTo>
                      <a:pt x="4620" y="2788"/>
                      <a:pt x="5226" y="2613"/>
                      <a:pt x="5749" y="2356"/>
                    </a:cubicBezTo>
                    <a:cubicBezTo>
                      <a:pt x="6620" y="2007"/>
                      <a:pt x="7233" y="1485"/>
                      <a:pt x="7756" y="1046"/>
                    </a:cubicBezTo>
                    <a:cubicBezTo>
                      <a:pt x="8188" y="614"/>
                      <a:pt x="8453" y="265"/>
                      <a:pt x="8453" y="265"/>
                    </a:cubicBezTo>
                    <a:cubicBezTo>
                      <a:pt x="8536" y="175"/>
                      <a:pt x="8536" y="91"/>
                      <a:pt x="8453" y="0"/>
                    </a:cubicBezTo>
                    <a:cubicBezTo>
                      <a:pt x="8362" y="0"/>
                      <a:pt x="8278" y="0"/>
                      <a:pt x="8188" y="91"/>
                    </a:cubicBezTo>
                    <a:cubicBezTo>
                      <a:pt x="8188" y="91"/>
                      <a:pt x="7665" y="697"/>
                      <a:pt x="6968" y="1310"/>
                    </a:cubicBezTo>
                    <a:lnTo>
                      <a:pt x="5665" y="2091"/>
                    </a:lnTo>
                    <a:cubicBezTo>
                      <a:pt x="5143" y="2265"/>
                      <a:pt x="4620" y="2439"/>
                      <a:pt x="4007" y="2439"/>
                    </a:cubicBezTo>
                    <a:cubicBezTo>
                      <a:pt x="3401" y="2439"/>
                      <a:pt x="2878" y="2265"/>
                      <a:pt x="2439" y="2091"/>
                    </a:cubicBezTo>
                    <a:cubicBezTo>
                      <a:pt x="1742" y="1742"/>
                      <a:pt x="1220" y="1220"/>
                      <a:pt x="871" y="788"/>
                    </a:cubicBezTo>
                    <a:cubicBezTo>
                      <a:pt x="697" y="614"/>
                      <a:pt x="523" y="439"/>
                      <a:pt x="439" y="265"/>
                    </a:cubicBezTo>
                    <a:lnTo>
                      <a:pt x="349" y="175"/>
                    </a:lnTo>
                    <a:lnTo>
                      <a:pt x="349" y="91"/>
                    </a:lnTo>
                    <a:cubicBezTo>
                      <a:pt x="265" y="0"/>
                      <a:pt x="174" y="0"/>
                      <a:pt x="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8"/>
              <p:cNvSpPr/>
              <p:nvPr/>
            </p:nvSpPr>
            <p:spPr>
              <a:xfrm>
                <a:off x="-1507625" y="2023825"/>
                <a:ext cx="91500" cy="91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60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4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4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8"/>
              <p:cNvSpPr/>
              <p:nvPr/>
            </p:nvSpPr>
            <p:spPr>
              <a:xfrm>
                <a:off x="-1479225" y="2036900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697" y="1"/>
                    </a:moveTo>
                    <a:cubicBezTo>
                      <a:pt x="258" y="1"/>
                      <a:pt x="1" y="523"/>
                      <a:pt x="1" y="1311"/>
                    </a:cubicBezTo>
                    <a:cubicBezTo>
                      <a:pt x="1" y="2007"/>
                      <a:pt x="349" y="2614"/>
                      <a:pt x="697" y="2614"/>
                    </a:cubicBezTo>
                    <a:cubicBezTo>
                      <a:pt x="1129" y="2614"/>
                      <a:pt x="1478" y="2007"/>
                      <a:pt x="1478" y="1220"/>
                    </a:cubicBezTo>
                    <a:cubicBezTo>
                      <a:pt x="1394" y="523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8"/>
              <p:cNvSpPr/>
              <p:nvPr/>
            </p:nvSpPr>
            <p:spPr>
              <a:xfrm>
                <a:off x="-1381325" y="2019475"/>
                <a:ext cx="915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59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3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3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8"/>
              <p:cNvSpPr/>
              <p:nvPr/>
            </p:nvSpPr>
            <p:spPr>
              <a:xfrm>
                <a:off x="-1352925" y="2032550"/>
                <a:ext cx="348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614" extrusionOk="0">
                    <a:moveTo>
                      <a:pt x="697" y="0"/>
                    </a:moveTo>
                    <a:cubicBezTo>
                      <a:pt x="258" y="0"/>
                      <a:pt x="1" y="614"/>
                      <a:pt x="1" y="1310"/>
                    </a:cubicBezTo>
                    <a:cubicBezTo>
                      <a:pt x="1" y="2007"/>
                      <a:pt x="349" y="2613"/>
                      <a:pt x="697" y="2613"/>
                    </a:cubicBezTo>
                    <a:cubicBezTo>
                      <a:pt x="1129" y="2613"/>
                      <a:pt x="1394" y="2007"/>
                      <a:pt x="1394" y="1310"/>
                    </a:cubicBezTo>
                    <a:cubicBezTo>
                      <a:pt x="1394" y="614"/>
                      <a:pt x="1046" y="0"/>
                      <a:pt x="697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8"/>
              <p:cNvSpPr/>
              <p:nvPr/>
            </p:nvSpPr>
            <p:spPr>
              <a:xfrm>
                <a:off x="-1268075" y="2084700"/>
                <a:ext cx="1132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456" extrusionOk="0">
                    <a:moveTo>
                      <a:pt x="2402" y="0"/>
                    </a:moveTo>
                    <a:cubicBezTo>
                      <a:pt x="2356" y="0"/>
                      <a:pt x="2311" y="2"/>
                      <a:pt x="2265" y="5"/>
                    </a:cubicBezTo>
                    <a:cubicBezTo>
                      <a:pt x="962" y="5"/>
                      <a:pt x="0" y="1050"/>
                      <a:pt x="0" y="2269"/>
                    </a:cubicBezTo>
                    <a:cubicBezTo>
                      <a:pt x="0" y="3443"/>
                      <a:pt x="968" y="4455"/>
                      <a:pt x="2128" y="4455"/>
                    </a:cubicBezTo>
                    <a:cubicBezTo>
                      <a:pt x="2173" y="4455"/>
                      <a:pt x="2219" y="4454"/>
                      <a:pt x="2265" y="4450"/>
                    </a:cubicBezTo>
                    <a:cubicBezTo>
                      <a:pt x="3575" y="4450"/>
                      <a:pt x="4529" y="3489"/>
                      <a:pt x="4529" y="2186"/>
                    </a:cubicBezTo>
                    <a:cubicBezTo>
                      <a:pt x="4529" y="1012"/>
                      <a:pt x="3561" y="0"/>
                      <a:pt x="2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4F1D372-B283-DDB4-262E-F75998D2D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9686428">
            <a:off x="71196" y="2353186"/>
            <a:ext cx="3814916" cy="1049905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en-US">
                <a:latin typeface="#9Slide07 SVNMomento" panose="00000500000000000000" pitchFamily="2" charset="0"/>
              </a:rPr>
              <a:t>TẬP LÀM VĂN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67FB2F0-620B-7C2D-1CE4-7442DB8471C3}"/>
              </a:ext>
            </a:extLst>
          </p:cNvPr>
          <p:cNvGrpSpPr/>
          <p:nvPr/>
        </p:nvGrpSpPr>
        <p:grpSpPr>
          <a:xfrm>
            <a:off x="546960" y="750067"/>
            <a:ext cx="10541574" cy="3970318"/>
            <a:chOff x="546960" y="750067"/>
            <a:chExt cx="10541574" cy="3970318"/>
          </a:xfrm>
        </p:grpSpPr>
        <p:sp>
          <p:nvSpPr>
            <p:cNvPr id="214" name="矩形 6">
              <a:extLst>
                <a:ext uri="{FF2B5EF4-FFF2-40B4-BE49-F238E27FC236}">
                  <a16:creationId xmlns:a16="http://schemas.microsoft.com/office/drawing/2014/main" id="{2AEB1D3F-7251-07D0-C3B6-00B37064AABF}"/>
                </a:ext>
              </a:extLst>
            </p:cNvPr>
            <p:cNvSpPr/>
            <p:nvPr/>
          </p:nvSpPr>
          <p:spPr>
            <a:xfrm>
              <a:off x="546960" y="750067"/>
              <a:ext cx="10541574" cy="39703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96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chemeClr val="bg2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criptina KT" panose="02000500000000000000" pitchFamily="2" charset="0"/>
                  <a:ea typeface="微软雅黑" panose="020B0503020204020204" pitchFamily="34" charset="-122"/>
                </a:rPr>
                <a:t>Luyện tập</a:t>
              </a:r>
            </a:p>
            <a:p>
              <a:r>
                <a:rPr lang="en-US" altLang="zh-CN" sz="96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criptina KT" panose="02000500000000000000" pitchFamily="2" charset="0"/>
                  <a:ea typeface="微软雅黑" panose="020B0503020204020204" pitchFamily="34" charset="-122"/>
                </a:rPr>
                <a:t>    </a:t>
              </a:r>
              <a:r>
                <a:rPr lang="en-US" altLang="zh-CN" sz="60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rgbClr val="FFC000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PHÁT TRIỂN</a:t>
              </a:r>
            </a:p>
            <a:p>
              <a:pPr algn="ctr"/>
              <a:r>
                <a:rPr lang="en-US" altLang="zh-CN" sz="60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rgbClr val="FFC000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 CÂU </a:t>
              </a:r>
              <a:r>
                <a:rPr lang="en-US" altLang="zh-CN" sz="6000" b="1" dirty="0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rgbClr val="FFC000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CHUYỆN </a:t>
              </a:r>
              <a:endParaRPr lang="zh-CN" altLang="en-US" sz="6000" dirty="0">
                <a:ln w="19050">
                  <a:solidFill>
                    <a:schemeClr val="bg1">
                      <a:alpha val="85000"/>
                    </a:schemeClr>
                  </a:solidFill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>
                      <a:alpha val="23000"/>
                    </a:schemeClr>
                  </a:outerShdw>
                </a:effectLst>
                <a:latin typeface="UTM Showcard" panose="02040603050506020204" pitchFamily="18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215" name="Google Shape;967;p49">
              <a:extLst>
                <a:ext uri="{FF2B5EF4-FFF2-40B4-BE49-F238E27FC236}">
                  <a16:creationId xmlns:a16="http://schemas.microsoft.com/office/drawing/2014/main" id="{F91E8518-06D0-1DFF-6FEC-A9659CA0682D}"/>
                </a:ext>
              </a:extLst>
            </p:cNvPr>
            <p:cNvGrpSpPr/>
            <p:nvPr/>
          </p:nvGrpSpPr>
          <p:grpSpPr>
            <a:xfrm>
              <a:off x="4004933" y="3419051"/>
              <a:ext cx="694533" cy="476376"/>
              <a:chOff x="9553875" y="2989425"/>
              <a:chExt cx="889325" cy="787450"/>
            </a:xfrm>
          </p:grpSpPr>
          <p:sp>
            <p:nvSpPr>
              <p:cNvPr id="216" name="Google Shape;968;p49">
                <a:extLst>
                  <a:ext uri="{FF2B5EF4-FFF2-40B4-BE49-F238E27FC236}">
                    <a16:creationId xmlns:a16="http://schemas.microsoft.com/office/drawing/2014/main" id="{2A43515B-5CF4-32D3-9571-952031E0CAFB}"/>
                  </a:ext>
                </a:extLst>
              </p:cNvPr>
              <p:cNvSpPr/>
              <p:nvPr/>
            </p:nvSpPr>
            <p:spPr>
              <a:xfrm>
                <a:off x="9981125" y="2989425"/>
                <a:ext cx="462075" cy="681725"/>
              </a:xfrm>
              <a:custGeom>
                <a:avLst/>
                <a:gdLst/>
                <a:ahLst/>
                <a:cxnLst/>
                <a:rect l="l" t="t" r="r" b="b"/>
                <a:pathLst>
                  <a:path w="18483" h="27269" extrusionOk="0">
                    <a:moveTo>
                      <a:pt x="4927" y="1"/>
                    </a:moveTo>
                    <a:cubicBezTo>
                      <a:pt x="4500" y="1"/>
                      <a:pt x="4129" y="90"/>
                      <a:pt x="3857" y="200"/>
                    </a:cubicBezTo>
                    <a:cubicBezTo>
                      <a:pt x="3549" y="360"/>
                      <a:pt x="3241" y="508"/>
                      <a:pt x="2933" y="816"/>
                    </a:cubicBezTo>
                    <a:cubicBezTo>
                      <a:pt x="2625" y="1124"/>
                      <a:pt x="2317" y="1432"/>
                      <a:pt x="2009" y="1592"/>
                    </a:cubicBezTo>
                    <a:cubicBezTo>
                      <a:pt x="617" y="2825"/>
                      <a:pt x="0" y="4513"/>
                      <a:pt x="1085" y="6053"/>
                    </a:cubicBezTo>
                    <a:cubicBezTo>
                      <a:pt x="2773" y="8825"/>
                      <a:pt x="4313" y="12066"/>
                      <a:pt x="2465" y="15146"/>
                    </a:cubicBezTo>
                    <a:cubicBezTo>
                      <a:pt x="1393" y="16994"/>
                      <a:pt x="2773" y="18682"/>
                      <a:pt x="3857" y="18990"/>
                    </a:cubicBezTo>
                    <a:cubicBezTo>
                      <a:pt x="7393" y="20530"/>
                      <a:pt x="7085" y="24387"/>
                      <a:pt x="9550" y="25767"/>
                    </a:cubicBezTo>
                    <a:cubicBezTo>
                      <a:pt x="11447" y="26839"/>
                      <a:pt x="13440" y="27268"/>
                      <a:pt x="15522" y="27268"/>
                    </a:cubicBezTo>
                    <a:cubicBezTo>
                      <a:pt x="16144" y="27268"/>
                      <a:pt x="16773" y="27230"/>
                      <a:pt x="17411" y="27159"/>
                    </a:cubicBezTo>
                    <a:cubicBezTo>
                      <a:pt x="18027" y="26691"/>
                      <a:pt x="18174" y="26235"/>
                      <a:pt x="18174" y="26235"/>
                    </a:cubicBezTo>
                    <a:cubicBezTo>
                      <a:pt x="18483" y="25311"/>
                      <a:pt x="17250" y="25311"/>
                      <a:pt x="17250" y="25311"/>
                    </a:cubicBezTo>
                    <a:cubicBezTo>
                      <a:pt x="13098" y="25151"/>
                      <a:pt x="10018" y="22995"/>
                      <a:pt x="10018" y="22995"/>
                    </a:cubicBezTo>
                    <a:lnTo>
                      <a:pt x="9550" y="21923"/>
                    </a:lnTo>
                    <a:lnTo>
                      <a:pt x="9710" y="20838"/>
                    </a:lnTo>
                    <a:cubicBezTo>
                      <a:pt x="10018" y="17142"/>
                      <a:pt x="5705" y="16218"/>
                      <a:pt x="5705" y="16218"/>
                    </a:cubicBezTo>
                    <a:cubicBezTo>
                      <a:pt x="4313" y="15602"/>
                      <a:pt x="5397" y="14530"/>
                      <a:pt x="5397" y="14530"/>
                    </a:cubicBezTo>
                    <a:cubicBezTo>
                      <a:pt x="7085" y="12990"/>
                      <a:pt x="6937" y="10673"/>
                      <a:pt x="6937" y="10673"/>
                    </a:cubicBezTo>
                    <a:cubicBezTo>
                      <a:pt x="6777" y="8061"/>
                      <a:pt x="4621" y="6669"/>
                      <a:pt x="4621" y="6669"/>
                    </a:cubicBezTo>
                    <a:cubicBezTo>
                      <a:pt x="2465" y="5597"/>
                      <a:pt x="3697" y="3133"/>
                      <a:pt x="3697" y="3133"/>
                    </a:cubicBezTo>
                    <a:cubicBezTo>
                      <a:pt x="4422" y="2087"/>
                      <a:pt x="5394" y="1836"/>
                      <a:pt x="6160" y="1836"/>
                    </a:cubicBezTo>
                    <a:cubicBezTo>
                      <a:pt x="6864" y="1836"/>
                      <a:pt x="7393" y="2048"/>
                      <a:pt x="7393" y="2048"/>
                    </a:cubicBezTo>
                    <a:cubicBezTo>
                      <a:pt x="7467" y="2061"/>
                      <a:pt x="7530" y="2067"/>
                      <a:pt x="7583" y="2067"/>
                    </a:cubicBezTo>
                    <a:cubicBezTo>
                      <a:pt x="8200" y="2067"/>
                      <a:pt x="7553" y="1284"/>
                      <a:pt x="7553" y="1284"/>
                    </a:cubicBezTo>
                    <a:cubicBezTo>
                      <a:pt x="6657" y="293"/>
                      <a:pt x="5700" y="1"/>
                      <a:pt x="49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969;p49">
                <a:extLst>
                  <a:ext uri="{FF2B5EF4-FFF2-40B4-BE49-F238E27FC236}">
                    <a16:creationId xmlns:a16="http://schemas.microsoft.com/office/drawing/2014/main" id="{D6667CA5-DA60-4452-3AE5-39CAC3EC1EDE}"/>
                  </a:ext>
                </a:extLst>
              </p:cNvPr>
              <p:cNvSpPr/>
              <p:nvPr/>
            </p:nvSpPr>
            <p:spPr>
              <a:xfrm>
                <a:off x="9553875" y="3029225"/>
                <a:ext cx="862525" cy="747650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29906" extrusionOk="0">
                    <a:moveTo>
                      <a:pt x="19099" y="0"/>
                    </a:moveTo>
                    <a:lnTo>
                      <a:pt x="19099" y="0"/>
                    </a:lnTo>
                    <a:cubicBezTo>
                      <a:pt x="18631" y="148"/>
                      <a:pt x="18323" y="308"/>
                      <a:pt x="18323" y="308"/>
                    </a:cubicBezTo>
                    <a:cubicBezTo>
                      <a:pt x="15858" y="764"/>
                      <a:pt x="16019" y="2773"/>
                      <a:pt x="16019" y="2773"/>
                    </a:cubicBezTo>
                    <a:cubicBezTo>
                      <a:pt x="16474" y="4769"/>
                      <a:pt x="14934" y="5853"/>
                      <a:pt x="14934" y="5853"/>
                    </a:cubicBezTo>
                    <a:cubicBezTo>
                      <a:pt x="12778" y="7393"/>
                      <a:pt x="13246" y="9241"/>
                      <a:pt x="13246" y="9241"/>
                    </a:cubicBezTo>
                    <a:cubicBezTo>
                      <a:pt x="13246" y="11854"/>
                      <a:pt x="10166" y="13554"/>
                      <a:pt x="10166" y="13554"/>
                    </a:cubicBezTo>
                    <a:cubicBezTo>
                      <a:pt x="6617" y="15710"/>
                      <a:pt x="8774" y="19554"/>
                      <a:pt x="8774" y="19554"/>
                    </a:cubicBezTo>
                    <a:lnTo>
                      <a:pt x="8774" y="20479"/>
                    </a:lnTo>
                    <a:lnTo>
                      <a:pt x="8010" y="21095"/>
                    </a:lnTo>
                    <a:cubicBezTo>
                      <a:pt x="5853" y="23251"/>
                      <a:pt x="1381" y="24335"/>
                      <a:pt x="1381" y="24335"/>
                    </a:cubicBezTo>
                    <a:cubicBezTo>
                      <a:pt x="1" y="24791"/>
                      <a:pt x="617" y="25715"/>
                      <a:pt x="617" y="25715"/>
                    </a:cubicBezTo>
                    <a:cubicBezTo>
                      <a:pt x="3673" y="29516"/>
                      <a:pt x="12385" y="29906"/>
                      <a:pt x="15827" y="29906"/>
                    </a:cubicBezTo>
                    <a:cubicBezTo>
                      <a:pt x="16714" y="29906"/>
                      <a:pt x="17251" y="29880"/>
                      <a:pt x="17251" y="29880"/>
                    </a:cubicBezTo>
                    <a:cubicBezTo>
                      <a:pt x="28180" y="29880"/>
                      <a:pt x="32800" y="27107"/>
                      <a:pt x="34501" y="25567"/>
                    </a:cubicBezTo>
                    <a:lnTo>
                      <a:pt x="34501" y="25567"/>
                    </a:lnTo>
                    <a:cubicBezTo>
                      <a:pt x="33863" y="25638"/>
                      <a:pt x="33234" y="25676"/>
                      <a:pt x="32612" y="25676"/>
                    </a:cubicBezTo>
                    <a:cubicBezTo>
                      <a:pt x="30530" y="25676"/>
                      <a:pt x="28537" y="25247"/>
                      <a:pt x="26640" y="24175"/>
                    </a:cubicBezTo>
                    <a:cubicBezTo>
                      <a:pt x="24175" y="22795"/>
                      <a:pt x="24483" y="18938"/>
                      <a:pt x="20947" y="17398"/>
                    </a:cubicBezTo>
                    <a:cubicBezTo>
                      <a:pt x="19863" y="17090"/>
                      <a:pt x="18483" y="15402"/>
                      <a:pt x="19555" y="13554"/>
                    </a:cubicBezTo>
                    <a:cubicBezTo>
                      <a:pt x="21403" y="10474"/>
                      <a:pt x="19863" y="7233"/>
                      <a:pt x="18175" y="4461"/>
                    </a:cubicBezTo>
                    <a:cubicBezTo>
                      <a:pt x="17090" y="2921"/>
                      <a:pt x="17707" y="1233"/>
                      <a:pt x="190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970;p49">
                <a:extLst>
                  <a:ext uri="{FF2B5EF4-FFF2-40B4-BE49-F238E27FC236}">
                    <a16:creationId xmlns:a16="http://schemas.microsoft.com/office/drawing/2014/main" id="{1520C3A9-5B59-9674-E3FD-9A1B6A5D0507}"/>
                  </a:ext>
                </a:extLst>
              </p:cNvPr>
              <p:cNvSpPr/>
              <p:nvPr/>
            </p:nvSpPr>
            <p:spPr>
              <a:xfrm>
                <a:off x="10150550" y="3522075"/>
                <a:ext cx="100125" cy="53925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2157" extrusionOk="0">
                    <a:moveTo>
                      <a:pt x="2933" y="1"/>
                    </a:moveTo>
                    <a:cubicBezTo>
                      <a:pt x="2773" y="1"/>
                      <a:pt x="1701" y="309"/>
                      <a:pt x="0" y="457"/>
                    </a:cubicBezTo>
                    <a:lnTo>
                      <a:pt x="924" y="2157"/>
                    </a:lnTo>
                    <a:cubicBezTo>
                      <a:pt x="2156" y="1997"/>
                      <a:pt x="3081" y="1849"/>
                      <a:pt x="3241" y="1849"/>
                    </a:cubicBezTo>
                    <a:cubicBezTo>
                      <a:pt x="3697" y="1689"/>
                      <a:pt x="4005" y="1233"/>
                      <a:pt x="3857" y="765"/>
                    </a:cubicBezTo>
                    <a:cubicBezTo>
                      <a:pt x="3857" y="309"/>
                      <a:pt x="3389" y="1"/>
                      <a:pt x="29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971;p49">
                <a:extLst>
                  <a:ext uri="{FF2B5EF4-FFF2-40B4-BE49-F238E27FC236}">
                    <a16:creationId xmlns:a16="http://schemas.microsoft.com/office/drawing/2014/main" id="{E0BCEDEB-EAB5-6BBC-16AE-8F8715C5AECE}"/>
                  </a:ext>
                </a:extLst>
              </p:cNvPr>
              <p:cNvSpPr/>
              <p:nvPr/>
            </p:nvSpPr>
            <p:spPr>
              <a:xfrm>
                <a:off x="9750100" y="3522075"/>
                <a:ext cx="42357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16943" h="2773" extrusionOk="0">
                    <a:moveTo>
                      <a:pt x="1085" y="1"/>
                    </a:moveTo>
                    <a:cubicBezTo>
                      <a:pt x="617" y="1"/>
                      <a:pt x="161" y="148"/>
                      <a:pt x="0" y="765"/>
                    </a:cubicBezTo>
                    <a:cubicBezTo>
                      <a:pt x="0" y="1233"/>
                      <a:pt x="308" y="1689"/>
                      <a:pt x="777" y="1689"/>
                    </a:cubicBezTo>
                    <a:cubicBezTo>
                      <a:pt x="3549" y="2465"/>
                      <a:pt x="6469" y="2773"/>
                      <a:pt x="9241" y="2773"/>
                    </a:cubicBezTo>
                    <a:cubicBezTo>
                      <a:pt x="12322" y="2773"/>
                      <a:pt x="15094" y="2465"/>
                      <a:pt x="16942" y="2157"/>
                    </a:cubicBezTo>
                    <a:lnTo>
                      <a:pt x="16018" y="457"/>
                    </a:lnTo>
                    <a:cubicBezTo>
                      <a:pt x="14250" y="691"/>
                      <a:pt x="11826" y="922"/>
                      <a:pt x="9189" y="922"/>
                    </a:cubicBezTo>
                    <a:cubicBezTo>
                      <a:pt x="6552" y="922"/>
                      <a:pt x="3703" y="691"/>
                      <a:pt x="10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Google Shape;967;p49">
              <a:extLst>
                <a:ext uri="{FF2B5EF4-FFF2-40B4-BE49-F238E27FC236}">
                  <a16:creationId xmlns:a16="http://schemas.microsoft.com/office/drawing/2014/main" id="{078413BE-39CD-3E7A-DDE4-8121F3EC2E1C}"/>
                </a:ext>
              </a:extLst>
            </p:cNvPr>
            <p:cNvGrpSpPr/>
            <p:nvPr/>
          </p:nvGrpSpPr>
          <p:grpSpPr>
            <a:xfrm>
              <a:off x="7270340" y="3425850"/>
              <a:ext cx="694533" cy="476376"/>
              <a:chOff x="9553875" y="2989425"/>
              <a:chExt cx="889325" cy="787450"/>
            </a:xfrm>
          </p:grpSpPr>
          <p:sp>
            <p:nvSpPr>
              <p:cNvPr id="221" name="Google Shape;968;p49">
                <a:extLst>
                  <a:ext uri="{FF2B5EF4-FFF2-40B4-BE49-F238E27FC236}">
                    <a16:creationId xmlns:a16="http://schemas.microsoft.com/office/drawing/2014/main" id="{85C7A655-2C70-3662-902E-C52F282D72E3}"/>
                  </a:ext>
                </a:extLst>
              </p:cNvPr>
              <p:cNvSpPr/>
              <p:nvPr/>
            </p:nvSpPr>
            <p:spPr>
              <a:xfrm>
                <a:off x="9981125" y="2989425"/>
                <a:ext cx="462075" cy="681725"/>
              </a:xfrm>
              <a:custGeom>
                <a:avLst/>
                <a:gdLst/>
                <a:ahLst/>
                <a:cxnLst/>
                <a:rect l="l" t="t" r="r" b="b"/>
                <a:pathLst>
                  <a:path w="18483" h="27269" extrusionOk="0">
                    <a:moveTo>
                      <a:pt x="4927" y="1"/>
                    </a:moveTo>
                    <a:cubicBezTo>
                      <a:pt x="4500" y="1"/>
                      <a:pt x="4129" y="90"/>
                      <a:pt x="3857" y="200"/>
                    </a:cubicBezTo>
                    <a:cubicBezTo>
                      <a:pt x="3549" y="360"/>
                      <a:pt x="3241" y="508"/>
                      <a:pt x="2933" y="816"/>
                    </a:cubicBezTo>
                    <a:cubicBezTo>
                      <a:pt x="2625" y="1124"/>
                      <a:pt x="2317" y="1432"/>
                      <a:pt x="2009" y="1592"/>
                    </a:cubicBezTo>
                    <a:cubicBezTo>
                      <a:pt x="617" y="2825"/>
                      <a:pt x="0" y="4513"/>
                      <a:pt x="1085" y="6053"/>
                    </a:cubicBezTo>
                    <a:cubicBezTo>
                      <a:pt x="2773" y="8825"/>
                      <a:pt x="4313" y="12066"/>
                      <a:pt x="2465" y="15146"/>
                    </a:cubicBezTo>
                    <a:cubicBezTo>
                      <a:pt x="1393" y="16994"/>
                      <a:pt x="2773" y="18682"/>
                      <a:pt x="3857" y="18990"/>
                    </a:cubicBezTo>
                    <a:cubicBezTo>
                      <a:pt x="7393" y="20530"/>
                      <a:pt x="7085" y="24387"/>
                      <a:pt x="9550" y="25767"/>
                    </a:cubicBezTo>
                    <a:cubicBezTo>
                      <a:pt x="11447" y="26839"/>
                      <a:pt x="13440" y="27268"/>
                      <a:pt x="15522" y="27268"/>
                    </a:cubicBezTo>
                    <a:cubicBezTo>
                      <a:pt x="16144" y="27268"/>
                      <a:pt x="16773" y="27230"/>
                      <a:pt x="17411" y="27159"/>
                    </a:cubicBezTo>
                    <a:cubicBezTo>
                      <a:pt x="18027" y="26691"/>
                      <a:pt x="18174" y="26235"/>
                      <a:pt x="18174" y="26235"/>
                    </a:cubicBezTo>
                    <a:cubicBezTo>
                      <a:pt x="18483" y="25311"/>
                      <a:pt x="17250" y="25311"/>
                      <a:pt x="17250" y="25311"/>
                    </a:cubicBezTo>
                    <a:cubicBezTo>
                      <a:pt x="13098" y="25151"/>
                      <a:pt x="10018" y="22995"/>
                      <a:pt x="10018" y="22995"/>
                    </a:cubicBezTo>
                    <a:lnTo>
                      <a:pt x="9550" y="21923"/>
                    </a:lnTo>
                    <a:lnTo>
                      <a:pt x="9710" y="20838"/>
                    </a:lnTo>
                    <a:cubicBezTo>
                      <a:pt x="10018" y="17142"/>
                      <a:pt x="5705" y="16218"/>
                      <a:pt x="5705" y="16218"/>
                    </a:cubicBezTo>
                    <a:cubicBezTo>
                      <a:pt x="4313" y="15602"/>
                      <a:pt x="5397" y="14530"/>
                      <a:pt x="5397" y="14530"/>
                    </a:cubicBezTo>
                    <a:cubicBezTo>
                      <a:pt x="7085" y="12990"/>
                      <a:pt x="6937" y="10673"/>
                      <a:pt x="6937" y="10673"/>
                    </a:cubicBezTo>
                    <a:cubicBezTo>
                      <a:pt x="6777" y="8061"/>
                      <a:pt x="4621" y="6669"/>
                      <a:pt x="4621" y="6669"/>
                    </a:cubicBezTo>
                    <a:cubicBezTo>
                      <a:pt x="2465" y="5597"/>
                      <a:pt x="3697" y="3133"/>
                      <a:pt x="3697" y="3133"/>
                    </a:cubicBezTo>
                    <a:cubicBezTo>
                      <a:pt x="4422" y="2087"/>
                      <a:pt x="5394" y="1836"/>
                      <a:pt x="6160" y="1836"/>
                    </a:cubicBezTo>
                    <a:cubicBezTo>
                      <a:pt x="6864" y="1836"/>
                      <a:pt x="7393" y="2048"/>
                      <a:pt x="7393" y="2048"/>
                    </a:cubicBezTo>
                    <a:cubicBezTo>
                      <a:pt x="7467" y="2061"/>
                      <a:pt x="7530" y="2067"/>
                      <a:pt x="7583" y="2067"/>
                    </a:cubicBezTo>
                    <a:cubicBezTo>
                      <a:pt x="8200" y="2067"/>
                      <a:pt x="7553" y="1284"/>
                      <a:pt x="7553" y="1284"/>
                    </a:cubicBezTo>
                    <a:cubicBezTo>
                      <a:pt x="6657" y="293"/>
                      <a:pt x="5700" y="1"/>
                      <a:pt x="49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969;p49">
                <a:extLst>
                  <a:ext uri="{FF2B5EF4-FFF2-40B4-BE49-F238E27FC236}">
                    <a16:creationId xmlns:a16="http://schemas.microsoft.com/office/drawing/2014/main" id="{5844E5F0-3887-F0BF-4E41-1070DED26774}"/>
                  </a:ext>
                </a:extLst>
              </p:cNvPr>
              <p:cNvSpPr/>
              <p:nvPr/>
            </p:nvSpPr>
            <p:spPr>
              <a:xfrm>
                <a:off x="9553875" y="3029225"/>
                <a:ext cx="862525" cy="747650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29906" extrusionOk="0">
                    <a:moveTo>
                      <a:pt x="19099" y="0"/>
                    </a:moveTo>
                    <a:lnTo>
                      <a:pt x="19099" y="0"/>
                    </a:lnTo>
                    <a:cubicBezTo>
                      <a:pt x="18631" y="148"/>
                      <a:pt x="18323" y="308"/>
                      <a:pt x="18323" y="308"/>
                    </a:cubicBezTo>
                    <a:cubicBezTo>
                      <a:pt x="15858" y="764"/>
                      <a:pt x="16019" y="2773"/>
                      <a:pt x="16019" y="2773"/>
                    </a:cubicBezTo>
                    <a:cubicBezTo>
                      <a:pt x="16474" y="4769"/>
                      <a:pt x="14934" y="5853"/>
                      <a:pt x="14934" y="5853"/>
                    </a:cubicBezTo>
                    <a:cubicBezTo>
                      <a:pt x="12778" y="7393"/>
                      <a:pt x="13246" y="9241"/>
                      <a:pt x="13246" y="9241"/>
                    </a:cubicBezTo>
                    <a:cubicBezTo>
                      <a:pt x="13246" y="11854"/>
                      <a:pt x="10166" y="13554"/>
                      <a:pt x="10166" y="13554"/>
                    </a:cubicBezTo>
                    <a:cubicBezTo>
                      <a:pt x="6617" y="15710"/>
                      <a:pt x="8774" y="19554"/>
                      <a:pt x="8774" y="19554"/>
                    </a:cubicBezTo>
                    <a:lnTo>
                      <a:pt x="8774" y="20479"/>
                    </a:lnTo>
                    <a:lnTo>
                      <a:pt x="8010" y="21095"/>
                    </a:lnTo>
                    <a:cubicBezTo>
                      <a:pt x="5853" y="23251"/>
                      <a:pt x="1381" y="24335"/>
                      <a:pt x="1381" y="24335"/>
                    </a:cubicBezTo>
                    <a:cubicBezTo>
                      <a:pt x="1" y="24791"/>
                      <a:pt x="617" y="25715"/>
                      <a:pt x="617" y="25715"/>
                    </a:cubicBezTo>
                    <a:cubicBezTo>
                      <a:pt x="3673" y="29516"/>
                      <a:pt x="12385" y="29906"/>
                      <a:pt x="15827" y="29906"/>
                    </a:cubicBezTo>
                    <a:cubicBezTo>
                      <a:pt x="16714" y="29906"/>
                      <a:pt x="17251" y="29880"/>
                      <a:pt x="17251" y="29880"/>
                    </a:cubicBezTo>
                    <a:cubicBezTo>
                      <a:pt x="28180" y="29880"/>
                      <a:pt x="32800" y="27107"/>
                      <a:pt x="34501" y="25567"/>
                    </a:cubicBezTo>
                    <a:lnTo>
                      <a:pt x="34501" y="25567"/>
                    </a:lnTo>
                    <a:cubicBezTo>
                      <a:pt x="33863" y="25638"/>
                      <a:pt x="33234" y="25676"/>
                      <a:pt x="32612" y="25676"/>
                    </a:cubicBezTo>
                    <a:cubicBezTo>
                      <a:pt x="30530" y="25676"/>
                      <a:pt x="28537" y="25247"/>
                      <a:pt x="26640" y="24175"/>
                    </a:cubicBezTo>
                    <a:cubicBezTo>
                      <a:pt x="24175" y="22795"/>
                      <a:pt x="24483" y="18938"/>
                      <a:pt x="20947" y="17398"/>
                    </a:cubicBezTo>
                    <a:cubicBezTo>
                      <a:pt x="19863" y="17090"/>
                      <a:pt x="18483" y="15402"/>
                      <a:pt x="19555" y="13554"/>
                    </a:cubicBezTo>
                    <a:cubicBezTo>
                      <a:pt x="21403" y="10474"/>
                      <a:pt x="19863" y="7233"/>
                      <a:pt x="18175" y="4461"/>
                    </a:cubicBezTo>
                    <a:cubicBezTo>
                      <a:pt x="17090" y="2921"/>
                      <a:pt x="17707" y="1233"/>
                      <a:pt x="190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970;p49">
                <a:extLst>
                  <a:ext uri="{FF2B5EF4-FFF2-40B4-BE49-F238E27FC236}">
                    <a16:creationId xmlns:a16="http://schemas.microsoft.com/office/drawing/2014/main" id="{E68A1273-CC0B-AA20-549C-262598105642}"/>
                  </a:ext>
                </a:extLst>
              </p:cNvPr>
              <p:cNvSpPr/>
              <p:nvPr/>
            </p:nvSpPr>
            <p:spPr>
              <a:xfrm>
                <a:off x="10150550" y="3522075"/>
                <a:ext cx="100125" cy="53925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2157" extrusionOk="0">
                    <a:moveTo>
                      <a:pt x="2933" y="1"/>
                    </a:moveTo>
                    <a:cubicBezTo>
                      <a:pt x="2773" y="1"/>
                      <a:pt x="1701" y="309"/>
                      <a:pt x="0" y="457"/>
                    </a:cubicBezTo>
                    <a:lnTo>
                      <a:pt x="924" y="2157"/>
                    </a:lnTo>
                    <a:cubicBezTo>
                      <a:pt x="2156" y="1997"/>
                      <a:pt x="3081" y="1849"/>
                      <a:pt x="3241" y="1849"/>
                    </a:cubicBezTo>
                    <a:cubicBezTo>
                      <a:pt x="3697" y="1689"/>
                      <a:pt x="4005" y="1233"/>
                      <a:pt x="3857" y="765"/>
                    </a:cubicBezTo>
                    <a:cubicBezTo>
                      <a:pt x="3857" y="309"/>
                      <a:pt x="3389" y="1"/>
                      <a:pt x="29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971;p49">
                <a:extLst>
                  <a:ext uri="{FF2B5EF4-FFF2-40B4-BE49-F238E27FC236}">
                    <a16:creationId xmlns:a16="http://schemas.microsoft.com/office/drawing/2014/main" id="{62B96F0A-705A-41BB-2FD1-7F0305393E03}"/>
                  </a:ext>
                </a:extLst>
              </p:cNvPr>
              <p:cNvSpPr/>
              <p:nvPr/>
            </p:nvSpPr>
            <p:spPr>
              <a:xfrm>
                <a:off x="9750100" y="3522075"/>
                <a:ext cx="42357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16943" h="2773" extrusionOk="0">
                    <a:moveTo>
                      <a:pt x="1085" y="1"/>
                    </a:moveTo>
                    <a:cubicBezTo>
                      <a:pt x="617" y="1"/>
                      <a:pt x="161" y="148"/>
                      <a:pt x="0" y="765"/>
                    </a:cubicBezTo>
                    <a:cubicBezTo>
                      <a:pt x="0" y="1233"/>
                      <a:pt x="308" y="1689"/>
                      <a:pt x="777" y="1689"/>
                    </a:cubicBezTo>
                    <a:cubicBezTo>
                      <a:pt x="3549" y="2465"/>
                      <a:pt x="6469" y="2773"/>
                      <a:pt x="9241" y="2773"/>
                    </a:cubicBezTo>
                    <a:cubicBezTo>
                      <a:pt x="12322" y="2773"/>
                      <a:pt x="15094" y="2465"/>
                      <a:pt x="16942" y="2157"/>
                    </a:cubicBezTo>
                    <a:lnTo>
                      <a:pt x="16018" y="457"/>
                    </a:lnTo>
                    <a:cubicBezTo>
                      <a:pt x="14250" y="691"/>
                      <a:pt x="11826" y="922"/>
                      <a:pt x="9189" y="922"/>
                    </a:cubicBezTo>
                    <a:cubicBezTo>
                      <a:pt x="6552" y="922"/>
                      <a:pt x="3703" y="691"/>
                      <a:pt x="10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331F82E6-B566-C94F-D939-FF87C7A7D225}"/>
              </a:ext>
            </a:extLst>
          </p:cNvPr>
          <p:cNvSpPr txBox="1"/>
          <p:nvPr/>
        </p:nvSpPr>
        <p:spPr>
          <a:xfrm>
            <a:off x="265524" y="1569779"/>
            <a:ext cx="63475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dirty="0">
                <a:solidFill>
                  <a:schemeClr val="bg2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 </a:t>
            </a:r>
            <a:r>
              <a:rPr lang="en-US" sz="2200" b="1" i="1" dirty="0" err="1">
                <a:solidFill>
                  <a:schemeClr val="bg2"/>
                </a:solidFill>
                <a:latin typeface="UTM Avo" panose="02040603050506020204" pitchFamily="18" charset="0"/>
              </a:rPr>
              <a:t>Sự</a:t>
            </a:r>
            <a:r>
              <a:rPr lang="en-US" sz="2200" b="1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b="1" i="1" dirty="0" err="1">
                <a:solidFill>
                  <a:schemeClr val="bg2"/>
                </a:solidFill>
                <a:latin typeface="UTM Avo" panose="02040603050506020204" pitchFamily="18" charset="0"/>
              </a:rPr>
              <a:t>việc</a:t>
            </a:r>
            <a:r>
              <a:rPr lang="en-US" sz="2200" b="1" i="1" dirty="0">
                <a:solidFill>
                  <a:schemeClr val="bg2"/>
                </a:solidFill>
                <a:latin typeface="UTM Avo" panose="02040603050506020204" pitchFamily="18" charset="0"/>
              </a:rPr>
              <a:t> 1: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Cuộc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trò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chuyện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err="1">
                <a:solidFill>
                  <a:schemeClr val="bg2"/>
                </a:solidFill>
                <a:latin typeface="UTM Avo" panose="02040603050506020204" pitchFamily="18" charset="0"/>
              </a:rPr>
              <a:t>của</a:t>
            </a:r>
            <a:r>
              <a:rPr lang="en-US" sz="2200">
                <a:solidFill>
                  <a:schemeClr val="bg2"/>
                </a:solidFill>
                <a:latin typeface="UTM Avo" panose="02040603050506020204" pitchFamily="18" charset="0"/>
              </a:rPr>
              <a:t> Mi-tin </a:t>
            </a:r>
            <a:r>
              <a:rPr lang="en-US" sz="2200" err="1">
                <a:solidFill>
                  <a:schemeClr val="bg2"/>
                </a:solidFill>
                <a:latin typeface="UTM Avo" panose="02040603050506020204" pitchFamily="18" charset="0"/>
              </a:rPr>
              <a:t>và</a:t>
            </a:r>
            <a:r>
              <a:rPr lang="en-US" sz="2200">
                <a:solidFill>
                  <a:schemeClr val="bg2"/>
                </a:solidFill>
                <a:latin typeface="UTM Avo" panose="02040603050506020204" pitchFamily="18" charset="0"/>
              </a:rPr>
              <a:t> Tin-tin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với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các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em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bé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đến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từ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tương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lai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trong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công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xưởng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xanh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về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các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phát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>
                <a:solidFill>
                  <a:schemeClr val="bg2"/>
                </a:solidFill>
                <a:latin typeface="UTM Avo" panose="02040603050506020204" pitchFamily="18" charset="0"/>
              </a:rPr>
              <a:t>minh trong tương lai để tối ưu hóa cuộc sống.</a:t>
            </a:r>
            <a:endParaRPr lang="en-US" sz="2200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A5F2E5-09D2-4B08-601D-D576A74299C7}"/>
              </a:ext>
            </a:extLst>
          </p:cNvPr>
          <p:cNvSpPr txBox="1"/>
          <p:nvPr/>
        </p:nvSpPr>
        <p:spPr>
          <a:xfrm>
            <a:off x="2034264" y="3430591"/>
            <a:ext cx="69169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b="1" i="1" dirty="0">
                <a:solidFill>
                  <a:schemeClr val="bg2"/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 </a:t>
            </a:r>
            <a:r>
              <a:rPr lang="en-US" sz="2200" b="1" i="1" dirty="0" err="1">
                <a:solidFill>
                  <a:schemeClr val="bg2"/>
                </a:solidFill>
                <a:latin typeface="UTM Avo" panose="02040603050506020204" pitchFamily="18" charset="0"/>
              </a:rPr>
              <a:t>Sự</a:t>
            </a:r>
            <a:r>
              <a:rPr lang="en-US" sz="2200" b="1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b="1" i="1" dirty="0" err="1">
                <a:solidFill>
                  <a:schemeClr val="bg2"/>
                </a:solidFill>
                <a:latin typeface="UTM Avo" panose="02040603050506020204" pitchFamily="18" charset="0"/>
              </a:rPr>
              <a:t>việc</a:t>
            </a:r>
            <a:r>
              <a:rPr lang="en-US" sz="2200" b="1" i="1" dirty="0">
                <a:solidFill>
                  <a:schemeClr val="bg2"/>
                </a:solidFill>
                <a:latin typeface="UTM Avo" panose="02040603050506020204" pitchFamily="18" charset="0"/>
              </a:rPr>
              <a:t> 2: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Cuộc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trò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chuyện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của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hai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bạn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với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các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em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bé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đến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từ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tương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lai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trong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khu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vườn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kì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diệu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về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các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loại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quả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khổng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lồ</a:t>
            </a:r>
            <a:r>
              <a:rPr 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35CB5A0-B6CD-17CF-D830-AC978EEC0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60" y="58583"/>
            <a:ext cx="7717500" cy="572700"/>
          </a:xfrm>
        </p:spPr>
        <p:txBody>
          <a:bodyPr/>
          <a:lstStyle/>
          <a:p>
            <a:r>
              <a:rPr lang="en-US" sz="8800">
                <a:latin typeface="#9Slide07 SVNMomento" panose="00000500000000000000" pitchFamily="2" charset="0"/>
              </a:rPr>
              <a:t>Cốt truyện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C07B1B9-90F4-4D49-F166-33D82059EC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629">
            <a:off x="300077" y="3427170"/>
            <a:ext cx="1668601" cy="1055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F013DC9-C2B2-380F-B667-44A45F418A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346">
            <a:off x="6745264" y="1789159"/>
            <a:ext cx="1912363" cy="11237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30DDD62-9D22-880F-C123-55E267DB152A}"/>
              </a:ext>
            </a:extLst>
          </p:cNvPr>
          <p:cNvGrpSpPr/>
          <p:nvPr/>
        </p:nvGrpSpPr>
        <p:grpSpPr>
          <a:xfrm>
            <a:off x="5386866" y="185958"/>
            <a:ext cx="694533" cy="476376"/>
            <a:chOff x="5399029" y="223603"/>
            <a:chExt cx="694533" cy="476376"/>
          </a:xfrm>
        </p:grpSpPr>
        <p:sp>
          <p:nvSpPr>
            <p:cNvPr id="14" name="Google Shape;968;p49">
              <a:extLst>
                <a:ext uri="{FF2B5EF4-FFF2-40B4-BE49-F238E27FC236}">
                  <a16:creationId xmlns:a16="http://schemas.microsoft.com/office/drawing/2014/main" id="{0D4DEFAF-5B71-D4C4-C9D2-9C53681D7D18}"/>
                </a:ext>
              </a:extLst>
            </p:cNvPr>
            <p:cNvSpPr/>
            <p:nvPr/>
          </p:nvSpPr>
          <p:spPr>
            <a:xfrm>
              <a:off x="5732697" y="223603"/>
              <a:ext cx="360865" cy="412417"/>
            </a:xfrm>
            <a:custGeom>
              <a:avLst/>
              <a:gdLst/>
              <a:ahLst/>
              <a:cxnLst/>
              <a:rect l="l" t="t" r="r" b="b"/>
              <a:pathLst>
                <a:path w="18483" h="27269" extrusionOk="0">
                  <a:moveTo>
                    <a:pt x="4927" y="1"/>
                  </a:moveTo>
                  <a:cubicBezTo>
                    <a:pt x="4500" y="1"/>
                    <a:pt x="4129" y="90"/>
                    <a:pt x="3857" y="200"/>
                  </a:cubicBezTo>
                  <a:cubicBezTo>
                    <a:pt x="3549" y="360"/>
                    <a:pt x="3241" y="508"/>
                    <a:pt x="2933" y="816"/>
                  </a:cubicBezTo>
                  <a:cubicBezTo>
                    <a:pt x="2625" y="1124"/>
                    <a:pt x="2317" y="1432"/>
                    <a:pt x="2009" y="1592"/>
                  </a:cubicBezTo>
                  <a:cubicBezTo>
                    <a:pt x="617" y="2825"/>
                    <a:pt x="0" y="4513"/>
                    <a:pt x="1085" y="6053"/>
                  </a:cubicBezTo>
                  <a:cubicBezTo>
                    <a:pt x="2773" y="8825"/>
                    <a:pt x="4313" y="12066"/>
                    <a:pt x="2465" y="15146"/>
                  </a:cubicBezTo>
                  <a:cubicBezTo>
                    <a:pt x="1393" y="16994"/>
                    <a:pt x="2773" y="18682"/>
                    <a:pt x="3857" y="18990"/>
                  </a:cubicBezTo>
                  <a:cubicBezTo>
                    <a:pt x="7393" y="20530"/>
                    <a:pt x="7085" y="24387"/>
                    <a:pt x="9550" y="25767"/>
                  </a:cubicBezTo>
                  <a:cubicBezTo>
                    <a:pt x="11447" y="26839"/>
                    <a:pt x="13440" y="27268"/>
                    <a:pt x="15522" y="27268"/>
                  </a:cubicBezTo>
                  <a:cubicBezTo>
                    <a:pt x="16144" y="27268"/>
                    <a:pt x="16773" y="27230"/>
                    <a:pt x="17411" y="27159"/>
                  </a:cubicBezTo>
                  <a:cubicBezTo>
                    <a:pt x="18027" y="26691"/>
                    <a:pt x="18174" y="26235"/>
                    <a:pt x="18174" y="26235"/>
                  </a:cubicBezTo>
                  <a:cubicBezTo>
                    <a:pt x="18483" y="25311"/>
                    <a:pt x="17250" y="25311"/>
                    <a:pt x="17250" y="25311"/>
                  </a:cubicBezTo>
                  <a:cubicBezTo>
                    <a:pt x="13098" y="25151"/>
                    <a:pt x="10018" y="22995"/>
                    <a:pt x="10018" y="22995"/>
                  </a:cubicBezTo>
                  <a:lnTo>
                    <a:pt x="9550" y="21923"/>
                  </a:lnTo>
                  <a:lnTo>
                    <a:pt x="9710" y="20838"/>
                  </a:lnTo>
                  <a:cubicBezTo>
                    <a:pt x="10018" y="17142"/>
                    <a:pt x="5705" y="16218"/>
                    <a:pt x="5705" y="16218"/>
                  </a:cubicBezTo>
                  <a:cubicBezTo>
                    <a:pt x="4313" y="15602"/>
                    <a:pt x="5397" y="14530"/>
                    <a:pt x="5397" y="14530"/>
                  </a:cubicBezTo>
                  <a:cubicBezTo>
                    <a:pt x="7085" y="12990"/>
                    <a:pt x="6937" y="10673"/>
                    <a:pt x="6937" y="10673"/>
                  </a:cubicBezTo>
                  <a:cubicBezTo>
                    <a:pt x="6777" y="8061"/>
                    <a:pt x="4621" y="6669"/>
                    <a:pt x="4621" y="6669"/>
                  </a:cubicBezTo>
                  <a:cubicBezTo>
                    <a:pt x="2465" y="5597"/>
                    <a:pt x="3697" y="3133"/>
                    <a:pt x="3697" y="3133"/>
                  </a:cubicBezTo>
                  <a:cubicBezTo>
                    <a:pt x="4422" y="2087"/>
                    <a:pt x="5394" y="1836"/>
                    <a:pt x="6160" y="1836"/>
                  </a:cubicBezTo>
                  <a:cubicBezTo>
                    <a:pt x="6864" y="1836"/>
                    <a:pt x="7393" y="2048"/>
                    <a:pt x="7393" y="2048"/>
                  </a:cubicBezTo>
                  <a:cubicBezTo>
                    <a:pt x="7467" y="2061"/>
                    <a:pt x="7530" y="2067"/>
                    <a:pt x="7583" y="2067"/>
                  </a:cubicBezTo>
                  <a:cubicBezTo>
                    <a:pt x="8200" y="2067"/>
                    <a:pt x="7553" y="1284"/>
                    <a:pt x="7553" y="1284"/>
                  </a:cubicBezTo>
                  <a:cubicBezTo>
                    <a:pt x="6657" y="293"/>
                    <a:pt x="5700" y="1"/>
                    <a:pt x="4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69;p49">
              <a:extLst>
                <a:ext uri="{FF2B5EF4-FFF2-40B4-BE49-F238E27FC236}">
                  <a16:creationId xmlns:a16="http://schemas.microsoft.com/office/drawing/2014/main" id="{BD09C6A4-B2AB-6902-5E17-5D9D6911B7A2}"/>
                </a:ext>
              </a:extLst>
            </p:cNvPr>
            <p:cNvSpPr/>
            <p:nvPr/>
          </p:nvSpPr>
          <p:spPr>
            <a:xfrm>
              <a:off x="5399029" y="247680"/>
              <a:ext cx="673603" cy="452299"/>
            </a:xfrm>
            <a:custGeom>
              <a:avLst/>
              <a:gdLst/>
              <a:ahLst/>
              <a:cxnLst/>
              <a:rect l="l" t="t" r="r" b="b"/>
              <a:pathLst>
                <a:path w="34501" h="29906" extrusionOk="0">
                  <a:moveTo>
                    <a:pt x="19099" y="0"/>
                  </a:moveTo>
                  <a:lnTo>
                    <a:pt x="19099" y="0"/>
                  </a:lnTo>
                  <a:cubicBezTo>
                    <a:pt x="18631" y="148"/>
                    <a:pt x="18323" y="308"/>
                    <a:pt x="18323" y="308"/>
                  </a:cubicBezTo>
                  <a:cubicBezTo>
                    <a:pt x="15858" y="764"/>
                    <a:pt x="16019" y="2773"/>
                    <a:pt x="16019" y="2773"/>
                  </a:cubicBezTo>
                  <a:cubicBezTo>
                    <a:pt x="16474" y="4769"/>
                    <a:pt x="14934" y="5853"/>
                    <a:pt x="14934" y="5853"/>
                  </a:cubicBezTo>
                  <a:cubicBezTo>
                    <a:pt x="12778" y="7393"/>
                    <a:pt x="13246" y="9241"/>
                    <a:pt x="13246" y="9241"/>
                  </a:cubicBezTo>
                  <a:cubicBezTo>
                    <a:pt x="13246" y="11854"/>
                    <a:pt x="10166" y="13554"/>
                    <a:pt x="10166" y="13554"/>
                  </a:cubicBezTo>
                  <a:cubicBezTo>
                    <a:pt x="6617" y="15710"/>
                    <a:pt x="8774" y="19554"/>
                    <a:pt x="8774" y="19554"/>
                  </a:cubicBezTo>
                  <a:lnTo>
                    <a:pt x="8774" y="20479"/>
                  </a:lnTo>
                  <a:lnTo>
                    <a:pt x="8010" y="21095"/>
                  </a:lnTo>
                  <a:cubicBezTo>
                    <a:pt x="5853" y="23251"/>
                    <a:pt x="1381" y="24335"/>
                    <a:pt x="1381" y="24335"/>
                  </a:cubicBezTo>
                  <a:cubicBezTo>
                    <a:pt x="1" y="24791"/>
                    <a:pt x="617" y="25715"/>
                    <a:pt x="617" y="25715"/>
                  </a:cubicBezTo>
                  <a:cubicBezTo>
                    <a:pt x="3673" y="29516"/>
                    <a:pt x="12385" y="29906"/>
                    <a:pt x="15827" y="29906"/>
                  </a:cubicBezTo>
                  <a:cubicBezTo>
                    <a:pt x="16714" y="29906"/>
                    <a:pt x="17251" y="29880"/>
                    <a:pt x="17251" y="29880"/>
                  </a:cubicBezTo>
                  <a:cubicBezTo>
                    <a:pt x="28180" y="29880"/>
                    <a:pt x="32800" y="27107"/>
                    <a:pt x="34501" y="25567"/>
                  </a:cubicBezTo>
                  <a:lnTo>
                    <a:pt x="34501" y="25567"/>
                  </a:lnTo>
                  <a:cubicBezTo>
                    <a:pt x="33863" y="25638"/>
                    <a:pt x="33234" y="25676"/>
                    <a:pt x="32612" y="25676"/>
                  </a:cubicBezTo>
                  <a:cubicBezTo>
                    <a:pt x="30530" y="25676"/>
                    <a:pt x="28537" y="25247"/>
                    <a:pt x="26640" y="24175"/>
                  </a:cubicBezTo>
                  <a:cubicBezTo>
                    <a:pt x="24175" y="22795"/>
                    <a:pt x="24483" y="18938"/>
                    <a:pt x="20947" y="17398"/>
                  </a:cubicBezTo>
                  <a:cubicBezTo>
                    <a:pt x="19863" y="17090"/>
                    <a:pt x="18483" y="15402"/>
                    <a:pt x="19555" y="13554"/>
                  </a:cubicBezTo>
                  <a:cubicBezTo>
                    <a:pt x="21403" y="10474"/>
                    <a:pt x="19863" y="7233"/>
                    <a:pt x="18175" y="4461"/>
                  </a:cubicBezTo>
                  <a:cubicBezTo>
                    <a:pt x="17090" y="2921"/>
                    <a:pt x="17707" y="1233"/>
                    <a:pt x="19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70;p49">
              <a:extLst>
                <a:ext uri="{FF2B5EF4-FFF2-40B4-BE49-F238E27FC236}">
                  <a16:creationId xmlns:a16="http://schemas.microsoft.com/office/drawing/2014/main" id="{9EAB60F4-DDCA-A990-1533-8E9833484674}"/>
                </a:ext>
              </a:extLst>
            </p:cNvPr>
            <p:cNvSpPr/>
            <p:nvPr/>
          </p:nvSpPr>
          <p:spPr>
            <a:xfrm>
              <a:off x="5865012" y="545835"/>
              <a:ext cx="78194" cy="32622"/>
            </a:xfrm>
            <a:custGeom>
              <a:avLst/>
              <a:gdLst/>
              <a:ahLst/>
              <a:cxnLst/>
              <a:rect l="l" t="t" r="r" b="b"/>
              <a:pathLst>
                <a:path w="4005" h="2157" extrusionOk="0">
                  <a:moveTo>
                    <a:pt x="2933" y="1"/>
                  </a:moveTo>
                  <a:cubicBezTo>
                    <a:pt x="2773" y="1"/>
                    <a:pt x="1701" y="309"/>
                    <a:pt x="0" y="457"/>
                  </a:cubicBezTo>
                  <a:lnTo>
                    <a:pt x="924" y="2157"/>
                  </a:lnTo>
                  <a:cubicBezTo>
                    <a:pt x="2156" y="1997"/>
                    <a:pt x="3081" y="1849"/>
                    <a:pt x="3241" y="1849"/>
                  </a:cubicBezTo>
                  <a:cubicBezTo>
                    <a:pt x="3697" y="1689"/>
                    <a:pt x="4005" y="1233"/>
                    <a:pt x="3857" y="765"/>
                  </a:cubicBezTo>
                  <a:cubicBezTo>
                    <a:pt x="3857" y="309"/>
                    <a:pt x="3389" y="1"/>
                    <a:pt x="2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71;p49">
              <a:extLst>
                <a:ext uri="{FF2B5EF4-FFF2-40B4-BE49-F238E27FC236}">
                  <a16:creationId xmlns:a16="http://schemas.microsoft.com/office/drawing/2014/main" id="{C03DA4BC-8B98-9B5E-8B42-C56D8791ABAF}"/>
                </a:ext>
              </a:extLst>
            </p:cNvPr>
            <p:cNvSpPr/>
            <p:nvPr/>
          </p:nvSpPr>
          <p:spPr>
            <a:xfrm>
              <a:off x="5552274" y="545835"/>
              <a:ext cx="330798" cy="41939"/>
            </a:xfrm>
            <a:custGeom>
              <a:avLst/>
              <a:gdLst/>
              <a:ahLst/>
              <a:cxnLst/>
              <a:rect l="l" t="t" r="r" b="b"/>
              <a:pathLst>
                <a:path w="16943" h="2773" extrusionOk="0">
                  <a:moveTo>
                    <a:pt x="1085" y="1"/>
                  </a:moveTo>
                  <a:cubicBezTo>
                    <a:pt x="617" y="1"/>
                    <a:pt x="161" y="148"/>
                    <a:pt x="0" y="765"/>
                  </a:cubicBezTo>
                  <a:cubicBezTo>
                    <a:pt x="0" y="1233"/>
                    <a:pt x="308" y="1689"/>
                    <a:pt x="777" y="1689"/>
                  </a:cubicBezTo>
                  <a:cubicBezTo>
                    <a:pt x="3549" y="2465"/>
                    <a:pt x="6469" y="2773"/>
                    <a:pt x="9241" y="2773"/>
                  </a:cubicBezTo>
                  <a:cubicBezTo>
                    <a:pt x="12322" y="2773"/>
                    <a:pt x="15094" y="2465"/>
                    <a:pt x="16942" y="2157"/>
                  </a:cubicBezTo>
                  <a:lnTo>
                    <a:pt x="16018" y="457"/>
                  </a:lnTo>
                  <a:cubicBezTo>
                    <a:pt x="14250" y="691"/>
                    <a:pt x="11826" y="922"/>
                    <a:pt x="9189" y="922"/>
                  </a:cubicBezTo>
                  <a:cubicBezTo>
                    <a:pt x="6552" y="922"/>
                    <a:pt x="3703" y="69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45"/>
          <p:cNvSpPr txBox="1">
            <a:spLocks noGrp="1"/>
          </p:cNvSpPr>
          <p:nvPr>
            <p:ph type="title"/>
          </p:nvPr>
        </p:nvSpPr>
        <p:spPr>
          <a:xfrm>
            <a:off x="1438417" y="-67521"/>
            <a:ext cx="2258550" cy="6617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latin typeface="#9Slide07 SVNMomento" panose="00000500000000000000" pitchFamily="2" charset="0"/>
              </a:rPr>
              <a:t>V</a:t>
            </a:r>
            <a:r>
              <a:rPr lang="en" sz="3500">
                <a:latin typeface="#9Slide07 SVNMomento" panose="00000500000000000000" pitchFamily="2" charset="0"/>
              </a:rPr>
              <a:t>í dụ</a:t>
            </a:r>
            <a:endParaRPr sz="3500">
              <a:latin typeface="#9Slide07 SVNMomento" panose="00000500000000000000" pitchFamily="2" charset="0"/>
            </a:endParaRPr>
          </a:p>
        </p:txBody>
      </p:sp>
      <p:graphicFrame>
        <p:nvGraphicFramePr>
          <p:cNvPr id="45" name="Group 43">
            <a:extLst>
              <a:ext uri="{FF2B5EF4-FFF2-40B4-BE49-F238E27FC236}">
                <a16:creationId xmlns:a16="http://schemas.microsoft.com/office/drawing/2014/main" id="{83966F08-36CF-9B0F-3A3F-0BD292CED4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814038"/>
              </p:ext>
            </p:extLst>
          </p:nvPr>
        </p:nvGraphicFramePr>
        <p:xfrm>
          <a:off x="131569" y="594216"/>
          <a:ext cx="8880861" cy="4084320"/>
        </p:xfrm>
        <a:graphic>
          <a:graphicData uri="http://schemas.openxmlformats.org/drawingml/2006/table">
            <a:tbl>
              <a:tblPr/>
              <a:tblGrid>
                <a:gridCol w="2114197">
                  <a:extLst>
                    <a:ext uri="{9D8B030D-6E8A-4147-A177-3AD203B41FA5}">
                      <a16:colId xmlns:a16="http://schemas.microsoft.com/office/drawing/2014/main" val="3681416031"/>
                    </a:ext>
                  </a:extLst>
                </a:gridCol>
                <a:gridCol w="6766664">
                  <a:extLst>
                    <a:ext uri="{9D8B030D-6E8A-4147-A177-3AD203B41FA5}">
                      <a16:colId xmlns:a16="http://schemas.microsoft.com/office/drawing/2014/main" val="2164018179"/>
                    </a:ext>
                  </a:extLst>
                </a:gridCol>
              </a:tblGrid>
              <a:tr h="33255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Văn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bản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kịch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vo" panose="020406030505060202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Chuyển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thành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lời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6">
                              <a:lumMod val="90000"/>
                              <a:lumOff val="1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UTM Avo" panose="02040603050506020204" pitchFamily="18" charset="0"/>
                        </a:rPr>
                        <a:t>kể</a:t>
                      </a:r>
                      <a:endParaRPr kumimoji="0" lang="en-US" altLang="en-US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>
                            <a:lumMod val="90000"/>
                            <a:lumOff val="1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UTM Avo" panose="020406030505060202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088985"/>
                  </a:ext>
                </a:extLst>
              </a:tr>
              <a:tr h="338032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Tin – tin: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Cậu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đang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làm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gì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với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đôi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cánh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xanh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ấy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?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Em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bé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thứ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nhất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vo" panose="02040603050506020204" pitchFamily="18" charset="0"/>
                        </a:rPr>
                        <a:t>: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Mình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sẽ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dùng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nó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vào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việc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sáng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chế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trên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trái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</a:t>
                      </a:r>
                      <a:r>
                        <a:rPr kumimoji="0" lang="en-US" altLang="en-US" sz="20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đất</a:t>
                      </a:r>
                      <a:r>
                        <a:rPr kumimoji="0" lang="en-US" altLang="en-US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UTM Avo" panose="02040603050506020204" pitchFamily="18" charset="0"/>
                        </a:rPr>
                        <a:t>*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UTM Avo" panose="02040603050506020204" pitchFamily="18" charset="0"/>
                        </a:rPr>
                        <a:t>Cách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UTM Avo" panose="02040603050506020204" pitchFamily="18" charset="0"/>
                        </a:rPr>
                        <a:t> 1: 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Tin – tin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– tin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đến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thăm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công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xưởng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xanh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Thấy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một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bé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cỗ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máy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có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đôi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xanh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Tin – tin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ngạc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nhiên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hỏi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bé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đang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làm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gì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với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đôi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ấy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bé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nói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dùng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nó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vào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việc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sáng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chế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trên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trái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err="1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đất</a:t>
                      </a:r>
                      <a:r>
                        <a:rPr kumimoji="0" lang="en-US" alt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  <a:endParaRPr kumimoji="0" lang="en-US" alt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*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Cách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UTM Avo" panose="02040603050506020204" pitchFamily="18" charset="0"/>
                        </a:rPr>
                        <a:t> 2: 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Hai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bạn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nhỏ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rủ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nhau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đến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thăm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công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xưởng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xanh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Nhìn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thấy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một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bé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mang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chiếc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máy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có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đôi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xanh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 Tin – tin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ngạc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nhiên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hỏi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Cậu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đang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làm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gì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với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đôi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xanh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ấy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Em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bé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nói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Mình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sẽ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dùng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đôi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cánh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đó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vào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việc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sáng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chế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trên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trái</a:t>
                      </a:r>
                      <a:r>
                        <a:rPr kumimoji="0" lang="en-US" alt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kumimoji="0" lang="en-US" alt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đất</a:t>
                      </a:r>
                      <a:r>
                        <a:rPr kumimoji="0" lang="en-US" alt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3338546"/>
                  </a:ext>
                </a:extLst>
              </a:tr>
            </a:tbl>
          </a:graphicData>
        </a:graphic>
      </p:graphicFrame>
      <p:grpSp>
        <p:nvGrpSpPr>
          <p:cNvPr id="46" name="Google Shape;489;p38">
            <a:extLst>
              <a:ext uri="{FF2B5EF4-FFF2-40B4-BE49-F238E27FC236}">
                <a16:creationId xmlns:a16="http://schemas.microsoft.com/office/drawing/2014/main" id="{733B7C3E-D64D-F90A-BFA5-591FA268BB2E}"/>
              </a:ext>
            </a:extLst>
          </p:cNvPr>
          <p:cNvGrpSpPr/>
          <p:nvPr/>
        </p:nvGrpSpPr>
        <p:grpSpPr>
          <a:xfrm>
            <a:off x="-767763" y="4232155"/>
            <a:ext cx="603873" cy="1108118"/>
            <a:chOff x="1984500" y="2358075"/>
            <a:chExt cx="799275" cy="1310614"/>
          </a:xfrm>
        </p:grpSpPr>
        <p:sp>
          <p:nvSpPr>
            <p:cNvPr id="47" name="Google Shape;490;p38">
              <a:extLst>
                <a:ext uri="{FF2B5EF4-FFF2-40B4-BE49-F238E27FC236}">
                  <a16:creationId xmlns:a16="http://schemas.microsoft.com/office/drawing/2014/main" id="{DFD1BB9C-F215-A777-EFB2-3973F1A320A0}"/>
                </a:ext>
              </a:extLst>
            </p:cNvPr>
            <p:cNvSpPr/>
            <p:nvPr/>
          </p:nvSpPr>
          <p:spPr>
            <a:xfrm>
              <a:off x="2022621" y="3561525"/>
              <a:ext cx="686615" cy="107164"/>
            </a:xfrm>
            <a:custGeom>
              <a:avLst/>
              <a:gdLst/>
              <a:ahLst/>
              <a:cxnLst/>
              <a:rect l="l" t="t" r="r" b="b"/>
              <a:pathLst>
                <a:path w="22912" h="3576" extrusionOk="0">
                  <a:moveTo>
                    <a:pt x="11414" y="1"/>
                  </a:moveTo>
                  <a:cubicBezTo>
                    <a:pt x="5143" y="1"/>
                    <a:pt x="0" y="788"/>
                    <a:pt x="0" y="1833"/>
                  </a:cubicBezTo>
                  <a:cubicBezTo>
                    <a:pt x="0" y="2788"/>
                    <a:pt x="5143" y="3575"/>
                    <a:pt x="11414" y="3575"/>
                  </a:cubicBezTo>
                  <a:cubicBezTo>
                    <a:pt x="17769" y="3575"/>
                    <a:pt x="22912" y="2788"/>
                    <a:pt x="22912" y="1833"/>
                  </a:cubicBezTo>
                  <a:cubicBezTo>
                    <a:pt x="22912" y="788"/>
                    <a:pt x="17769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91;p38">
              <a:extLst>
                <a:ext uri="{FF2B5EF4-FFF2-40B4-BE49-F238E27FC236}">
                  <a16:creationId xmlns:a16="http://schemas.microsoft.com/office/drawing/2014/main" id="{A9F7365E-C928-462A-A982-CE9E263279C0}"/>
                </a:ext>
              </a:extLst>
            </p:cNvPr>
            <p:cNvSpPr/>
            <p:nvPr/>
          </p:nvSpPr>
          <p:spPr>
            <a:xfrm>
              <a:off x="2361300" y="3067325"/>
              <a:ext cx="289050" cy="82950"/>
            </a:xfrm>
            <a:custGeom>
              <a:avLst/>
              <a:gdLst/>
              <a:ahLst/>
              <a:cxnLst/>
              <a:rect l="l" t="t" r="r" b="b"/>
              <a:pathLst>
                <a:path w="11562" h="3318" extrusionOk="0">
                  <a:moveTo>
                    <a:pt x="1046" y="0"/>
                  </a:moveTo>
                  <a:cubicBezTo>
                    <a:pt x="433" y="84"/>
                    <a:pt x="1" y="697"/>
                    <a:pt x="84" y="1219"/>
                  </a:cubicBezTo>
                  <a:cubicBezTo>
                    <a:pt x="175" y="1651"/>
                    <a:pt x="607" y="2000"/>
                    <a:pt x="1046" y="2090"/>
                  </a:cubicBezTo>
                  <a:lnTo>
                    <a:pt x="4962" y="2174"/>
                  </a:lnTo>
                  <a:lnTo>
                    <a:pt x="9666" y="2090"/>
                  </a:lnTo>
                  <a:cubicBezTo>
                    <a:pt x="9756" y="2090"/>
                    <a:pt x="9840" y="2174"/>
                    <a:pt x="9930" y="2265"/>
                  </a:cubicBezTo>
                  <a:cubicBezTo>
                    <a:pt x="10552" y="3041"/>
                    <a:pt x="10952" y="3318"/>
                    <a:pt x="11170" y="3318"/>
                  </a:cubicBezTo>
                  <a:cubicBezTo>
                    <a:pt x="11562" y="3318"/>
                    <a:pt x="11362" y="2418"/>
                    <a:pt x="10801" y="1916"/>
                  </a:cubicBezTo>
                  <a:cubicBezTo>
                    <a:pt x="10014" y="1129"/>
                    <a:pt x="6356" y="348"/>
                    <a:pt x="5053" y="258"/>
                  </a:cubicBezTo>
                  <a:lnTo>
                    <a:pt x="4962" y="258"/>
                  </a:lnTo>
                  <a:cubicBezTo>
                    <a:pt x="4962" y="258"/>
                    <a:pt x="1220" y="0"/>
                    <a:pt x="1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2;p38">
              <a:extLst>
                <a:ext uri="{FF2B5EF4-FFF2-40B4-BE49-F238E27FC236}">
                  <a16:creationId xmlns:a16="http://schemas.microsoft.com/office/drawing/2014/main" id="{61555F0C-B183-C250-F1DB-85464E1713E1}"/>
                </a:ext>
              </a:extLst>
            </p:cNvPr>
            <p:cNvSpPr/>
            <p:nvPr/>
          </p:nvSpPr>
          <p:spPr>
            <a:xfrm>
              <a:off x="2417925" y="3065050"/>
              <a:ext cx="41300" cy="61000"/>
            </a:xfrm>
            <a:custGeom>
              <a:avLst/>
              <a:gdLst/>
              <a:ahLst/>
              <a:cxnLst/>
              <a:rect l="l" t="t" r="r" b="b"/>
              <a:pathLst>
                <a:path w="1652" h="2440" extrusionOk="0">
                  <a:moveTo>
                    <a:pt x="433" y="0"/>
                  </a:moveTo>
                  <a:cubicBezTo>
                    <a:pt x="781" y="1568"/>
                    <a:pt x="0" y="2439"/>
                    <a:pt x="0" y="2439"/>
                  </a:cubicBezTo>
                  <a:lnTo>
                    <a:pt x="1046" y="2439"/>
                  </a:lnTo>
                  <a:cubicBezTo>
                    <a:pt x="1652" y="1659"/>
                    <a:pt x="1304" y="0"/>
                    <a:pt x="1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493;p38">
              <a:extLst>
                <a:ext uri="{FF2B5EF4-FFF2-40B4-BE49-F238E27FC236}">
                  <a16:creationId xmlns:a16="http://schemas.microsoft.com/office/drawing/2014/main" id="{F374B44E-38C0-054A-7483-E5E612EC547F}"/>
                </a:ext>
              </a:extLst>
            </p:cNvPr>
            <p:cNvSpPr/>
            <p:nvPr/>
          </p:nvSpPr>
          <p:spPr>
            <a:xfrm>
              <a:off x="2433075" y="3062950"/>
              <a:ext cx="65350" cy="71800"/>
            </a:xfrm>
            <a:custGeom>
              <a:avLst/>
              <a:gdLst/>
              <a:ahLst/>
              <a:cxnLst/>
              <a:rect l="l" t="t" r="r" b="b"/>
              <a:pathLst>
                <a:path w="2614" h="2872" extrusionOk="0">
                  <a:moveTo>
                    <a:pt x="1659" y="1"/>
                  </a:moveTo>
                  <a:cubicBezTo>
                    <a:pt x="872" y="1826"/>
                    <a:pt x="1" y="2349"/>
                    <a:pt x="1" y="2349"/>
                  </a:cubicBezTo>
                  <a:lnTo>
                    <a:pt x="698" y="2872"/>
                  </a:lnTo>
                  <a:cubicBezTo>
                    <a:pt x="2008" y="2440"/>
                    <a:pt x="2614" y="175"/>
                    <a:pt x="2614" y="175"/>
                  </a:cubicBezTo>
                  <a:lnTo>
                    <a:pt x="1659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494;p38">
              <a:extLst>
                <a:ext uri="{FF2B5EF4-FFF2-40B4-BE49-F238E27FC236}">
                  <a16:creationId xmlns:a16="http://schemas.microsoft.com/office/drawing/2014/main" id="{8F8BABC9-ADC1-8545-1099-10588812E572}"/>
                </a:ext>
              </a:extLst>
            </p:cNvPr>
            <p:cNvSpPr/>
            <p:nvPr/>
          </p:nvSpPr>
          <p:spPr>
            <a:xfrm>
              <a:off x="2483250" y="3071675"/>
              <a:ext cx="39225" cy="50025"/>
            </a:xfrm>
            <a:custGeom>
              <a:avLst/>
              <a:gdLst/>
              <a:ahLst/>
              <a:cxnLst/>
              <a:rect l="l" t="t" r="r" b="b"/>
              <a:pathLst>
                <a:path w="1569" h="2001" extrusionOk="0">
                  <a:moveTo>
                    <a:pt x="1" y="0"/>
                  </a:moveTo>
                  <a:cubicBezTo>
                    <a:pt x="1" y="0"/>
                    <a:pt x="523" y="606"/>
                    <a:pt x="697" y="2000"/>
                  </a:cubicBezTo>
                  <a:lnTo>
                    <a:pt x="1568" y="2000"/>
                  </a:lnTo>
                  <a:cubicBezTo>
                    <a:pt x="1568" y="2000"/>
                    <a:pt x="1478" y="606"/>
                    <a:pt x="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495;p38">
              <a:extLst>
                <a:ext uri="{FF2B5EF4-FFF2-40B4-BE49-F238E27FC236}">
                  <a16:creationId xmlns:a16="http://schemas.microsoft.com/office/drawing/2014/main" id="{E3E58A27-61DB-ABAE-0F7D-CB190146A49B}"/>
                </a:ext>
              </a:extLst>
            </p:cNvPr>
            <p:cNvSpPr/>
            <p:nvPr/>
          </p:nvSpPr>
          <p:spPr>
            <a:xfrm>
              <a:off x="2518100" y="3076025"/>
              <a:ext cx="34850" cy="52275"/>
            </a:xfrm>
            <a:custGeom>
              <a:avLst/>
              <a:gdLst/>
              <a:ahLst/>
              <a:cxnLst/>
              <a:rect l="l" t="t" r="r" b="b"/>
              <a:pathLst>
                <a:path w="1394" h="2091" extrusionOk="0">
                  <a:moveTo>
                    <a:pt x="523" y="0"/>
                  </a:moveTo>
                  <a:cubicBezTo>
                    <a:pt x="523" y="1394"/>
                    <a:pt x="0" y="2000"/>
                    <a:pt x="0" y="2000"/>
                  </a:cubicBezTo>
                  <a:lnTo>
                    <a:pt x="781" y="2091"/>
                  </a:lnTo>
                  <a:cubicBezTo>
                    <a:pt x="1394" y="1303"/>
                    <a:pt x="1220" y="84"/>
                    <a:pt x="1220" y="84"/>
                  </a:cubicBezTo>
                  <a:lnTo>
                    <a:pt x="523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496;p38">
              <a:extLst>
                <a:ext uri="{FF2B5EF4-FFF2-40B4-BE49-F238E27FC236}">
                  <a16:creationId xmlns:a16="http://schemas.microsoft.com/office/drawing/2014/main" id="{BF17CD7D-1558-86E1-66B7-ED032381EF45}"/>
                </a:ext>
              </a:extLst>
            </p:cNvPr>
            <p:cNvSpPr/>
            <p:nvPr/>
          </p:nvSpPr>
          <p:spPr>
            <a:xfrm>
              <a:off x="2548575" y="3082475"/>
              <a:ext cx="32600" cy="43575"/>
            </a:xfrm>
            <a:custGeom>
              <a:avLst/>
              <a:gdLst/>
              <a:ahLst/>
              <a:cxnLst/>
              <a:rect l="l" t="t" r="r" b="b"/>
              <a:pathLst>
                <a:path w="1304" h="1743" extrusionOk="0">
                  <a:moveTo>
                    <a:pt x="1" y="0"/>
                  </a:moveTo>
                  <a:cubicBezTo>
                    <a:pt x="1" y="0"/>
                    <a:pt x="523" y="439"/>
                    <a:pt x="258" y="1742"/>
                  </a:cubicBezTo>
                  <a:lnTo>
                    <a:pt x="1129" y="1742"/>
                  </a:lnTo>
                  <a:cubicBezTo>
                    <a:pt x="1129" y="1742"/>
                    <a:pt x="1304" y="697"/>
                    <a:pt x="955" y="9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497;p38">
              <a:extLst>
                <a:ext uri="{FF2B5EF4-FFF2-40B4-BE49-F238E27FC236}">
                  <a16:creationId xmlns:a16="http://schemas.microsoft.com/office/drawing/2014/main" id="{3D582344-DF7C-95DE-7D28-F2DA391720FA}"/>
                </a:ext>
              </a:extLst>
            </p:cNvPr>
            <p:cNvSpPr/>
            <p:nvPr/>
          </p:nvSpPr>
          <p:spPr>
            <a:xfrm>
              <a:off x="2570350" y="3084725"/>
              <a:ext cx="54375" cy="52300"/>
            </a:xfrm>
            <a:custGeom>
              <a:avLst/>
              <a:gdLst/>
              <a:ahLst/>
              <a:cxnLst/>
              <a:rect l="l" t="t" r="r" b="b"/>
              <a:pathLst>
                <a:path w="2175" h="2092" extrusionOk="0">
                  <a:moveTo>
                    <a:pt x="1394" y="1"/>
                  </a:moveTo>
                  <a:cubicBezTo>
                    <a:pt x="1220" y="1394"/>
                    <a:pt x="1" y="1569"/>
                    <a:pt x="1" y="1569"/>
                  </a:cubicBezTo>
                  <a:lnTo>
                    <a:pt x="955" y="2091"/>
                  </a:lnTo>
                  <a:cubicBezTo>
                    <a:pt x="2000" y="1652"/>
                    <a:pt x="2175" y="523"/>
                    <a:pt x="2175" y="523"/>
                  </a:cubicBezTo>
                  <a:lnTo>
                    <a:pt x="1394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498;p38">
              <a:extLst>
                <a:ext uri="{FF2B5EF4-FFF2-40B4-BE49-F238E27FC236}">
                  <a16:creationId xmlns:a16="http://schemas.microsoft.com/office/drawing/2014/main" id="{53A18A12-DF7C-CF51-B6FB-35206EA36E2F}"/>
                </a:ext>
              </a:extLst>
            </p:cNvPr>
            <p:cNvSpPr/>
            <p:nvPr/>
          </p:nvSpPr>
          <p:spPr>
            <a:xfrm>
              <a:off x="2607275" y="3108600"/>
              <a:ext cx="47950" cy="45850"/>
            </a:xfrm>
            <a:custGeom>
              <a:avLst/>
              <a:gdLst/>
              <a:ahLst/>
              <a:cxnLst/>
              <a:rect l="l" t="t" r="r" b="b"/>
              <a:pathLst>
                <a:path w="1918" h="1834" extrusionOk="0">
                  <a:moveTo>
                    <a:pt x="1220" y="0"/>
                  </a:moveTo>
                  <a:cubicBezTo>
                    <a:pt x="697" y="980"/>
                    <a:pt x="169" y="1047"/>
                    <a:pt x="34" y="1047"/>
                  </a:cubicBezTo>
                  <a:cubicBezTo>
                    <a:pt x="12" y="1047"/>
                    <a:pt x="1" y="1046"/>
                    <a:pt x="1" y="1046"/>
                  </a:cubicBezTo>
                  <a:lnTo>
                    <a:pt x="1" y="1046"/>
                  </a:lnTo>
                  <a:lnTo>
                    <a:pt x="91" y="1833"/>
                  </a:lnTo>
                  <a:cubicBezTo>
                    <a:pt x="1137" y="1659"/>
                    <a:pt x="1917" y="962"/>
                    <a:pt x="1917" y="962"/>
                  </a:cubicBezTo>
                  <a:lnTo>
                    <a:pt x="12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499;p38">
              <a:extLst>
                <a:ext uri="{FF2B5EF4-FFF2-40B4-BE49-F238E27FC236}">
                  <a16:creationId xmlns:a16="http://schemas.microsoft.com/office/drawing/2014/main" id="{4C4FCBC8-4A88-2CD3-7AB7-7548B990047F}"/>
                </a:ext>
              </a:extLst>
            </p:cNvPr>
            <p:cNvSpPr/>
            <p:nvPr/>
          </p:nvSpPr>
          <p:spPr>
            <a:xfrm>
              <a:off x="2359050" y="3221350"/>
              <a:ext cx="169875" cy="404600"/>
            </a:xfrm>
            <a:custGeom>
              <a:avLst/>
              <a:gdLst/>
              <a:ahLst/>
              <a:cxnLst/>
              <a:rect l="l" t="t" r="r" b="b"/>
              <a:pathLst>
                <a:path w="6795" h="16184" extrusionOk="0">
                  <a:moveTo>
                    <a:pt x="1605" y="1"/>
                  </a:moveTo>
                  <a:cubicBezTo>
                    <a:pt x="1510" y="1"/>
                    <a:pt x="1411" y="8"/>
                    <a:pt x="1310" y="20"/>
                  </a:cubicBezTo>
                  <a:cubicBezTo>
                    <a:pt x="613" y="110"/>
                    <a:pt x="0" y="368"/>
                    <a:pt x="91" y="1239"/>
                  </a:cubicBezTo>
                  <a:lnTo>
                    <a:pt x="1045" y="7775"/>
                  </a:lnTo>
                  <a:cubicBezTo>
                    <a:pt x="1045" y="7775"/>
                    <a:pt x="1917" y="14130"/>
                    <a:pt x="2007" y="14221"/>
                  </a:cubicBezTo>
                  <a:lnTo>
                    <a:pt x="2091" y="15175"/>
                  </a:lnTo>
                  <a:cubicBezTo>
                    <a:pt x="2181" y="15698"/>
                    <a:pt x="2704" y="15698"/>
                    <a:pt x="3227" y="15789"/>
                  </a:cubicBezTo>
                  <a:cubicBezTo>
                    <a:pt x="4044" y="15950"/>
                    <a:pt x="5069" y="16183"/>
                    <a:pt x="5763" y="16183"/>
                  </a:cubicBezTo>
                  <a:cubicBezTo>
                    <a:pt x="6176" y="16183"/>
                    <a:pt x="6471" y="16101"/>
                    <a:pt x="6536" y="15872"/>
                  </a:cubicBezTo>
                  <a:cubicBezTo>
                    <a:pt x="6794" y="15092"/>
                    <a:pt x="4181" y="14395"/>
                    <a:pt x="3749" y="14221"/>
                  </a:cubicBezTo>
                  <a:lnTo>
                    <a:pt x="3227" y="7510"/>
                  </a:lnTo>
                  <a:lnTo>
                    <a:pt x="2704" y="981"/>
                  </a:lnTo>
                  <a:cubicBezTo>
                    <a:pt x="2626" y="236"/>
                    <a:pt x="2171" y="1"/>
                    <a:pt x="1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00;p38">
              <a:extLst>
                <a:ext uri="{FF2B5EF4-FFF2-40B4-BE49-F238E27FC236}">
                  <a16:creationId xmlns:a16="http://schemas.microsoft.com/office/drawing/2014/main" id="{AEA955D2-DCD6-41C3-9DD7-7A4F4D373C54}"/>
                </a:ext>
              </a:extLst>
            </p:cNvPr>
            <p:cNvSpPr/>
            <p:nvPr/>
          </p:nvSpPr>
          <p:spPr>
            <a:xfrm>
              <a:off x="2391800" y="3568150"/>
              <a:ext cx="91475" cy="61000"/>
            </a:xfrm>
            <a:custGeom>
              <a:avLst/>
              <a:gdLst/>
              <a:ahLst/>
              <a:cxnLst/>
              <a:rect l="l" t="t" r="r" b="b"/>
              <a:pathLst>
                <a:path w="3659" h="2440" extrusionOk="0">
                  <a:moveTo>
                    <a:pt x="2439" y="0"/>
                  </a:moveTo>
                  <a:cubicBezTo>
                    <a:pt x="2439" y="0"/>
                    <a:pt x="1742" y="1568"/>
                    <a:pt x="0" y="1652"/>
                  </a:cubicBezTo>
                  <a:lnTo>
                    <a:pt x="2000" y="2439"/>
                  </a:lnTo>
                  <a:cubicBezTo>
                    <a:pt x="2000" y="2439"/>
                    <a:pt x="3310" y="1742"/>
                    <a:pt x="3659" y="523"/>
                  </a:cubicBezTo>
                  <a:lnTo>
                    <a:pt x="2439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01;p38">
              <a:extLst>
                <a:ext uri="{FF2B5EF4-FFF2-40B4-BE49-F238E27FC236}">
                  <a16:creationId xmlns:a16="http://schemas.microsoft.com/office/drawing/2014/main" id="{0D313F5F-A38D-3126-DE39-9414EE3A3641}"/>
                </a:ext>
              </a:extLst>
            </p:cNvPr>
            <p:cNvSpPr/>
            <p:nvPr/>
          </p:nvSpPr>
          <p:spPr>
            <a:xfrm>
              <a:off x="2378725" y="3433150"/>
              <a:ext cx="78425" cy="48050"/>
            </a:xfrm>
            <a:custGeom>
              <a:avLst/>
              <a:gdLst/>
              <a:ahLst/>
              <a:cxnLst/>
              <a:rect l="l" t="t" r="r" b="b"/>
              <a:pathLst>
                <a:path w="3137" h="1922" extrusionOk="0">
                  <a:moveTo>
                    <a:pt x="1" y="0"/>
                  </a:moveTo>
                  <a:lnTo>
                    <a:pt x="349" y="1129"/>
                  </a:lnTo>
                  <a:cubicBezTo>
                    <a:pt x="349" y="1129"/>
                    <a:pt x="349" y="1219"/>
                    <a:pt x="433" y="1219"/>
                  </a:cubicBezTo>
                  <a:cubicBezTo>
                    <a:pt x="714" y="1427"/>
                    <a:pt x="1449" y="1921"/>
                    <a:pt x="2410" y="1921"/>
                  </a:cubicBezTo>
                  <a:cubicBezTo>
                    <a:pt x="2640" y="1921"/>
                    <a:pt x="2883" y="1893"/>
                    <a:pt x="3136" y="1826"/>
                  </a:cubicBezTo>
                  <a:lnTo>
                    <a:pt x="2962" y="523"/>
                  </a:lnTo>
                  <a:cubicBezTo>
                    <a:pt x="2962" y="523"/>
                    <a:pt x="2868" y="527"/>
                    <a:pt x="2712" y="527"/>
                  </a:cubicBezTo>
                  <a:cubicBezTo>
                    <a:pt x="2143" y="527"/>
                    <a:pt x="749" y="475"/>
                    <a:pt x="1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02;p38">
              <a:extLst>
                <a:ext uri="{FF2B5EF4-FFF2-40B4-BE49-F238E27FC236}">
                  <a16:creationId xmlns:a16="http://schemas.microsoft.com/office/drawing/2014/main" id="{C7C95D10-9666-C1F9-3B2C-E74D631EB140}"/>
                </a:ext>
              </a:extLst>
            </p:cNvPr>
            <p:cNvSpPr/>
            <p:nvPr/>
          </p:nvSpPr>
          <p:spPr>
            <a:xfrm>
              <a:off x="2356950" y="3234900"/>
              <a:ext cx="84875" cy="89375"/>
            </a:xfrm>
            <a:custGeom>
              <a:avLst/>
              <a:gdLst/>
              <a:ahLst/>
              <a:cxnLst/>
              <a:rect l="l" t="t" r="r" b="b"/>
              <a:pathLst>
                <a:path w="3395" h="3575" extrusionOk="0">
                  <a:moveTo>
                    <a:pt x="3136" y="0"/>
                  </a:moveTo>
                  <a:lnTo>
                    <a:pt x="1" y="2788"/>
                  </a:lnTo>
                  <a:lnTo>
                    <a:pt x="349" y="3575"/>
                  </a:lnTo>
                  <a:cubicBezTo>
                    <a:pt x="349" y="3575"/>
                    <a:pt x="2175" y="3575"/>
                    <a:pt x="3394" y="2091"/>
                  </a:cubicBezTo>
                  <a:lnTo>
                    <a:pt x="31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03;p38">
              <a:extLst>
                <a:ext uri="{FF2B5EF4-FFF2-40B4-BE49-F238E27FC236}">
                  <a16:creationId xmlns:a16="http://schemas.microsoft.com/office/drawing/2014/main" id="{0FBDE512-ADEA-C55C-1AAA-DE0B065CEFA4}"/>
                </a:ext>
              </a:extLst>
            </p:cNvPr>
            <p:cNvSpPr/>
            <p:nvPr/>
          </p:nvSpPr>
          <p:spPr>
            <a:xfrm>
              <a:off x="2335175" y="3319900"/>
              <a:ext cx="106650" cy="43975"/>
            </a:xfrm>
            <a:custGeom>
              <a:avLst/>
              <a:gdLst/>
              <a:ahLst/>
              <a:cxnLst/>
              <a:rect l="l" t="t" r="r" b="b"/>
              <a:pathLst>
                <a:path w="4266" h="1759" extrusionOk="0">
                  <a:moveTo>
                    <a:pt x="1220" y="1"/>
                  </a:moveTo>
                  <a:cubicBezTo>
                    <a:pt x="1220" y="1"/>
                    <a:pt x="1" y="175"/>
                    <a:pt x="1129" y="1220"/>
                  </a:cubicBezTo>
                  <a:cubicBezTo>
                    <a:pt x="1590" y="1641"/>
                    <a:pt x="2253" y="1758"/>
                    <a:pt x="2851" y="1758"/>
                  </a:cubicBezTo>
                  <a:cubicBezTo>
                    <a:pt x="3611" y="1758"/>
                    <a:pt x="4265" y="1569"/>
                    <a:pt x="4265" y="1569"/>
                  </a:cubicBezTo>
                  <a:lnTo>
                    <a:pt x="4091" y="349"/>
                  </a:lnTo>
                  <a:cubicBezTo>
                    <a:pt x="3769" y="470"/>
                    <a:pt x="3443" y="516"/>
                    <a:pt x="3132" y="516"/>
                  </a:cubicBezTo>
                  <a:cubicBezTo>
                    <a:pt x="2094" y="516"/>
                    <a:pt x="1220" y="1"/>
                    <a:pt x="1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04;p38">
              <a:extLst>
                <a:ext uri="{FF2B5EF4-FFF2-40B4-BE49-F238E27FC236}">
                  <a16:creationId xmlns:a16="http://schemas.microsoft.com/office/drawing/2014/main" id="{7DD5B0E7-E172-DED3-33DF-62979752CA3F}"/>
                </a:ext>
              </a:extLst>
            </p:cNvPr>
            <p:cNvSpPr/>
            <p:nvPr/>
          </p:nvSpPr>
          <p:spPr>
            <a:xfrm>
              <a:off x="2341625" y="3352475"/>
              <a:ext cx="108900" cy="69725"/>
            </a:xfrm>
            <a:custGeom>
              <a:avLst/>
              <a:gdLst/>
              <a:ahLst/>
              <a:cxnLst/>
              <a:rect l="l" t="t" r="r" b="b"/>
              <a:pathLst>
                <a:path w="4356" h="2789" extrusionOk="0">
                  <a:moveTo>
                    <a:pt x="1220" y="1"/>
                  </a:moveTo>
                  <a:cubicBezTo>
                    <a:pt x="1220" y="1"/>
                    <a:pt x="0" y="175"/>
                    <a:pt x="962" y="1394"/>
                  </a:cubicBezTo>
                  <a:cubicBezTo>
                    <a:pt x="1917" y="2704"/>
                    <a:pt x="4356" y="2788"/>
                    <a:pt x="4356" y="2788"/>
                  </a:cubicBezTo>
                  <a:lnTo>
                    <a:pt x="4181" y="1394"/>
                  </a:lnTo>
                  <a:cubicBezTo>
                    <a:pt x="4130" y="1397"/>
                    <a:pt x="4079" y="1398"/>
                    <a:pt x="4028" y="1398"/>
                  </a:cubicBezTo>
                  <a:cubicBezTo>
                    <a:pt x="2368" y="1398"/>
                    <a:pt x="1220" y="1"/>
                    <a:pt x="1220" y="1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05;p38">
              <a:extLst>
                <a:ext uri="{FF2B5EF4-FFF2-40B4-BE49-F238E27FC236}">
                  <a16:creationId xmlns:a16="http://schemas.microsoft.com/office/drawing/2014/main" id="{04C255E0-C241-48A3-6F5F-1209923897FD}"/>
                </a:ext>
              </a:extLst>
            </p:cNvPr>
            <p:cNvSpPr/>
            <p:nvPr/>
          </p:nvSpPr>
          <p:spPr>
            <a:xfrm>
              <a:off x="2374375" y="3393950"/>
              <a:ext cx="78425" cy="78725"/>
            </a:xfrm>
            <a:custGeom>
              <a:avLst/>
              <a:gdLst/>
              <a:ahLst/>
              <a:cxnLst/>
              <a:rect l="l" t="t" r="r" b="b"/>
              <a:pathLst>
                <a:path w="3137" h="3149" extrusionOk="0">
                  <a:moveTo>
                    <a:pt x="2962" y="0"/>
                  </a:moveTo>
                  <a:cubicBezTo>
                    <a:pt x="1046" y="1568"/>
                    <a:pt x="0" y="1742"/>
                    <a:pt x="0" y="1742"/>
                  </a:cubicBezTo>
                  <a:lnTo>
                    <a:pt x="258" y="3136"/>
                  </a:lnTo>
                  <a:cubicBezTo>
                    <a:pt x="354" y="3145"/>
                    <a:pt x="447" y="3149"/>
                    <a:pt x="538" y="3149"/>
                  </a:cubicBezTo>
                  <a:cubicBezTo>
                    <a:pt x="2268" y="3149"/>
                    <a:pt x="3136" y="1652"/>
                    <a:pt x="3136" y="1652"/>
                  </a:cubicBezTo>
                  <a:lnTo>
                    <a:pt x="29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06;p38">
              <a:extLst>
                <a:ext uri="{FF2B5EF4-FFF2-40B4-BE49-F238E27FC236}">
                  <a16:creationId xmlns:a16="http://schemas.microsoft.com/office/drawing/2014/main" id="{30C7252B-E99F-D327-79DB-0AD95BBA6BF9}"/>
                </a:ext>
              </a:extLst>
            </p:cNvPr>
            <p:cNvSpPr/>
            <p:nvPr/>
          </p:nvSpPr>
          <p:spPr>
            <a:xfrm>
              <a:off x="2387450" y="3461350"/>
              <a:ext cx="71775" cy="76325"/>
            </a:xfrm>
            <a:custGeom>
              <a:avLst/>
              <a:gdLst/>
              <a:ahLst/>
              <a:cxnLst/>
              <a:rect l="l" t="t" r="r" b="b"/>
              <a:pathLst>
                <a:path w="2871" h="3053" extrusionOk="0">
                  <a:moveTo>
                    <a:pt x="2523" y="1"/>
                  </a:moveTo>
                  <a:cubicBezTo>
                    <a:pt x="1394" y="1137"/>
                    <a:pt x="0" y="1833"/>
                    <a:pt x="0" y="1833"/>
                  </a:cubicBezTo>
                  <a:lnTo>
                    <a:pt x="0" y="3053"/>
                  </a:lnTo>
                  <a:cubicBezTo>
                    <a:pt x="1129" y="3053"/>
                    <a:pt x="2871" y="1743"/>
                    <a:pt x="2871" y="1743"/>
                  </a:cubicBezTo>
                  <a:lnTo>
                    <a:pt x="25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07;p38">
              <a:extLst>
                <a:ext uri="{FF2B5EF4-FFF2-40B4-BE49-F238E27FC236}">
                  <a16:creationId xmlns:a16="http://schemas.microsoft.com/office/drawing/2014/main" id="{CD1F95F1-0B9A-33FB-6AE2-550F8A7C55DD}"/>
                </a:ext>
              </a:extLst>
            </p:cNvPr>
            <p:cNvSpPr/>
            <p:nvPr/>
          </p:nvSpPr>
          <p:spPr>
            <a:xfrm>
              <a:off x="2376475" y="3513625"/>
              <a:ext cx="85025" cy="48225"/>
            </a:xfrm>
            <a:custGeom>
              <a:avLst/>
              <a:gdLst/>
              <a:ahLst/>
              <a:cxnLst/>
              <a:rect l="l" t="t" r="r" b="b"/>
              <a:pathLst>
                <a:path w="3401" h="1929" extrusionOk="0">
                  <a:moveTo>
                    <a:pt x="265" y="0"/>
                  </a:moveTo>
                  <a:lnTo>
                    <a:pt x="0" y="1136"/>
                  </a:lnTo>
                  <a:cubicBezTo>
                    <a:pt x="758" y="1766"/>
                    <a:pt x="1577" y="1928"/>
                    <a:pt x="2222" y="1928"/>
                  </a:cubicBezTo>
                  <a:cubicBezTo>
                    <a:pt x="2911" y="1928"/>
                    <a:pt x="3401" y="1742"/>
                    <a:pt x="3401" y="1742"/>
                  </a:cubicBezTo>
                  <a:lnTo>
                    <a:pt x="3401" y="523"/>
                  </a:lnTo>
                  <a:cubicBezTo>
                    <a:pt x="3125" y="561"/>
                    <a:pt x="2863" y="577"/>
                    <a:pt x="2618" y="577"/>
                  </a:cubicBezTo>
                  <a:cubicBezTo>
                    <a:pt x="1159" y="577"/>
                    <a:pt x="265" y="0"/>
                    <a:pt x="265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08;p38">
              <a:extLst>
                <a:ext uri="{FF2B5EF4-FFF2-40B4-BE49-F238E27FC236}">
                  <a16:creationId xmlns:a16="http://schemas.microsoft.com/office/drawing/2014/main" id="{6AEDED76-A3CD-D1A3-F540-14FD73063DDF}"/>
                </a:ext>
              </a:extLst>
            </p:cNvPr>
            <p:cNvSpPr/>
            <p:nvPr/>
          </p:nvSpPr>
          <p:spPr>
            <a:xfrm>
              <a:off x="2372100" y="3537650"/>
              <a:ext cx="98100" cy="46900"/>
            </a:xfrm>
            <a:custGeom>
              <a:avLst/>
              <a:gdLst/>
              <a:ahLst/>
              <a:cxnLst/>
              <a:rect l="l" t="t" r="r" b="b"/>
              <a:pathLst>
                <a:path w="3924" h="1876" extrusionOk="0">
                  <a:moveTo>
                    <a:pt x="872" y="1"/>
                  </a:moveTo>
                  <a:lnTo>
                    <a:pt x="1" y="1478"/>
                  </a:lnTo>
                  <a:cubicBezTo>
                    <a:pt x="801" y="1768"/>
                    <a:pt x="1448" y="1876"/>
                    <a:pt x="1968" y="1876"/>
                  </a:cubicBezTo>
                  <a:cubicBezTo>
                    <a:pt x="3487" y="1876"/>
                    <a:pt x="3924" y="956"/>
                    <a:pt x="3924" y="956"/>
                  </a:cubicBezTo>
                  <a:lnTo>
                    <a:pt x="3924" y="956"/>
                  </a:lnTo>
                  <a:cubicBezTo>
                    <a:pt x="3719" y="997"/>
                    <a:pt x="3519" y="1015"/>
                    <a:pt x="3327" y="1015"/>
                  </a:cubicBezTo>
                  <a:cubicBezTo>
                    <a:pt x="1891" y="1015"/>
                    <a:pt x="872" y="1"/>
                    <a:pt x="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09;p38">
              <a:extLst>
                <a:ext uri="{FF2B5EF4-FFF2-40B4-BE49-F238E27FC236}">
                  <a16:creationId xmlns:a16="http://schemas.microsoft.com/office/drawing/2014/main" id="{450F99E3-25A1-975F-10CA-A1810FC6D7A9}"/>
                </a:ext>
              </a:extLst>
            </p:cNvPr>
            <p:cNvSpPr/>
            <p:nvPr/>
          </p:nvSpPr>
          <p:spPr>
            <a:xfrm>
              <a:off x="2472275" y="3576850"/>
              <a:ext cx="52275" cy="58725"/>
            </a:xfrm>
            <a:custGeom>
              <a:avLst/>
              <a:gdLst/>
              <a:ahLst/>
              <a:cxnLst/>
              <a:rect l="l" t="t" r="r" b="b"/>
              <a:pathLst>
                <a:path w="2091" h="234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788" y="1220"/>
                    <a:pt x="614" y="2349"/>
                  </a:cubicBezTo>
                  <a:lnTo>
                    <a:pt x="1833" y="2265"/>
                  </a:lnTo>
                  <a:cubicBezTo>
                    <a:pt x="1833" y="2265"/>
                    <a:pt x="2091" y="1130"/>
                    <a:pt x="1485" y="25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10;p38">
              <a:extLst>
                <a:ext uri="{FF2B5EF4-FFF2-40B4-BE49-F238E27FC236}">
                  <a16:creationId xmlns:a16="http://schemas.microsoft.com/office/drawing/2014/main" id="{EB9CBA6D-1F6E-AA43-DA40-429BCCCEB66F}"/>
                </a:ext>
              </a:extLst>
            </p:cNvPr>
            <p:cNvSpPr/>
            <p:nvPr/>
          </p:nvSpPr>
          <p:spPr>
            <a:xfrm>
              <a:off x="2298075" y="3062950"/>
              <a:ext cx="130675" cy="237300"/>
            </a:xfrm>
            <a:custGeom>
              <a:avLst/>
              <a:gdLst/>
              <a:ahLst/>
              <a:cxnLst/>
              <a:rect l="l" t="t" r="r" b="b"/>
              <a:pathLst>
                <a:path w="5227" h="9492" extrusionOk="0">
                  <a:moveTo>
                    <a:pt x="2613" y="1"/>
                  </a:moveTo>
                  <a:cubicBezTo>
                    <a:pt x="2265" y="1"/>
                    <a:pt x="1659" y="175"/>
                    <a:pt x="1220" y="433"/>
                  </a:cubicBezTo>
                  <a:cubicBezTo>
                    <a:pt x="788" y="523"/>
                    <a:pt x="523" y="955"/>
                    <a:pt x="523" y="1394"/>
                  </a:cubicBezTo>
                  <a:lnTo>
                    <a:pt x="0" y="7227"/>
                  </a:lnTo>
                  <a:cubicBezTo>
                    <a:pt x="0" y="8969"/>
                    <a:pt x="788" y="9491"/>
                    <a:pt x="2613" y="9491"/>
                  </a:cubicBezTo>
                  <a:cubicBezTo>
                    <a:pt x="4356" y="9491"/>
                    <a:pt x="5143" y="9234"/>
                    <a:pt x="5143" y="7227"/>
                  </a:cubicBezTo>
                  <a:cubicBezTo>
                    <a:pt x="5227" y="7227"/>
                    <a:pt x="4878" y="1478"/>
                    <a:pt x="4878" y="1478"/>
                  </a:cubicBezTo>
                  <a:cubicBezTo>
                    <a:pt x="4878" y="955"/>
                    <a:pt x="4620" y="607"/>
                    <a:pt x="4181" y="433"/>
                  </a:cubicBezTo>
                  <a:cubicBezTo>
                    <a:pt x="3659" y="259"/>
                    <a:pt x="2962" y="1"/>
                    <a:pt x="26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11;p38">
              <a:extLst>
                <a:ext uri="{FF2B5EF4-FFF2-40B4-BE49-F238E27FC236}">
                  <a16:creationId xmlns:a16="http://schemas.microsoft.com/office/drawing/2014/main" id="{847AA156-03A3-712B-0B08-0284DB4E942F}"/>
                </a:ext>
              </a:extLst>
            </p:cNvPr>
            <p:cNvSpPr/>
            <p:nvPr/>
          </p:nvSpPr>
          <p:spPr>
            <a:xfrm>
              <a:off x="2313400" y="3213125"/>
              <a:ext cx="132775" cy="100175"/>
            </a:xfrm>
            <a:custGeom>
              <a:avLst/>
              <a:gdLst/>
              <a:ahLst/>
              <a:cxnLst/>
              <a:rect l="l" t="t" r="r" b="b"/>
              <a:pathLst>
                <a:path w="5311" h="4007" extrusionOk="0">
                  <a:moveTo>
                    <a:pt x="4007" y="0"/>
                  </a:moveTo>
                  <a:cubicBezTo>
                    <a:pt x="2091" y="3052"/>
                    <a:pt x="1" y="3401"/>
                    <a:pt x="1" y="3401"/>
                  </a:cubicBezTo>
                  <a:lnTo>
                    <a:pt x="872" y="4007"/>
                  </a:lnTo>
                  <a:cubicBezTo>
                    <a:pt x="3568" y="3749"/>
                    <a:pt x="5310" y="349"/>
                    <a:pt x="5310" y="349"/>
                  </a:cubicBezTo>
                  <a:lnTo>
                    <a:pt x="4007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12;p38">
              <a:extLst>
                <a:ext uri="{FF2B5EF4-FFF2-40B4-BE49-F238E27FC236}">
                  <a16:creationId xmlns:a16="http://schemas.microsoft.com/office/drawing/2014/main" id="{9AE685E7-9127-3A2B-989B-874B378CB3CF}"/>
                </a:ext>
              </a:extLst>
            </p:cNvPr>
            <p:cNvSpPr/>
            <p:nvPr/>
          </p:nvSpPr>
          <p:spPr>
            <a:xfrm>
              <a:off x="2324200" y="3056350"/>
              <a:ext cx="121975" cy="102450"/>
            </a:xfrm>
            <a:custGeom>
              <a:avLst/>
              <a:gdLst/>
              <a:ahLst/>
              <a:cxnLst/>
              <a:rect l="l" t="t" r="r" b="b"/>
              <a:pathLst>
                <a:path w="4879" h="409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788" y="3484"/>
                    <a:pt x="4272" y="4097"/>
                  </a:cubicBezTo>
                  <a:lnTo>
                    <a:pt x="4878" y="3310"/>
                  </a:lnTo>
                  <a:cubicBezTo>
                    <a:pt x="4878" y="3310"/>
                    <a:pt x="1833" y="1916"/>
                    <a:pt x="788" y="9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13;p38">
              <a:extLst>
                <a:ext uri="{FF2B5EF4-FFF2-40B4-BE49-F238E27FC236}">
                  <a16:creationId xmlns:a16="http://schemas.microsoft.com/office/drawing/2014/main" id="{F27D5E9B-0844-8E4A-EA12-86556B42AB5E}"/>
                </a:ext>
              </a:extLst>
            </p:cNvPr>
            <p:cNvSpPr/>
            <p:nvPr/>
          </p:nvSpPr>
          <p:spPr>
            <a:xfrm>
              <a:off x="2295975" y="3137000"/>
              <a:ext cx="137125" cy="74050"/>
            </a:xfrm>
            <a:custGeom>
              <a:avLst/>
              <a:gdLst/>
              <a:ahLst/>
              <a:cxnLst/>
              <a:rect l="l" t="t" r="r" b="b"/>
              <a:pathLst>
                <a:path w="5485" h="2962" extrusionOk="0">
                  <a:moveTo>
                    <a:pt x="259" y="0"/>
                  </a:moveTo>
                  <a:lnTo>
                    <a:pt x="1" y="1129"/>
                  </a:lnTo>
                  <a:cubicBezTo>
                    <a:pt x="1046" y="2788"/>
                    <a:pt x="5485" y="2962"/>
                    <a:pt x="5485" y="2962"/>
                  </a:cubicBezTo>
                  <a:lnTo>
                    <a:pt x="5401" y="1394"/>
                  </a:lnTo>
                  <a:cubicBezTo>
                    <a:pt x="5315" y="1396"/>
                    <a:pt x="5229" y="1397"/>
                    <a:pt x="5145" y="1397"/>
                  </a:cubicBezTo>
                  <a:cubicBezTo>
                    <a:pt x="2156" y="1397"/>
                    <a:pt x="259" y="0"/>
                    <a:pt x="259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14;p38">
              <a:extLst>
                <a:ext uri="{FF2B5EF4-FFF2-40B4-BE49-F238E27FC236}">
                  <a16:creationId xmlns:a16="http://schemas.microsoft.com/office/drawing/2014/main" id="{BEAF7392-053E-257A-7997-51411D61AE5E}"/>
                </a:ext>
              </a:extLst>
            </p:cNvPr>
            <p:cNvSpPr/>
            <p:nvPr/>
          </p:nvSpPr>
          <p:spPr>
            <a:xfrm>
              <a:off x="2291625" y="3073750"/>
              <a:ext cx="141475" cy="89400"/>
            </a:xfrm>
            <a:custGeom>
              <a:avLst/>
              <a:gdLst/>
              <a:ahLst/>
              <a:cxnLst/>
              <a:rect l="l" t="t" r="r" b="b"/>
              <a:pathLst>
                <a:path w="5659" h="3576" extrusionOk="0">
                  <a:moveTo>
                    <a:pt x="5227" y="1"/>
                  </a:moveTo>
                  <a:cubicBezTo>
                    <a:pt x="3196" y="1717"/>
                    <a:pt x="1351" y="1949"/>
                    <a:pt x="498" y="1949"/>
                  </a:cubicBezTo>
                  <a:cubicBezTo>
                    <a:pt x="180" y="1949"/>
                    <a:pt x="1" y="1917"/>
                    <a:pt x="1" y="1917"/>
                  </a:cubicBezTo>
                  <a:lnTo>
                    <a:pt x="1" y="3576"/>
                  </a:lnTo>
                  <a:cubicBezTo>
                    <a:pt x="3046" y="3576"/>
                    <a:pt x="5659" y="1485"/>
                    <a:pt x="5659" y="1485"/>
                  </a:cubicBezTo>
                  <a:lnTo>
                    <a:pt x="5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15;p38">
              <a:extLst>
                <a:ext uri="{FF2B5EF4-FFF2-40B4-BE49-F238E27FC236}">
                  <a16:creationId xmlns:a16="http://schemas.microsoft.com/office/drawing/2014/main" id="{9F4673D8-1FA3-6F53-3A01-DB0D487D3B26}"/>
                </a:ext>
              </a:extLst>
            </p:cNvPr>
            <p:cNvSpPr/>
            <p:nvPr/>
          </p:nvSpPr>
          <p:spPr>
            <a:xfrm>
              <a:off x="2285000" y="3165225"/>
              <a:ext cx="152450" cy="78300"/>
            </a:xfrm>
            <a:custGeom>
              <a:avLst/>
              <a:gdLst/>
              <a:ahLst/>
              <a:cxnLst/>
              <a:rect l="l" t="t" r="r" b="b"/>
              <a:pathLst>
                <a:path w="6098" h="3132" extrusionOk="0">
                  <a:moveTo>
                    <a:pt x="5750" y="0"/>
                  </a:moveTo>
                  <a:cubicBezTo>
                    <a:pt x="4199" y="1555"/>
                    <a:pt x="1983" y="1778"/>
                    <a:pt x="839" y="1778"/>
                  </a:cubicBezTo>
                  <a:cubicBezTo>
                    <a:pt x="378" y="1778"/>
                    <a:pt x="91" y="1742"/>
                    <a:pt x="91" y="1742"/>
                  </a:cubicBezTo>
                  <a:lnTo>
                    <a:pt x="1" y="3052"/>
                  </a:lnTo>
                  <a:cubicBezTo>
                    <a:pt x="190" y="3107"/>
                    <a:pt x="430" y="3131"/>
                    <a:pt x="706" y="3131"/>
                  </a:cubicBezTo>
                  <a:cubicBezTo>
                    <a:pt x="2587" y="3131"/>
                    <a:pt x="6098" y="2007"/>
                    <a:pt x="6098" y="2007"/>
                  </a:cubicBezTo>
                  <a:lnTo>
                    <a:pt x="57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16;p38">
              <a:extLst>
                <a:ext uri="{FF2B5EF4-FFF2-40B4-BE49-F238E27FC236}">
                  <a16:creationId xmlns:a16="http://schemas.microsoft.com/office/drawing/2014/main" id="{D954EEF1-C438-92F9-9D1F-AEB696E82DE9}"/>
                </a:ext>
              </a:extLst>
            </p:cNvPr>
            <p:cNvSpPr/>
            <p:nvPr/>
          </p:nvSpPr>
          <p:spPr>
            <a:xfrm>
              <a:off x="2261150" y="3241525"/>
              <a:ext cx="150175" cy="89200"/>
            </a:xfrm>
            <a:custGeom>
              <a:avLst/>
              <a:gdLst/>
              <a:ahLst/>
              <a:cxnLst/>
              <a:rect l="l" t="t" r="r" b="b"/>
              <a:pathLst>
                <a:path w="6007" h="3568" extrusionOk="0">
                  <a:moveTo>
                    <a:pt x="1394" y="0"/>
                  </a:moveTo>
                  <a:lnTo>
                    <a:pt x="0" y="1045"/>
                  </a:lnTo>
                  <a:lnTo>
                    <a:pt x="4613" y="3568"/>
                  </a:lnTo>
                  <a:lnTo>
                    <a:pt x="6007" y="2265"/>
                  </a:lnTo>
                  <a:cubicBezTo>
                    <a:pt x="3136" y="2265"/>
                    <a:pt x="1394" y="0"/>
                    <a:pt x="13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17;p38">
              <a:extLst>
                <a:ext uri="{FF2B5EF4-FFF2-40B4-BE49-F238E27FC236}">
                  <a16:creationId xmlns:a16="http://schemas.microsoft.com/office/drawing/2014/main" id="{E0EF67C1-F1EB-662B-6E76-573A6640870F}"/>
                </a:ext>
              </a:extLst>
            </p:cNvPr>
            <p:cNvSpPr/>
            <p:nvPr/>
          </p:nvSpPr>
          <p:spPr>
            <a:xfrm>
              <a:off x="2345975" y="3239250"/>
              <a:ext cx="80675" cy="63250"/>
            </a:xfrm>
            <a:custGeom>
              <a:avLst/>
              <a:gdLst/>
              <a:ahLst/>
              <a:cxnLst/>
              <a:rect l="l" t="t" r="r" b="b"/>
              <a:pathLst>
                <a:path w="3227" h="2530" extrusionOk="0">
                  <a:moveTo>
                    <a:pt x="3227" y="1"/>
                  </a:moveTo>
                  <a:cubicBezTo>
                    <a:pt x="3136" y="1"/>
                    <a:pt x="3136" y="91"/>
                    <a:pt x="3136" y="91"/>
                  </a:cubicBezTo>
                  <a:cubicBezTo>
                    <a:pt x="3136" y="614"/>
                    <a:pt x="3136" y="1046"/>
                    <a:pt x="3053" y="1311"/>
                  </a:cubicBezTo>
                  <a:cubicBezTo>
                    <a:pt x="2878" y="1833"/>
                    <a:pt x="2614" y="2091"/>
                    <a:pt x="2265" y="2182"/>
                  </a:cubicBezTo>
                  <a:cubicBezTo>
                    <a:pt x="1917" y="2356"/>
                    <a:pt x="1394" y="2439"/>
                    <a:pt x="697" y="2439"/>
                  </a:cubicBezTo>
                  <a:cubicBezTo>
                    <a:pt x="440" y="2439"/>
                    <a:pt x="265" y="2439"/>
                    <a:pt x="91" y="2356"/>
                  </a:cubicBezTo>
                  <a:cubicBezTo>
                    <a:pt x="1" y="2356"/>
                    <a:pt x="1" y="2439"/>
                    <a:pt x="1" y="2439"/>
                  </a:cubicBezTo>
                  <a:lnTo>
                    <a:pt x="91" y="2439"/>
                  </a:lnTo>
                  <a:cubicBezTo>
                    <a:pt x="265" y="2530"/>
                    <a:pt x="440" y="2530"/>
                    <a:pt x="697" y="2530"/>
                  </a:cubicBezTo>
                  <a:cubicBezTo>
                    <a:pt x="1136" y="2530"/>
                    <a:pt x="1568" y="2439"/>
                    <a:pt x="1833" y="2439"/>
                  </a:cubicBezTo>
                  <a:cubicBezTo>
                    <a:pt x="2356" y="2356"/>
                    <a:pt x="2704" y="2182"/>
                    <a:pt x="2878" y="1743"/>
                  </a:cubicBezTo>
                  <a:cubicBezTo>
                    <a:pt x="3136" y="1394"/>
                    <a:pt x="3227" y="872"/>
                    <a:pt x="3227" y="91"/>
                  </a:cubicBezTo>
                  <a:lnTo>
                    <a:pt x="3227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18;p38">
              <a:extLst>
                <a:ext uri="{FF2B5EF4-FFF2-40B4-BE49-F238E27FC236}">
                  <a16:creationId xmlns:a16="http://schemas.microsoft.com/office/drawing/2014/main" id="{3CFA5A6C-C503-7271-B181-F9D9B914CAE9}"/>
                </a:ext>
              </a:extLst>
            </p:cNvPr>
            <p:cNvSpPr/>
            <p:nvPr/>
          </p:nvSpPr>
          <p:spPr>
            <a:xfrm>
              <a:off x="2224025" y="3224350"/>
              <a:ext cx="143750" cy="404475"/>
            </a:xfrm>
            <a:custGeom>
              <a:avLst/>
              <a:gdLst/>
              <a:ahLst/>
              <a:cxnLst/>
              <a:rect l="l" t="t" r="r" b="b"/>
              <a:pathLst>
                <a:path w="5750" h="16179" extrusionOk="0">
                  <a:moveTo>
                    <a:pt x="3992" y="1"/>
                  </a:moveTo>
                  <a:cubicBezTo>
                    <a:pt x="3504" y="1"/>
                    <a:pt x="3091" y="219"/>
                    <a:pt x="2962" y="861"/>
                  </a:cubicBezTo>
                  <a:lnTo>
                    <a:pt x="1659" y="7216"/>
                  </a:lnTo>
                  <a:cubicBezTo>
                    <a:pt x="1659" y="7216"/>
                    <a:pt x="266" y="13488"/>
                    <a:pt x="266" y="13662"/>
                  </a:cubicBezTo>
                  <a:lnTo>
                    <a:pt x="1" y="14881"/>
                  </a:lnTo>
                  <a:cubicBezTo>
                    <a:pt x="92" y="15320"/>
                    <a:pt x="872" y="15752"/>
                    <a:pt x="1395" y="15843"/>
                  </a:cubicBezTo>
                  <a:cubicBezTo>
                    <a:pt x="2169" y="15995"/>
                    <a:pt x="3154" y="16179"/>
                    <a:pt x="3867" y="16179"/>
                  </a:cubicBezTo>
                  <a:cubicBezTo>
                    <a:pt x="4361" y="16179"/>
                    <a:pt x="4724" y="16091"/>
                    <a:pt x="4795" y="15843"/>
                  </a:cubicBezTo>
                  <a:cubicBezTo>
                    <a:pt x="4969" y="15146"/>
                    <a:pt x="2266" y="14359"/>
                    <a:pt x="1917" y="14275"/>
                  </a:cubicBezTo>
                  <a:lnTo>
                    <a:pt x="3659" y="7829"/>
                  </a:lnTo>
                  <a:lnTo>
                    <a:pt x="5492" y="1468"/>
                  </a:lnTo>
                  <a:cubicBezTo>
                    <a:pt x="5750" y="597"/>
                    <a:pt x="5227" y="248"/>
                    <a:pt x="4530" y="74"/>
                  </a:cubicBezTo>
                  <a:cubicBezTo>
                    <a:pt x="4348" y="28"/>
                    <a:pt x="4165" y="1"/>
                    <a:pt x="3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19;p38">
              <a:extLst>
                <a:ext uri="{FF2B5EF4-FFF2-40B4-BE49-F238E27FC236}">
                  <a16:creationId xmlns:a16="http://schemas.microsoft.com/office/drawing/2014/main" id="{B983331C-00F0-FD24-FA25-94B5963426B4}"/>
                </a:ext>
              </a:extLst>
            </p:cNvPr>
            <p:cNvSpPr/>
            <p:nvPr/>
          </p:nvSpPr>
          <p:spPr>
            <a:xfrm>
              <a:off x="2215325" y="3426525"/>
              <a:ext cx="100200" cy="41925"/>
            </a:xfrm>
            <a:custGeom>
              <a:avLst/>
              <a:gdLst/>
              <a:ahLst/>
              <a:cxnLst/>
              <a:rect l="l" t="t" r="r" b="b"/>
              <a:pathLst>
                <a:path w="4008" h="1677" extrusionOk="0">
                  <a:moveTo>
                    <a:pt x="4007" y="0"/>
                  </a:moveTo>
                  <a:lnTo>
                    <a:pt x="4007" y="0"/>
                  </a:lnTo>
                  <a:cubicBezTo>
                    <a:pt x="3171" y="314"/>
                    <a:pt x="2305" y="377"/>
                    <a:pt x="1746" y="377"/>
                  </a:cubicBezTo>
                  <a:cubicBezTo>
                    <a:pt x="1373" y="377"/>
                    <a:pt x="1136" y="349"/>
                    <a:pt x="1136" y="349"/>
                  </a:cubicBezTo>
                  <a:cubicBezTo>
                    <a:pt x="1136" y="349"/>
                    <a:pt x="1" y="1136"/>
                    <a:pt x="788" y="1568"/>
                  </a:cubicBezTo>
                  <a:cubicBezTo>
                    <a:pt x="982" y="1646"/>
                    <a:pt x="1246" y="1676"/>
                    <a:pt x="1539" y="1676"/>
                  </a:cubicBezTo>
                  <a:cubicBezTo>
                    <a:pt x="2557" y="1676"/>
                    <a:pt x="3924" y="1310"/>
                    <a:pt x="3924" y="1310"/>
                  </a:cubicBezTo>
                  <a:lnTo>
                    <a:pt x="4007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20;p38">
              <a:extLst>
                <a:ext uri="{FF2B5EF4-FFF2-40B4-BE49-F238E27FC236}">
                  <a16:creationId xmlns:a16="http://schemas.microsoft.com/office/drawing/2014/main" id="{24E4D7D9-7FAD-4265-43A2-8E4A62623374}"/>
                </a:ext>
              </a:extLst>
            </p:cNvPr>
            <p:cNvSpPr/>
            <p:nvPr/>
          </p:nvSpPr>
          <p:spPr>
            <a:xfrm>
              <a:off x="2261150" y="3195700"/>
              <a:ext cx="108900" cy="68875"/>
            </a:xfrm>
            <a:custGeom>
              <a:avLst/>
              <a:gdLst/>
              <a:ahLst/>
              <a:cxnLst/>
              <a:rect l="l" t="t" r="r" b="b"/>
              <a:pathLst>
                <a:path w="4356" h="2755" extrusionOk="0">
                  <a:moveTo>
                    <a:pt x="3310" y="1"/>
                  </a:moveTo>
                  <a:lnTo>
                    <a:pt x="0" y="1220"/>
                  </a:lnTo>
                  <a:lnTo>
                    <a:pt x="871" y="2704"/>
                  </a:lnTo>
                  <a:cubicBezTo>
                    <a:pt x="871" y="2704"/>
                    <a:pt x="1098" y="2755"/>
                    <a:pt x="1484" y="2755"/>
                  </a:cubicBezTo>
                  <a:cubicBezTo>
                    <a:pt x="2114" y="2755"/>
                    <a:pt x="3168" y="2621"/>
                    <a:pt x="4355" y="1917"/>
                  </a:cubicBezTo>
                  <a:lnTo>
                    <a:pt x="3310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21;p38">
              <a:extLst>
                <a:ext uri="{FF2B5EF4-FFF2-40B4-BE49-F238E27FC236}">
                  <a16:creationId xmlns:a16="http://schemas.microsoft.com/office/drawing/2014/main" id="{5F8910BA-71F5-C33A-57B7-277D15D8E340}"/>
                </a:ext>
              </a:extLst>
            </p:cNvPr>
            <p:cNvSpPr/>
            <p:nvPr/>
          </p:nvSpPr>
          <p:spPr>
            <a:xfrm>
              <a:off x="2269850" y="3261025"/>
              <a:ext cx="91475" cy="68950"/>
            </a:xfrm>
            <a:custGeom>
              <a:avLst/>
              <a:gdLst/>
              <a:ahLst/>
              <a:cxnLst/>
              <a:rect l="l" t="t" r="r" b="b"/>
              <a:pathLst>
                <a:path w="3659" h="2758" extrusionOk="0">
                  <a:moveTo>
                    <a:pt x="607" y="1"/>
                  </a:moveTo>
                  <a:lnTo>
                    <a:pt x="1" y="1568"/>
                  </a:lnTo>
                  <a:cubicBezTo>
                    <a:pt x="1" y="1568"/>
                    <a:pt x="1396" y="2757"/>
                    <a:pt x="2688" y="2757"/>
                  </a:cubicBezTo>
                  <a:cubicBezTo>
                    <a:pt x="2840" y="2757"/>
                    <a:pt x="2990" y="2741"/>
                    <a:pt x="3136" y="2704"/>
                  </a:cubicBezTo>
                  <a:lnTo>
                    <a:pt x="3659" y="962"/>
                  </a:lnTo>
                  <a:lnTo>
                    <a:pt x="3659" y="962"/>
                  </a:lnTo>
                  <a:cubicBezTo>
                    <a:pt x="3659" y="962"/>
                    <a:pt x="3435" y="1051"/>
                    <a:pt x="3050" y="1051"/>
                  </a:cubicBezTo>
                  <a:cubicBezTo>
                    <a:pt x="2502" y="1051"/>
                    <a:pt x="1629" y="871"/>
                    <a:pt x="6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22;p38">
              <a:extLst>
                <a:ext uri="{FF2B5EF4-FFF2-40B4-BE49-F238E27FC236}">
                  <a16:creationId xmlns:a16="http://schemas.microsoft.com/office/drawing/2014/main" id="{02CDD1DB-D84B-9285-ED8D-E6B461150F3A}"/>
                </a:ext>
              </a:extLst>
            </p:cNvPr>
            <p:cNvSpPr/>
            <p:nvPr/>
          </p:nvSpPr>
          <p:spPr>
            <a:xfrm>
              <a:off x="2252425" y="3332975"/>
              <a:ext cx="91500" cy="58500"/>
            </a:xfrm>
            <a:custGeom>
              <a:avLst/>
              <a:gdLst/>
              <a:ahLst/>
              <a:cxnLst/>
              <a:rect l="l" t="t" r="r" b="b"/>
              <a:pathLst>
                <a:path w="3660" h="2340" extrusionOk="0">
                  <a:moveTo>
                    <a:pt x="3659" y="0"/>
                  </a:moveTo>
                  <a:lnTo>
                    <a:pt x="3659" y="0"/>
                  </a:lnTo>
                  <a:cubicBezTo>
                    <a:pt x="2743" y="697"/>
                    <a:pt x="1915" y="871"/>
                    <a:pt x="1317" y="871"/>
                  </a:cubicBezTo>
                  <a:cubicBezTo>
                    <a:pt x="718" y="871"/>
                    <a:pt x="349" y="697"/>
                    <a:pt x="349" y="697"/>
                  </a:cubicBezTo>
                  <a:lnTo>
                    <a:pt x="1" y="2174"/>
                  </a:lnTo>
                  <a:cubicBezTo>
                    <a:pt x="1" y="2174"/>
                    <a:pt x="540" y="2340"/>
                    <a:pt x="1253" y="2340"/>
                  </a:cubicBezTo>
                  <a:cubicBezTo>
                    <a:pt x="1914" y="2340"/>
                    <a:pt x="2724" y="2198"/>
                    <a:pt x="3394" y="1652"/>
                  </a:cubicBezTo>
                  <a:lnTo>
                    <a:pt x="3659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23;p38">
              <a:extLst>
                <a:ext uri="{FF2B5EF4-FFF2-40B4-BE49-F238E27FC236}">
                  <a16:creationId xmlns:a16="http://schemas.microsoft.com/office/drawing/2014/main" id="{92DFF82A-0D4A-90C0-37B6-8D6EACCF6FB6}"/>
                </a:ext>
              </a:extLst>
            </p:cNvPr>
            <p:cNvSpPr/>
            <p:nvPr/>
          </p:nvSpPr>
          <p:spPr>
            <a:xfrm>
              <a:off x="2250175" y="3378625"/>
              <a:ext cx="82775" cy="58900"/>
            </a:xfrm>
            <a:custGeom>
              <a:avLst/>
              <a:gdLst/>
              <a:ahLst/>
              <a:cxnLst/>
              <a:rect l="l" t="t" r="r" b="b"/>
              <a:pathLst>
                <a:path w="3311" h="2356" extrusionOk="0">
                  <a:moveTo>
                    <a:pt x="523" y="0"/>
                  </a:moveTo>
                  <a:lnTo>
                    <a:pt x="0" y="1219"/>
                  </a:lnTo>
                  <a:cubicBezTo>
                    <a:pt x="962" y="2265"/>
                    <a:pt x="2787" y="2355"/>
                    <a:pt x="2787" y="2355"/>
                  </a:cubicBezTo>
                  <a:lnTo>
                    <a:pt x="3310" y="871"/>
                  </a:lnTo>
                  <a:lnTo>
                    <a:pt x="3310" y="871"/>
                  </a:lnTo>
                  <a:cubicBezTo>
                    <a:pt x="3110" y="934"/>
                    <a:pt x="2910" y="961"/>
                    <a:pt x="2714" y="961"/>
                  </a:cubicBezTo>
                  <a:cubicBezTo>
                    <a:pt x="1545" y="961"/>
                    <a:pt x="523" y="0"/>
                    <a:pt x="5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24;p38">
              <a:extLst>
                <a:ext uri="{FF2B5EF4-FFF2-40B4-BE49-F238E27FC236}">
                  <a16:creationId xmlns:a16="http://schemas.microsoft.com/office/drawing/2014/main" id="{C8600DE9-CF4B-D218-4723-1C9624F171D9}"/>
                </a:ext>
              </a:extLst>
            </p:cNvPr>
            <p:cNvSpPr/>
            <p:nvPr/>
          </p:nvSpPr>
          <p:spPr>
            <a:xfrm>
              <a:off x="2221950" y="3454925"/>
              <a:ext cx="82775" cy="54375"/>
            </a:xfrm>
            <a:custGeom>
              <a:avLst/>
              <a:gdLst/>
              <a:ahLst/>
              <a:cxnLst/>
              <a:rect l="l" t="t" r="r" b="b"/>
              <a:pathLst>
                <a:path w="3311" h="2175" extrusionOk="0">
                  <a:moveTo>
                    <a:pt x="781" y="0"/>
                  </a:moveTo>
                  <a:lnTo>
                    <a:pt x="0" y="1129"/>
                  </a:lnTo>
                  <a:cubicBezTo>
                    <a:pt x="1303" y="2000"/>
                    <a:pt x="3045" y="2174"/>
                    <a:pt x="3045" y="2174"/>
                  </a:cubicBezTo>
                  <a:lnTo>
                    <a:pt x="3310" y="1045"/>
                  </a:lnTo>
                  <a:lnTo>
                    <a:pt x="3310" y="1045"/>
                  </a:lnTo>
                  <a:cubicBezTo>
                    <a:pt x="3223" y="1057"/>
                    <a:pt x="3136" y="1062"/>
                    <a:pt x="3050" y="1062"/>
                  </a:cubicBezTo>
                  <a:cubicBezTo>
                    <a:pt x="1843" y="1062"/>
                    <a:pt x="781" y="0"/>
                    <a:pt x="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25;p38">
              <a:extLst>
                <a:ext uri="{FF2B5EF4-FFF2-40B4-BE49-F238E27FC236}">
                  <a16:creationId xmlns:a16="http://schemas.microsoft.com/office/drawing/2014/main" id="{CFA3FA6D-1666-2824-8E83-2D29F15113C2}"/>
                </a:ext>
              </a:extLst>
            </p:cNvPr>
            <p:cNvSpPr/>
            <p:nvPr/>
          </p:nvSpPr>
          <p:spPr>
            <a:xfrm>
              <a:off x="2218600" y="3487225"/>
              <a:ext cx="73050" cy="67875"/>
            </a:xfrm>
            <a:custGeom>
              <a:avLst/>
              <a:gdLst/>
              <a:ahLst/>
              <a:cxnLst/>
              <a:rect l="l" t="t" r="r" b="b"/>
              <a:pathLst>
                <a:path w="2922" h="2715" extrusionOk="0">
                  <a:moveTo>
                    <a:pt x="907" y="0"/>
                  </a:moveTo>
                  <a:cubicBezTo>
                    <a:pt x="588" y="0"/>
                    <a:pt x="0" y="98"/>
                    <a:pt x="392" y="882"/>
                  </a:cubicBezTo>
                  <a:cubicBezTo>
                    <a:pt x="915" y="2018"/>
                    <a:pt x="2573" y="2715"/>
                    <a:pt x="2573" y="2715"/>
                  </a:cubicBezTo>
                  <a:lnTo>
                    <a:pt x="2922" y="1669"/>
                  </a:lnTo>
                  <a:cubicBezTo>
                    <a:pt x="1702" y="1405"/>
                    <a:pt x="1089" y="11"/>
                    <a:pt x="1089" y="11"/>
                  </a:cubicBezTo>
                  <a:cubicBezTo>
                    <a:pt x="1089" y="11"/>
                    <a:pt x="1013" y="0"/>
                    <a:pt x="9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26;p38">
              <a:extLst>
                <a:ext uri="{FF2B5EF4-FFF2-40B4-BE49-F238E27FC236}">
                  <a16:creationId xmlns:a16="http://schemas.microsoft.com/office/drawing/2014/main" id="{28C5E9CA-B8E5-E424-D14C-A5DD5D4F800E}"/>
                </a:ext>
              </a:extLst>
            </p:cNvPr>
            <p:cNvSpPr/>
            <p:nvPr/>
          </p:nvSpPr>
          <p:spPr>
            <a:xfrm>
              <a:off x="2208875" y="3515875"/>
              <a:ext cx="80500" cy="31875"/>
            </a:xfrm>
            <a:custGeom>
              <a:avLst/>
              <a:gdLst/>
              <a:ahLst/>
              <a:cxnLst/>
              <a:rect l="l" t="t" r="r" b="b"/>
              <a:pathLst>
                <a:path w="3220" h="1275" extrusionOk="0">
                  <a:moveTo>
                    <a:pt x="3220" y="1"/>
                  </a:moveTo>
                  <a:lnTo>
                    <a:pt x="3220" y="1"/>
                  </a:lnTo>
                  <a:cubicBezTo>
                    <a:pt x="2308" y="198"/>
                    <a:pt x="1649" y="251"/>
                    <a:pt x="1201" y="251"/>
                  </a:cubicBezTo>
                  <a:cubicBezTo>
                    <a:pt x="666" y="251"/>
                    <a:pt x="433" y="175"/>
                    <a:pt x="433" y="175"/>
                  </a:cubicBezTo>
                  <a:lnTo>
                    <a:pt x="1" y="1130"/>
                  </a:lnTo>
                  <a:cubicBezTo>
                    <a:pt x="271" y="1235"/>
                    <a:pt x="582" y="1275"/>
                    <a:pt x="898" y="1275"/>
                  </a:cubicBezTo>
                  <a:cubicBezTo>
                    <a:pt x="1902" y="1275"/>
                    <a:pt x="2962" y="872"/>
                    <a:pt x="2962" y="872"/>
                  </a:cubicBezTo>
                  <a:lnTo>
                    <a:pt x="3220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27;p38">
              <a:extLst>
                <a:ext uri="{FF2B5EF4-FFF2-40B4-BE49-F238E27FC236}">
                  <a16:creationId xmlns:a16="http://schemas.microsoft.com/office/drawing/2014/main" id="{66813817-5D7C-B936-449F-F357E6C26CA9}"/>
                </a:ext>
              </a:extLst>
            </p:cNvPr>
            <p:cNvSpPr/>
            <p:nvPr/>
          </p:nvSpPr>
          <p:spPr>
            <a:xfrm>
              <a:off x="2210975" y="3546375"/>
              <a:ext cx="80675" cy="44275"/>
            </a:xfrm>
            <a:custGeom>
              <a:avLst/>
              <a:gdLst/>
              <a:ahLst/>
              <a:cxnLst/>
              <a:rect l="l" t="t" r="r" b="b"/>
              <a:pathLst>
                <a:path w="3227" h="1771" extrusionOk="0">
                  <a:moveTo>
                    <a:pt x="2878" y="0"/>
                  </a:moveTo>
                  <a:cubicBezTo>
                    <a:pt x="2878" y="0"/>
                    <a:pt x="2030" y="697"/>
                    <a:pt x="1165" y="697"/>
                  </a:cubicBezTo>
                  <a:cubicBezTo>
                    <a:pt x="885" y="697"/>
                    <a:pt x="604" y="624"/>
                    <a:pt x="349" y="432"/>
                  </a:cubicBezTo>
                  <a:lnTo>
                    <a:pt x="0" y="1742"/>
                  </a:lnTo>
                  <a:cubicBezTo>
                    <a:pt x="0" y="1742"/>
                    <a:pt x="181" y="1770"/>
                    <a:pt x="480" y="1770"/>
                  </a:cubicBezTo>
                  <a:cubicBezTo>
                    <a:pt x="1086" y="1770"/>
                    <a:pt x="2177" y="1655"/>
                    <a:pt x="3227" y="955"/>
                  </a:cubicBezTo>
                  <a:lnTo>
                    <a:pt x="28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28;p38">
              <a:extLst>
                <a:ext uri="{FF2B5EF4-FFF2-40B4-BE49-F238E27FC236}">
                  <a16:creationId xmlns:a16="http://schemas.microsoft.com/office/drawing/2014/main" id="{57094E10-201D-020E-B24D-C19D9858CB75}"/>
                </a:ext>
              </a:extLst>
            </p:cNvPr>
            <p:cNvSpPr/>
            <p:nvPr/>
          </p:nvSpPr>
          <p:spPr>
            <a:xfrm>
              <a:off x="2160100" y="3567250"/>
              <a:ext cx="153325" cy="68325"/>
            </a:xfrm>
            <a:custGeom>
              <a:avLst/>
              <a:gdLst/>
              <a:ahLst/>
              <a:cxnLst/>
              <a:rect l="l" t="t" r="r" b="b"/>
              <a:pathLst>
                <a:path w="6133" h="2733" extrusionOk="0">
                  <a:moveTo>
                    <a:pt x="5063" y="1"/>
                  </a:moveTo>
                  <a:cubicBezTo>
                    <a:pt x="4827" y="1"/>
                    <a:pt x="4648" y="210"/>
                    <a:pt x="4648" y="210"/>
                  </a:cubicBezTo>
                  <a:cubicBezTo>
                    <a:pt x="4648" y="210"/>
                    <a:pt x="3429" y="1514"/>
                    <a:pt x="1603" y="1514"/>
                  </a:cubicBezTo>
                  <a:cubicBezTo>
                    <a:pt x="1546" y="1511"/>
                    <a:pt x="1495" y="1510"/>
                    <a:pt x="1448" y="1510"/>
                  </a:cubicBezTo>
                  <a:cubicBezTo>
                    <a:pt x="0" y="1510"/>
                    <a:pt x="3520" y="2733"/>
                    <a:pt x="3520" y="2733"/>
                  </a:cubicBezTo>
                  <a:cubicBezTo>
                    <a:pt x="3520" y="2733"/>
                    <a:pt x="6133" y="1256"/>
                    <a:pt x="5610" y="468"/>
                  </a:cubicBezTo>
                  <a:cubicBezTo>
                    <a:pt x="5428" y="107"/>
                    <a:pt x="5231" y="1"/>
                    <a:pt x="5063" y="1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29;p38">
              <a:extLst>
                <a:ext uri="{FF2B5EF4-FFF2-40B4-BE49-F238E27FC236}">
                  <a16:creationId xmlns:a16="http://schemas.microsoft.com/office/drawing/2014/main" id="{C3ABB8DC-BC92-EA34-3881-8D15087782B5}"/>
                </a:ext>
              </a:extLst>
            </p:cNvPr>
            <p:cNvSpPr/>
            <p:nvPr/>
          </p:nvSpPr>
          <p:spPr>
            <a:xfrm>
              <a:off x="2287275" y="3574800"/>
              <a:ext cx="50025" cy="71400"/>
            </a:xfrm>
            <a:custGeom>
              <a:avLst/>
              <a:gdLst/>
              <a:ahLst/>
              <a:cxnLst/>
              <a:rect l="l" t="t" r="r" b="b"/>
              <a:pathLst>
                <a:path w="2001" h="2856" extrusionOk="0">
                  <a:moveTo>
                    <a:pt x="744" y="0"/>
                  </a:moveTo>
                  <a:cubicBezTo>
                    <a:pt x="341" y="0"/>
                    <a:pt x="0" y="341"/>
                    <a:pt x="0" y="341"/>
                  </a:cubicBezTo>
                  <a:cubicBezTo>
                    <a:pt x="0" y="341"/>
                    <a:pt x="523" y="954"/>
                    <a:pt x="432" y="2173"/>
                  </a:cubicBezTo>
                  <a:cubicBezTo>
                    <a:pt x="432" y="2705"/>
                    <a:pt x="649" y="2855"/>
                    <a:pt x="893" y="2855"/>
                  </a:cubicBezTo>
                  <a:cubicBezTo>
                    <a:pt x="1207" y="2855"/>
                    <a:pt x="1568" y="2605"/>
                    <a:pt x="1568" y="2605"/>
                  </a:cubicBezTo>
                  <a:cubicBezTo>
                    <a:pt x="1568" y="2605"/>
                    <a:pt x="2000" y="1476"/>
                    <a:pt x="1478" y="515"/>
                  </a:cubicBezTo>
                  <a:cubicBezTo>
                    <a:pt x="1250" y="123"/>
                    <a:pt x="986" y="0"/>
                    <a:pt x="7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30;p38">
              <a:extLst>
                <a:ext uri="{FF2B5EF4-FFF2-40B4-BE49-F238E27FC236}">
                  <a16:creationId xmlns:a16="http://schemas.microsoft.com/office/drawing/2014/main" id="{D8A31581-8D7F-2AD2-1D7A-6E9D1F495CA6}"/>
                </a:ext>
              </a:extLst>
            </p:cNvPr>
            <p:cNvSpPr/>
            <p:nvPr/>
          </p:nvSpPr>
          <p:spPr>
            <a:xfrm>
              <a:off x="2311150" y="3075725"/>
              <a:ext cx="260600" cy="153325"/>
            </a:xfrm>
            <a:custGeom>
              <a:avLst/>
              <a:gdLst/>
              <a:ahLst/>
              <a:cxnLst/>
              <a:rect l="l" t="t" r="r" b="b"/>
              <a:pathLst>
                <a:path w="10424" h="6133" extrusionOk="0">
                  <a:moveTo>
                    <a:pt x="1130" y="1"/>
                  </a:moveTo>
                  <a:cubicBezTo>
                    <a:pt x="524" y="1"/>
                    <a:pt x="83" y="414"/>
                    <a:pt x="0" y="967"/>
                  </a:cubicBezTo>
                  <a:cubicBezTo>
                    <a:pt x="0" y="1406"/>
                    <a:pt x="265" y="1754"/>
                    <a:pt x="697" y="2012"/>
                  </a:cubicBezTo>
                  <a:lnTo>
                    <a:pt x="4446" y="3232"/>
                  </a:lnTo>
                  <a:lnTo>
                    <a:pt x="8884" y="4542"/>
                  </a:lnTo>
                  <a:cubicBezTo>
                    <a:pt x="9059" y="4625"/>
                    <a:pt x="9059" y="4625"/>
                    <a:pt x="9149" y="4800"/>
                  </a:cubicBezTo>
                  <a:cubicBezTo>
                    <a:pt x="9520" y="5782"/>
                    <a:pt x="9826" y="6133"/>
                    <a:pt x="10030" y="6133"/>
                  </a:cubicBezTo>
                  <a:cubicBezTo>
                    <a:pt x="10352" y="6133"/>
                    <a:pt x="10423" y="5264"/>
                    <a:pt x="10104" y="4625"/>
                  </a:cubicBezTo>
                  <a:cubicBezTo>
                    <a:pt x="9581" y="3671"/>
                    <a:pt x="6271" y="1929"/>
                    <a:pt x="5052" y="1490"/>
                  </a:cubicBezTo>
                  <a:lnTo>
                    <a:pt x="4968" y="1406"/>
                  </a:lnTo>
                  <a:cubicBezTo>
                    <a:pt x="4968" y="1406"/>
                    <a:pt x="1484" y="12"/>
                    <a:pt x="1310" y="12"/>
                  </a:cubicBezTo>
                  <a:cubicBezTo>
                    <a:pt x="1249" y="4"/>
                    <a:pt x="1188" y="1"/>
                    <a:pt x="11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31;p38">
              <a:extLst>
                <a:ext uri="{FF2B5EF4-FFF2-40B4-BE49-F238E27FC236}">
                  <a16:creationId xmlns:a16="http://schemas.microsoft.com/office/drawing/2014/main" id="{2EC93250-11A8-85B0-8165-A9826997196D}"/>
                </a:ext>
              </a:extLst>
            </p:cNvPr>
            <p:cNvSpPr/>
            <p:nvPr/>
          </p:nvSpPr>
          <p:spPr>
            <a:xfrm>
              <a:off x="2391800" y="3099900"/>
              <a:ext cx="54375" cy="65350"/>
            </a:xfrm>
            <a:custGeom>
              <a:avLst/>
              <a:gdLst/>
              <a:ahLst/>
              <a:cxnLst/>
              <a:rect l="l" t="t" r="r" b="b"/>
              <a:pathLst>
                <a:path w="2175" h="2614" extrusionOk="0">
                  <a:moveTo>
                    <a:pt x="1478" y="0"/>
                  </a:moveTo>
                  <a:cubicBezTo>
                    <a:pt x="1478" y="0"/>
                    <a:pt x="955" y="1568"/>
                    <a:pt x="0" y="2181"/>
                  </a:cubicBezTo>
                  <a:lnTo>
                    <a:pt x="1045" y="2613"/>
                  </a:lnTo>
                  <a:cubicBezTo>
                    <a:pt x="1045" y="2613"/>
                    <a:pt x="2091" y="1568"/>
                    <a:pt x="2174" y="613"/>
                  </a:cubicBezTo>
                  <a:lnTo>
                    <a:pt x="1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32;p38">
              <a:extLst>
                <a:ext uri="{FF2B5EF4-FFF2-40B4-BE49-F238E27FC236}">
                  <a16:creationId xmlns:a16="http://schemas.microsoft.com/office/drawing/2014/main" id="{4D481F53-2475-558C-E679-A8DB5A84B459}"/>
                </a:ext>
              </a:extLst>
            </p:cNvPr>
            <p:cNvSpPr/>
            <p:nvPr/>
          </p:nvSpPr>
          <p:spPr>
            <a:xfrm>
              <a:off x="2311150" y="3086825"/>
              <a:ext cx="106800" cy="63250"/>
            </a:xfrm>
            <a:custGeom>
              <a:avLst/>
              <a:gdLst/>
              <a:ahLst/>
              <a:cxnLst/>
              <a:rect l="l" t="t" r="r" b="b"/>
              <a:pathLst>
                <a:path w="4272" h="2530" extrusionOk="0">
                  <a:moveTo>
                    <a:pt x="3226" y="0"/>
                  </a:moveTo>
                  <a:cubicBezTo>
                    <a:pt x="2291" y="1245"/>
                    <a:pt x="1046" y="1423"/>
                    <a:pt x="410" y="1423"/>
                  </a:cubicBezTo>
                  <a:cubicBezTo>
                    <a:pt x="156" y="1423"/>
                    <a:pt x="0" y="1394"/>
                    <a:pt x="0" y="1394"/>
                  </a:cubicBezTo>
                  <a:lnTo>
                    <a:pt x="0" y="1394"/>
                  </a:lnTo>
                  <a:lnTo>
                    <a:pt x="2007" y="2530"/>
                  </a:lnTo>
                  <a:cubicBezTo>
                    <a:pt x="2878" y="2356"/>
                    <a:pt x="4271" y="439"/>
                    <a:pt x="4271" y="439"/>
                  </a:cubicBezTo>
                  <a:lnTo>
                    <a:pt x="32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33;p38">
              <a:extLst>
                <a:ext uri="{FF2B5EF4-FFF2-40B4-BE49-F238E27FC236}">
                  <a16:creationId xmlns:a16="http://schemas.microsoft.com/office/drawing/2014/main" id="{24EBCFE8-6761-3EC7-7CF4-D9408CB0EACD}"/>
                </a:ext>
              </a:extLst>
            </p:cNvPr>
            <p:cNvSpPr/>
            <p:nvPr/>
          </p:nvSpPr>
          <p:spPr>
            <a:xfrm>
              <a:off x="2426625" y="3102150"/>
              <a:ext cx="43575" cy="71800"/>
            </a:xfrm>
            <a:custGeom>
              <a:avLst/>
              <a:gdLst/>
              <a:ahLst/>
              <a:cxnLst/>
              <a:rect l="l" t="t" r="r" b="b"/>
              <a:pathLst>
                <a:path w="1743" h="2872" extrusionOk="0">
                  <a:moveTo>
                    <a:pt x="1" y="1"/>
                  </a:moveTo>
                  <a:cubicBezTo>
                    <a:pt x="1" y="1"/>
                    <a:pt x="698" y="1046"/>
                    <a:pt x="349" y="2788"/>
                  </a:cubicBezTo>
                  <a:lnTo>
                    <a:pt x="1304" y="2872"/>
                  </a:lnTo>
                  <a:cubicBezTo>
                    <a:pt x="1304" y="2872"/>
                    <a:pt x="1743" y="1220"/>
                    <a:pt x="872" y="2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34;p38">
              <a:extLst>
                <a:ext uri="{FF2B5EF4-FFF2-40B4-BE49-F238E27FC236}">
                  <a16:creationId xmlns:a16="http://schemas.microsoft.com/office/drawing/2014/main" id="{ADD071EE-45B3-6CB6-10A3-FB54678918B5}"/>
                </a:ext>
              </a:extLst>
            </p:cNvPr>
            <p:cNvSpPr/>
            <p:nvPr/>
          </p:nvSpPr>
          <p:spPr>
            <a:xfrm>
              <a:off x="2441800" y="3126025"/>
              <a:ext cx="60975" cy="56625"/>
            </a:xfrm>
            <a:custGeom>
              <a:avLst/>
              <a:gdLst/>
              <a:ahLst/>
              <a:cxnLst/>
              <a:rect l="l" t="t" r="r" b="b"/>
              <a:pathLst>
                <a:path w="2439" h="2265" extrusionOk="0">
                  <a:moveTo>
                    <a:pt x="1568" y="0"/>
                  </a:moveTo>
                  <a:cubicBezTo>
                    <a:pt x="697" y="1452"/>
                    <a:pt x="189" y="1573"/>
                    <a:pt x="44" y="1573"/>
                  </a:cubicBezTo>
                  <a:cubicBezTo>
                    <a:pt x="15" y="1573"/>
                    <a:pt x="0" y="1568"/>
                    <a:pt x="0" y="1568"/>
                  </a:cubicBezTo>
                  <a:lnTo>
                    <a:pt x="0" y="1568"/>
                  </a:lnTo>
                  <a:lnTo>
                    <a:pt x="613" y="2265"/>
                  </a:lnTo>
                  <a:cubicBezTo>
                    <a:pt x="1742" y="2091"/>
                    <a:pt x="2439" y="439"/>
                    <a:pt x="2439" y="439"/>
                  </a:cubicBezTo>
                  <a:lnTo>
                    <a:pt x="15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35;p38">
              <a:extLst>
                <a:ext uri="{FF2B5EF4-FFF2-40B4-BE49-F238E27FC236}">
                  <a16:creationId xmlns:a16="http://schemas.microsoft.com/office/drawing/2014/main" id="{5FC688A5-DA5C-847C-3EFD-B995463F52AD}"/>
                </a:ext>
              </a:extLst>
            </p:cNvPr>
            <p:cNvSpPr/>
            <p:nvPr/>
          </p:nvSpPr>
          <p:spPr>
            <a:xfrm>
              <a:off x="2491950" y="3130375"/>
              <a:ext cx="39225" cy="63250"/>
            </a:xfrm>
            <a:custGeom>
              <a:avLst/>
              <a:gdLst/>
              <a:ahLst/>
              <a:cxnLst/>
              <a:rect l="l" t="t" r="r" b="b"/>
              <a:pathLst>
                <a:path w="1569" h="2530" extrusionOk="0">
                  <a:moveTo>
                    <a:pt x="1" y="1"/>
                  </a:moveTo>
                  <a:cubicBezTo>
                    <a:pt x="1" y="1"/>
                    <a:pt x="524" y="440"/>
                    <a:pt x="259" y="2265"/>
                  </a:cubicBezTo>
                  <a:lnTo>
                    <a:pt x="1130" y="2530"/>
                  </a:lnTo>
                  <a:cubicBezTo>
                    <a:pt x="1130" y="2530"/>
                    <a:pt x="1569" y="1485"/>
                    <a:pt x="1130" y="69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36;p38">
              <a:extLst>
                <a:ext uri="{FF2B5EF4-FFF2-40B4-BE49-F238E27FC236}">
                  <a16:creationId xmlns:a16="http://schemas.microsoft.com/office/drawing/2014/main" id="{49968792-6539-1CA9-891F-FFE55D51EBB4}"/>
                </a:ext>
              </a:extLst>
            </p:cNvPr>
            <p:cNvSpPr/>
            <p:nvPr/>
          </p:nvSpPr>
          <p:spPr>
            <a:xfrm>
              <a:off x="2515825" y="3180550"/>
              <a:ext cx="65350" cy="40100"/>
            </a:xfrm>
            <a:custGeom>
              <a:avLst/>
              <a:gdLst/>
              <a:ahLst/>
              <a:cxnLst/>
              <a:rect l="l" t="t" r="r" b="b"/>
              <a:pathLst>
                <a:path w="2614" h="1604" extrusionOk="0">
                  <a:moveTo>
                    <a:pt x="2439" y="0"/>
                  </a:moveTo>
                  <a:cubicBezTo>
                    <a:pt x="1704" y="434"/>
                    <a:pt x="1269" y="543"/>
                    <a:pt x="1017" y="543"/>
                  </a:cubicBezTo>
                  <a:cubicBezTo>
                    <a:pt x="764" y="543"/>
                    <a:pt x="697" y="432"/>
                    <a:pt x="697" y="432"/>
                  </a:cubicBezTo>
                  <a:cubicBezTo>
                    <a:pt x="697" y="432"/>
                    <a:pt x="1" y="1303"/>
                    <a:pt x="697" y="1568"/>
                  </a:cubicBezTo>
                  <a:cubicBezTo>
                    <a:pt x="797" y="1593"/>
                    <a:pt x="907" y="1604"/>
                    <a:pt x="1023" y="1604"/>
                  </a:cubicBezTo>
                  <a:cubicBezTo>
                    <a:pt x="1718" y="1604"/>
                    <a:pt x="2614" y="1220"/>
                    <a:pt x="2614" y="1220"/>
                  </a:cubicBezTo>
                  <a:lnTo>
                    <a:pt x="24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37;p38">
              <a:extLst>
                <a:ext uri="{FF2B5EF4-FFF2-40B4-BE49-F238E27FC236}">
                  <a16:creationId xmlns:a16="http://schemas.microsoft.com/office/drawing/2014/main" id="{B8F22B79-F778-83B6-7319-CC5BB1B65DEC}"/>
                </a:ext>
              </a:extLst>
            </p:cNvPr>
            <p:cNvSpPr/>
            <p:nvPr/>
          </p:nvSpPr>
          <p:spPr>
            <a:xfrm>
              <a:off x="2326475" y="3123925"/>
              <a:ext cx="100175" cy="32600"/>
            </a:xfrm>
            <a:custGeom>
              <a:avLst/>
              <a:gdLst/>
              <a:ahLst/>
              <a:cxnLst/>
              <a:rect l="l" t="t" r="r" b="b"/>
              <a:pathLst>
                <a:path w="4007" h="1304" extrusionOk="0">
                  <a:moveTo>
                    <a:pt x="0" y="1"/>
                  </a:moveTo>
                  <a:lnTo>
                    <a:pt x="0" y="84"/>
                  </a:lnTo>
                  <a:lnTo>
                    <a:pt x="4007" y="1304"/>
                  </a:lnTo>
                  <a:lnTo>
                    <a:pt x="4007" y="1220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38;p38">
              <a:extLst>
                <a:ext uri="{FF2B5EF4-FFF2-40B4-BE49-F238E27FC236}">
                  <a16:creationId xmlns:a16="http://schemas.microsoft.com/office/drawing/2014/main" id="{A28E3EAE-D333-2421-1F84-EF95EB0C1C29}"/>
                </a:ext>
              </a:extLst>
            </p:cNvPr>
            <p:cNvSpPr/>
            <p:nvPr/>
          </p:nvSpPr>
          <p:spPr>
            <a:xfrm>
              <a:off x="2341625" y="3076025"/>
              <a:ext cx="95825" cy="36950"/>
            </a:xfrm>
            <a:custGeom>
              <a:avLst/>
              <a:gdLst/>
              <a:ahLst/>
              <a:cxnLst/>
              <a:rect l="l" t="t" r="r" b="b"/>
              <a:pathLst>
                <a:path w="3833" h="1478" extrusionOk="0">
                  <a:moveTo>
                    <a:pt x="0" y="0"/>
                  </a:moveTo>
                  <a:lnTo>
                    <a:pt x="91" y="84"/>
                  </a:lnTo>
                  <a:cubicBezTo>
                    <a:pt x="349" y="175"/>
                    <a:pt x="1310" y="523"/>
                    <a:pt x="2181" y="871"/>
                  </a:cubicBezTo>
                  <a:cubicBezTo>
                    <a:pt x="2530" y="955"/>
                    <a:pt x="2962" y="1129"/>
                    <a:pt x="3310" y="1303"/>
                  </a:cubicBezTo>
                  <a:cubicBezTo>
                    <a:pt x="3575" y="1394"/>
                    <a:pt x="3749" y="1478"/>
                    <a:pt x="3749" y="1478"/>
                  </a:cubicBezTo>
                  <a:lnTo>
                    <a:pt x="3833" y="1478"/>
                  </a:lnTo>
                  <a:lnTo>
                    <a:pt x="3833" y="1394"/>
                  </a:lnTo>
                  <a:cubicBezTo>
                    <a:pt x="3833" y="1394"/>
                    <a:pt x="2878" y="1046"/>
                    <a:pt x="2007" y="697"/>
                  </a:cubicBezTo>
                  <a:lnTo>
                    <a:pt x="697" y="175"/>
                  </a:lnTo>
                  <a:cubicBezTo>
                    <a:pt x="523" y="84"/>
                    <a:pt x="439" y="84"/>
                    <a:pt x="265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39;p38">
              <a:extLst>
                <a:ext uri="{FF2B5EF4-FFF2-40B4-BE49-F238E27FC236}">
                  <a16:creationId xmlns:a16="http://schemas.microsoft.com/office/drawing/2014/main" id="{C2F87EB3-5C85-0CB6-E6E6-79B3EF97611C}"/>
                </a:ext>
              </a:extLst>
            </p:cNvPr>
            <p:cNvSpPr/>
            <p:nvPr/>
          </p:nvSpPr>
          <p:spPr>
            <a:xfrm>
              <a:off x="2340525" y="3006350"/>
              <a:ext cx="49025" cy="69950"/>
            </a:xfrm>
            <a:custGeom>
              <a:avLst/>
              <a:gdLst/>
              <a:ahLst/>
              <a:cxnLst/>
              <a:rect l="l" t="t" r="r" b="b"/>
              <a:pathLst>
                <a:path w="1961" h="2798" extrusionOk="0">
                  <a:moveTo>
                    <a:pt x="309" y="0"/>
                  </a:moveTo>
                  <a:cubicBezTo>
                    <a:pt x="309" y="0"/>
                    <a:pt x="135" y="1916"/>
                    <a:pt x="44" y="2439"/>
                  </a:cubicBezTo>
                  <a:cubicBezTo>
                    <a:pt x="1" y="2665"/>
                    <a:pt x="528" y="2798"/>
                    <a:pt x="1040" y="2798"/>
                  </a:cubicBezTo>
                  <a:cubicBezTo>
                    <a:pt x="1507" y="2798"/>
                    <a:pt x="1961" y="2688"/>
                    <a:pt x="1961" y="2439"/>
                  </a:cubicBezTo>
                  <a:cubicBezTo>
                    <a:pt x="1961" y="1916"/>
                    <a:pt x="1786" y="84"/>
                    <a:pt x="1786" y="84"/>
                  </a:cubicBezTo>
                  <a:lnTo>
                    <a:pt x="30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40;p38">
              <a:extLst>
                <a:ext uri="{FF2B5EF4-FFF2-40B4-BE49-F238E27FC236}">
                  <a16:creationId xmlns:a16="http://schemas.microsoft.com/office/drawing/2014/main" id="{01A382FD-F325-932C-C71A-CE2E3B87D518}"/>
                </a:ext>
              </a:extLst>
            </p:cNvPr>
            <p:cNvSpPr/>
            <p:nvPr/>
          </p:nvSpPr>
          <p:spPr>
            <a:xfrm>
              <a:off x="2345975" y="3006350"/>
              <a:ext cx="41500" cy="40850"/>
            </a:xfrm>
            <a:custGeom>
              <a:avLst/>
              <a:gdLst/>
              <a:ahLst/>
              <a:cxnLst/>
              <a:rect l="l" t="t" r="r" b="b"/>
              <a:pathLst>
                <a:path w="1660" h="1634" extrusionOk="0">
                  <a:moveTo>
                    <a:pt x="91" y="0"/>
                  </a:moveTo>
                  <a:cubicBezTo>
                    <a:pt x="91" y="0"/>
                    <a:pt x="1" y="523"/>
                    <a:pt x="1" y="1045"/>
                  </a:cubicBezTo>
                  <a:cubicBezTo>
                    <a:pt x="262" y="1437"/>
                    <a:pt x="621" y="1633"/>
                    <a:pt x="1005" y="1633"/>
                  </a:cubicBezTo>
                  <a:cubicBezTo>
                    <a:pt x="1133" y="1633"/>
                    <a:pt x="1264" y="1612"/>
                    <a:pt x="1394" y="1568"/>
                  </a:cubicBezTo>
                  <a:cubicBezTo>
                    <a:pt x="1485" y="1568"/>
                    <a:pt x="1568" y="1477"/>
                    <a:pt x="1659" y="1394"/>
                  </a:cubicBezTo>
                  <a:cubicBezTo>
                    <a:pt x="1659" y="781"/>
                    <a:pt x="1568" y="84"/>
                    <a:pt x="1568" y="84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41;p38">
              <a:extLst>
                <a:ext uri="{FF2B5EF4-FFF2-40B4-BE49-F238E27FC236}">
                  <a16:creationId xmlns:a16="http://schemas.microsoft.com/office/drawing/2014/main" id="{1DB179E7-0938-B47A-CB3D-F3B67D520792}"/>
                </a:ext>
              </a:extLst>
            </p:cNvPr>
            <p:cNvSpPr/>
            <p:nvPr/>
          </p:nvSpPr>
          <p:spPr>
            <a:xfrm>
              <a:off x="2559375" y="2764000"/>
              <a:ext cx="170325" cy="162900"/>
            </a:xfrm>
            <a:custGeom>
              <a:avLst/>
              <a:gdLst/>
              <a:ahLst/>
              <a:cxnLst/>
              <a:rect l="l" t="t" r="r" b="b"/>
              <a:pathLst>
                <a:path w="6813" h="6516" extrusionOk="0">
                  <a:moveTo>
                    <a:pt x="3014" y="1"/>
                  </a:moveTo>
                  <a:cubicBezTo>
                    <a:pt x="2733" y="1"/>
                    <a:pt x="2425" y="36"/>
                    <a:pt x="2091" y="113"/>
                  </a:cubicBezTo>
                  <a:lnTo>
                    <a:pt x="1" y="6294"/>
                  </a:lnTo>
                  <a:cubicBezTo>
                    <a:pt x="519" y="6446"/>
                    <a:pt x="1003" y="6515"/>
                    <a:pt x="1452" y="6515"/>
                  </a:cubicBezTo>
                  <a:cubicBezTo>
                    <a:pt x="5809" y="6515"/>
                    <a:pt x="6812" y="1"/>
                    <a:pt x="3014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42;p38">
              <a:extLst>
                <a:ext uri="{FF2B5EF4-FFF2-40B4-BE49-F238E27FC236}">
                  <a16:creationId xmlns:a16="http://schemas.microsoft.com/office/drawing/2014/main" id="{0E8E9851-9E4A-52BD-9D6C-36046921AF4C}"/>
                </a:ext>
              </a:extLst>
            </p:cNvPr>
            <p:cNvSpPr/>
            <p:nvPr/>
          </p:nvSpPr>
          <p:spPr>
            <a:xfrm>
              <a:off x="2058550" y="2409700"/>
              <a:ext cx="616225" cy="614100"/>
            </a:xfrm>
            <a:custGeom>
              <a:avLst/>
              <a:gdLst/>
              <a:ahLst/>
              <a:cxnLst/>
              <a:rect l="l" t="t" r="r" b="b"/>
              <a:pathLst>
                <a:path w="24649" h="24564" extrusionOk="0">
                  <a:moveTo>
                    <a:pt x="12339" y="0"/>
                  </a:moveTo>
                  <a:cubicBezTo>
                    <a:pt x="12291" y="0"/>
                    <a:pt x="12243" y="0"/>
                    <a:pt x="12194" y="1"/>
                  </a:cubicBezTo>
                  <a:cubicBezTo>
                    <a:pt x="0" y="175"/>
                    <a:pt x="1045" y="11756"/>
                    <a:pt x="1045" y="11756"/>
                  </a:cubicBezTo>
                  <a:cubicBezTo>
                    <a:pt x="1219" y="17733"/>
                    <a:pt x="1564" y="24564"/>
                    <a:pt x="12435" y="24564"/>
                  </a:cubicBezTo>
                  <a:cubicBezTo>
                    <a:pt x="12500" y="24564"/>
                    <a:pt x="12567" y="24564"/>
                    <a:pt x="12633" y="24563"/>
                  </a:cubicBezTo>
                  <a:cubicBezTo>
                    <a:pt x="23692" y="24389"/>
                    <a:pt x="24040" y="17504"/>
                    <a:pt x="23957" y="11498"/>
                  </a:cubicBezTo>
                  <a:cubicBezTo>
                    <a:pt x="23957" y="11498"/>
                    <a:pt x="24648" y="0"/>
                    <a:pt x="12339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43;p38">
              <a:extLst>
                <a:ext uri="{FF2B5EF4-FFF2-40B4-BE49-F238E27FC236}">
                  <a16:creationId xmlns:a16="http://schemas.microsoft.com/office/drawing/2014/main" id="{45BF6D49-52EE-C2AD-9B9B-F9068AB958F2}"/>
                </a:ext>
              </a:extLst>
            </p:cNvPr>
            <p:cNvSpPr/>
            <p:nvPr/>
          </p:nvSpPr>
          <p:spPr>
            <a:xfrm>
              <a:off x="2224025" y="2727625"/>
              <a:ext cx="113275" cy="113250"/>
            </a:xfrm>
            <a:custGeom>
              <a:avLst/>
              <a:gdLst/>
              <a:ahLst/>
              <a:cxnLst/>
              <a:rect l="l" t="t" r="r" b="b"/>
              <a:pathLst>
                <a:path w="4531" h="4530" extrusionOk="0">
                  <a:moveTo>
                    <a:pt x="2266" y="0"/>
                  </a:moveTo>
                  <a:cubicBezTo>
                    <a:pt x="963" y="0"/>
                    <a:pt x="1" y="1046"/>
                    <a:pt x="1" y="2265"/>
                  </a:cubicBezTo>
                  <a:cubicBezTo>
                    <a:pt x="1" y="3568"/>
                    <a:pt x="1046" y="4530"/>
                    <a:pt x="2266" y="4530"/>
                  </a:cubicBezTo>
                  <a:cubicBezTo>
                    <a:pt x="3576" y="4530"/>
                    <a:pt x="4530" y="3484"/>
                    <a:pt x="4530" y="2265"/>
                  </a:cubicBezTo>
                  <a:cubicBezTo>
                    <a:pt x="4530" y="955"/>
                    <a:pt x="3485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44;p38">
              <a:extLst>
                <a:ext uri="{FF2B5EF4-FFF2-40B4-BE49-F238E27FC236}">
                  <a16:creationId xmlns:a16="http://schemas.microsoft.com/office/drawing/2014/main" id="{71C7B0E3-9EA9-6B0A-188E-25449F427E90}"/>
                </a:ext>
              </a:extLst>
            </p:cNvPr>
            <p:cNvSpPr/>
            <p:nvPr/>
          </p:nvSpPr>
          <p:spPr>
            <a:xfrm>
              <a:off x="2539875" y="2723275"/>
              <a:ext cx="87125" cy="113250"/>
            </a:xfrm>
            <a:custGeom>
              <a:avLst/>
              <a:gdLst/>
              <a:ahLst/>
              <a:cxnLst/>
              <a:rect l="l" t="t" r="r" b="b"/>
              <a:pathLst>
                <a:path w="3485" h="4530" extrusionOk="0">
                  <a:moveTo>
                    <a:pt x="1742" y="0"/>
                  </a:moveTo>
                  <a:cubicBezTo>
                    <a:pt x="781" y="0"/>
                    <a:pt x="0" y="1045"/>
                    <a:pt x="0" y="2265"/>
                  </a:cubicBezTo>
                  <a:cubicBezTo>
                    <a:pt x="0" y="3568"/>
                    <a:pt x="781" y="4529"/>
                    <a:pt x="1742" y="4529"/>
                  </a:cubicBezTo>
                  <a:cubicBezTo>
                    <a:pt x="2697" y="4529"/>
                    <a:pt x="3484" y="3484"/>
                    <a:pt x="3484" y="2265"/>
                  </a:cubicBezTo>
                  <a:cubicBezTo>
                    <a:pt x="3484" y="1045"/>
                    <a:pt x="2697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45;p38">
              <a:extLst>
                <a:ext uri="{FF2B5EF4-FFF2-40B4-BE49-F238E27FC236}">
                  <a16:creationId xmlns:a16="http://schemas.microsoft.com/office/drawing/2014/main" id="{0148B12E-3A8C-A244-60D5-826E731E47C0}"/>
                </a:ext>
              </a:extLst>
            </p:cNvPr>
            <p:cNvSpPr/>
            <p:nvPr/>
          </p:nvSpPr>
          <p:spPr>
            <a:xfrm>
              <a:off x="2295975" y="2618750"/>
              <a:ext cx="78425" cy="48850"/>
            </a:xfrm>
            <a:custGeom>
              <a:avLst/>
              <a:gdLst/>
              <a:ahLst/>
              <a:cxnLst/>
              <a:rect l="l" t="t" r="r" b="b"/>
              <a:pathLst>
                <a:path w="3137" h="1954" extrusionOk="0">
                  <a:moveTo>
                    <a:pt x="2440" y="0"/>
                  </a:moveTo>
                  <a:cubicBezTo>
                    <a:pt x="2175" y="0"/>
                    <a:pt x="1826" y="84"/>
                    <a:pt x="1394" y="349"/>
                  </a:cubicBezTo>
                  <a:cubicBezTo>
                    <a:pt x="1046" y="606"/>
                    <a:pt x="523" y="955"/>
                    <a:pt x="84" y="1652"/>
                  </a:cubicBezTo>
                  <a:cubicBezTo>
                    <a:pt x="1" y="1742"/>
                    <a:pt x="1" y="1826"/>
                    <a:pt x="84" y="1916"/>
                  </a:cubicBezTo>
                  <a:cubicBezTo>
                    <a:pt x="115" y="1944"/>
                    <a:pt x="144" y="1954"/>
                    <a:pt x="173" y="1954"/>
                  </a:cubicBezTo>
                  <a:cubicBezTo>
                    <a:pt x="232" y="1954"/>
                    <a:pt x="289" y="1916"/>
                    <a:pt x="349" y="1916"/>
                  </a:cubicBezTo>
                  <a:cubicBezTo>
                    <a:pt x="781" y="1220"/>
                    <a:pt x="1220" y="871"/>
                    <a:pt x="1569" y="606"/>
                  </a:cubicBezTo>
                  <a:cubicBezTo>
                    <a:pt x="1917" y="432"/>
                    <a:pt x="2265" y="349"/>
                    <a:pt x="2440" y="349"/>
                  </a:cubicBezTo>
                  <a:cubicBezTo>
                    <a:pt x="2614" y="349"/>
                    <a:pt x="2697" y="432"/>
                    <a:pt x="2788" y="432"/>
                  </a:cubicBezTo>
                  <a:lnTo>
                    <a:pt x="2872" y="432"/>
                  </a:lnTo>
                  <a:cubicBezTo>
                    <a:pt x="2898" y="459"/>
                    <a:pt x="2925" y="470"/>
                    <a:pt x="2950" y="470"/>
                  </a:cubicBezTo>
                  <a:cubicBezTo>
                    <a:pt x="3012" y="470"/>
                    <a:pt x="3073" y="408"/>
                    <a:pt x="3136" y="349"/>
                  </a:cubicBezTo>
                  <a:cubicBezTo>
                    <a:pt x="3136" y="258"/>
                    <a:pt x="3136" y="174"/>
                    <a:pt x="3046" y="174"/>
                  </a:cubicBezTo>
                  <a:cubicBezTo>
                    <a:pt x="3046" y="174"/>
                    <a:pt x="2788" y="0"/>
                    <a:pt x="244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46;p38">
              <a:extLst>
                <a:ext uri="{FF2B5EF4-FFF2-40B4-BE49-F238E27FC236}">
                  <a16:creationId xmlns:a16="http://schemas.microsoft.com/office/drawing/2014/main" id="{6B66818B-5163-9950-C157-42648D770375}"/>
                </a:ext>
              </a:extLst>
            </p:cNvPr>
            <p:cNvSpPr/>
            <p:nvPr/>
          </p:nvSpPr>
          <p:spPr>
            <a:xfrm>
              <a:off x="2502750" y="2607775"/>
              <a:ext cx="78425" cy="45825"/>
            </a:xfrm>
            <a:custGeom>
              <a:avLst/>
              <a:gdLst/>
              <a:ahLst/>
              <a:cxnLst/>
              <a:rect l="l" t="t" r="r" b="b"/>
              <a:pathLst>
                <a:path w="3137" h="1833" extrusionOk="0">
                  <a:moveTo>
                    <a:pt x="698" y="0"/>
                  </a:moveTo>
                  <a:cubicBezTo>
                    <a:pt x="349" y="0"/>
                    <a:pt x="92" y="91"/>
                    <a:pt x="92" y="91"/>
                  </a:cubicBezTo>
                  <a:cubicBezTo>
                    <a:pt x="1" y="174"/>
                    <a:pt x="1" y="265"/>
                    <a:pt x="1" y="349"/>
                  </a:cubicBezTo>
                  <a:cubicBezTo>
                    <a:pt x="92" y="439"/>
                    <a:pt x="175" y="439"/>
                    <a:pt x="266" y="439"/>
                  </a:cubicBezTo>
                  <a:cubicBezTo>
                    <a:pt x="266" y="439"/>
                    <a:pt x="440" y="349"/>
                    <a:pt x="698" y="349"/>
                  </a:cubicBezTo>
                  <a:cubicBezTo>
                    <a:pt x="872" y="349"/>
                    <a:pt x="1220" y="349"/>
                    <a:pt x="1569" y="613"/>
                  </a:cubicBezTo>
                  <a:cubicBezTo>
                    <a:pt x="1917" y="788"/>
                    <a:pt x="2356" y="1136"/>
                    <a:pt x="2788" y="1742"/>
                  </a:cubicBezTo>
                  <a:cubicBezTo>
                    <a:pt x="2879" y="1833"/>
                    <a:pt x="2962" y="1833"/>
                    <a:pt x="3053" y="1833"/>
                  </a:cubicBezTo>
                  <a:cubicBezTo>
                    <a:pt x="3137" y="1742"/>
                    <a:pt x="3137" y="1659"/>
                    <a:pt x="3137" y="1568"/>
                  </a:cubicBezTo>
                  <a:cubicBezTo>
                    <a:pt x="2614" y="962"/>
                    <a:pt x="2182" y="523"/>
                    <a:pt x="1743" y="265"/>
                  </a:cubicBezTo>
                  <a:cubicBezTo>
                    <a:pt x="1311" y="91"/>
                    <a:pt x="963" y="0"/>
                    <a:pt x="698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47;p38">
              <a:extLst>
                <a:ext uri="{FF2B5EF4-FFF2-40B4-BE49-F238E27FC236}">
                  <a16:creationId xmlns:a16="http://schemas.microsoft.com/office/drawing/2014/main" id="{B6C4A9B6-041F-2266-BFE4-9DAF899EB05A}"/>
                </a:ext>
              </a:extLst>
            </p:cNvPr>
            <p:cNvSpPr/>
            <p:nvPr/>
          </p:nvSpPr>
          <p:spPr>
            <a:xfrm>
              <a:off x="2415650" y="2718900"/>
              <a:ext cx="61000" cy="45675"/>
            </a:xfrm>
            <a:custGeom>
              <a:avLst/>
              <a:gdLst/>
              <a:ahLst/>
              <a:cxnLst/>
              <a:rect l="l" t="t" r="r" b="b"/>
              <a:pathLst>
                <a:path w="2440" h="1827" extrusionOk="0">
                  <a:moveTo>
                    <a:pt x="1220" y="1"/>
                  </a:moveTo>
                  <a:cubicBezTo>
                    <a:pt x="1046" y="1"/>
                    <a:pt x="872" y="1"/>
                    <a:pt x="788" y="85"/>
                  </a:cubicBezTo>
                  <a:cubicBezTo>
                    <a:pt x="524" y="259"/>
                    <a:pt x="349" y="433"/>
                    <a:pt x="175" y="698"/>
                  </a:cubicBezTo>
                  <a:cubicBezTo>
                    <a:pt x="91" y="956"/>
                    <a:pt x="1" y="1304"/>
                    <a:pt x="1" y="1652"/>
                  </a:cubicBezTo>
                  <a:cubicBezTo>
                    <a:pt x="1" y="1743"/>
                    <a:pt x="91" y="1827"/>
                    <a:pt x="175" y="1827"/>
                  </a:cubicBezTo>
                  <a:cubicBezTo>
                    <a:pt x="266" y="1827"/>
                    <a:pt x="349" y="1743"/>
                    <a:pt x="349" y="1652"/>
                  </a:cubicBezTo>
                  <a:cubicBezTo>
                    <a:pt x="349" y="1304"/>
                    <a:pt x="440" y="956"/>
                    <a:pt x="614" y="698"/>
                  </a:cubicBezTo>
                  <a:cubicBezTo>
                    <a:pt x="788" y="607"/>
                    <a:pt x="872" y="433"/>
                    <a:pt x="963" y="433"/>
                  </a:cubicBezTo>
                  <a:cubicBezTo>
                    <a:pt x="1046" y="349"/>
                    <a:pt x="1137" y="349"/>
                    <a:pt x="1220" y="349"/>
                  </a:cubicBezTo>
                  <a:cubicBezTo>
                    <a:pt x="1220" y="349"/>
                    <a:pt x="1311" y="349"/>
                    <a:pt x="1395" y="433"/>
                  </a:cubicBezTo>
                  <a:cubicBezTo>
                    <a:pt x="1569" y="524"/>
                    <a:pt x="1743" y="698"/>
                    <a:pt x="1834" y="872"/>
                  </a:cubicBezTo>
                  <a:cubicBezTo>
                    <a:pt x="2008" y="1130"/>
                    <a:pt x="2091" y="1395"/>
                    <a:pt x="2091" y="1652"/>
                  </a:cubicBezTo>
                  <a:cubicBezTo>
                    <a:pt x="2091" y="1743"/>
                    <a:pt x="2182" y="1827"/>
                    <a:pt x="2266" y="1827"/>
                  </a:cubicBezTo>
                  <a:cubicBezTo>
                    <a:pt x="2356" y="1827"/>
                    <a:pt x="2440" y="1743"/>
                    <a:pt x="2440" y="1652"/>
                  </a:cubicBezTo>
                  <a:cubicBezTo>
                    <a:pt x="2440" y="1220"/>
                    <a:pt x="2266" y="781"/>
                    <a:pt x="2008" y="433"/>
                  </a:cubicBezTo>
                  <a:lnTo>
                    <a:pt x="1659" y="85"/>
                  </a:lnTo>
                  <a:cubicBezTo>
                    <a:pt x="1485" y="1"/>
                    <a:pt x="1311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48;p38">
              <a:extLst>
                <a:ext uri="{FF2B5EF4-FFF2-40B4-BE49-F238E27FC236}">
                  <a16:creationId xmlns:a16="http://schemas.microsoft.com/office/drawing/2014/main" id="{9F0B849E-7ABA-82D4-4089-D20932C886B3}"/>
                </a:ext>
              </a:extLst>
            </p:cNvPr>
            <p:cNvSpPr/>
            <p:nvPr/>
          </p:nvSpPr>
          <p:spPr>
            <a:xfrm>
              <a:off x="2341625" y="2781975"/>
              <a:ext cx="185200" cy="76325"/>
            </a:xfrm>
            <a:custGeom>
              <a:avLst/>
              <a:gdLst/>
              <a:ahLst/>
              <a:cxnLst/>
              <a:rect l="l" t="t" r="r" b="b"/>
              <a:pathLst>
                <a:path w="7408" h="3053" extrusionOk="0">
                  <a:moveTo>
                    <a:pt x="7233" y="0"/>
                  </a:moveTo>
                  <a:cubicBezTo>
                    <a:pt x="7143" y="0"/>
                    <a:pt x="7059" y="91"/>
                    <a:pt x="6969" y="175"/>
                  </a:cubicBezTo>
                  <a:cubicBezTo>
                    <a:pt x="6969" y="175"/>
                    <a:pt x="6794" y="871"/>
                    <a:pt x="6188" y="1485"/>
                  </a:cubicBezTo>
                  <a:cubicBezTo>
                    <a:pt x="5923" y="1742"/>
                    <a:pt x="5666" y="2091"/>
                    <a:pt x="5227" y="2356"/>
                  </a:cubicBezTo>
                  <a:cubicBezTo>
                    <a:pt x="4795" y="2530"/>
                    <a:pt x="4356" y="2704"/>
                    <a:pt x="3749" y="2704"/>
                  </a:cubicBezTo>
                  <a:cubicBezTo>
                    <a:pt x="3227" y="2704"/>
                    <a:pt x="2704" y="2530"/>
                    <a:pt x="2265" y="2356"/>
                  </a:cubicBezTo>
                  <a:cubicBezTo>
                    <a:pt x="1659" y="2007"/>
                    <a:pt x="1136" y="1485"/>
                    <a:pt x="788" y="1136"/>
                  </a:cubicBezTo>
                  <a:cubicBezTo>
                    <a:pt x="614" y="871"/>
                    <a:pt x="523" y="697"/>
                    <a:pt x="439" y="614"/>
                  </a:cubicBezTo>
                  <a:cubicBezTo>
                    <a:pt x="439" y="523"/>
                    <a:pt x="349" y="439"/>
                    <a:pt x="349" y="439"/>
                  </a:cubicBezTo>
                  <a:lnTo>
                    <a:pt x="349" y="349"/>
                  </a:lnTo>
                  <a:cubicBezTo>
                    <a:pt x="265" y="265"/>
                    <a:pt x="175" y="265"/>
                    <a:pt x="91" y="265"/>
                  </a:cubicBezTo>
                  <a:cubicBezTo>
                    <a:pt x="0" y="349"/>
                    <a:pt x="0" y="439"/>
                    <a:pt x="0" y="523"/>
                  </a:cubicBezTo>
                  <a:cubicBezTo>
                    <a:pt x="0" y="523"/>
                    <a:pt x="349" y="1136"/>
                    <a:pt x="962" y="1742"/>
                  </a:cubicBezTo>
                  <a:cubicBezTo>
                    <a:pt x="1220" y="2091"/>
                    <a:pt x="1659" y="2439"/>
                    <a:pt x="2091" y="2613"/>
                  </a:cubicBezTo>
                  <a:cubicBezTo>
                    <a:pt x="2614" y="2878"/>
                    <a:pt x="3136" y="3052"/>
                    <a:pt x="3749" y="3052"/>
                  </a:cubicBezTo>
                  <a:cubicBezTo>
                    <a:pt x="4446" y="3052"/>
                    <a:pt x="4969" y="2878"/>
                    <a:pt x="5401" y="2613"/>
                  </a:cubicBezTo>
                  <a:cubicBezTo>
                    <a:pt x="6098" y="2181"/>
                    <a:pt x="6620" y="1659"/>
                    <a:pt x="6885" y="1136"/>
                  </a:cubicBezTo>
                  <a:cubicBezTo>
                    <a:pt x="7233" y="697"/>
                    <a:pt x="7317" y="265"/>
                    <a:pt x="7317" y="265"/>
                  </a:cubicBezTo>
                  <a:cubicBezTo>
                    <a:pt x="7408" y="175"/>
                    <a:pt x="7317" y="91"/>
                    <a:pt x="7233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49;p38">
              <a:extLst>
                <a:ext uri="{FF2B5EF4-FFF2-40B4-BE49-F238E27FC236}">
                  <a16:creationId xmlns:a16="http://schemas.microsoft.com/office/drawing/2014/main" id="{5084FFE0-5344-D86D-5977-AFAAB366D8E4}"/>
                </a:ext>
              </a:extLst>
            </p:cNvPr>
            <p:cNvSpPr/>
            <p:nvPr/>
          </p:nvSpPr>
          <p:spPr>
            <a:xfrm>
              <a:off x="2348250" y="26797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781" y="0"/>
                  </a:moveTo>
                  <a:cubicBezTo>
                    <a:pt x="349" y="0"/>
                    <a:pt x="0" y="606"/>
                    <a:pt x="0" y="1303"/>
                  </a:cubicBezTo>
                  <a:cubicBezTo>
                    <a:pt x="84" y="2000"/>
                    <a:pt x="349" y="2613"/>
                    <a:pt x="781" y="2613"/>
                  </a:cubicBezTo>
                  <a:cubicBezTo>
                    <a:pt x="1220" y="2613"/>
                    <a:pt x="1477" y="2000"/>
                    <a:pt x="1477" y="1303"/>
                  </a:cubicBezTo>
                  <a:cubicBezTo>
                    <a:pt x="1477" y="606"/>
                    <a:pt x="1129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50;p38">
              <a:extLst>
                <a:ext uri="{FF2B5EF4-FFF2-40B4-BE49-F238E27FC236}">
                  <a16:creationId xmlns:a16="http://schemas.microsoft.com/office/drawing/2014/main" id="{3F31188C-4369-B970-D0E8-FBE1B4D50BE5}"/>
                </a:ext>
              </a:extLst>
            </p:cNvPr>
            <p:cNvSpPr/>
            <p:nvPr/>
          </p:nvSpPr>
          <p:spPr>
            <a:xfrm>
              <a:off x="2474550" y="2675350"/>
              <a:ext cx="36950" cy="67450"/>
            </a:xfrm>
            <a:custGeom>
              <a:avLst/>
              <a:gdLst/>
              <a:ahLst/>
              <a:cxnLst/>
              <a:rect l="l" t="t" r="r" b="b"/>
              <a:pathLst>
                <a:path w="1478" h="2698" extrusionOk="0">
                  <a:moveTo>
                    <a:pt x="697" y="1"/>
                  </a:moveTo>
                  <a:cubicBezTo>
                    <a:pt x="349" y="84"/>
                    <a:pt x="0" y="607"/>
                    <a:pt x="0" y="1394"/>
                  </a:cubicBezTo>
                  <a:cubicBezTo>
                    <a:pt x="0" y="2091"/>
                    <a:pt x="349" y="2698"/>
                    <a:pt x="781" y="2698"/>
                  </a:cubicBezTo>
                  <a:cubicBezTo>
                    <a:pt x="1129" y="2614"/>
                    <a:pt x="1477" y="2091"/>
                    <a:pt x="1477" y="1304"/>
                  </a:cubicBezTo>
                  <a:cubicBezTo>
                    <a:pt x="1477" y="607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51;p38">
              <a:extLst>
                <a:ext uri="{FF2B5EF4-FFF2-40B4-BE49-F238E27FC236}">
                  <a16:creationId xmlns:a16="http://schemas.microsoft.com/office/drawing/2014/main" id="{0168E54A-6113-D55E-F34A-A40B8586F6CF}"/>
                </a:ext>
              </a:extLst>
            </p:cNvPr>
            <p:cNvSpPr/>
            <p:nvPr/>
          </p:nvSpPr>
          <p:spPr>
            <a:xfrm>
              <a:off x="1984500" y="2759100"/>
              <a:ext cx="156825" cy="167025"/>
            </a:xfrm>
            <a:custGeom>
              <a:avLst/>
              <a:gdLst/>
              <a:ahLst/>
              <a:cxnLst/>
              <a:rect l="l" t="t" r="r" b="b"/>
              <a:pathLst>
                <a:path w="6273" h="6681" extrusionOk="0">
                  <a:moveTo>
                    <a:pt x="3208" y="1"/>
                  </a:moveTo>
                  <a:cubicBezTo>
                    <a:pt x="2880" y="1"/>
                    <a:pt x="2508" y="63"/>
                    <a:pt x="2091" y="219"/>
                  </a:cubicBezTo>
                  <a:cubicBezTo>
                    <a:pt x="1" y="1006"/>
                    <a:pt x="962" y="5967"/>
                    <a:pt x="4098" y="6664"/>
                  </a:cubicBezTo>
                  <a:cubicBezTo>
                    <a:pt x="4098" y="6664"/>
                    <a:pt x="4222" y="6681"/>
                    <a:pt x="4419" y="6681"/>
                  </a:cubicBezTo>
                  <a:cubicBezTo>
                    <a:pt x="4861" y="6681"/>
                    <a:pt x="5670" y="6597"/>
                    <a:pt x="6272" y="6058"/>
                  </a:cubicBezTo>
                  <a:cubicBezTo>
                    <a:pt x="6272" y="6058"/>
                    <a:pt x="5317" y="2400"/>
                    <a:pt x="5143" y="1006"/>
                  </a:cubicBezTo>
                  <a:cubicBezTo>
                    <a:pt x="5143" y="1006"/>
                    <a:pt x="4527" y="1"/>
                    <a:pt x="320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52;p38">
              <a:extLst>
                <a:ext uri="{FF2B5EF4-FFF2-40B4-BE49-F238E27FC236}">
                  <a16:creationId xmlns:a16="http://schemas.microsoft.com/office/drawing/2014/main" id="{0838745F-9043-A063-620F-000CC9C74B62}"/>
                </a:ext>
              </a:extLst>
            </p:cNvPr>
            <p:cNvSpPr/>
            <p:nvPr/>
          </p:nvSpPr>
          <p:spPr>
            <a:xfrm>
              <a:off x="2049825" y="2797825"/>
              <a:ext cx="45850" cy="75625"/>
            </a:xfrm>
            <a:custGeom>
              <a:avLst/>
              <a:gdLst/>
              <a:ahLst/>
              <a:cxnLst/>
              <a:rect l="l" t="t" r="r" b="b"/>
              <a:pathLst>
                <a:path w="1834" h="3025" extrusionOk="0">
                  <a:moveTo>
                    <a:pt x="220" y="0"/>
                  </a:moveTo>
                  <a:cubicBezTo>
                    <a:pt x="177" y="0"/>
                    <a:pt x="133" y="21"/>
                    <a:pt x="91" y="63"/>
                  </a:cubicBezTo>
                  <a:cubicBezTo>
                    <a:pt x="1" y="63"/>
                    <a:pt x="1" y="237"/>
                    <a:pt x="91" y="328"/>
                  </a:cubicBezTo>
                  <a:lnTo>
                    <a:pt x="1394" y="2070"/>
                  </a:lnTo>
                  <a:lnTo>
                    <a:pt x="266" y="2676"/>
                  </a:lnTo>
                  <a:cubicBezTo>
                    <a:pt x="175" y="2767"/>
                    <a:pt x="91" y="2850"/>
                    <a:pt x="175" y="2941"/>
                  </a:cubicBezTo>
                  <a:cubicBezTo>
                    <a:pt x="175" y="3025"/>
                    <a:pt x="349" y="3025"/>
                    <a:pt x="349" y="3025"/>
                  </a:cubicBezTo>
                  <a:lnTo>
                    <a:pt x="1743" y="2244"/>
                  </a:lnTo>
                  <a:cubicBezTo>
                    <a:pt x="1743" y="2244"/>
                    <a:pt x="1833" y="2244"/>
                    <a:pt x="1833" y="2154"/>
                  </a:cubicBezTo>
                  <a:cubicBezTo>
                    <a:pt x="1833" y="2070"/>
                    <a:pt x="1833" y="2070"/>
                    <a:pt x="1743" y="1979"/>
                  </a:cubicBezTo>
                  <a:lnTo>
                    <a:pt x="349" y="63"/>
                  </a:lnTo>
                  <a:cubicBezTo>
                    <a:pt x="307" y="21"/>
                    <a:pt x="264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53;p38">
              <a:extLst>
                <a:ext uri="{FF2B5EF4-FFF2-40B4-BE49-F238E27FC236}">
                  <a16:creationId xmlns:a16="http://schemas.microsoft.com/office/drawing/2014/main" id="{9B52DD9E-4C0B-54F5-2EF2-595A24D5BDB1}"/>
                </a:ext>
              </a:extLst>
            </p:cNvPr>
            <p:cNvSpPr/>
            <p:nvPr/>
          </p:nvSpPr>
          <p:spPr>
            <a:xfrm>
              <a:off x="1993225" y="2358075"/>
              <a:ext cx="790550" cy="463375"/>
            </a:xfrm>
            <a:custGeom>
              <a:avLst/>
              <a:gdLst/>
              <a:ahLst/>
              <a:cxnLst/>
              <a:rect l="l" t="t" r="r" b="b"/>
              <a:pathLst>
                <a:path w="31622" h="18535" extrusionOk="0">
                  <a:moveTo>
                    <a:pt x="17090" y="0"/>
                  </a:moveTo>
                  <a:cubicBezTo>
                    <a:pt x="16090" y="0"/>
                    <a:pt x="14913" y="356"/>
                    <a:pt x="13588" y="1369"/>
                  </a:cubicBezTo>
                  <a:cubicBezTo>
                    <a:pt x="13588" y="1369"/>
                    <a:pt x="12774" y="860"/>
                    <a:pt x="11737" y="860"/>
                  </a:cubicBezTo>
                  <a:cubicBezTo>
                    <a:pt x="10856" y="860"/>
                    <a:pt x="9814" y="1227"/>
                    <a:pt x="8975" y="2588"/>
                  </a:cubicBezTo>
                  <a:cubicBezTo>
                    <a:pt x="8975" y="2588"/>
                    <a:pt x="8353" y="2360"/>
                    <a:pt x="7520" y="2360"/>
                  </a:cubicBezTo>
                  <a:cubicBezTo>
                    <a:pt x="6357" y="2360"/>
                    <a:pt x="4784" y="2805"/>
                    <a:pt x="3923" y="4936"/>
                  </a:cubicBezTo>
                  <a:cubicBezTo>
                    <a:pt x="3923" y="4936"/>
                    <a:pt x="1484" y="5982"/>
                    <a:pt x="1833" y="9640"/>
                  </a:cubicBezTo>
                  <a:cubicBezTo>
                    <a:pt x="1833" y="9640"/>
                    <a:pt x="0" y="11556"/>
                    <a:pt x="1220" y="13821"/>
                  </a:cubicBezTo>
                  <a:cubicBezTo>
                    <a:pt x="1220" y="13821"/>
                    <a:pt x="788" y="16085"/>
                    <a:pt x="2878" y="16699"/>
                  </a:cubicBezTo>
                  <a:cubicBezTo>
                    <a:pt x="2878" y="16699"/>
                    <a:pt x="3198" y="18535"/>
                    <a:pt x="4451" y="18535"/>
                  </a:cubicBezTo>
                  <a:cubicBezTo>
                    <a:pt x="4506" y="18535"/>
                    <a:pt x="4562" y="18531"/>
                    <a:pt x="4620" y="18524"/>
                  </a:cubicBezTo>
                  <a:cubicBezTo>
                    <a:pt x="4620" y="18524"/>
                    <a:pt x="4642" y="18526"/>
                    <a:pt x="4682" y="18526"/>
                  </a:cubicBezTo>
                  <a:cubicBezTo>
                    <a:pt x="5047" y="18526"/>
                    <a:pt x="6875" y="18384"/>
                    <a:pt x="6014" y="15479"/>
                  </a:cubicBezTo>
                  <a:lnTo>
                    <a:pt x="6014" y="15479"/>
                  </a:lnTo>
                  <a:cubicBezTo>
                    <a:pt x="6014" y="15479"/>
                    <a:pt x="6417" y="15569"/>
                    <a:pt x="6958" y="15569"/>
                  </a:cubicBezTo>
                  <a:cubicBezTo>
                    <a:pt x="8267" y="15569"/>
                    <a:pt x="10385" y="15046"/>
                    <a:pt x="9581" y="11472"/>
                  </a:cubicBezTo>
                  <a:lnTo>
                    <a:pt x="9581" y="11472"/>
                  </a:lnTo>
                  <a:cubicBezTo>
                    <a:pt x="9581" y="11472"/>
                    <a:pt x="9588" y="11473"/>
                    <a:pt x="9599" y="11473"/>
                  </a:cubicBezTo>
                  <a:cubicBezTo>
                    <a:pt x="9731" y="11473"/>
                    <a:pt x="10557" y="11402"/>
                    <a:pt x="10717" y="9640"/>
                  </a:cubicBezTo>
                  <a:cubicBezTo>
                    <a:pt x="10717" y="9640"/>
                    <a:pt x="11522" y="9858"/>
                    <a:pt x="12457" y="9858"/>
                  </a:cubicBezTo>
                  <a:cubicBezTo>
                    <a:pt x="13393" y="9858"/>
                    <a:pt x="14459" y="9640"/>
                    <a:pt x="14982" y="8769"/>
                  </a:cubicBezTo>
                  <a:cubicBezTo>
                    <a:pt x="14982" y="8769"/>
                    <a:pt x="16752" y="9443"/>
                    <a:pt x="18095" y="9443"/>
                  </a:cubicBezTo>
                  <a:cubicBezTo>
                    <a:pt x="18682" y="9443"/>
                    <a:pt x="19188" y="9314"/>
                    <a:pt x="19427" y="8943"/>
                  </a:cubicBezTo>
                  <a:cubicBezTo>
                    <a:pt x="19427" y="8943"/>
                    <a:pt x="20508" y="9416"/>
                    <a:pt x="21619" y="9416"/>
                  </a:cubicBezTo>
                  <a:cubicBezTo>
                    <a:pt x="22291" y="9416"/>
                    <a:pt x="22974" y="9242"/>
                    <a:pt x="23434" y="8685"/>
                  </a:cubicBezTo>
                  <a:cubicBezTo>
                    <a:pt x="23434" y="8685"/>
                    <a:pt x="24214" y="11382"/>
                    <a:pt x="25524" y="12343"/>
                  </a:cubicBezTo>
                  <a:cubicBezTo>
                    <a:pt x="25524" y="12343"/>
                    <a:pt x="25434" y="16176"/>
                    <a:pt x="26570" y="16524"/>
                  </a:cubicBezTo>
                  <a:cubicBezTo>
                    <a:pt x="26627" y="16542"/>
                    <a:pt x="26687" y="16550"/>
                    <a:pt x="26750" y="16550"/>
                  </a:cubicBezTo>
                  <a:cubicBezTo>
                    <a:pt x="27935" y="16550"/>
                    <a:pt x="30072" y="13541"/>
                    <a:pt x="28834" y="11556"/>
                  </a:cubicBezTo>
                  <a:cubicBezTo>
                    <a:pt x="28834" y="11556"/>
                    <a:pt x="31622" y="7549"/>
                    <a:pt x="26570" y="5898"/>
                  </a:cubicBezTo>
                  <a:cubicBezTo>
                    <a:pt x="26570" y="5898"/>
                    <a:pt x="25866" y="1563"/>
                    <a:pt x="22665" y="1563"/>
                  </a:cubicBezTo>
                  <a:cubicBezTo>
                    <a:pt x="22124" y="1563"/>
                    <a:pt x="21512" y="1686"/>
                    <a:pt x="20821" y="1975"/>
                  </a:cubicBezTo>
                  <a:cubicBezTo>
                    <a:pt x="20821" y="1975"/>
                    <a:pt x="19447" y="0"/>
                    <a:pt x="1709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554;p38">
            <a:extLst>
              <a:ext uri="{FF2B5EF4-FFF2-40B4-BE49-F238E27FC236}">
                <a16:creationId xmlns:a16="http://schemas.microsoft.com/office/drawing/2014/main" id="{C345CB63-D26D-1584-16C0-9AE211F3D9BD}"/>
              </a:ext>
            </a:extLst>
          </p:cNvPr>
          <p:cNvGrpSpPr/>
          <p:nvPr/>
        </p:nvGrpSpPr>
        <p:grpSpPr>
          <a:xfrm>
            <a:off x="9145986" y="4216818"/>
            <a:ext cx="545766" cy="848890"/>
            <a:chOff x="-2881301" y="239411"/>
            <a:chExt cx="1630691" cy="2753550"/>
          </a:xfrm>
        </p:grpSpPr>
        <p:sp>
          <p:nvSpPr>
            <p:cNvPr id="112" name="Google Shape;555;p38">
              <a:extLst>
                <a:ext uri="{FF2B5EF4-FFF2-40B4-BE49-F238E27FC236}">
                  <a16:creationId xmlns:a16="http://schemas.microsoft.com/office/drawing/2014/main" id="{E03F2484-B227-59D3-DEF8-4635EE7BECA2}"/>
                </a:ext>
              </a:extLst>
            </p:cNvPr>
            <p:cNvSpPr/>
            <p:nvPr/>
          </p:nvSpPr>
          <p:spPr>
            <a:xfrm>
              <a:off x="-2733959" y="2786197"/>
              <a:ext cx="1326700" cy="206764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5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5" y="3575"/>
                  </a:cubicBezTo>
                  <a:cubicBezTo>
                    <a:pt x="17770" y="3575"/>
                    <a:pt x="22822" y="2788"/>
                    <a:pt x="22822" y="1833"/>
                  </a:cubicBezTo>
                  <a:cubicBezTo>
                    <a:pt x="22822" y="788"/>
                    <a:pt x="17770" y="1"/>
                    <a:pt x="11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56;p38">
              <a:extLst>
                <a:ext uri="{FF2B5EF4-FFF2-40B4-BE49-F238E27FC236}">
                  <a16:creationId xmlns:a16="http://schemas.microsoft.com/office/drawing/2014/main" id="{052964D3-0706-6ED1-4EB1-75928F1297AC}"/>
                </a:ext>
              </a:extLst>
            </p:cNvPr>
            <p:cNvSpPr/>
            <p:nvPr/>
          </p:nvSpPr>
          <p:spPr>
            <a:xfrm>
              <a:off x="-2554524" y="2133997"/>
              <a:ext cx="132272" cy="147234"/>
            </a:xfrm>
            <a:custGeom>
              <a:avLst/>
              <a:gdLst/>
              <a:ahLst/>
              <a:cxnLst/>
              <a:rect l="l" t="t" r="r" b="b"/>
              <a:pathLst>
                <a:path w="2440" h="2716" extrusionOk="0">
                  <a:moveTo>
                    <a:pt x="2050" y="0"/>
                  </a:moveTo>
                  <a:cubicBezTo>
                    <a:pt x="1959" y="0"/>
                    <a:pt x="1881" y="50"/>
                    <a:pt x="1833" y="102"/>
                  </a:cubicBezTo>
                  <a:cubicBezTo>
                    <a:pt x="1833" y="102"/>
                    <a:pt x="1220" y="186"/>
                    <a:pt x="698" y="276"/>
                  </a:cubicBezTo>
                  <a:cubicBezTo>
                    <a:pt x="614" y="276"/>
                    <a:pt x="440" y="360"/>
                    <a:pt x="349" y="534"/>
                  </a:cubicBezTo>
                  <a:lnTo>
                    <a:pt x="349" y="625"/>
                  </a:lnTo>
                  <a:cubicBezTo>
                    <a:pt x="523" y="708"/>
                    <a:pt x="698" y="708"/>
                    <a:pt x="962" y="799"/>
                  </a:cubicBezTo>
                  <a:lnTo>
                    <a:pt x="91" y="1928"/>
                  </a:lnTo>
                  <a:cubicBezTo>
                    <a:pt x="1" y="2018"/>
                    <a:pt x="1" y="2102"/>
                    <a:pt x="91" y="2102"/>
                  </a:cubicBezTo>
                  <a:cubicBezTo>
                    <a:pt x="133" y="2147"/>
                    <a:pt x="177" y="2170"/>
                    <a:pt x="210" y="2170"/>
                  </a:cubicBezTo>
                  <a:cubicBezTo>
                    <a:pt x="243" y="2170"/>
                    <a:pt x="266" y="2147"/>
                    <a:pt x="266" y="2102"/>
                  </a:cubicBezTo>
                  <a:lnTo>
                    <a:pt x="1046" y="1231"/>
                  </a:lnTo>
                  <a:lnTo>
                    <a:pt x="440" y="2450"/>
                  </a:lnTo>
                  <a:cubicBezTo>
                    <a:pt x="440" y="2541"/>
                    <a:pt x="440" y="2625"/>
                    <a:pt x="523" y="2625"/>
                  </a:cubicBezTo>
                  <a:lnTo>
                    <a:pt x="698" y="2625"/>
                  </a:lnTo>
                  <a:lnTo>
                    <a:pt x="1394" y="1496"/>
                  </a:lnTo>
                  <a:lnTo>
                    <a:pt x="1394" y="1496"/>
                  </a:lnTo>
                  <a:lnTo>
                    <a:pt x="1137" y="2625"/>
                  </a:lnTo>
                  <a:cubicBezTo>
                    <a:pt x="1046" y="2625"/>
                    <a:pt x="1137" y="2715"/>
                    <a:pt x="1137" y="2715"/>
                  </a:cubicBezTo>
                  <a:cubicBezTo>
                    <a:pt x="1220" y="2715"/>
                    <a:pt x="1311" y="2715"/>
                    <a:pt x="1311" y="2625"/>
                  </a:cubicBezTo>
                  <a:lnTo>
                    <a:pt x="1743" y="1579"/>
                  </a:lnTo>
                  <a:lnTo>
                    <a:pt x="1659" y="2450"/>
                  </a:lnTo>
                  <a:cubicBezTo>
                    <a:pt x="1659" y="2541"/>
                    <a:pt x="1659" y="2625"/>
                    <a:pt x="1743" y="2625"/>
                  </a:cubicBezTo>
                  <a:cubicBezTo>
                    <a:pt x="1833" y="2625"/>
                    <a:pt x="1833" y="2541"/>
                    <a:pt x="1833" y="2541"/>
                  </a:cubicBezTo>
                  <a:cubicBezTo>
                    <a:pt x="1833" y="2541"/>
                    <a:pt x="2265" y="1405"/>
                    <a:pt x="2356" y="534"/>
                  </a:cubicBezTo>
                  <a:cubicBezTo>
                    <a:pt x="2356" y="451"/>
                    <a:pt x="2440" y="276"/>
                    <a:pt x="2265" y="102"/>
                  </a:cubicBezTo>
                  <a:cubicBezTo>
                    <a:pt x="2191" y="28"/>
                    <a:pt x="2117" y="0"/>
                    <a:pt x="20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57;p38">
              <a:extLst>
                <a:ext uri="{FF2B5EF4-FFF2-40B4-BE49-F238E27FC236}">
                  <a16:creationId xmlns:a16="http://schemas.microsoft.com/office/drawing/2014/main" id="{85E79577-2D8C-0510-964B-52A46BEE7111}"/>
                </a:ext>
              </a:extLst>
            </p:cNvPr>
            <p:cNvSpPr/>
            <p:nvPr/>
          </p:nvSpPr>
          <p:spPr>
            <a:xfrm>
              <a:off x="-2469522" y="1761411"/>
              <a:ext cx="358924" cy="415899"/>
            </a:xfrm>
            <a:custGeom>
              <a:avLst/>
              <a:gdLst/>
              <a:ahLst/>
              <a:cxnLst/>
              <a:rect l="l" t="t" r="r" b="b"/>
              <a:pathLst>
                <a:path w="6621" h="7672" extrusionOk="0">
                  <a:moveTo>
                    <a:pt x="5537" y="0"/>
                  </a:moveTo>
                  <a:cubicBezTo>
                    <a:pt x="5350" y="0"/>
                    <a:pt x="5154" y="58"/>
                    <a:pt x="4969" y="181"/>
                  </a:cubicBezTo>
                  <a:cubicBezTo>
                    <a:pt x="4878" y="181"/>
                    <a:pt x="2265" y="2794"/>
                    <a:pt x="2182" y="2878"/>
                  </a:cubicBezTo>
                  <a:cubicBezTo>
                    <a:pt x="1568" y="3840"/>
                    <a:pt x="1" y="6975"/>
                    <a:pt x="1" y="7059"/>
                  </a:cubicBezTo>
                  <a:cubicBezTo>
                    <a:pt x="614" y="7324"/>
                    <a:pt x="697" y="7672"/>
                    <a:pt x="697" y="7672"/>
                  </a:cubicBezTo>
                  <a:lnTo>
                    <a:pt x="3659" y="4272"/>
                  </a:lnTo>
                  <a:cubicBezTo>
                    <a:pt x="3659" y="4188"/>
                    <a:pt x="3659" y="4188"/>
                    <a:pt x="3750" y="4188"/>
                  </a:cubicBezTo>
                  <a:lnTo>
                    <a:pt x="6363" y="1575"/>
                  </a:lnTo>
                  <a:cubicBezTo>
                    <a:pt x="6537" y="1310"/>
                    <a:pt x="6620" y="878"/>
                    <a:pt x="6363" y="530"/>
                  </a:cubicBezTo>
                  <a:cubicBezTo>
                    <a:pt x="6192" y="192"/>
                    <a:pt x="5878" y="0"/>
                    <a:pt x="5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58;p38">
              <a:extLst>
                <a:ext uri="{FF2B5EF4-FFF2-40B4-BE49-F238E27FC236}">
                  <a16:creationId xmlns:a16="http://schemas.microsoft.com/office/drawing/2014/main" id="{E08D9CCD-8200-9371-2572-1D9F1884ECDC}"/>
                </a:ext>
              </a:extLst>
            </p:cNvPr>
            <p:cNvSpPr/>
            <p:nvPr/>
          </p:nvSpPr>
          <p:spPr>
            <a:xfrm>
              <a:off x="-2644024" y="2177256"/>
              <a:ext cx="268990" cy="250125"/>
            </a:xfrm>
            <a:custGeom>
              <a:avLst/>
              <a:gdLst/>
              <a:ahLst/>
              <a:cxnLst/>
              <a:rect l="l" t="t" r="r" b="b"/>
              <a:pathLst>
                <a:path w="4962" h="4614" extrusionOk="0">
                  <a:moveTo>
                    <a:pt x="2523" y="1"/>
                  </a:moveTo>
                  <a:cubicBezTo>
                    <a:pt x="175" y="1"/>
                    <a:pt x="0" y="4614"/>
                    <a:pt x="0" y="4614"/>
                  </a:cubicBezTo>
                  <a:lnTo>
                    <a:pt x="84" y="4614"/>
                  </a:lnTo>
                  <a:cubicBezTo>
                    <a:pt x="175" y="4008"/>
                    <a:pt x="432" y="85"/>
                    <a:pt x="2523" y="85"/>
                  </a:cubicBezTo>
                  <a:cubicBezTo>
                    <a:pt x="4530" y="85"/>
                    <a:pt x="4878" y="4008"/>
                    <a:pt x="4962" y="4614"/>
                  </a:cubicBezTo>
                  <a:cubicBezTo>
                    <a:pt x="4962" y="4614"/>
                    <a:pt x="4787" y="1"/>
                    <a:pt x="2523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59;p38">
              <a:extLst>
                <a:ext uri="{FF2B5EF4-FFF2-40B4-BE49-F238E27FC236}">
                  <a16:creationId xmlns:a16="http://schemas.microsoft.com/office/drawing/2014/main" id="{0CC6272B-A4EF-9D21-E4E0-C15C56C031A0}"/>
                </a:ext>
              </a:extLst>
            </p:cNvPr>
            <p:cNvSpPr/>
            <p:nvPr/>
          </p:nvSpPr>
          <p:spPr>
            <a:xfrm>
              <a:off x="-2681809" y="2417894"/>
              <a:ext cx="349492" cy="307154"/>
            </a:xfrm>
            <a:custGeom>
              <a:avLst/>
              <a:gdLst/>
              <a:ahLst/>
              <a:cxnLst/>
              <a:rect l="l" t="t" r="r" b="b"/>
              <a:pathLst>
                <a:path w="6447" h="5666" extrusionOk="0">
                  <a:moveTo>
                    <a:pt x="697" y="1"/>
                  </a:moveTo>
                  <a:lnTo>
                    <a:pt x="697" y="614"/>
                  </a:lnTo>
                  <a:cubicBezTo>
                    <a:pt x="258" y="1136"/>
                    <a:pt x="1" y="1833"/>
                    <a:pt x="1" y="2530"/>
                  </a:cubicBezTo>
                  <a:cubicBezTo>
                    <a:pt x="1" y="4272"/>
                    <a:pt x="523" y="5666"/>
                    <a:pt x="3220" y="5666"/>
                  </a:cubicBezTo>
                  <a:cubicBezTo>
                    <a:pt x="5923" y="5666"/>
                    <a:pt x="6446" y="4272"/>
                    <a:pt x="6446" y="2530"/>
                  </a:cubicBezTo>
                  <a:cubicBezTo>
                    <a:pt x="6446" y="1833"/>
                    <a:pt x="6181" y="1136"/>
                    <a:pt x="5749" y="614"/>
                  </a:cubicBezTo>
                  <a:lnTo>
                    <a:pt x="5659" y="614"/>
                  </a:lnTo>
                  <a:lnTo>
                    <a:pt x="5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60;p38">
              <a:extLst>
                <a:ext uri="{FF2B5EF4-FFF2-40B4-BE49-F238E27FC236}">
                  <a16:creationId xmlns:a16="http://schemas.microsoft.com/office/drawing/2014/main" id="{69E5A556-D019-3A3A-A733-984993C9E3A4}"/>
                </a:ext>
              </a:extLst>
            </p:cNvPr>
            <p:cNvSpPr/>
            <p:nvPr/>
          </p:nvSpPr>
          <p:spPr>
            <a:xfrm>
              <a:off x="-2615727" y="2505606"/>
              <a:ext cx="75623" cy="101210"/>
            </a:xfrm>
            <a:custGeom>
              <a:avLst/>
              <a:gdLst/>
              <a:ahLst/>
              <a:cxnLst/>
              <a:rect l="l" t="t" r="r" b="b"/>
              <a:pathLst>
                <a:path w="1395" h="1867" extrusionOk="0">
                  <a:moveTo>
                    <a:pt x="1068" y="1"/>
                  </a:moveTo>
                  <a:cubicBezTo>
                    <a:pt x="1055" y="1"/>
                    <a:pt x="1046" y="11"/>
                    <a:pt x="1046" y="41"/>
                  </a:cubicBezTo>
                  <a:lnTo>
                    <a:pt x="1" y="1170"/>
                  </a:lnTo>
                  <a:lnTo>
                    <a:pt x="1" y="1260"/>
                  </a:lnTo>
                  <a:lnTo>
                    <a:pt x="1304" y="1867"/>
                  </a:lnTo>
                  <a:cubicBezTo>
                    <a:pt x="1395" y="1867"/>
                    <a:pt x="1395" y="1783"/>
                    <a:pt x="1395" y="1783"/>
                  </a:cubicBezTo>
                  <a:lnTo>
                    <a:pt x="1130" y="41"/>
                  </a:lnTo>
                  <a:cubicBezTo>
                    <a:pt x="1130" y="41"/>
                    <a:pt x="1093" y="1"/>
                    <a:pt x="1068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61;p38">
              <a:extLst>
                <a:ext uri="{FF2B5EF4-FFF2-40B4-BE49-F238E27FC236}">
                  <a16:creationId xmlns:a16="http://schemas.microsoft.com/office/drawing/2014/main" id="{0A03B022-5F33-DA66-719C-3AC069F18464}"/>
                </a:ext>
              </a:extLst>
            </p:cNvPr>
            <p:cNvSpPr/>
            <p:nvPr/>
          </p:nvSpPr>
          <p:spPr>
            <a:xfrm>
              <a:off x="-2601740" y="2606762"/>
              <a:ext cx="193855" cy="85327"/>
            </a:xfrm>
            <a:custGeom>
              <a:avLst/>
              <a:gdLst/>
              <a:ahLst/>
              <a:cxnLst/>
              <a:rect l="l" t="t" r="r" b="b"/>
              <a:pathLst>
                <a:path w="3576" h="1574" extrusionOk="0">
                  <a:moveTo>
                    <a:pt x="3485" y="1"/>
                  </a:moveTo>
                  <a:cubicBezTo>
                    <a:pt x="3029" y="319"/>
                    <a:pt x="2474" y="423"/>
                    <a:pt x="1944" y="423"/>
                  </a:cubicBezTo>
                  <a:cubicBezTo>
                    <a:pt x="1162" y="423"/>
                    <a:pt x="437" y="195"/>
                    <a:pt x="175" y="91"/>
                  </a:cubicBezTo>
                  <a:cubicBezTo>
                    <a:pt x="91" y="91"/>
                    <a:pt x="1" y="91"/>
                    <a:pt x="1" y="175"/>
                  </a:cubicBezTo>
                  <a:cubicBezTo>
                    <a:pt x="175" y="523"/>
                    <a:pt x="523" y="1394"/>
                    <a:pt x="1569" y="1568"/>
                  </a:cubicBezTo>
                  <a:cubicBezTo>
                    <a:pt x="1635" y="1572"/>
                    <a:pt x="1699" y="1574"/>
                    <a:pt x="1761" y="1574"/>
                  </a:cubicBezTo>
                  <a:cubicBezTo>
                    <a:pt x="3330" y="1574"/>
                    <a:pt x="3575" y="507"/>
                    <a:pt x="3575" y="91"/>
                  </a:cubicBezTo>
                  <a:cubicBezTo>
                    <a:pt x="3575" y="1"/>
                    <a:pt x="3575" y="1"/>
                    <a:pt x="348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62;p38">
              <a:extLst>
                <a:ext uri="{FF2B5EF4-FFF2-40B4-BE49-F238E27FC236}">
                  <a16:creationId xmlns:a16="http://schemas.microsoft.com/office/drawing/2014/main" id="{9AB10676-1FCE-3EDA-B44F-78DFE979B368}"/>
                </a:ext>
              </a:extLst>
            </p:cNvPr>
            <p:cNvSpPr/>
            <p:nvPr/>
          </p:nvSpPr>
          <p:spPr>
            <a:xfrm>
              <a:off x="-2474022" y="2505606"/>
              <a:ext cx="80122" cy="101210"/>
            </a:xfrm>
            <a:custGeom>
              <a:avLst/>
              <a:gdLst/>
              <a:ahLst/>
              <a:cxnLst/>
              <a:rect l="l" t="t" r="r" b="b"/>
              <a:pathLst>
                <a:path w="1478" h="1867" extrusionOk="0">
                  <a:moveTo>
                    <a:pt x="325" y="1"/>
                  </a:moveTo>
                  <a:cubicBezTo>
                    <a:pt x="298" y="1"/>
                    <a:pt x="258" y="41"/>
                    <a:pt x="258" y="41"/>
                  </a:cubicBezTo>
                  <a:lnTo>
                    <a:pt x="0" y="1783"/>
                  </a:lnTo>
                  <a:lnTo>
                    <a:pt x="84" y="1867"/>
                  </a:lnTo>
                  <a:lnTo>
                    <a:pt x="1394" y="1260"/>
                  </a:lnTo>
                  <a:cubicBezTo>
                    <a:pt x="1477" y="1260"/>
                    <a:pt x="1477" y="1170"/>
                    <a:pt x="1394" y="1170"/>
                  </a:cubicBezTo>
                  <a:lnTo>
                    <a:pt x="348" y="41"/>
                  </a:lnTo>
                  <a:cubicBezTo>
                    <a:pt x="348" y="11"/>
                    <a:pt x="338" y="1"/>
                    <a:pt x="32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63;p38">
              <a:extLst>
                <a:ext uri="{FF2B5EF4-FFF2-40B4-BE49-F238E27FC236}">
                  <a16:creationId xmlns:a16="http://schemas.microsoft.com/office/drawing/2014/main" id="{0A524168-E190-28A1-281A-EA43F8ED8AC4}"/>
                </a:ext>
              </a:extLst>
            </p:cNvPr>
            <p:cNvSpPr/>
            <p:nvPr/>
          </p:nvSpPr>
          <p:spPr>
            <a:xfrm>
              <a:off x="-2516739" y="2592776"/>
              <a:ext cx="18974" cy="14040"/>
            </a:xfrm>
            <a:custGeom>
              <a:avLst/>
              <a:gdLst/>
              <a:ahLst/>
              <a:cxnLst/>
              <a:rect l="l" t="t" r="r" b="b"/>
              <a:pathLst>
                <a:path w="350" h="259" extrusionOk="0">
                  <a:moveTo>
                    <a:pt x="175" y="1"/>
                  </a:moveTo>
                  <a:lnTo>
                    <a:pt x="91" y="175"/>
                  </a:lnTo>
                  <a:cubicBezTo>
                    <a:pt x="1" y="259"/>
                    <a:pt x="91" y="259"/>
                    <a:pt x="91" y="259"/>
                  </a:cubicBezTo>
                  <a:lnTo>
                    <a:pt x="265" y="259"/>
                  </a:lnTo>
                  <a:cubicBezTo>
                    <a:pt x="349" y="259"/>
                    <a:pt x="349" y="259"/>
                    <a:pt x="349" y="175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64;p38">
              <a:extLst>
                <a:ext uri="{FF2B5EF4-FFF2-40B4-BE49-F238E27FC236}">
                  <a16:creationId xmlns:a16="http://schemas.microsoft.com/office/drawing/2014/main" id="{AE38A7BD-A737-9E69-EBA4-797D3E2DF458}"/>
                </a:ext>
              </a:extLst>
            </p:cNvPr>
            <p:cNvSpPr/>
            <p:nvPr/>
          </p:nvSpPr>
          <p:spPr>
            <a:xfrm>
              <a:off x="-2639525" y="2446246"/>
              <a:ext cx="264491" cy="18919"/>
            </a:xfrm>
            <a:custGeom>
              <a:avLst/>
              <a:gdLst/>
              <a:ahLst/>
              <a:cxnLst/>
              <a:rect l="l" t="t" r="r" b="b"/>
              <a:pathLst>
                <a:path w="4879" h="349" extrusionOk="0">
                  <a:moveTo>
                    <a:pt x="92" y="0"/>
                  </a:moveTo>
                  <a:cubicBezTo>
                    <a:pt x="1" y="0"/>
                    <a:pt x="1" y="0"/>
                    <a:pt x="1" y="91"/>
                  </a:cubicBezTo>
                  <a:lnTo>
                    <a:pt x="92" y="91"/>
                  </a:lnTo>
                  <a:cubicBezTo>
                    <a:pt x="1046" y="265"/>
                    <a:pt x="1917" y="349"/>
                    <a:pt x="2614" y="349"/>
                  </a:cubicBezTo>
                  <a:cubicBezTo>
                    <a:pt x="4098" y="349"/>
                    <a:pt x="4879" y="91"/>
                    <a:pt x="4879" y="91"/>
                  </a:cubicBezTo>
                  <a:lnTo>
                    <a:pt x="4879" y="0"/>
                  </a:lnTo>
                  <a:lnTo>
                    <a:pt x="4795" y="0"/>
                  </a:lnTo>
                  <a:cubicBezTo>
                    <a:pt x="4621" y="91"/>
                    <a:pt x="3924" y="174"/>
                    <a:pt x="2614" y="174"/>
                  </a:cubicBezTo>
                  <a:cubicBezTo>
                    <a:pt x="1917" y="174"/>
                    <a:pt x="1046" y="174"/>
                    <a:pt x="92" y="0"/>
                  </a:cubicBez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65;p38">
              <a:extLst>
                <a:ext uri="{FF2B5EF4-FFF2-40B4-BE49-F238E27FC236}">
                  <a16:creationId xmlns:a16="http://schemas.microsoft.com/office/drawing/2014/main" id="{991785B2-47AD-3325-08A6-887AD432EFE2}"/>
                </a:ext>
              </a:extLst>
            </p:cNvPr>
            <p:cNvSpPr/>
            <p:nvPr/>
          </p:nvSpPr>
          <p:spPr>
            <a:xfrm>
              <a:off x="-2743391" y="384748"/>
              <a:ext cx="1327061" cy="1431252"/>
            </a:xfrm>
            <a:custGeom>
              <a:avLst/>
              <a:gdLst/>
              <a:ahLst/>
              <a:cxnLst/>
              <a:rect l="l" t="t" r="r" b="b"/>
              <a:pathLst>
                <a:path w="24480" h="26402" extrusionOk="0">
                  <a:moveTo>
                    <a:pt x="12402" y="1"/>
                  </a:moveTo>
                  <a:cubicBezTo>
                    <a:pt x="9846" y="1"/>
                    <a:pt x="3930" y="633"/>
                    <a:pt x="2440" y="6323"/>
                  </a:cubicBezTo>
                  <a:cubicBezTo>
                    <a:pt x="523" y="13731"/>
                    <a:pt x="1" y="23834"/>
                    <a:pt x="614" y="24531"/>
                  </a:cubicBezTo>
                  <a:cubicBezTo>
                    <a:pt x="724" y="24658"/>
                    <a:pt x="852" y="24710"/>
                    <a:pt x="987" y="24710"/>
                  </a:cubicBezTo>
                  <a:cubicBezTo>
                    <a:pt x="1596" y="24710"/>
                    <a:pt x="2356" y="23660"/>
                    <a:pt x="2356" y="23660"/>
                  </a:cubicBezTo>
                  <a:cubicBezTo>
                    <a:pt x="2356" y="23660"/>
                    <a:pt x="2760" y="24952"/>
                    <a:pt x="3429" y="24952"/>
                  </a:cubicBezTo>
                  <a:cubicBezTo>
                    <a:pt x="3742" y="24952"/>
                    <a:pt x="4114" y="24668"/>
                    <a:pt x="4530" y="23834"/>
                  </a:cubicBezTo>
                  <a:cubicBezTo>
                    <a:pt x="4530" y="23834"/>
                    <a:pt x="4767" y="25058"/>
                    <a:pt x="5295" y="25058"/>
                  </a:cubicBezTo>
                  <a:cubicBezTo>
                    <a:pt x="5550" y="25058"/>
                    <a:pt x="5874" y="24771"/>
                    <a:pt x="6272" y="23918"/>
                  </a:cubicBezTo>
                  <a:cubicBezTo>
                    <a:pt x="6272" y="23918"/>
                    <a:pt x="6674" y="25327"/>
                    <a:pt x="7289" y="25327"/>
                  </a:cubicBezTo>
                  <a:cubicBezTo>
                    <a:pt x="7578" y="25327"/>
                    <a:pt x="7915" y="25014"/>
                    <a:pt x="8279" y="24092"/>
                  </a:cubicBezTo>
                  <a:cubicBezTo>
                    <a:pt x="8279" y="24092"/>
                    <a:pt x="8520" y="25539"/>
                    <a:pt x="9028" y="25539"/>
                  </a:cubicBezTo>
                  <a:cubicBezTo>
                    <a:pt x="9269" y="25539"/>
                    <a:pt x="9568" y="25216"/>
                    <a:pt x="9930" y="24266"/>
                  </a:cubicBezTo>
                  <a:cubicBezTo>
                    <a:pt x="9930" y="24266"/>
                    <a:pt x="10172" y="25636"/>
                    <a:pt x="10710" y="25636"/>
                  </a:cubicBezTo>
                  <a:cubicBezTo>
                    <a:pt x="10963" y="25636"/>
                    <a:pt x="11282" y="25332"/>
                    <a:pt x="11672" y="24440"/>
                  </a:cubicBezTo>
                  <a:cubicBezTo>
                    <a:pt x="11672" y="24440"/>
                    <a:pt x="11950" y="25902"/>
                    <a:pt x="12529" y="25902"/>
                  </a:cubicBezTo>
                  <a:cubicBezTo>
                    <a:pt x="12810" y="25902"/>
                    <a:pt x="13162" y="25557"/>
                    <a:pt x="13589" y="24531"/>
                  </a:cubicBezTo>
                  <a:cubicBezTo>
                    <a:pt x="13589" y="24531"/>
                    <a:pt x="13872" y="25938"/>
                    <a:pt x="14408" y="25938"/>
                  </a:cubicBezTo>
                  <a:cubicBezTo>
                    <a:pt x="14660" y="25938"/>
                    <a:pt x="14969" y="25625"/>
                    <a:pt x="15331" y="24705"/>
                  </a:cubicBezTo>
                  <a:cubicBezTo>
                    <a:pt x="15331" y="24705"/>
                    <a:pt x="15733" y="26152"/>
                    <a:pt x="16482" y="26152"/>
                  </a:cubicBezTo>
                  <a:cubicBezTo>
                    <a:pt x="16835" y="26152"/>
                    <a:pt x="17267" y="25829"/>
                    <a:pt x="17770" y="24879"/>
                  </a:cubicBezTo>
                  <a:cubicBezTo>
                    <a:pt x="17770" y="24879"/>
                    <a:pt x="18091" y="26286"/>
                    <a:pt x="18571" y="26286"/>
                  </a:cubicBezTo>
                  <a:cubicBezTo>
                    <a:pt x="18797" y="26286"/>
                    <a:pt x="19058" y="25973"/>
                    <a:pt x="19337" y="25054"/>
                  </a:cubicBezTo>
                  <a:cubicBezTo>
                    <a:pt x="19337" y="25054"/>
                    <a:pt x="19653" y="26395"/>
                    <a:pt x="20152" y="26395"/>
                  </a:cubicBezTo>
                  <a:cubicBezTo>
                    <a:pt x="20395" y="26395"/>
                    <a:pt x="20681" y="26078"/>
                    <a:pt x="20996" y="25137"/>
                  </a:cubicBezTo>
                  <a:cubicBezTo>
                    <a:pt x="20996" y="25137"/>
                    <a:pt x="21628" y="26401"/>
                    <a:pt x="22246" y="26401"/>
                  </a:cubicBezTo>
                  <a:cubicBezTo>
                    <a:pt x="22353" y="26401"/>
                    <a:pt x="22460" y="26363"/>
                    <a:pt x="22564" y="26273"/>
                  </a:cubicBezTo>
                  <a:cubicBezTo>
                    <a:pt x="23260" y="25660"/>
                    <a:pt x="24480" y="15647"/>
                    <a:pt x="23692" y="8065"/>
                  </a:cubicBezTo>
                  <a:cubicBezTo>
                    <a:pt x="22996" y="575"/>
                    <a:pt x="13763" y="52"/>
                    <a:pt x="13763" y="52"/>
                  </a:cubicBezTo>
                  <a:lnTo>
                    <a:pt x="13589" y="52"/>
                  </a:lnTo>
                  <a:cubicBezTo>
                    <a:pt x="13589" y="52"/>
                    <a:pt x="13133" y="1"/>
                    <a:pt x="12402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66;p38">
              <a:extLst>
                <a:ext uri="{FF2B5EF4-FFF2-40B4-BE49-F238E27FC236}">
                  <a16:creationId xmlns:a16="http://schemas.microsoft.com/office/drawing/2014/main" id="{16F4D7CF-8627-C1D8-41A1-DCB82627F3EE}"/>
                </a:ext>
              </a:extLst>
            </p:cNvPr>
            <p:cNvSpPr/>
            <p:nvPr/>
          </p:nvSpPr>
          <p:spPr>
            <a:xfrm>
              <a:off x="-2375088" y="2795630"/>
              <a:ext cx="241072" cy="119858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67;p38">
              <a:extLst>
                <a:ext uri="{FF2B5EF4-FFF2-40B4-BE49-F238E27FC236}">
                  <a16:creationId xmlns:a16="http://schemas.microsoft.com/office/drawing/2014/main" id="{245B3694-BEED-2E85-5546-FF9FED0C77BC}"/>
                </a:ext>
              </a:extLst>
            </p:cNvPr>
            <p:cNvSpPr/>
            <p:nvPr/>
          </p:nvSpPr>
          <p:spPr>
            <a:xfrm>
              <a:off x="-2077421" y="2795630"/>
              <a:ext cx="240692" cy="119858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84" y="1394"/>
                    <a:pt x="523" y="1485"/>
                    <a:pt x="955" y="1569"/>
                  </a:cubicBezTo>
                  <a:cubicBezTo>
                    <a:pt x="1836" y="1820"/>
                    <a:pt x="2990" y="2210"/>
                    <a:pt x="3662" y="2210"/>
                  </a:cubicBezTo>
                  <a:cubicBezTo>
                    <a:pt x="3921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68;p38">
              <a:extLst>
                <a:ext uri="{FF2B5EF4-FFF2-40B4-BE49-F238E27FC236}">
                  <a16:creationId xmlns:a16="http://schemas.microsoft.com/office/drawing/2014/main" id="{2AF7D120-D141-2658-0FD2-57F183072959}"/>
                </a:ext>
              </a:extLst>
            </p:cNvPr>
            <p:cNvSpPr/>
            <p:nvPr/>
          </p:nvSpPr>
          <p:spPr>
            <a:xfrm>
              <a:off x="-2237937" y="2073390"/>
              <a:ext cx="264436" cy="737907"/>
            </a:xfrm>
            <a:custGeom>
              <a:avLst/>
              <a:gdLst/>
              <a:ahLst/>
              <a:cxnLst/>
              <a:rect l="l" t="t" r="r" b="b"/>
              <a:pathLst>
                <a:path w="4878" h="1361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lnTo>
                    <a:pt x="258" y="13498"/>
                  </a:lnTo>
                  <a:cubicBezTo>
                    <a:pt x="258" y="13498"/>
                    <a:pt x="572" y="13612"/>
                    <a:pt x="971" y="13612"/>
                  </a:cubicBezTo>
                  <a:cubicBezTo>
                    <a:pt x="1270" y="13612"/>
                    <a:pt x="1618" y="13548"/>
                    <a:pt x="1916" y="13324"/>
                  </a:cubicBezTo>
                  <a:cubicBezTo>
                    <a:pt x="1916" y="13240"/>
                    <a:pt x="2174" y="7227"/>
                    <a:pt x="2174" y="7227"/>
                  </a:cubicBezTo>
                  <a:lnTo>
                    <a:pt x="2439" y="1130"/>
                  </a:lnTo>
                  <a:lnTo>
                    <a:pt x="2697" y="7227"/>
                  </a:lnTo>
                  <a:cubicBezTo>
                    <a:pt x="2697" y="7227"/>
                    <a:pt x="2962" y="13240"/>
                    <a:pt x="2962" y="13324"/>
                  </a:cubicBezTo>
                  <a:cubicBezTo>
                    <a:pt x="3260" y="13548"/>
                    <a:pt x="3606" y="13612"/>
                    <a:pt x="3904" y="13612"/>
                  </a:cubicBezTo>
                  <a:cubicBezTo>
                    <a:pt x="4301" y="13612"/>
                    <a:pt x="4613" y="13498"/>
                    <a:pt x="4613" y="13498"/>
                  </a:cubicBezTo>
                  <a:lnTo>
                    <a:pt x="4704" y="7227"/>
                  </a:lnTo>
                  <a:lnTo>
                    <a:pt x="4878" y="1046"/>
                  </a:lnTo>
                  <a:cubicBezTo>
                    <a:pt x="4878" y="175"/>
                    <a:pt x="4355" y="1"/>
                    <a:pt x="3658" y="1"/>
                  </a:cubicBezTo>
                  <a:cubicBezTo>
                    <a:pt x="3045" y="1"/>
                    <a:pt x="2523" y="175"/>
                    <a:pt x="2439" y="872"/>
                  </a:cubicBezTo>
                  <a:cubicBezTo>
                    <a:pt x="2348" y="175"/>
                    <a:pt x="182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69;p38">
              <a:extLst>
                <a:ext uri="{FF2B5EF4-FFF2-40B4-BE49-F238E27FC236}">
                  <a16:creationId xmlns:a16="http://schemas.microsoft.com/office/drawing/2014/main" id="{FF5CA5EF-3B87-5E2C-9DF6-527EE7B8B6AD}"/>
                </a:ext>
              </a:extLst>
            </p:cNvPr>
            <p:cNvSpPr/>
            <p:nvPr/>
          </p:nvSpPr>
          <p:spPr>
            <a:xfrm>
              <a:off x="-1661902" y="1785209"/>
              <a:ext cx="165124" cy="113353"/>
            </a:xfrm>
            <a:custGeom>
              <a:avLst/>
              <a:gdLst/>
              <a:ahLst/>
              <a:cxnLst/>
              <a:rect l="l" t="t" r="r" b="b"/>
              <a:pathLst>
                <a:path w="3046" h="2091" extrusionOk="0">
                  <a:moveTo>
                    <a:pt x="1129" y="0"/>
                  </a:moveTo>
                  <a:cubicBezTo>
                    <a:pt x="955" y="91"/>
                    <a:pt x="781" y="174"/>
                    <a:pt x="781" y="348"/>
                  </a:cubicBezTo>
                  <a:cubicBezTo>
                    <a:pt x="523" y="787"/>
                    <a:pt x="258" y="1310"/>
                    <a:pt x="258" y="1310"/>
                  </a:cubicBezTo>
                  <a:cubicBezTo>
                    <a:pt x="84" y="1394"/>
                    <a:pt x="1" y="1484"/>
                    <a:pt x="84" y="1742"/>
                  </a:cubicBezTo>
                  <a:cubicBezTo>
                    <a:pt x="175" y="1916"/>
                    <a:pt x="433" y="1916"/>
                    <a:pt x="433" y="1916"/>
                  </a:cubicBezTo>
                  <a:cubicBezTo>
                    <a:pt x="1304" y="2091"/>
                    <a:pt x="2523" y="2091"/>
                    <a:pt x="2523" y="2091"/>
                  </a:cubicBezTo>
                  <a:cubicBezTo>
                    <a:pt x="2523" y="2091"/>
                    <a:pt x="2614" y="2091"/>
                    <a:pt x="2614" y="2007"/>
                  </a:cubicBezTo>
                  <a:cubicBezTo>
                    <a:pt x="2697" y="2007"/>
                    <a:pt x="2614" y="1916"/>
                    <a:pt x="2523" y="1833"/>
                  </a:cubicBezTo>
                  <a:lnTo>
                    <a:pt x="1652" y="1658"/>
                  </a:lnTo>
                  <a:lnTo>
                    <a:pt x="2788" y="1658"/>
                  </a:lnTo>
                  <a:cubicBezTo>
                    <a:pt x="2871" y="1658"/>
                    <a:pt x="2871" y="1568"/>
                    <a:pt x="2962" y="1484"/>
                  </a:cubicBezTo>
                  <a:lnTo>
                    <a:pt x="2871" y="1394"/>
                  </a:lnTo>
                  <a:lnTo>
                    <a:pt x="1652" y="1310"/>
                  </a:lnTo>
                  <a:lnTo>
                    <a:pt x="2962" y="1045"/>
                  </a:lnTo>
                  <a:cubicBezTo>
                    <a:pt x="3046" y="1045"/>
                    <a:pt x="3046" y="962"/>
                    <a:pt x="3046" y="871"/>
                  </a:cubicBezTo>
                  <a:lnTo>
                    <a:pt x="2962" y="787"/>
                  </a:lnTo>
                  <a:lnTo>
                    <a:pt x="1568" y="962"/>
                  </a:lnTo>
                  <a:lnTo>
                    <a:pt x="2614" y="439"/>
                  </a:lnTo>
                  <a:cubicBezTo>
                    <a:pt x="2697" y="439"/>
                    <a:pt x="2788" y="348"/>
                    <a:pt x="2697" y="265"/>
                  </a:cubicBezTo>
                  <a:cubicBezTo>
                    <a:pt x="2697" y="265"/>
                    <a:pt x="2614" y="174"/>
                    <a:pt x="2523" y="174"/>
                  </a:cubicBezTo>
                  <a:lnTo>
                    <a:pt x="1129" y="697"/>
                  </a:lnTo>
                  <a:cubicBezTo>
                    <a:pt x="1220" y="348"/>
                    <a:pt x="1220" y="265"/>
                    <a:pt x="1220" y="91"/>
                  </a:cubicBezTo>
                  <a:lnTo>
                    <a:pt x="112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70;p38">
              <a:extLst>
                <a:ext uri="{FF2B5EF4-FFF2-40B4-BE49-F238E27FC236}">
                  <a16:creationId xmlns:a16="http://schemas.microsoft.com/office/drawing/2014/main" id="{BE00E3A6-CA40-4F26-FE3A-2E18B7DE4623}"/>
                </a:ext>
              </a:extLst>
            </p:cNvPr>
            <p:cNvSpPr/>
            <p:nvPr/>
          </p:nvSpPr>
          <p:spPr>
            <a:xfrm>
              <a:off x="-2091787" y="1775018"/>
              <a:ext cx="467724" cy="216406"/>
            </a:xfrm>
            <a:custGeom>
              <a:avLst/>
              <a:gdLst/>
              <a:ahLst/>
              <a:cxnLst/>
              <a:rect l="l" t="t" r="r" b="b"/>
              <a:pathLst>
                <a:path w="8628" h="3992" extrusionOk="0">
                  <a:moveTo>
                    <a:pt x="980" y="0"/>
                  </a:moveTo>
                  <a:cubicBezTo>
                    <a:pt x="616" y="0"/>
                    <a:pt x="302" y="245"/>
                    <a:pt x="175" y="627"/>
                  </a:cubicBezTo>
                  <a:cubicBezTo>
                    <a:pt x="1" y="1059"/>
                    <a:pt x="91" y="1498"/>
                    <a:pt x="349" y="1756"/>
                  </a:cubicBezTo>
                  <a:lnTo>
                    <a:pt x="3401" y="3846"/>
                  </a:lnTo>
                  <a:cubicBezTo>
                    <a:pt x="3554" y="3949"/>
                    <a:pt x="3737" y="3991"/>
                    <a:pt x="3934" y="3991"/>
                  </a:cubicBezTo>
                  <a:cubicBezTo>
                    <a:pt x="4071" y="3991"/>
                    <a:pt x="4213" y="3971"/>
                    <a:pt x="4356" y="3937"/>
                  </a:cubicBezTo>
                  <a:lnTo>
                    <a:pt x="8627" y="2104"/>
                  </a:lnTo>
                  <a:cubicBezTo>
                    <a:pt x="8453" y="1930"/>
                    <a:pt x="8363" y="1582"/>
                    <a:pt x="8279" y="1233"/>
                  </a:cubicBezTo>
                  <a:cubicBezTo>
                    <a:pt x="8279" y="1233"/>
                    <a:pt x="5575" y="1582"/>
                    <a:pt x="4182" y="1930"/>
                  </a:cubicBezTo>
                  <a:cubicBezTo>
                    <a:pt x="3401" y="1408"/>
                    <a:pt x="1569" y="104"/>
                    <a:pt x="1394" y="104"/>
                  </a:cubicBezTo>
                  <a:cubicBezTo>
                    <a:pt x="1254" y="33"/>
                    <a:pt x="1114" y="0"/>
                    <a:pt x="9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71;p38">
              <a:extLst>
                <a:ext uri="{FF2B5EF4-FFF2-40B4-BE49-F238E27FC236}">
                  <a16:creationId xmlns:a16="http://schemas.microsoft.com/office/drawing/2014/main" id="{913CE0A4-576F-88F7-7D5D-D1753C088E22}"/>
                </a:ext>
              </a:extLst>
            </p:cNvPr>
            <p:cNvSpPr/>
            <p:nvPr/>
          </p:nvSpPr>
          <p:spPr>
            <a:xfrm>
              <a:off x="-2242870" y="2040159"/>
              <a:ext cx="269369" cy="198354"/>
            </a:xfrm>
            <a:custGeom>
              <a:avLst/>
              <a:gdLst/>
              <a:ahLst/>
              <a:cxnLst/>
              <a:rect l="l" t="t" r="r" b="b"/>
              <a:pathLst>
                <a:path w="4969" h="3659" extrusionOk="0">
                  <a:moveTo>
                    <a:pt x="2530" y="91"/>
                  </a:moveTo>
                  <a:cubicBezTo>
                    <a:pt x="3136" y="91"/>
                    <a:pt x="3749" y="265"/>
                    <a:pt x="4181" y="440"/>
                  </a:cubicBezTo>
                  <a:cubicBezTo>
                    <a:pt x="4356" y="523"/>
                    <a:pt x="4530" y="697"/>
                    <a:pt x="4704" y="788"/>
                  </a:cubicBezTo>
                  <a:cubicBezTo>
                    <a:pt x="4795" y="962"/>
                    <a:pt x="4878" y="1136"/>
                    <a:pt x="4878" y="1311"/>
                  </a:cubicBezTo>
                  <a:cubicBezTo>
                    <a:pt x="4878" y="1833"/>
                    <a:pt x="4795" y="2182"/>
                    <a:pt x="4704" y="2530"/>
                  </a:cubicBezTo>
                  <a:cubicBezTo>
                    <a:pt x="4704" y="2704"/>
                    <a:pt x="4620" y="2878"/>
                    <a:pt x="4446" y="3053"/>
                  </a:cubicBezTo>
                  <a:cubicBezTo>
                    <a:pt x="4272" y="3227"/>
                    <a:pt x="4007" y="3401"/>
                    <a:pt x="3749" y="3401"/>
                  </a:cubicBezTo>
                  <a:cubicBezTo>
                    <a:pt x="3401" y="3485"/>
                    <a:pt x="2962" y="3485"/>
                    <a:pt x="2530" y="3485"/>
                  </a:cubicBezTo>
                  <a:cubicBezTo>
                    <a:pt x="1659" y="3485"/>
                    <a:pt x="1046" y="3401"/>
                    <a:pt x="697" y="3053"/>
                  </a:cubicBezTo>
                  <a:cubicBezTo>
                    <a:pt x="523" y="2878"/>
                    <a:pt x="349" y="2704"/>
                    <a:pt x="265" y="2439"/>
                  </a:cubicBezTo>
                  <a:cubicBezTo>
                    <a:pt x="175" y="2091"/>
                    <a:pt x="91" y="1743"/>
                    <a:pt x="91" y="1311"/>
                  </a:cubicBezTo>
                  <a:cubicBezTo>
                    <a:pt x="175" y="1136"/>
                    <a:pt x="175" y="962"/>
                    <a:pt x="349" y="788"/>
                  </a:cubicBezTo>
                  <a:cubicBezTo>
                    <a:pt x="523" y="614"/>
                    <a:pt x="872" y="440"/>
                    <a:pt x="1220" y="265"/>
                  </a:cubicBezTo>
                  <a:cubicBezTo>
                    <a:pt x="1568" y="175"/>
                    <a:pt x="2091" y="91"/>
                    <a:pt x="2530" y="91"/>
                  </a:cubicBezTo>
                  <a:close/>
                  <a:moveTo>
                    <a:pt x="2530" y="1"/>
                  </a:moveTo>
                  <a:cubicBezTo>
                    <a:pt x="1917" y="1"/>
                    <a:pt x="1311" y="91"/>
                    <a:pt x="788" y="349"/>
                  </a:cubicBezTo>
                  <a:cubicBezTo>
                    <a:pt x="614" y="440"/>
                    <a:pt x="349" y="614"/>
                    <a:pt x="265" y="788"/>
                  </a:cubicBezTo>
                  <a:cubicBezTo>
                    <a:pt x="91" y="962"/>
                    <a:pt x="1" y="1136"/>
                    <a:pt x="1" y="1311"/>
                  </a:cubicBezTo>
                  <a:cubicBezTo>
                    <a:pt x="1" y="1743"/>
                    <a:pt x="91" y="2182"/>
                    <a:pt x="175" y="2439"/>
                  </a:cubicBezTo>
                  <a:cubicBezTo>
                    <a:pt x="265" y="2878"/>
                    <a:pt x="523" y="3227"/>
                    <a:pt x="962" y="3401"/>
                  </a:cubicBezTo>
                  <a:cubicBezTo>
                    <a:pt x="1311" y="3575"/>
                    <a:pt x="1833" y="3659"/>
                    <a:pt x="2530" y="3659"/>
                  </a:cubicBezTo>
                  <a:cubicBezTo>
                    <a:pt x="2962" y="3659"/>
                    <a:pt x="3310" y="3659"/>
                    <a:pt x="3659" y="3575"/>
                  </a:cubicBezTo>
                  <a:cubicBezTo>
                    <a:pt x="3833" y="3485"/>
                    <a:pt x="4098" y="3485"/>
                    <a:pt x="4272" y="3401"/>
                  </a:cubicBezTo>
                  <a:cubicBezTo>
                    <a:pt x="4530" y="3227"/>
                    <a:pt x="4704" y="2962"/>
                    <a:pt x="4795" y="2704"/>
                  </a:cubicBezTo>
                  <a:cubicBezTo>
                    <a:pt x="4969" y="2356"/>
                    <a:pt x="4969" y="1917"/>
                    <a:pt x="4969" y="1311"/>
                  </a:cubicBezTo>
                  <a:cubicBezTo>
                    <a:pt x="4969" y="1136"/>
                    <a:pt x="4878" y="962"/>
                    <a:pt x="4795" y="788"/>
                  </a:cubicBezTo>
                  <a:cubicBezTo>
                    <a:pt x="4530" y="523"/>
                    <a:pt x="4181" y="349"/>
                    <a:pt x="3833" y="175"/>
                  </a:cubicBezTo>
                  <a:cubicBezTo>
                    <a:pt x="3401" y="91"/>
                    <a:pt x="2962" y="1"/>
                    <a:pt x="2530" y="1"/>
                  </a:cubicBez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72;p38">
              <a:extLst>
                <a:ext uri="{FF2B5EF4-FFF2-40B4-BE49-F238E27FC236}">
                  <a16:creationId xmlns:a16="http://schemas.microsoft.com/office/drawing/2014/main" id="{0352C6A5-C61B-58C3-1B38-99A50C817D4C}"/>
                </a:ext>
              </a:extLst>
            </p:cNvPr>
            <p:cNvSpPr/>
            <p:nvPr/>
          </p:nvSpPr>
          <p:spPr>
            <a:xfrm>
              <a:off x="-2237937" y="1747425"/>
              <a:ext cx="264436" cy="399907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091" y="0"/>
                    <a:pt x="1568" y="265"/>
                    <a:pt x="1045" y="439"/>
                  </a:cubicBezTo>
                  <a:cubicBezTo>
                    <a:pt x="781" y="523"/>
                    <a:pt x="523" y="962"/>
                    <a:pt x="432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529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39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73;p38">
              <a:extLst>
                <a:ext uri="{FF2B5EF4-FFF2-40B4-BE49-F238E27FC236}">
                  <a16:creationId xmlns:a16="http://schemas.microsoft.com/office/drawing/2014/main" id="{896816A6-FBBC-037C-07C9-2BC85F041110}"/>
                </a:ext>
              </a:extLst>
            </p:cNvPr>
            <p:cNvSpPr/>
            <p:nvPr/>
          </p:nvSpPr>
          <p:spPr>
            <a:xfrm>
              <a:off x="-2351290" y="1753388"/>
              <a:ext cx="491143" cy="655128"/>
            </a:xfrm>
            <a:custGeom>
              <a:avLst/>
              <a:gdLst/>
              <a:ahLst/>
              <a:cxnLst/>
              <a:rect l="l" t="t" r="r" b="b"/>
              <a:pathLst>
                <a:path w="9060" h="12085" extrusionOk="0">
                  <a:moveTo>
                    <a:pt x="4529" y="0"/>
                  </a:moveTo>
                  <a:cubicBezTo>
                    <a:pt x="3723" y="0"/>
                    <a:pt x="2917" y="110"/>
                    <a:pt x="2697" y="329"/>
                  </a:cubicBezTo>
                  <a:cubicBezTo>
                    <a:pt x="2349" y="678"/>
                    <a:pt x="523" y="6252"/>
                    <a:pt x="258" y="8775"/>
                  </a:cubicBezTo>
                  <a:cubicBezTo>
                    <a:pt x="1" y="11304"/>
                    <a:pt x="1478" y="12084"/>
                    <a:pt x="4530" y="12084"/>
                  </a:cubicBezTo>
                  <a:cubicBezTo>
                    <a:pt x="7575" y="12084"/>
                    <a:pt x="9059" y="11304"/>
                    <a:pt x="8794" y="8775"/>
                  </a:cubicBezTo>
                  <a:cubicBezTo>
                    <a:pt x="8537" y="6252"/>
                    <a:pt x="6704" y="678"/>
                    <a:pt x="6356" y="329"/>
                  </a:cubicBezTo>
                  <a:cubicBezTo>
                    <a:pt x="6140" y="110"/>
                    <a:pt x="5335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74;p38">
              <a:extLst>
                <a:ext uri="{FF2B5EF4-FFF2-40B4-BE49-F238E27FC236}">
                  <a16:creationId xmlns:a16="http://schemas.microsoft.com/office/drawing/2014/main" id="{3338AE2E-86CB-D273-CA42-9F789C7F4B16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75;p38">
              <a:extLst>
                <a:ext uri="{FF2B5EF4-FFF2-40B4-BE49-F238E27FC236}">
                  <a16:creationId xmlns:a16="http://schemas.microsoft.com/office/drawing/2014/main" id="{9A531547-8F8C-17E8-9B73-90E2509BF0CA}"/>
                </a:ext>
              </a:extLst>
            </p:cNvPr>
            <p:cNvSpPr/>
            <p:nvPr/>
          </p:nvSpPr>
          <p:spPr>
            <a:xfrm>
              <a:off x="-2077421" y="1950658"/>
              <a:ext cx="85055" cy="108420"/>
            </a:xfrm>
            <a:custGeom>
              <a:avLst/>
              <a:gdLst/>
              <a:ahLst/>
              <a:cxnLst/>
              <a:rect l="l" t="t" r="r" b="b"/>
              <a:pathLst>
                <a:path w="156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84" y="2000"/>
                  </a:lnTo>
                  <a:lnTo>
                    <a:pt x="1568" y="1568"/>
                  </a:lnTo>
                  <a:lnTo>
                    <a:pt x="1568" y="1477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76;p38">
              <a:extLst>
                <a:ext uri="{FF2B5EF4-FFF2-40B4-BE49-F238E27FC236}">
                  <a16:creationId xmlns:a16="http://schemas.microsoft.com/office/drawing/2014/main" id="{C33CE182-26B7-67B7-4756-F5FACDB6F17B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77;p38">
              <a:extLst>
                <a:ext uri="{FF2B5EF4-FFF2-40B4-BE49-F238E27FC236}">
                  <a16:creationId xmlns:a16="http://schemas.microsoft.com/office/drawing/2014/main" id="{40615989-AE86-A116-0E9D-E85F4D11FAAE}"/>
                </a:ext>
              </a:extLst>
            </p:cNvPr>
            <p:cNvSpPr/>
            <p:nvPr/>
          </p:nvSpPr>
          <p:spPr>
            <a:xfrm>
              <a:off x="-2256856" y="2054525"/>
              <a:ext cx="297342" cy="146204"/>
            </a:xfrm>
            <a:custGeom>
              <a:avLst/>
              <a:gdLst/>
              <a:ahLst/>
              <a:cxnLst/>
              <a:rect l="l" t="t" r="r" b="b"/>
              <a:pathLst>
                <a:path w="548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3311" y="2697"/>
                  </a:lnTo>
                  <a:cubicBezTo>
                    <a:pt x="3394" y="2697"/>
                    <a:pt x="3394" y="2613"/>
                    <a:pt x="3394" y="2613"/>
                  </a:cubicBezTo>
                  <a:lnTo>
                    <a:pt x="3394" y="2265"/>
                  </a:lnTo>
                  <a:lnTo>
                    <a:pt x="3485" y="2265"/>
                  </a:lnTo>
                  <a:lnTo>
                    <a:pt x="4356" y="1826"/>
                  </a:lnTo>
                  <a:lnTo>
                    <a:pt x="4530" y="2091"/>
                  </a:lnTo>
                  <a:lnTo>
                    <a:pt x="4614" y="2091"/>
                  </a:lnTo>
                  <a:cubicBezTo>
                    <a:pt x="5401" y="1394"/>
                    <a:pt x="5485" y="349"/>
                    <a:pt x="5485" y="84"/>
                  </a:cubicBezTo>
                  <a:lnTo>
                    <a:pt x="5485" y="0"/>
                  </a:lnTo>
                  <a:cubicBezTo>
                    <a:pt x="4363" y="530"/>
                    <a:pt x="3399" y="700"/>
                    <a:pt x="2597" y="700"/>
                  </a:cubicBezTo>
                  <a:cubicBezTo>
                    <a:pt x="2218" y="700"/>
                    <a:pt x="1875" y="662"/>
                    <a:pt x="1569" y="607"/>
                  </a:cubicBezTo>
                  <a:lnTo>
                    <a:pt x="1569" y="871"/>
                  </a:lnTo>
                  <a:lnTo>
                    <a:pt x="698" y="607"/>
                  </a:lnTo>
                  <a:lnTo>
                    <a:pt x="698" y="349"/>
                  </a:lnTo>
                  <a:cubicBezTo>
                    <a:pt x="433" y="258"/>
                    <a:pt x="259" y="84"/>
                    <a:pt x="84" y="0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578;p38">
              <a:extLst>
                <a:ext uri="{FF2B5EF4-FFF2-40B4-BE49-F238E27FC236}">
                  <a16:creationId xmlns:a16="http://schemas.microsoft.com/office/drawing/2014/main" id="{0FA6FF04-5C0E-21F5-D49F-03CBA7F6D359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2007"/>
                  </a:lnTo>
                  <a:lnTo>
                    <a:pt x="258" y="1659"/>
                  </a:lnTo>
                  <a:cubicBezTo>
                    <a:pt x="175" y="1568"/>
                    <a:pt x="175" y="1568"/>
                    <a:pt x="258" y="1485"/>
                  </a:cubicBez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579;p38">
              <a:extLst>
                <a:ext uri="{FF2B5EF4-FFF2-40B4-BE49-F238E27FC236}">
                  <a16:creationId xmlns:a16="http://schemas.microsoft.com/office/drawing/2014/main" id="{BD89FCD0-38CA-28CE-3414-11D6F0A17EF0}"/>
                </a:ext>
              </a:extLst>
            </p:cNvPr>
            <p:cNvSpPr/>
            <p:nvPr/>
          </p:nvSpPr>
          <p:spPr>
            <a:xfrm>
              <a:off x="-2077421" y="1950658"/>
              <a:ext cx="14040" cy="108420"/>
            </a:xfrm>
            <a:custGeom>
              <a:avLst/>
              <a:gdLst/>
              <a:ahLst/>
              <a:cxnLst/>
              <a:rect l="l" t="t" r="r" b="b"/>
              <a:pathLst>
                <a:path w="25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258" y="2000"/>
                  </a:lnTo>
                  <a:lnTo>
                    <a:pt x="175" y="1916"/>
                  </a:lnTo>
                  <a:lnTo>
                    <a:pt x="175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580;p38">
              <a:extLst>
                <a:ext uri="{FF2B5EF4-FFF2-40B4-BE49-F238E27FC236}">
                  <a16:creationId xmlns:a16="http://schemas.microsoft.com/office/drawing/2014/main" id="{8EBC7502-B9EC-4BAE-5CE4-5C8F5ED246FF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175" y="349"/>
                  </a:lnTo>
                  <a:lnTo>
                    <a:pt x="349" y="92"/>
                  </a:lnTo>
                  <a:lnTo>
                    <a:pt x="349" y="1"/>
                  </a:lnTo>
                  <a:close/>
                  <a:moveTo>
                    <a:pt x="614" y="266"/>
                  </a:moveTo>
                  <a:lnTo>
                    <a:pt x="175" y="349"/>
                  </a:lnTo>
                  <a:lnTo>
                    <a:pt x="614" y="349"/>
                  </a:lnTo>
                  <a:lnTo>
                    <a:pt x="614" y="266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581;p38">
              <a:extLst>
                <a:ext uri="{FF2B5EF4-FFF2-40B4-BE49-F238E27FC236}">
                  <a16:creationId xmlns:a16="http://schemas.microsoft.com/office/drawing/2014/main" id="{F4BD1FC4-6F29-0F1C-B30B-2CDC698075D8}"/>
                </a:ext>
              </a:extLst>
            </p:cNvPr>
            <p:cNvSpPr/>
            <p:nvPr/>
          </p:nvSpPr>
          <p:spPr>
            <a:xfrm>
              <a:off x="-2171855" y="2087376"/>
              <a:ext cx="9487" cy="9487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1" y="1"/>
                  </a:moveTo>
                  <a:lnTo>
                    <a:pt x="1" y="175"/>
                  </a:lnTo>
                  <a:lnTo>
                    <a:pt x="175" y="17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582;p38">
              <a:extLst>
                <a:ext uri="{FF2B5EF4-FFF2-40B4-BE49-F238E27FC236}">
                  <a16:creationId xmlns:a16="http://schemas.microsoft.com/office/drawing/2014/main" id="{B410315B-E9D8-517C-8887-927F324FFDF0}"/>
                </a:ext>
              </a:extLst>
            </p:cNvPr>
            <p:cNvSpPr/>
            <p:nvPr/>
          </p:nvSpPr>
          <p:spPr>
            <a:xfrm>
              <a:off x="-2044570" y="2054525"/>
              <a:ext cx="85055" cy="28352"/>
            </a:xfrm>
            <a:custGeom>
              <a:avLst/>
              <a:gdLst/>
              <a:ahLst/>
              <a:cxnLst/>
              <a:rect l="l" t="t" r="r" b="b"/>
              <a:pathLst>
                <a:path w="1569" h="523" extrusionOk="0">
                  <a:moveTo>
                    <a:pt x="1569" y="0"/>
                  </a:moveTo>
                  <a:cubicBezTo>
                    <a:pt x="962" y="258"/>
                    <a:pt x="523" y="432"/>
                    <a:pt x="1" y="523"/>
                  </a:cubicBezTo>
                  <a:cubicBezTo>
                    <a:pt x="523" y="432"/>
                    <a:pt x="1046" y="258"/>
                    <a:pt x="1569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583;p38">
              <a:extLst>
                <a:ext uri="{FF2B5EF4-FFF2-40B4-BE49-F238E27FC236}">
                  <a16:creationId xmlns:a16="http://schemas.microsoft.com/office/drawing/2014/main" id="{E6629BC6-BE9D-C182-AC31-D71A5AB6E30F}"/>
                </a:ext>
              </a:extLst>
            </p:cNvPr>
            <p:cNvSpPr/>
            <p:nvPr/>
          </p:nvSpPr>
          <p:spPr>
            <a:xfrm>
              <a:off x="-2256856" y="2054525"/>
              <a:ext cx="184043" cy="146204"/>
            </a:xfrm>
            <a:custGeom>
              <a:avLst/>
              <a:gdLst/>
              <a:ahLst/>
              <a:cxnLst/>
              <a:rect l="l" t="t" r="r" b="b"/>
              <a:pathLst>
                <a:path w="339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2872" y="2697"/>
                  </a:lnTo>
                  <a:cubicBezTo>
                    <a:pt x="433" y="2697"/>
                    <a:pt x="259" y="697"/>
                    <a:pt x="259" y="84"/>
                  </a:cubicBezTo>
                  <a:cubicBezTo>
                    <a:pt x="175" y="84"/>
                    <a:pt x="175" y="84"/>
                    <a:pt x="84" y="0"/>
                  </a:cubicBezTo>
                  <a:close/>
                  <a:moveTo>
                    <a:pt x="3394" y="2613"/>
                  </a:moveTo>
                  <a:lnTo>
                    <a:pt x="3394" y="2613"/>
                  </a:lnTo>
                  <a:cubicBezTo>
                    <a:pt x="3220" y="2697"/>
                    <a:pt x="3046" y="2697"/>
                    <a:pt x="2872" y="2697"/>
                  </a:cubicBezTo>
                  <a:lnTo>
                    <a:pt x="3311" y="2697"/>
                  </a:lnTo>
                  <a:cubicBezTo>
                    <a:pt x="3394" y="2697"/>
                    <a:pt x="3394" y="2697"/>
                    <a:pt x="3394" y="2613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584;p38">
              <a:extLst>
                <a:ext uri="{FF2B5EF4-FFF2-40B4-BE49-F238E27FC236}">
                  <a16:creationId xmlns:a16="http://schemas.microsoft.com/office/drawing/2014/main" id="{7DBD54CA-0FF5-C352-12A5-E93F1062C4F0}"/>
                </a:ext>
              </a:extLst>
            </p:cNvPr>
            <p:cNvSpPr/>
            <p:nvPr/>
          </p:nvSpPr>
          <p:spPr>
            <a:xfrm>
              <a:off x="-2020772" y="2148959"/>
              <a:ext cx="18974" cy="18919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84" y="0"/>
                  </a:moveTo>
                  <a:lnTo>
                    <a:pt x="1" y="84"/>
                  </a:lnTo>
                  <a:lnTo>
                    <a:pt x="175" y="349"/>
                  </a:lnTo>
                  <a:lnTo>
                    <a:pt x="259" y="349"/>
                  </a:lnTo>
                  <a:lnTo>
                    <a:pt x="349" y="25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585;p38">
              <a:extLst>
                <a:ext uri="{FF2B5EF4-FFF2-40B4-BE49-F238E27FC236}">
                  <a16:creationId xmlns:a16="http://schemas.microsoft.com/office/drawing/2014/main" id="{9EA6AC42-DE12-4E3D-9E6A-64179F1B4D46}"/>
                </a:ext>
              </a:extLst>
            </p:cNvPr>
            <p:cNvSpPr/>
            <p:nvPr/>
          </p:nvSpPr>
          <p:spPr>
            <a:xfrm>
              <a:off x="-2228505" y="1945725"/>
              <a:ext cx="80122" cy="118286"/>
            </a:xfrm>
            <a:custGeom>
              <a:avLst/>
              <a:gdLst/>
              <a:ahLst/>
              <a:cxnLst/>
              <a:rect l="l" t="t" r="r" b="b"/>
              <a:pathLst>
                <a:path w="1478" h="2182" extrusionOk="0">
                  <a:moveTo>
                    <a:pt x="1303" y="1"/>
                  </a:moveTo>
                  <a:lnTo>
                    <a:pt x="0" y="1568"/>
                  </a:lnTo>
                  <a:lnTo>
                    <a:pt x="84" y="1568"/>
                  </a:lnTo>
                  <a:lnTo>
                    <a:pt x="1394" y="91"/>
                  </a:lnTo>
                  <a:lnTo>
                    <a:pt x="1478" y="91"/>
                  </a:lnTo>
                  <a:lnTo>
                    <a:pt x="1478" y="1"/>
                  </a:lnTo>
                  <a:close/>
                  <a:moveTo>
                    <a:pt x="0" y="1568"/>
                  </a:moveTo>
                  <a:cubicBezTo>
                    <a:pt x="0" y="1659"/>
                    <a:pt x="0" y="1659"/>
                    <a:pt x="84" y="1659"/>
                  </a:cubicBezTo>
                  <a:cubicBezTo>
                    <a:pt x="84" y="1659"/>
                    <a:pt x="0" y="1659"/>
                    <a:pt x="0" y="1568"/>
                  </a:cubicBezTo>
                  <a:close/>
                  <a:moveTo>
                    <a:pt x="84" y="1659"/>
                  </a:moveTo>
                  <a:lnTo>
                    <a:pt x="1394" y="2182"/>
                  </a:lnTo>
                  <a:cubicBezTo>
                    <a:pt x="1478" y="2182"/>
                    <a:pt x="1478" y="2091"/>
                    <a:pt x="1478" y="2091"/>
                  </a:cubicBezTo>
                  <a:lnTo>
                    <a:pt x="1394" y="2091"/>
                  </a:lnTo>
                  <a:lnTo>
                    <a:pt x="84" y="1659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586;p38">
              <a:extLst>
                <a:ext uri="{FF2B5EF4-FFF2-40B4-BE49-F238E27FC236}">
                  <a16:creationId xmlns:a16="http://schemas.microsoft.com/office/drawing/2014/main" id="{22A09CBE-B8EC-D22A-CBF6-91E79067E3ED}"/>
                </a:ext>
              </a:extLst>
            </p:cNvPr>
            <p:cNvSpPr/>
            <p:nvPr/>
          </p:nvSpPr>
          <p:spPr>
            <a:xfrm>
              <a:off x="-2077421" y="1950658"/>
              <a:ext cx="85055" cy="113353"/>
            </a:xfrm>
            <a:custGeom>
              <a:avLst/>
              <a:gdLst/>
              <a:ahLst/>
              <a:cxnLst/>
              <a:rect l="l" t="t" r="r" b="b"/>
              <a:pathLst>
                <a:path w="1569" h="2091" extrusionOk="0">
                  <a:moveTo>
                    <a:pt x="1" y="0"/>
                  </a:moveTo>
                  <a:lnTo>
                    <a:pt x="1" y="84"/>
                  </a:lnTo>
                  <a:lnTo>
                    <a:pt x="1" y="2000"/>
                  </a:lnTo>
                  <a:cubicBezTo>
                    <a:pt x="1" y="2000"/>
                    <a:pt x="1" y="2091"/>
                    <a:pt x="84" y="2091"/>
                  </a:cubicBezTo>
                  <a:lnTo>
                    <a:pt x="1568" y="1568"/>
                  </a:lnTo>
                  <a:lnTo>
                    <a:pt x="84" y="2000"/>
                  </a:lnTo>
                  <a:lnTo>
                    <a:pt x="84" y="84"/>
                  </a:lnTo>
                  <a:lnTo>
                    <a:pt x="1568" y="147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587;p38">
              <a:extLst>
                <a:ext uri="{FF2B5EF4-FFF2-40B4-BE49-F238E27FC236}">
                  <a16:creationId xmlns:a16="http://schemas.microsoft.com/office/drawing/2014/main" id="{0D902AF6-19DB-E179-33CA-AFBB3459AC07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92" y="349"/>
                  </a:lnTo>
                  <a:lnTo>
                    <a:pt x="266" y="1"/>
                  </a:lnTo>
                  <a:close/>
                  <a:moveTo>
                    <a:pt x="349" y="1"/>
                  </a:moveTo>
                  <a:lnTo>
                    <a:pt x="524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588;p38">
              <a:extLst>
                <a:ext uri="{FF2B5EF4-FFF2-40B4-BE49-F238E27FC236}">
                  <a16:creationId xmlns:a16="http://schemas.microsoft.com/office/drawing/2014/main" id="{50D63B52-608B-0A41-9C18-D948F86D2292}"/>
                </a:ext>
              </a:extLst>
            </p:cNvPr>
            <p:cNvSpPr/>
            <p:nvPr/>
          </p:nvSpPr>
          <p:spPr>
            <a:xfrm>
              <a:off x="-2256856" y="2054525"/>
              <a:ext cx="302275" cy="151137"/>
            </a:xfrm>
            <a:custGeom>
              <a:avLst/>
              <a:gdLst/>
              <a:ahLst/>
              <a:cxnLst/>
              <a:rect l="l" t="t" r="r" b="b"/>
              <a:pathLst>
                <a:path w="5576" h="2788" extrusionOk="0">
                  <a:moveTo>
                    <a:pt x="698" y="607"/>
                  </a:moveTo>
                  <a:lnTo>
                    <a:pt x="1569" y="871"/>
                  </a:lnTo>
                  <a:lnTo>
                    <a:pt x="1646" y="625"/>
                  </a:lnTo>
                  <a:lnTo>
                    <a:pt x="1646" y="625"/>
                  </a:lnTo>
                  <a:cubicBezTo>
                    <a:pt x="1969" y="697"/>
                    <a:pt x="2291" y="697"/>
                    <a:pt x="2614" y="697"/>
                  </a:cubicBezTo>
                  <a:cubicBezTo>
                    <a:pt x="2293" y="697"/>
                    <a:pt x="1972" y="620"/>
                    <a:pt x="1652" y="608"/>
                  </a:cubicBezTo>
                  <a:lnTo>
                    <a:pt x="1652" y="608"/>
                  </a:lnTo>
                  <a:lnTo>
                    <a:pt x="1652" y="607"/>
                  </a:lnTo>
                  <a:lnTo>
                    <a:pt x="1569" y="607"/>
                  </a:lnTo>
                  <a:lnTo>
                    <a:pt x="1569" y="781"/>
                  </a:lnTo>
                  <a:lnTo>
                    <a:pt x="698" y="607"/>
                  </a:lnTo>
                  <a:close/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175"/>
                  </a:lnTo>
                  <a:cubicBezTo>
                    <a:pt x="1" y="432"/>
                    <a:pt x="84" y="1046"/>
                    <a:pt x="433" y="1652"/>
                  </a:cubicBezTo>
                  <a:cubicBezTo>
                    <a:pt x="84" y="1046"/>
                    <a:pt x="84" y="432"/>
                    <a:pt x="84" y="175"/>
                  </a:cubicBezTo>
                  <a:lnTo>
                    <a:pt x="84" y="84"/>
                  </a:lnTo>
                  <a:cubicBezTo>
                    <a:pt x="175" y="84"/>
                    <a:pt x="433" y="258"/>
                    <a:pt x="698" y="349"/>
                  </a:cubicBezTo>
                  <a:lnTo>
                    <a:pt x="698" y="607"/>
                  </a:lnTo>
                  <a:lnTo>
                    <a:pt x="781" y="349"/>
                  </a:lnTo>
                  <a:cubicBezTo>
                    <a:pt x="433" y="175"/>
                    <a:pt x="259" y="84"/>
                    <a:pt x="175" y="0"/>
                  </a:cubicBezTo>
                  <a:close/>
                  <a:moveTo>
                    <a:pt x="4356" y="1742"/>
                  </a:moveTo>
                  <a:lnTo>
                    <a:pt x="4356" y="1826"/>
                  </a:lnTo>
                  <a:lnTo>
                    <a:pt x="4530" y="2091"/>
                  </a:lnTo>
                  <a:lnTo>
                    <a:pt x="4439" y="1826"/>
                  </a:lnTo>
                  <a:lnTo>
                    <a:pt x="4356" y="1742"/>
                  </a:lnTo>
                  <a:close/>
                  <a:moveTo>
                    <a:pt x="5401" y="0"/>
                  </a:moveTo>
                  <a:cubicBezTo>
                    <a:pt x="4356" y="523"/>
                    <a:pt x="3394" y="697"/>
                    <a:pt x="2614" y="697"/>
                  </a:cubicBezTo>
                  <a:cubicBezTo>
                    <a:pt x="3394" y="697"/>
                    <a:pt x="4356" y="523"/>
                    <a:pt x="5485" y="84"/>
                  </a:cubicBezTo>
                  <a:lnTo>
                    <a:pt x="5485" y="84"/>
                  </a:lnTo>
                  <a:cubicBezTo>
                    <a:pt x="5485" y="349"/>
                    <a:pt x="5401" y="1394"/>
                    <a:pt x="4614" y="2091"/>
                  </a:cubicBezTo>
                  <a:cubicBezTo>
                    <a:pt x="5401" y="1394"/>
                    <a:pt x="5575" y="349"/>
                    <a:pt x="5575" y="84"/>
                  </a:cubicBezTo>
                  <a:cubicBezTo>
                    <a:pt x="5575" y="84"/>
                    <a:pt x="5575" y="0"/>
                    <a:pt x="5485" y="0"/>
                  </a:cubicBezTo>
                  <a:close/>
                  <a:moveTo>
                    <a:pt x="4530" y="2091"/>
                  </a:moveTo>
                  <a:cubicBezTo>
                    <a:pt x="4530" y="2091"/>
                    <a:pt x="4530" y="2174"/>
                    <a:pt x="4614" y="2174"/>
                  </a:cubicBezTo>
                  <a:lnTo>
                    <a:pt x="4614" y="2091"/>
                  </a:lnTo>
                  <a:close/>
                  <a:moveTo>
                    <a:pt x="4356" y="1826"/>
                  </a:moveTo>
                  <a:lnTo>
                    <a:pt x="3394" y="2174"/>
                  </a:lnTo>
                  <a:lnTo>
                    <a:pt x="3394" y="2265"/>
                  </a:lnTo>
                  <a:lnTo>
                    <a:pt x="3394" y="2613"/>
                  </a:lnTo>
                  <a:lnTo>
                    <a:pt x="3485" y="2265"/>
                  </a:lnTo>
                  <a:lnTo>
                    <a:pt x="4356" y="1826"/>
                  </a:lnTo>
                  <a:close/>
                  <a:moveTo>
                    <a:pt x="433" y="1652"/>
                  </a:moveTo>
                  <a:cubicBezTo>
                    <a:pt x="781" y="2265"/>
                    <a:pt x="1478" y="2788"/>
                    <a:pt x="2697" y="2788"/>
                  </a:cubicBezTo>
                  <a:cubicBezTo>
                    <a:pt x="2962" y="2788"/>
                    <a:pt x="3136" y="2697"/>
                    <a:pt x="3394" y="2697"/>
                  </a:cubicBezTo>
                  <a:lnTo>
                    <a:pt x="3394" y="2613"/>
                  </a:lnTo>
                  <a:lnTo>
                    <a:pt x="3311" y="2613"/>
                  </a:lnTo>
                  <a:cubicBezTo>
                    <a:pt x="3136" y="2697"/>
                    <a:pt x="2962" y="2697"/>
                    <a:pt x="2697" y="2697"/>
                  </a:cubicBezTo>
                  <a:cubicBezTo>
                    <a:pt x="1478" y="2697"/>
                    <a:pt x="781" y="2174"/>
                    <a:pt x="433" y="1652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589;p38">
              <a:extLst>
                <a:ext uri="{FF2B5EF4-FFF2-40B4-BE49-F238E27FC236}">
                  <a16:creationId xmlns:a16="http://schemas.microsoft.com/office/drawing/2014/main" id="{819ADB69-47E5-2112-0384-986EC680550F}"/>
                </a:ext>
              </a:extLst>
            </p:cNvPr>
            <p:cNvSpPr/>
            <p:nvPr/>
          </p:nvSpPr>
          <p:spPr>
            <a:xfrm>
              <a:off x="-2155755" y="1634072"/>
              <a:ext cx="97253" cy="145229"/>
            </a:xfrm>
            <a:custGeom>
              <a:avLst/>
              <a:gdLst/>
              <a:ahLst/>
              <a:cxnLst/>
              <a:rect l="l" t="t" r="r" b="b"/>
              <a:pathLst>
                <a:path w="1794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67" y="2678"/>
                    <a:pt x="1068" y="2678"/>
                  </a:cubicBezTo>
                  <a:cubicBezTo>
                    <a:pt x="1450" y="2678"/>
                    <a:pt x="1794" y="2582"/>
                    <a:pt x="1794" y="2356"/>
                  </a:cubicBezTo>
                  <a:cubicBezTo>
                    <a:pt x="1794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590;p38">
              <a:extLst>
                <a:ext uri="{FF2B5EF4-FFF2-40B4-BE49-F238E27FC236}">
                  <a16:creationId xmlns:a16="http://schemas.microsoft.com/office/drawing/2014/main" id="{154BBFF1-B5D9-D09C-1445-EF6F772102C1}"/>
                </a:ext>
              </a:extLst>
            </p:cNvPr>
            <p:cNvSpPr/>
            <p:nvPr/>
          </p:nvSpPr>
          <p:spPr>
            <a:xfrm>
              <a:off x="-2152990" y="1657870"/>
              <a:ext cx="94488" cy="70690"/>
            </a:xfrm>
            <a:custGeom>
              <a:avLst/>
              <a:gdLst/>
              <a:ahLst/>
              <a:cxnLst/>
              <a:rect l="l" t="t" r="r" b="b"/>
              <a:pathLst>
                <a:path w="1743" h="1304" extrusionOk="0">
                  <a:moveTo>
                    <a:pt x="1652" y="1"/>
                  </a:moveTo>
                  <a:lnTo>
                    <a:pt x="175" y="84"/>
                  </a:lnTo>
                  <a:cubicBezTo>
                    <a:pt x="85" y="433"/>
                    <a:pt x="85" y="955"/>
                    <a:pt x="1" y="1304"/>
                  </a:cubicBezTo>
                  <a:lnTo>
                    <a:pt x="1743" y="955"/>
                  </a:lnTo>
                  <a:cubicBezTo>
                    <a:pt x="1652" y="607"/>
                    <a:pt x="1652" y="259"/>
                    <a:pt x="165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591;p38">
              <a:extLst>
                <a:ext uri="{FF2B5EF4-FFF2-40B4-BE49-F238E27FC236}">
                  <a16:creationId xmlns:a16="http://schemas.microsoft.com/office/drawing/2014/main" id="{7F55F27D-451C-6DED-6848-5F5C0EA7EA01}"/>
                </a:ext>
              </a:extLst>
            </p:cNvPr>
            <p:cNvSpPr/>
            <p:nvPr/>
          </p:nvSpPr>
          <p:spPr>
            <a:xfrm>
              <a:off x="-2157869" y="1756858"/>
              <a:ext cx="103921" cy="23852"/>
            </a:xfrm>
            <a:custGeom>
              <a:avLst/>
              <a:gdLst/>
              <a:ahLst/>
              <a:cxnLst/>
              <a:rect l="l" t="t" r="r" b="b"/>
              <a:pathLst>
                <a:path w="1917" h="440" extrusionOk="0">
                  <a:moveTo>
                    <a:pt x="0" y="0"/>
                  </a:moveTo>
                  <a:cubicBezTo>
                    <a:pt x="0" y="91"/>
                    <a:pt x="91" y="175"/>
                    <a:pt x="91" y="175"/>
                  </a:cubicBezTo>
                  <a:cubicBezTo>
                    <a:pt x="175" y="265"/>
                    <a:pt x="349" y="349"/>
                    <a:pt x="523" y="349"/>
                  </a:cubicBezTo>
                  <a:cubicBezTo>
                    <a:pt x="697" y="439"/>
                    <a:pt x="871" y="439"/>
                    <a:pt x="1046" y="439"/>
                  </a:cubicBezTo>
                  <a:cubicBezTo>
                    <a:pt x="1310" y="439"/>
                    <a:pt x="1485" y="439"/>
                    <a:pt x="1659" y="349"/>
                  </a:cubicBezTo>
                  <a:cubicBezTo>
                    <a:pt x="1742" y="349"/>
                    <a:pt x="1742" y="265"/>
                    <a:pt x="1833" y="265"/>
                  </a:cubicBezTo>
                  <a:cubicBezTo>
                    <a:pt x="1833" y="175"/>
                    <a:pt x="1917" y="91"/>
                    <a:pt x="1917" y="91"/>
                  </a:cubicBezTo>
                  <a:lnTo>
                    <a:pt x="1917" y="0"/>
                  </a:lnTo>
                  <a:cubicBezTo>
                    <a:pt x="1833" y="0"/>
                    <a:pt x="1833" y="0"/>
                    <a:pt x="1833" y="91"/>
                  </a:cubicBezTo>
                  <a:cubicBezTo>
                    <a:pt x="1833" y="91"/>
                    <a:pt x="1833" y="175"/>
                    <a:pt x="1742" y="175"/>
                  </a:cubicBezTo>
                  <a:cubicBezTo>
                    <a:pt x="1659" y="349"/>
                    <a:pt x="1394" y="349"/>
                    <a:pt x="1046" y="349"/>
                  </a:cubicBezTo>
                  <a:cubicBezTo>
                    <a:pt x="788" y="349"/>
                    <a:pt x="614" y="349"/>
                    <a:pt x="349" y="265"/>
                  </a:cubicBezTo>
                  <a:cubicBezTo>
                    <a:pt x="265" y="265"/>
                    <a:pt x="175" y="175"/>
                    <a:pt x="175" y="175"/>
                  </a:cubicBezTo>
                  <a:cubicBezTo>
                    <a:pt x="91" y="91"/>
                    <a:pt x="91" y="91"/>
                    <a:pt x="91" y="0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592;p38">
              <a:extLst>
                <a:ext uri="{FF2B5EF4-FFF2-40B4-BE49-F238E27FC236}">
                  <a16:creationId xmlns:a16="http://schemas.microsoft.com/office/drawing/2014/main" id="{5080A255-47FF-5AC4-9A19-1C7472E41EF4}"/>
                </a:ext>
              </a:extLst>
            </p:cNvPr>
            <p:cNvSpPr/>
            <p:nvPr/>
          </p:nvSpPr>
          <p:spPr>
            <a:xfrm>
              <a:off x="-2337304" y="355150"/>
              <a:ext cx="637672" cy="141759"/>
            </a:xfrm>
            <a:custGeom>
              <a:avLst/>
              <a:gdLst/>
              <a:ahLst/>
              <a:cxnLst/>
              <a:rect l="l" t="t" r="r" b="b"/>
              <a:pathLst>
                <a:path w="11763" h="2615" extrusionOk="0">
                  <a:moveTo>
                    <a:pt x="4200" y="1"/>
                  </a:moveTo>
                  <a:cubicBezTo>
                    <a:pt x="1860" y="1"/>
                    <a:pt x="158" y="404"/>
                    <a:pt x="91" y="1037"/>
                  </a:cubicBezTo>
                  <a:cubicBezTo>
                    <a:pt x="0" y="1818"/>
                    <a:pt x="2614" y="2166"/>
                    <a:pt x="5840" y="2431"/>
                  </a:cubicBezTo>
                  <a:cubicBezTo>
                    <a:pt x="7164" y="2537"/>
                    <a:pt x="8386" y="2615"/>
                    <a:pt x="9371" y="2615"/>
                  </a:cubicBezTo>
                  <a:cubicBezTo>
                    <a:pt x="10782" y="2615"/>
                    <a:pt x="11709" y="2455"/>
                    <a:pt x="11763" y="1992"/>
                  </a:cubicBezTo>
                  <a:cubicBezTo>
                    <a:pt x="11763" y="1211"/>
                    <a:pt x="9233" y="340"/>
                    <a:pt x="6014" y="76"/>
                  </a:cubicBezTo>
                  <a:cubicBezTo>
                    <a:pt x="5381" y="25"/>
                    <a:pt x="4772" y="1"/>
                    <a:pt x="4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593;p38">
              <a:extLst>
                <a:ext uri="{FF2B5EF4-FFF2-40B4-BE49-F238E27FC236}">
                  <a16:creationId xmlns:a16="http://schemas.microsoft.com/office/drawing/2014/main" id="{DD108CEA-11C5-7CC2-9FEE-A2D853870D75}"/>
                </a:ext>
              </a:extLst>
            </p:cNvPr>
            <p:cNvSpPr/>
            <p:nvPr/>
          </p:nvSpPr>
          <p:spPr>
            <a:xfrm>
              <a:off x="-2337304" y="397000"/>
              <a:ext cx="637672" cy="99909"/>
            </a:xfrm>
            <a:custGeom>
              <a:avLst/>
              <a:gdLst/>
              <a:ahLst/>
              <a:cxnLst/>
              <a:rect l="l" t="t" r="r" b="b"/>
              <a:pathLst>
                <a:path w="11763" h="1843" extrusionOk="0">
                  <a:moveTo>
                    <a:pt x="175" y="0"/>
                  </a:moveTo>
                  <a:cubicBezTo>
                    <a:pt x="175" y="91"/>
                    <a:pt x="91" y="175"/>
                    <a:pt x="91" y="265"/>
                  </a:cubicBezTo>
                  <a:cubicBezTo>
                    <a:pt x="0" y="1046"/>
                    <a:pt x="2614" y="1394"/>
                    <a:pt x="5840" y="1659"/>
                  </a:cubicBezTo>
                  <a:cubicBezTo>
                    <a:pt x="7164" y="1765"/>
                    <a:pt x="8386" y="1843"/>
                    <a:pt x="9371" y="1843"/>
                  </a:cubicBezTo>
                  <a:cubicBezTo>
                    <a:pt x="10782" y="1843"/>
                    <a:pt x="11709" y="1683"/>
                    <a:pt x="11763" y="1220"/>
                  </a:cubicBezTo>
                  <a:cubicBezTo>
                    <a:pt x="11763" y="1136"/>
                    <a:pt x="11672" y="1046"/>
                    <a:pt x="11672" y="962"/>
                  </a:cubicBezTo>
                  <a:cubicBezTo>
                    <a:pt x="11384" y="1296"/>
                    <a:pt x="10540" y="1421"/>
                    <a:pt x="9345" y="1421"/>
                  </a:cubicBezTo>
                  <a:cubicBezTo>
                    <a:pt x="8373" y="1421"/>
                    <a:pt x="7168" y="1339"/>
                    <a:pt x="5840" y="1220"/>
                  </a:cubicBezTo>
                  <a:cubicBezTo>
                    <a:pt x="2962" y="962"/>
                    <a:pt x="614" y="614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594;p38">
              <a:extLst>
                <a:ext uri="{FF2B5EF4-FFF2-40B4-BE49-F238E27FC236}">
                  <a16:creationId xmlns:a16="http://schemas.microsoft.com/office/drawing/2014/main" id="{738942ED-53AB-A21C-72CA-EE150E29B40D}"/>
                </a:ext>
              </a:extLst>
            </p:cNvPr>
            <p:cNvSpPr/>
            <p:nvPr/>
          </p:nvSpPr>
          <p:spPr>
            <a:xfrm>
              <a:off x="-2063435" y="239411"/>
              <a:ext cx="132272" cy="157643"/>
            </a:xfrm>
            <a:custGeom>
              <a:avLst/>
              <a:gdLst/>
              <a:ahLst/>
              <a:cxnLst/>
              <a:rect l="l" t="t" r="r" b="b"/>
              <a:pathLst>
                <a:path w="2440" h="2908" extrusionOk="0">
                  <a:moveTo>
                    <a:pt x="1880" y="1"/>
                  </a:moveTo>
                  <a:cubicBezTo>
                    <a:pt x="1836" y="1"/>
                    <a:pt x="1789" y="12"/>
                    <a:pt x="1742" y="37"/>
                  </a:cubicBezTo>
                  <a:lnTo>
                    <a:pt x="1220" y="211"/>
                  </a:lnTo>
                  <a:cubicBezTo>
                    <a:pt x="1136" y="211"/>
                    <a:pt x="1046" y="294"/>
                    <a:pt x="1046" y="385"/>
                  </a:cubicBezTo>
                  <a:cubicBezTo>
                    <a:pt x="871" y="1688"/>
                    <a:pt x="0" y="2559"/>
                    <a:pt x="91" y="2650"/>
                  </a:cubicBezTo>
                  <a:cubicBezTo>
                    <a:pt x="100" y="2659"/>
                    <a:pt x="113" y="2663"/>
                    <a:pt x="129" y="2663"/>
                  </a:cubicBezTo>
                  <a:cubicBezTo>
                    <a:pt x="264" y="2663"/>
                    <a:pt x="614" y="2385"/>
                    <a:pt x="614" y="2385"/>
                  </a:cubicBezTo>
                  <a:cubicBezTo>
                    <a:pt x="614" y="2385"/>
                    <a:pt x="697" y="2385"/>
                    <a:pt x="697" y="2475"/>
                  </a:cubicBezTo>
                  <a:lnTo>
                    <a:pt x="871" y="2733"/>
                  </a:lnTo>
                  <a:cubicBezTo>
                    <a:pt x="917" y="2778"/>
                    <a:pt x="960" y="2801"/>
                    <a:pt x="992" y="2801"/>
                  </a:cubicBezTo>
                  <a:cubicBezTo>
                    <a:pt x="1025" y="2801"/>
                    <a:pt x="1046" y="2778"/>
                    <a:pt x="1046" y="2733"/>
                  </a:cubicBezTo>
                  <a:lnTo>
                    <a:pt x="1220" y="2559"/>
                  </a:lnTo>
                  <a:lnTo>
                    <a:pt x="1394" y="2559"/>
                  </a:lnTo>
                  <a:lnTo>
                    <a:pt x="1659" y="2824"/>
                  </a:lnTo>
                  <a:cubicBezTo>
                    <a:pt x="1659" y="2852"/>
                    <a:pt x="1668" y="2861"/>
                    <a:pt x="1684" y="2861"/>
                  </a:cubicBezTo>
                  <a:cubicBezTo>
                    <a:pt x="1715" y="2861"/>
                    <a:pt x="1773" y="2824"/>
                    <a:pt x="1833" y="2824"/>
                  </a:cubicBezTo>
                  <a:lnTo>
                    <a:pt x="1833" y="2650"/>
                  </a:lnTo>
                  <a:cubicBezTo>
                    <a:pt x="1889" y="2650"/>
                    <a:pt x="1948" y="2609"/>
                    <a:pt x="1981" y="2609"/>
                  </a:cubicBezTo>
                  <a:cubicBezTo>
                    <a:pt x="1997" y="2609"/>
                    <a:pt x="2007" y="2619"/>
                    <a:pt x="2007" y="2650"/>
                  </a:cubicBezTo>
                  <a:cubicBezTo>
                    <a:pt x="2007" y="2650"/>
                    <a:pt x="2265" y="2907"/>
                    <a:pt x="2356" y="2907"/>
                  </a:cubicBezTo>
                  <a:cubicBezTo>
                    <a:pt x="2439" y="2907"/>
                    <a:pt x="2181" y="908"/>
                    <a:pt x="2091" y="211"/>
                  </a:cubicBezTo>
                  <a:cubicBezTo>
                    <a:pt x="2091" y="83"/>
                    <a:pt x="1998" y="1"/>
                    <a:pt x="1880" y="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595;p38">
              <a:extLst>
                <a:ext uri="{FF2B5EF4-FFF2-40B4-BE49-F238E27FC236}">
                  <a16:creationId xmlns:a16="http://schemas.microsoft.com/office/drawing/2014/main" id="{B4C92429-FB5B-5C44-3BA0-DAB6D5FD0FF4}"/>
                </a:ext>
              </a:extLst>
            </p:cNvPr>
            <p:cNvSpPr/>
            <p:nvPr/>
          </p:nvSpPr>
          <p:spPr>
            <a:xfrm>
              <a:off x="-2881301" y="1086659"/>
              <a:ext cx="331765" cy="341577"/>
            </a:xfrm>
            <a:custGeom>
              <a:avLst/>
              <a:gdLst/>
              <a:ahLst/>
              <a:cxnLst/>
              <a:rect l="l" t="t" r="r" b="b"/>
              <a:pathLst>
                <a:path w="6120" h="6301" extrusionOk="0">
                  <a:moveTo>
                    <a:pt x="3415" y="0"/>
                  </a:moveTo>
                  <a:cubicBezTo>
                    <a:pt x="0" y="0"/>
                    <a:pt x="692" y="6300"/>
                    <a:pt x="5049" y="6300"/>
                  </a:cubicBezTo>
                  <a:cubicBezTo>
                    <a:pt x="5384" y="6300"/>
                    <a:pt x="5741" y="6263"/>
                    <a:pt x="6119" y="6183"/>
                  </a:cubicBezTo>
                  <a:lnTo>
                    <a:pt x="4461" y="169"/>
                  </a:lnTo>
                  <a:cubicBezTo>
                    <a:pt x="4078" y="53"/>
                    <a:pt x="3729" y="0"/>
                    <a:pt x="3415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596;p38">
              <a:extLst>
                <a:ext uri="{FF2B5EF4-FFF2-40B4-BE49-F238E27FC236}">
                  <a16:creationId xmlns:a16="http://schemas.microsoft.com/office/drawing/2014/main" id="{EBA88F75-C05A-4E69-4741-FA653864269C}"/>
                </a:ext>
              </a:extLst>
            </p:cNvPr>
            <p:cNvSpPr/>
            <p:nvPr/>
          </p:nvSpPr>
          <p:spPr>
            <a:xfrm>
              <a:off x="-2733959" y="1190255"/>
              <a:ext cx="89989" cy="148481"/>
            </a:xfrm>
            <a:custGeom>
              <a:avLst/>
              <a:gdLst/>
              <a:ahLst/>
              <a:cxnLst/>
              <a:rect l="l" t="t" r="r" b="b"/>
              <a:pathLst>
                <a:path w="1660" h="2739" extrusionOk="0">
                  <a:moveTo>
                    <a:pt x="175" y="0"/>
                  </a:moveTo>
                  <a:cubicBezTo>
                    <a:pt x="92" y="91"/>
                    <a:pt x="92" y="175"/>
                    <a:pt x="175" y="265"/>
                  </a:cubicBezTo>
                  <a:lnTo>
                    <a:pt x="1220" y="2091"/>
                  </a:lnTo>
                  <a:lnTo>
                    <a:pt x="175" y="2356"/>
                  </a:lnTo>
                  <a:cubicBezTo>
                    <a:pt x="92" y="2439"/>
                    <a:pt x="1" y="2530"/>
                    <a:pt x="1" y="2613"/>
                  </a:cubicBezTo>
                  <a:cubicBezTo>
                    <a:pt x="65" y="2678"/>
                    <a:pt x="126" y="2738"/>
                    <a:pt x="188" y="2738"/>
                  </a:cubicBezTo>
                  <a:cubicBezTo>
                    <a:pt x="214" y="2738"/>
                    <a:pt x="239" y="2728"/>
                    <a:pt x="266" y="2704"/>
                  </a:cubicBezTo>
                  <a:lnTo>
                    <a:pt x="1569" y="2356"/>
                  </a:lnTo>
                  <a:cubicBezTo>
                    <a:pt x="1569" y="2356"/>
                    <a:pt x="1659" y="2356"/>
                    <a:pt x="1659" y="2265"/>
                  </a:cubicBezTo>
                  <a:lnTo>
                    <a:pt x="1659" y="2091"/>
                  </a:lnTo>
                  <a:lnTo>
                    <a:pt x="440" y="91"/>
                  </a:lnTo>
                  <a:cubicBezTo>
                    <a:pt x="349" y="0"/>
                    <a:pt x="266" y="0"/>
                    <a:pt x="175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597;p38">
              <a:extLst>
                <a:ext uri="{FF2B5EF4-FFF2-40B4-BE49-F238E27FC236}">
                  <a16:creationId xmlns:a16="http://schemas.microsoft.com/office/drawing/2014/main" id="{045894A3-19D2-70D6-A226-DAD23B57F362}"/>
                </a:ext>
              </a:extLst>
            </p:cNvPr>
            <p:cNvSpPr/>
            <p:nvPr/>
          </p:nvSpPr>
          <p:spPr>
            <a:xfrm>
              <a:off x="-1624117" y="1192369"/>
              <a:ext cx="373507" cy="327483"/>
            </a:xfrm>
            <a:custGeom>
              <a:avLst/>
              <a:gdLst/>
              <a:ahLst/>
              <a:cxnLst/>
              <a:rect l="l" t="t" r="r" b="b"/>
              <a:pathLst>
                <a:path w="6890" h="6041" extrusionOk="0">
                  <a:moveTo>
                    <a:pt x="3080" y="0"/>
                  </a:moveTo>
                  <a:cubicBezTo>
                    <a:pt x="2880" y="0"/>
                    <a:pt x="2667" y="17"/>
                    <a:pt x="2439" y="52"/>
                  </a:cubicBezTo>
                  <a:lnTo>
                    <a:pt x="0" y="5710"/>
                  </a:lnTo>
                  <a:cubicBezTo>
                    <a:pt x="602" y="5939"/>
                    <a:pt x="1162" y="6041"/>
                    <a:pt x="1677" y="6041"/>
                  </a:cubicBezTo>
                  <a:cubicBezTo>
                    <a:pt x="5648" y="6041"/>
                    <a:pt x="6889" y="0"/>
                    <a:pt x="3080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598;p38">
              <a:extLst>
                <a:ext uri="{FF2B5EF4-FFF2-40B4-BE49-F238E27FC236}">
                  <a16:creationId xmlns:a16="http://schemas.microsoft.com/office/drawing/2014/main" id="{545B4646-D381-8799-E318-24D948377EB6}"/>
                </a:ext>
              </a:extLst>
            </p:cNvPr>
            <p:cNvSpPr/>
            <p:nvPr/>
          </p:nvSpPr>
          <p:spPr>
            <a:xfrm>
              <a:off x="-1520251" y="1295368"/>
              <a:ext cx="103921" cy="147234"/>
            </a:xfrm>
            <a:custGeom>
              <a:avLst/>
              <a:gdLst/>
              <a:ahLst/>
              <a:cxnLst/>
              <a:rect l="l" t="t" r="r" b="b"/>
              <a:pathLst>
                <a:path w="1917" h="2716" extrusionOk="0">
                  <a:moveTo>
                    <a:pt x="1697" y="0"/>
                  </a:moveTo>
                  <a:cubicBezTo>
                    <a:pt x="1654" y="0"/>
                    <a:pt x="1610" y="23"/>
                    <a:pt x="1568" y="68"/>
                  </a:cubicBezTo>
                  <a:lnTo>
                    <a:pt x="84" y="1894"/>
                  </a:lnTo>
                  <a:cubicBezTo>
                    <a:pt x="84" y="1894"/>
                    <a:pt x="1" y="1984"/>
                    <a:pt x="84" y="1984"/>
                  </a:cubicBezTo>
                  <a:cubicBezTo>
                    <a:pt x="84" y="2068"/>
                    <a:pt x="84" y="2159"/>
                    <a:pt x="175" y="2159"/>
                  </a:cubicBezTo>
                  <a:lnTo>
                    <a:pt x="1394" y="2681"/>
                  </a:lnTo>
                  <a:cubicBezTo>
                    <a:pt x="1419" y="2705"/>
                    <a:pt x="1443" y="2716"/>
                    <a:pt x="1466" y="2716"/>
                  </a:cubicBezTo>
                  <a:cubicBezTo>
                    <a:pt x="1523" y="2716"/>
                    <a:pt x="1568" y="2655"/>
                    <a:pt x="1568" y="2591"/>
                  </a:cubicBezTo>
                  <a:cubicBezTo>
                    <a:pt x="1652" y="2507"/>
                    <a:pt x="1568" y="2416"/>
                    <a:pt x="1478" y="2416"/>
                  </a:cubicBezTo>
                  <a:lnTo>
                    <a:pt x="523" y="1894"/>
                  </a:lnTo>
                  <a:lnTo>
                    <a:pt x="1826" y="242"/>
                  </a:lnTo>
                  <a:cubicBezTo>
                    <a:pt x="1917" y="242"/>
                    <a:pt x="1917" y="68"/>
                    <a:pt x="1826" y="68"/>
                  </a:cubicBezTo>
                  <a:cubicBezTo>
                    <a:pt x="1784" y="23"/>
                    <a:pt x="1741" y="0"/>
                    <a:pt x="169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599;p38">
              <a:extLst>
                <a:ext uri="{FF2B5EF4-FFF2-40B4-BE49-F238E27FC236}">
                  <a16:creationId xmlns:a16="http://schemas.microsoft.com/office/drawing/2014/main" id="{03E36A22-EADA-2408-3BF1-D31F2BB4360A}"/>
                </a:ext>
              </a:extLst>
            </p:cNvPr>
            <p:cNvSpPr/>
            <p:nvPr/>
          </p:nvSpPr>
          <p:spPr>
            <a:xfrm>
              <a:off x="-2648957" y="774735"/>
              <a:ext cx="1161612" cy="896579"/>
            </a:xfrm>
            <a:custGeom>
              <a:avLst/>
              <a:gdLst/>
              <a:ahLst/>
              <a:cxnLst/>
              <a:rect l="l" t="t" r="r" b="b"/>
              <a:pathLst>
                <a:path w="21428" h="16539" extrusionOk="0">
                  <a:moveTo>
                    <a:pt x="11498" y="0"/>
                  </a:moveTo>
                  <a:cubicBezTo>
                    <a:pt x="8711" y="1807"/>
                    <a:pt x="6737" y="2303"/>
                    <a:pt x="5410" y="2303"/>
                  </a:cubicBezTo>
                  <a:cubicBezTo>
                    <a:pt x="3794" y="2303"/>
                    <a:pt x="3136" y="1568"/>
                    <a:pt x="3136" y="1568"/>
                  </a:cubicBezTo>
                  <a:cubicBezTo>
                    <a:pt x="2265" y="3833"/>
                    <a:pt x="91" y="5840"/>
                    <a:pt x="91" y="5840"/>
                  </a:cubicBezTo>
                  <a:cubicBezTo>
                    <a:pt x="1" y="10801"/>
                    <a:pt x="1137" y="15853"/>
                    <a:pt x="9930" y="16466"/>
                  </a:cubicBezTo>
                  <a:cubicBezTo>
                    <a:pt x="10551" y="16515"/>
                    <a:pt x="11138" y="16538"/>
                    <a:pt x="11692" y="16538"/>
                  </a:cubicBezTo>
                  <a:cubicBezTo>
                    <a:pt x="19066" y="16538"/>
                    <a:pt x="20702" y="12364"/>
                    <a:pt x="21428" y="7665"/>
                  </a:cubicBezTo>
                  <a:cubicBezTo>
                    <a:pt x="18034" y="5749"/>
                    <a:pt x="15944" y="1136"/>
                    <a:pt x="15944" y="1136"/>
                  </a:cubicBezTo>
                  <a:cubicBezTo>
                    <a:pt x="15041" y="1566"/>
                    <a:pt x="14317" y="1731"/>
                    <a:pt x="13737" y="1731"/>
                  </a:cubicBezTo>
                  <a:cubicBezTo>
                    <a:pt x="11856" y="1731"/>
                    <a:pt x="11498" y="0"/>
                    <a:pt x="1149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600;p38">
              <a:extLst>
                <a:ext uri="{FF2B5EF4-FFF2-40B4-BE49-F238E27FC236}">
                  <a16:creationId xmlns:a16="http://schemas.microsoft.com/office/drawing/2014/main" id="{70DDA40B-1414-7B55-CAD0-DAC9092C5FD3}"/>
                </a:ext>
              </a:extLst>
            </p:cNvPr>
            <p:cNvSpPr/>
            <p:nvPr/>
          </p:nvSpPr>
          <p:spPr>
            <a:xfrm>
              <a:off x="-2563956" y="1114415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205" y="0"/>
                  </a:moveTo>
                  <a:cubicBezTo>
                    <a:pt x="1129" y="0"/>
                    <a:pt x="171" y="843"/>
                    <a:pt x="91" y="1922"/>
                  </a:cubicBezTo>
                  <a:cubicBezTo>
                    <a:pt x="1" y="3141"/>
                    <a:pt x="872" y="4103"/>
                    <a:pt x="2091" y="4187"/>
                  </a:cubicBezTo>
                  <a:cubicBezTo>
                    <a:pt x="2145" y="4191"/>
                    <a:pt x="2200" y="4193"/>
                    <a:pt x="2254" y="4193"/>
                  </a:cubicBezTo>
                  <a:cubicBezTo>
                    <a:pt x="3325" y="4193"/>
                    <a:pt x="4276" y="3352"/>
                    <a:pt x="4356" y="2270"/>
                  </a:cubicBezTo>
                  <a:cubicBezTo>
                    <a:pt x="4446" y="1051"/>
                    <a:pt x="3485" y="96"/>
                    <a:pt x="2356" y="6"/>
                  </a:cubicBezTo>
                  <a:cubicBezTo>
                    <a:pt x="2305" y="2"/>
                    <a:pt x="2255" y="0"/>
                    <a:pt x="2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601;p38">
              <a:extLst>
                <a:ext uri="{FF2B5EF4-FFF2-40B4-BE49-F238E27FC236}">
                  <a16:creationId xmlns:a16="http://schemas.microsoft.com/office/drawing/2014/main" id="{C68713D2-FB1A-AA6D-B94D-F54C0A9B34CB}"/>
                </a:ext>
              </a:extLst>
            </p:cNvPr>
            <p:cNvSpPr/>
            <p:nvPr/>
          </p:nvSpPr>
          <p:spPr>
            <a:xfrm>
              <a:off x="-1817918" y="1166457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193" y="1"/>
                  </a:moveTo>
                  <a:cubicBezTo>
                    <a:pt x="1122" y="1"/>
                    <a:pt x="171" y="842"/>
                    <a:pt x="91" y="1924"/>
                  </a:cubicBezTo>
                  <a:cubicBezTo>
                    <a:pt x="1" y="3143"/>
                    <a:pt x="872" y="4098"/>
                    <a:pt x="2091" y="4188"/>
                  </a:cubicBezTo>
                  <a:cubicBezTo>
                    <a:pt x="2142" y="4192"/>
                    <a:pt x="2192" y="4194"/>
                    <a:pt x="2242" y="4194"/>
                  </a:cubicBezTo>
                  <a:cubicBezTo>
                    <a:pt x="3318" y="4194"/>
                    <a:pt x="4276" y="3351"/>
                    <a:pt x="4356" y="2272"/>
                  </a:cubicBezTo>
                  <a:cubicBezTo>
                    <a:pt x="4446" y="1053"/>
                    <a:pt x="3485" y="91"/>
                    <a:pt x="2356" y="7"/>
                  </a:cubicBezTo>
                  <a:cubicBezTo>
                    <a:pt x="2301" y="3"/>
                    <a:pt x="2247" y="1"/>
                    <a:pt x="2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602;p38">
              <a:extLst>
                <a:ext uri="{FF2B5EF4-FFF2-40B4-BE49-F238E27FC236}">
                  <a16:creationId xmlns:a16="http://schemas.microsoft.com/office/drawing/2014/main" id="{42F0A05E-7143-14E2-5FDF-C8751F239BE0}"/>
                </a:ext>
              </a:extLst>
            </p:cNvPr>
            <p:cNvSpPr/>
            <p:nvPr/>
          </p:nvSpPr>
          <p:spPr>
            <a:xfrm>
              <a:off x="-2356169" y="906953"/>
              <a:ext cx="165503" cy="89934"/>
            </a:xfrm>
            <a:custGeom>
              <a:avLst/>
              <a:gdLst/>
              <a:ahLst/>
              <a:cxnLst/>
              <a:rect l="l" t="t" r="r" b="b"/>
              <a:pathLst>
                <a:path w="3053" h="1659" extrusionOk="0">
                  <a:moveTo>
                    <a:pt x="2355" y="0"/>
                  </a:moveTo>
                  <a:cubicBezTo>
                    <a:pt x="2091" y="0"/>
                    <a:pt x="1742" y="91"/>
                    <a:pt x="1310" y="265"/>
                  </a:cubicBezTo>
                  <a:cubicBezTo>
                    <a:pt x="962" y="523"/>
                    <a:pt x="523" y="871"/>
                    <a:pt x="91" y="1394"/>
                  </a:cubicBezTo>
                  <a:cubicBezTo>
                    <a:pt x="0" y="1485"/>
                    <a:pt x="0" y="1568"/>
                    <a:pt x="91" y="1659"/>
                  </a:cubicBezTo>
                  <a:cubicBezTo>
                    <a:pt x="174" y="1659"/>
                    <a:pt x="265" y="1659"/>
                    <a:pt x="348" y="1568"/>
                  </a:cubicBezTo>
                  <a:cubicBezTo>
                    <a:pt x="787" y="1046"/>
                    <a:pt x="1136" y="788"/>
                    <a:pt x="1484" y="613"/>
                  </a:cubicBezTo>
                  <a:cubicBezTo>
                    <a:pt x="1833" y="439"/>
                    <a:pt x="2091" y="349"/>
                    <a:pt x="2355" y="349"/>
                  </a:cubicBezTo>
                  <a:cubicBezTo>
                    <a:pt x="2439" y="349"/>
                    <a:pt x="2613" y="349"/>
                    <a:pt x="2704" y="439"/>
                  </a:cubicBezTo>
                  <a:lnTo>
                    <a:pt x="2787" y="439"/>
                  </a:lnTo>
                  <a:cubicBezTo>
                    <a:pt x="2833" y="481"/>
                    <a:pt x="2876" y="502"/>
                    <a:pt x="2920" y="502"/>
                  </a:cubicBezTo>
                  <a:cubicBezTo>
                    <a:pt x="2963" y="502"/>
                    <a:pt x="3007" y="481"/>
                    <a:pt x="3052" y="439"/>
                  </a:cubicBezTo>
                  <a:cubicBezTo>
                    <a:pt x="3052" y="349"/>
                    <a:pt x="3052" y="175"/>
                    <a:pt x="2962" y="175"/>
                  </a:cubicBezTo>
                  <a:cubicBezTo>
                    <a:pt x="2962" y="175"/>
                    <a:pt x="2704" y="0"/>
                    <a:pt x="2355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603;p38">
              <a:extLst>
                <a:ext uri="{FF2B5EF4-FFF2-40B4-BE49-F238E27FC236}">
                  <a16:creationId xmlns:a16="http://schemas.microsoft.com/office/drawing/2014/main" id="{3ADBCCE5-AEB1-FABB-9313-AEC0AC34A959}"/>
                </a:ext>
              </a:extLst>
            </p:cNvPr>
            <p:cNvSpPr/>
            <p:nvPr/>
          </p:nvSpPr>
          <p:spPr>
            <a:xfrm>
              <a:off x="-1926338" y="911832"/>
              <a:ext cx="155691" cy="103975"/>
            </a:xfrm>
            <a:custGeom>
              <a:avLst/>
              <a:gdLst/>
              <a:ahLst/>
              <a:cxnLst/>
              <a:rect l="l" t="t" r="r" b="b"/>
              <a:pathLst>
                <a:path w="2872" h="1918" extrusionOk="0">
                  <a:moveTo>
                    <a:pt x="84" y="1"/>
                  </a:moveTo>
                  <a:cubicBezTo>
                    <a:pt x="1" y="85"/>
                    <a:pt x="1" y="175"/>
                    <a:pt x="1" y="259"/>
                  </a:cubicBezTo>
                  <a:cubicBezTo>
                    <a:pt x="1" y="349"/>
                    <a:pt x="84" y="349"/>
                    <a:pt x="175" y="349"/>
                  </a:cubicBezTo>
                  <a:lnTo>
                    <a:pt x="523" y="349"/>
                  </a:lnTo>
                  <a:cubicBezTo>
                    <a:pt x="781" y="349"/>
                    <a:pt x="1130" y="349"/>
                    <a:pt x="1478" y="607"/>
                  </a:cubicBezTo>
                  <a:cubicBezTo>
                    <a:pt x="1826" y="781"/>
                    <a:pt x="2265" y="1130"/>
                    <a:pt x="2440" y="1827"/>
                  </a:cubicBezTo>
                  <a:cubicBezTo>
                    <a:pt x="2523" y="1917"/>
                    <a:pt x="2614" y="1917"/>
                    <a:pt x="2698" y="1917"/>
                  </a:cubicBezTo>
                  <a:cubicBezTo>
                    <a:pt x="2788" y="1827"/>
                    <a:pt x="2872" y="1743"/>
                    <a:pt x="2788" y="1652"/>
                  </a:cubicBezTo>
                  <a:cubicBezTo>
                    <a:pt x="2523" y="956"/>
                    <a:pt x="2091" y="523"/>
                    <a:pt x="1652" y="259"/>
                  </a:cubicBezTo>
                  <a:cubicBezTo>
                    <a:pt x="1220" y="85"/>
                    <a:pt x="781" y="1"/>
                    <a:pt x="523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604;p38">
              <a:extLst>
                <a:ext uri="{FF2B5EF4-FFF2-40B4-BE49-F238E27FC236}">
                  <a16:creationId xmlns:a16="http://schemas.microsoft.com/office/drawing/2014/main" id="{C7BE286D-B566-3788-D253-A8DC20B2F36D}"/>
                </a:ext>
              </a:extLst>
            </p:cNvPr>
            <p:cNvSpPr/>
            <p:nvPr/>
          </p:nvSpPr>
          <p:spPr>
            <a:xfrm>
              <a:off x="-2308952" y="1242351"/>
              <a:ext cx="448805" cy="181007"/>
            </a:xfrm>
            <a:custGeom>
              <a:avLst/>
              <a:gdLst/>
              <a:ahLst/>
              <a:cxnLst/>
              <a:rect l="l" t="t" r="r" b="b"/>
              <a:pathLst>
                <a:path w="8279" h="3339" extrusionOk="0">
                  <a:moveTo>
                    <a:pt x="613" y="1"/>
                  </a:moveTo>
                  <a:lnTo>
                    <a:pt x="613" y="1"/>
                  </a:lnTo>
                  <a:cubicBezTo>
                    <a:pt x="613" y="1"/>
                    <a:pt x="0" y="2962"/>
                    <a:pt x="4007" y="3311"/>
                  </a:cubicBezTo>
                  <a:cubicBezTo>
                    <a:pt x="4223" y="3330"/>
                    <a:pt x="4429" y="3339"/>
                    <a:pt x="4624" y="3339"/>
                  </a:cubicBezTo>
                  <a:cubicBezTo>
                    <a:pt x="8041" y="3339"/>
                    <a:pt x="8278" y="607"/>
                    <a:pt x="8278" y="607"/>
                  </a:cubicBezTo>
                  <a:lnTo>
                    <a:pt x="8278" y="607"/>
                  </a:lnTo>
                  <a:cubicBezTo>
                    <a:pt x="7306" y="805"/>
                    <a:pt x="6379" y="882"/>
                    <a:pt x="5527" y="882"/>
                  </a:cubicBezTo>
                  <a:cubicBezTo>
                    <a:pt x="2638" y="882"/>
                    <a:pt x="614" y="1"/>
                    <a:pt x="613" y="1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605;p38">
              <a:extLst>
                <a:ext uri="{FF2B5EF4-FFF2-40B4-BE49-F238E27FC236}">
                  <a16:creationId xmlns:a16="http://schemas.microsoft.com/office/drawing/2014/main" id="{735DBDEB-61E6-02F5-31AD-45C438C73318}"/>
                </a:ext>
              </a:extLst>
            </p:cNvPr>
            <p:cNvSpPr/>
            <p:nvPr/>
          </p:nvSpPr>
          <p:spPr>
            <a:xfrm>
              <a:off x="-2233438" y="1025185"/>
              <a:ext cx="80502" cy="132706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88" y="0"/>
                  </a:moveTo>
                  <a:cubicBezTo>
                    <a:pt x="440" y="0"/>
                    <a:pt x="91" y="523"/>
                    <a:pt x="1" y="1220"/>
                  </a:cubicBezTo>
                  <a:cubicBezTo>
                    <a:pt x="1" y="1917"/>
                    <a:pt x="266" y="2439"/>
                    <a:pt x="614" y="2439"/>
                  </a:cubicBezTo>
                  <a:cubicBezTo>
                    <a:pt x="644" y="2445"/>
                    <a:pt x="675" y="2448"/>
                    <a:pt x="704" y="2448"/>
                  </a:cubicBezTo>
                  <a:cubicBezTo>
                    <a:pt x="1094" y="2448"/>
                    <a:pt x="1394" y="1951"/>
                    <a:pt x="1394" y="1303"/>
                  </a:cubicBezTo>
                  <a:cubicBezTo>
                    <a:pt x="1485" y="607"/>
                    <a:pt x="1220" y="84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606;p38">
              <a:extLst>
                <a:ext uri="{FF2B5EF4-FFF2-40B4-BE49-F238E27FC236}">
                  <a16:creationId xmlns:a16="http://schemas.microsoft.com/office/drawing/2014/main" id="{ABE24CB7-F4F8-4620-BD08-92C41D2041E2}"/>
                </a:ext>
              </a:extLst>
            </p:cNvPr>
            <p:cNvSpPr/>
            <p:nvPr/>
          </p:nvSpPr>
          <p:spPr>
            <a:xfrm>
              <a:off x="-1978434" y="1039171"/>
              <a:ext cx="80502" cy="132815"/>
            </a:xfrm>
            <a:custGeom>
              <a:avLst/>
              <a:gdLst/>
              <a:ahLst/>
              <a:cxnLst/>
              <a:rect l="l" t="t" r="r" b="b"/>
              <a:pathLst>
                <a:path w="1485" h="2450" extrusionOk="0">
                  <a:moveTo>
                    <a:pt x="871" y="0"/>
                  </a:moveTo>
                  <a:cubicBezTo>
                    <a:pt x="439" y="0"/>
                    <a:pt x="91" y="523"/>
                    <a:pt x="91" y="1220"/>
                  </a:cubicBezTo>
                  <a:cubicBezTo>
                    <a:pt x="0" y="1916"/>
                    <a:pt x="265" y="2439"/>
                    <a:pt x="697" y="2439"/>
                  </a:cubicBezTo>
                  <a:cubicBezTo>
                    <a:pt x="724" y="2446"/>
                    <a:pt x="750" y="2449"/>
                    <a:pt x="776" y="2449"/>
                  </a:cubicBezTo>
                  <a:cubicBezTo>
                    <a:pt x="1096" y="2449"/>
                    <a:pt x="1394" y="1954"/>
                    <a:pt x="1394" y="1310"/>
                  </a:cubicBezTo>
                  <a:cubicBezTo>
                    <a:pt x="1484" y="613"/>
                    <a:pt x="1220" y="91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607;p38">
              <a:extLst>
                <a:ext uri="{FF2B5EF4-FFF2-40B4-BE49-F238E27FC236}">
                  <a16:creationId xmlns:a16="http://schemas.microsoft.com/office/drawing/2014/main" id="{ECFD1329-B0B8-E73F-ABCA-85DC8FB9A0D3}"/>
                </a:ext>
              </a:extLst>
            </p:cNvPr>
            <p:cNvSpPr/>
            <p:nvPr/>
          </p:nvSpPr>
          <p:spPr>
            <a:xfrm>
              <a:off x="-2105773" y="1124119"/>
              <a:ext cx="61257" cy="103975"/>
            </a:xfrm>
            <a:custGeom>
              <a:avLst/>
              <a:gdLst/>
              <a:ahLst/>
              <a:cxnLst/>
              <a:rect l="l" t="t" r="r" b="b"/>
              <a:pathLst>
                <a:path w="1130" h="1918" extrusionOk="0">
                  <a:moveTo>
                    <a:pt x="956" y="1"/>
                  </a:moveTo>
                  <a:cubicBezTo>
                    <a:pt x="524" y="1"/>
                    <a:pt x="85" y="440"/>
                    <a:pt x="85" y="872"/>
                  </a:cubicBezTo>
                  <a:cubicBezTo>
                    <a:pt x="1" y="872"/>
                    <a:pt x="1" y="963"/>
                    <a:pt x="1" y="963"/>
                  </a:cubicBezTo>
                  <a:cubicBezTo>
                    <a:pt x="1" y="1485"/>
                    <a:pt x="433" y="1834"/>
                    <a:pt x="872" y="1917"/>
                  </a:cubicBezTo>
                  <a:cubicBezTo>
                    <a:pt x="956" y="1917"/>
                    <a:pt x="956" y="1917"/>
                    <a:pt x="956" y="1834"/>
                  </a:cubicBezTo>
                  <a:cubicBezTo>
                    <a:pt x="956" y="1834"/>
                    <a:pt x="956" y="1743"/>
                    <a:pt x="872" y="1743"/>
                  </a:cubicBezTo>
                  <a:cubicBezTo>
                    <a:pt x="524" y="1743"/>
                    <a:pt x="175" y="1395"/>
                    <a:pt x="175" y="963"/>
                  </a:cubicBezTo>
                  <a:lnTo>
                    <a:pt x="175" y="872"/>
                  </a:lnTo>
                  <a:cubicBezTo>
                    <a:pt x="175" y="440"/>
                    <a:pt x="524" y="175"/>
                    <a:pt x="956" y="175"/>
                  </a:cubicBezTo>
                  <a:lnTo>
                    <a:pt x="1046" y="175"/>
                  </a:lnTo>
                  <a:lnTo>
                    <a:pt x="1130" y="92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608;p38">
            <a:extLst>
              <a:ext uri="{FF2B5EF4-FFF2-40B4-BE49-F238E27FC236}">
                <a16:creationId xmlns:a16="http://schemas.microsoft.com/office/drawing/2014/main" id="{A59A00E4-DFB1-BA81-DDF8-E4BA47DAD002}"/>
              </a:ext>
            </a:extLst>
          </p:cNvPr>
          <p:cNvGrpSpPr/>
          <p:nvPr/>
        </p:nvGrpSpPr>
        <p:grpSpPr>
          <a:xfrm>
            <a:off x="4069050" y="5446151"/>
            <a:ext cx="500402" cy="1060771"/>
            <a:chOff x="-1797400" y="1677700"/>
            <a:chExt cx="801775" cy="1284926"/>
          </a:xfrm>
        </p:grpSpPr>
        <p:sp>
          <p:nvSpPr>
            <p:cNvPr id="166" name="Google Shape;609;p38">
              <a:extLst>
                <a:ext uri="{FF2B5EF4-FFF2-40B4-BE49-F238E27FC236}">
                  <a16:creationId xmlns:a16="http://schemas.microsoft.com/office/drawing/2014/main" id="{19C577CE-1534-3DC9-A90A-9932C5398BA2}"/>
                </a:ext>
              </a:extLst>
            </p:cNvPr>
            <p:cNvSpPr/>
            <p:nvPr/>
          </p:nvSpPr>
          <p:spPr>
            <a:xfrm>
              <a:off x="-1739240" y="2855650"/>
              <a:ext cx="686444" cy="106976"/>
            </a:xfrm>
            <a:custGeom>
              <a:avLst/>
              <a:gdLst/>
              <a:ahLst/>
              <a:cxnLst/>
              <a:rect l="l" t="t" r="r" b="b"/>
              <a:pathLst>
                <a:path w="22912" h="3576" extrusionOk="0">
                  <a:moveTo>
                    <a:pt x="11414" y="1"/>
                  </a:moveTo>
                  <a:cubicBezTo>
                    <a:pt x="5143" y="1"/>
                    <a:pt x="0" y="788"/>
                    <a:pt x="0" y="1833"/>
                  </a:cubicBezTo>
                  <a:cubicBezTo>
                    <a:pt x="0" y="2788"/>
                    <a:pt x="5143" y="3575"/>
                    <a:pt x="11414" y="3575"/>
                  </a:cubicBezTo>
                  <a:cubicBezTo>
                    <a:pt x="17769" y="3575"/>
                    <a:pt x="22912" y="2788"/>
                    <a:pt x="22912" y="1833"/>
                  </a:cubicBezTo>
                  <a:cubicBezTo>
                    <a:pt x="22912" y="788"/>
                    <a:pt x="17769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610;p38">
              <a:extLst>
                <a:ext uri="{FF2B5EF4-FFF2-40B4-BE49-F238E27FC236}">
                  <a16:creationId xmlns:a16="http://schemas.microsoft.com/office/drawing/2014/main" id="{FCD530C1-ECA1-EFE0-9FEA-2BEAE486280E}"/>
                </a:ext>
              </a:extLst>
            </p:cNvPr>
            <p:cNvSpPr/>
            <p:nvPr/>
          </p:nvSpPr>
          <p:spPr>
            <a:xfrm>
              <a:off x="-1751500" y="1677700"/>
              <a:ext cx="707825" cy="853600"/>
            </a:xfrm>
            <a:custGeom>
              <a:avLst/>
              <a:gdLst/>
              <a:ahLst/>
              <a:cxnLst/>
              <a:rect l="l" t="t" r="r" b="b"/>
              <a:pathLst>
                <a:path w="28313" h="34144" extrusionOk="0">
                  <a:moveTo>
                    <a:pt x="13763" y="0"/>
                  </a:moveTo>
                  <a:cubicBezTo>
                    <a:pt x="6362" y="0"/>
                    <a:pt x="3749" y="2174"/>
                    <a:pt x="1833" y="7839"/>
                  </a:cubicBezTo>
                  <a:cubicBezTo>
                    <a:pt x="0" y="13588"/>
                    <a:pt x="3136" y="21685"/>
                    <a:pt x="5666" y="34144"/>
                  </a:cubicBezTo>
                  <a:lnTo>
                    <a:pt x="22563" y="34144"/>
                  </a:lnTo>
                  <a:cubicBezTo>
                    <a:pt x="25086" y="21685"/>
                    <a:pt x="28312" y="13588"/>
                    <a:pt x="26396" y="7839"/>
                  </a:cubicBezTo>
                  <a:cubicBezTo>
                    <a:pt x="24480" y="2174"/>
                    <a:pt x="21253" y="0"/>
                    <a:pt x="13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611;p38">
              <a:extLst>
                <a:ext uri="{FF2B5EF4-FFF2-40B4-BE49-F238E27FC236}">
                  <a16:creationId xmlns:a16="http://schemas.microsoft.com/office/drawing/2014/main" id="{D748FF12-8858-BCA1-DED3-FDD55310B290}"/>
                </a:ext>
              </a:extLst>
            </p:cNvPr>
            <p:cNvSpPr/>
            <p:nvPr/>
          </p:nvSpPr>
          <p:spPr>
            <a:xfrm>
              <a:off x="-1675200" y="2311825"/>
              <a:ext cx="74050" cy="61025"/>
            </a:xfrm>
            <a:custGeom>
              <a:avLst/>
              <a:gdLst/>
              <a:ahLst/>
              <a:cxnLst/>
              <a:rect l="l" t="t" r="r" b="b"/>
              <a:pathLst>
                <a:path w="2962" h="2441" extrusionOk="0">
                  <a:moveTo>
                    <a:pt x="652" y="1"/>
                  </a:moveTo>
                  <a:cubicBezTo>
                    <a:pt x="608" y="1"/>
                    <a:pt x="565" y="24"/>
                    <a:pt x="523" y="69"/>
                  </a:cubicBezTo>
                  <a:cubicBezTo>
                    <a:pt x="523" y="152"/>
                    <a:pt x="523" y="243"/>
                    <a:pt x="607" y="243"/>
                  </a:cubicBezTo>
                  <a:lnTo>
                    <a:pt x="1568" y="1023"/>
                  </a:lnTo>
                  <a:lnTo>
                    <a:pt x="1568" y="1023"/>
                  </a:lnTo>
                  <a:lnTo>
                    <a:pt x="258" y="501"/>
                  </a:lnTo>
                  <a:cubicBezTo>
                    <a:pt x="175" y="501"/>
                    <a:pt x="84" y="501"/>
                    <a:pt x="84" y="591"/>
                  </a:cubicBezTo>
                  <a:cubicBezTo>
                    <a:pt x="0" y="675"/>
                    <a:pt x="84" y="766"/>
                    <a:pt x="84" y="766"/>
                  </a:cubicBezTo>
                  <a:lnTo>
                    <a:pt x="1304" y="1462"/>
                  </a:lnTo>
                  <a:lnTo>
                    <a:pt x="1304" y="1462"/>
                  </a:lnTo>
                  <a:lnTo>
                    <a:pt x="84" y="1198"/>
                  </a:lnTo>
                  <a:cubicBezTo>
                    <a:pt x="84" y="1198"/>
                    <a:pt x="0" y="1198"/>
                    <a:pt x="0" y="1288"/>
                  </a:cubicBezTo>
                  <a:cubicBezTo>
                    <a:pt x="0" y="1288"/>
                    <a:pt x="0" y="1372"/>
                    <a:pt x="84" y="1372"/>
                  </a:cubicBezTo>
                  <a:lnTo>
                    <a:pt x="1220" y="1811"/>
                  </a:lnTo>
                  <a:lnTo>
                    <a:pt x="258" y="1720"/>
                  </a:lnTo>
                  <a:cubicBezTo>
                    <a:pt x="175" y="1720"/>
                    <a:pt x="84" y="1811"/>
                    <a:pt x="84" y="1894"/>
                  </a:cubicBezTo>
                  <a:cubicBezTo>
                    <a:pt x="175" y="1894"/>
                    <a:pt x="175" y="1985"/>
                    <a:pt x="258" y="1985"/>
                  </a:cubicBezTo>
                  <a:cubicBezTo>
                    <a:pt x="258" y="1985"/>
                    <a:pt x="1478" y="2333"/>
                    <a:pt x="2349" y="2417"/>
                  </a:cubicBezTo>
                  <a:cubicBezTo>
                    <a:pt x="2395" y="2417"/>
                    <a:pt x="2463" y="2441"/>
                    <a:pt x="2541" y="2441"/>
                  </a:cubicBezTo>
                  <a:cubicBezTo>
                    <a:pt x="2617" y="2441"/>
                    <a:pt x="2702" y="2419"/>
                    <a:pt x="2788" y="2333"/>
                  </a:cubicBezTo>
                  <a:cubicBezTo>
                    <a:pt x="2962" y="2159"/>
                    <a:pt x="2871" y="1985"/>
                    <a:pt x="2788" y="1811"/>
                  </a:cubicBezTo>
                  <a:cubicBezTo>
                    <a:pt x="2788" y="1811"/>
                    <a:pt x="2614" y="1198"/>
                    <a:pt x="2523" y="675"/>
                  </a:cubicBezTo>
                  <a:cubicBezTo>
                    <a:pt x="2523" y="591"/>
                    <a:pt x="2439" y="417"/>
                    <a:pt x="2349" y="327"/>
                  </a:cubicBezTo>
                  <a:cubicBezTo>
                    <a:pt x="2321" y="299"/>
                    <a:pt x="2292" y="289"/>
                    <a:pt x="2266" y="289"/>
                  </a:cubicBezTo>
                  <a:cubicBezTo>
                    <a:pt x="2215" y="289"/>
                    <a:pt x="2175" y="327"/>
                    <a:pt x="2175" y="327"/>
                  </a:cubicBezTo>
                  <a:cubicBezTo>
                    <a:pt x="2091" y="501"/>
                    <a:pt x="2091" y="675"/>
                    <a:pt x="2091" y="1023"/>
                  </a:cubicBezTo>
                  <a:lnTo>
                    <a:pt x="781" y="69"/>
                  </a:lnTo>
                  <a:cubicBezTo>
                    <a:pt x="739" y="24"/>
                    <a:pt x="696" y="1"/>
                    <a:pt x="65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612;p38">
              <a:extLst>
                <a:ext uri="{FF2B5EF4-FFF2-40B4-BE49-F238E27FC236}">
                  <a16:creationId xmlns:a16="http://schemas.microsoft.com/office/drawing/2014/main" id="{082D80F7-BFAF-C0F6-48AA-F7DD27FB0BA5}"/>
                </a:ext>
              </a:extLst>
            </p:cNvPr>
            <p:cNvSpPr/>
            <p:nvPr/>
          </p:nvSpPr>
          <p:spPr>
            <a:xfrm>
              <a:off x="-1622950" y="2348375"/>
              <a:ext cx="141500" cy="106725"/>
            </a:xfrm>
            <a:custGeom>
              <a:avLst/>
              <a:gdLst/>
              <a:ahLst/>
              <a:cxnLst/>
              <a:rect l="l" t="t" r="r" b="b"/>
              <a:pathLst>
                <a:path w="5660" h="4269" extrusionOk="0">
                  <a:moveTo>
                    <a:pt x="607" y="0"/>
                  </a:moveTo>
                  <a:cubicBezTo>
                    <a:pt x="433" y="432"/>
                    <a:pt x="349" y="607"/>
                    <a:pt x="1" y="955"/>
                  </a:cubicBezTo>
                  <a:lnTo>
                    <a:pt x="3833" y="4091"/>
                  </a:lnTo>
                  <a:cubicBezTo>
                    <a:pt x="4042" y="4210"/>
                    <a:pt x="4271" y="4268"/>
                    <a:pt x="4494" y="4268"/>
                  </a:cubicBezTo>
                  <a:cubicBezTo>
                    <a:pt x="4918" y="4268"/>
                    <a:pt x="5316" y="4057"/>
                    <a:pt x="5485" y="3659"/>
                  </a:cubicBezTo>
                  <a:cubicBezTo>
                    <a:pt x="5659" y="3136"/>
                    <a:pt x="5575" y="2613"/>
                    <a:pt x="5136" y="2349"/>
                  </a:cubicBezTo>
                  <a:cubicBezTo>
                    <a:pt x="4091" y="1652"/>
                    <a:pt x="607" y="0"/>
                    <a:pt x="6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613;p38">
              <a:extLst>
                <a:ext uri="{FF2B5EF4-FFF2-40B4-BE49-F238E27FC236}">
                  <a16:creationId xmlns:a16="http://schemas.microsoft.com/office/drawing/2014/main" id="{DE64E633-D484-5879-D416-CEA9784B2157}"/>
                </a:ext>
              </a:extLst>
            </p:cNvPr>
            <p:cNvSpPr/>
            <p:nvPr/>
          </p:nvSpPr>
          <p:spPr>
            <a:xfrm>
              <a:off x="-1538100" y="2362550"/>
              <a:ext cx="139375" cy="92525"/>
            </a:xfrm>
            <a:custGeom>
              <a:avLst/>
              <a:gdLst/>
              <a:ahLst/>
              <a:cxnLst/>
              <a:rect l="l" t="t" r="r" b="b"/>
              <a:pathLst>
                <a:path w="5575" h="3701" extrusionOk="0">
                  <a:moveTo>
                    <a:pt x="4541" y="1"/>
                  </a:moveTo>
                  <a:cubicBezTo>
                    <a:pt x="4454" y="1"/>
                    <a:pt x="4364" y="13"/>
                    <a:pt x="4272" y="40"/>
                  </a:cubicBezTo>
                  <a:cubicBezTo>
                    <a:pt x="4098" y="40"/>
                    <a:pt x="697" y="1698"/>
                    <a:pt x="697" y="1698"/>
                  </a:cubicBezTo>
                  <a:cubicBezTo>
                    <a:pt x="265" y="1956"/>
                    <a:pt x="0" y="2479"/>
                    <a:pt x="91" y="2917"/>
                  </a:cubicBezTo>
                  <a:cubicBezTo>
                    <a:pt x="226" y="3386"/>
                    <a:pt x="672" y="3700"/>
                    <a:pt x="1148" y="3700"/>
                  </a:cubicBezTo>
                  <a:cubicBezTo>
                    <a:pt x="1288" y="3700"/>
                    <a:pt x="1430" y="3673"/>
                    <a:pt x="1568" y="3614"/>
                  </a:cubicBezTo>
                  <a:lnTo>
                    <a:pt x="5143" y="1956"/>
                  </a:lnTo>
                  <a:cubicBezTo>
                    <a:pt x="5401" y="1698"/>
                    <a:pt x="5575" y="1259"/>
                    <a:pt x="5491" y="827"/>
                  </a:cubicBezTo>
                  <a:cubicBezTo>
                    <a:pt x="5414" y="384"/>
                    <a:pt x="5027" y="1"/>
                    <a:pt x="45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614;p38">
              <a:extLst>
                <a:ext uri="{FF2B5EF4-FFF2-40B4-BE49-F238E27FC236}">
                  <a16:creationId xmlns:a16="http://schemas.microsoft.com/office/drawing/2014/main" id="{09CBE9D2-F295-DBA0-366E-B362F79DCCA0}"/>
                </a:ext>
              </a:extLst>
            </p:cNvPr>
            <p:cNvSpPr/>
            <p:nvPr/>
          </p:nvSpPr>
          <p:spPr>
            <a:xfrm>
              <a:off x="-1457450" y="2387575"/>
              <a:ext cx="17450" cy="20375"/>
            </a:xfrm>
            <a:custGeom>
              <a:avLst/>
              <a:gdLst/>
              <a:ahLst/>
              <a:cxnLst/>
              <a:rect l="l" t="t" r="r" b="b"/>
              <a:pathLst>
                <a:path w="698" h="815" extrusionOk="0">
                  <a:moveTo>
                    <a:pt x="84" y="0"/>
                  </a:moveTo>
                  <a:cubicBezTo>
                    <a:pt x="1" y="84"/>
                    <a:pt x="1" y="349"/>
                    <a:pt x="84" y="523"/>
                  </a:cubicBezTo>
                  <a:cubicBezTo>
                    <a:pt x="152" y="716"/>
                    <a:pt x="266" y="815"/>
                    <a:pt x="393" y="815"/>
                  </a:cubicBezTo>
                  <a:cubicBezTo>
                    <a:pt x="435" y="815"/>
                    <a:pt x="479" y="804"/>
                    <a:pt x="523" y="781"/>
                  </a:cubicBezTo>
                  <a:cubicBezTo>
                    <a:pt x="607" y="781"/>
                    <a:pt x="697" y="523"/>
                    <a:pt x="523" y="258"/>
                  </a:cubicBezTo>
                  <a:cubicBezTo>
                    <a:pt x="433" y="84"/>
                    <a:pt x="258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615;p38">
              <a:extLst>
                <a:ext uri="{FF2B5EF4-FFF2-40B4-BE49-F238E27FC236}">
                  <a16:creationId xmlns:a16="http://schemas.microsoft.com/office/drawing/2014/main" id="{F3599C95-B3CE-F487-7F95-D2F6EF2E52EB}"/>
                </a:ext>
              </a:extLst>
            </p:cNvPr>
            <p:cNvSpPr/>
            <p:nvPr/>
          </p:nvSpPr>
          <p:spPr>
            <a:xfrm>
              <a:off x="-1505350" y="2413700"/>
              <a:ext cx="17450" cy="20400"/>
            </a:xfrm>
            <a:custGeom>
              <a:avLst/>
              <a:gdLst/>
              <a:ahLst/>
              <a:cxnLst/>
              <a:rect l="l" t="t" r="r" b="b"/>
              <a:pathLst>
                <a:path w="698" h="816" extrusionOk="0">
                  <a:moveTo>
                    <a:pt x="175" y="0"/>
                  </a:moveTo>
                  <a:cubicBezTo>
                    <a:pt x="84" y="84"/>
                    <a:pt x="0" y="349"/>
                    <a:pt x="175" y="523"/>
                  </a:cubicBezTo>
                  <a:cubicBezTo>
                    <a:pt x="237" y="716"/>
                    <a:pt x="350" y="815"/>
                    <a:pt x="476" y="815"/>
                  </a:cubicBezTo>
                  <a:cubicBezTo>
                    <a:pt x="519" y="815"/>
                    <a:pt x="563" y="804"/>
                    <a:pt x="607" y="781"/>
                  </a:cubicBezTo>
                  <a:cubicBezTo>
                    <a:pt x="697" y="697"/>
                    <a:pt x="697" y="523"/>
                    <a:pt x="607" y="258"/>
                  </a:cubicBezTo>
                  <a:cubicBezTo>
                    <a:pt x="523" y="84"/>
                    <a:pt x="349" y="0"/>
                    <a:pt x="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616;p38">
              <a:extLst>
                <a:ext uri="{FF2B5EF4-FFF2-40B4-BE49-F238E27FC236}">
                  <a16:creationId xmlns:a16="http://schemas.microsoft.com/office/drawing/2014/main" id="{71573F1E-33B9-E9FE-AB1C-3B266B5C482A}"/>
                </a:ext>
              </a:extLst>
            </p:cNvPr>
            <p:cNvSpPr/>
            <p:nvPr/>
          </p:nvSpPr>
          <p:spPr>
            <a:xfrm>
              <a:off x="-1494550" y="2396275"/>
              <a:ext cx="43575" cy="28250"/>
            </a:xfrm>
            <a:custGeom>
              <a:avLst/>
              <a:gdLst/>
              <a:ahLst/>
              <a:cxnLst/>
              <a:rect l="l" t="t" r="r" b="b"/>
              <a:pathLst>
                <a:path w="1743" h="1130" extrusionOk="0">
                  <a:moveTo>
                    <a:pt x="1568" y="1"/>
                  </a:moveTo>
                  <a:lnTo>
                    <a:pt x="0" y="781"/>
                  </a:lnTo>
                  <a:lnTo>
                    <a:pt x="175" y="1130"/>
                  </a:lnTo>
                  <a:lnTo>
                    <a:pt x="1742" y="349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617;p38">
              <a:extLst>
                <a:ext uri="{FF2B5EF4-FFF2-40B4-BE49-F238E27FC236}">
                  <a16:creationId xmlns:a16="http://schemas.microsoft.com/office/drawing/2014/main" id="{04EC40C6-5CDA-2312-ECFA-BD39CAA71F5F}"/>
                </a:ext>
              </a:extLst>
            </p:cNvPr>
            <p:cNvSpPr/>
            <p:nvPr/>
          </p:nvSpPr>
          <p:spPr>
            <a:xfrm>
              <a:off x="-1612150" y="2358350"/>
              <a:ext cx="17450" cy="19150"/>
            </a:xfrm>
            <a:custGeom>
              <a:avLst/>
              <a:gdLst/>
              <a:ahLst/>
              <a:cxnLst/>
              <a:rect l="l" t="t" r="r" b="b"/>
              <a:pathLst>
                <a:path w="698" h="766" extrusionOk="0">
                  <a:moveTo>
                    <a:pt x="475" y="1"/>
                  </a:moveTo>
                  <a:cubicBezTo>
                    <a:pt x="347" y="1"/>
                    <a:pt x="219" y="80"/>
                    <a:pt x="92" y="208"/>
                  </a:cubicBezTo>
                  <a:cubicBezTo>
                    <a:pt x="1" y="382"/>
                    <a:pt x="1" y="647"/>
                    <a:pt x="92" y="730"/>
                  </a:cubicBezTo>
                  <a:cubicBezTo>
                    <a:pt x="138" y="755"/>
                    <a:pt x="185" y="766"/>
                    <a:pt x="232" y="766"/>
                  </a:cubicBezTo>
                  <a:cubicBezTo>
                    <a:pt x="360" y="766"/>
                    <a:pt x="487" y="683"/>
                    <a:pt x="614" y="556"/>
                  </a:cubicBezTo>
                  <a:cubicBezTo>
                    <a:pt x="698" y="298"/>
                    <a:pt x="698" y="124"/>
                    <a:pt x="614" y="33"/>
                  </a:cubicBezTo>
                  <a:cubicBezTo>
                    <a:pt x="568" y="11"/>
                    <a:pt x="521" y="1"/>
                    <a:pt x="4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618;p38">
              <a:extLst>
                <a:ext uri="{FF2B5EF4-FFF2-40B4-BE49-F238E27FC236}">
                  <a16:creationId xmlns:a16="http://schemas.microsoft.com/office/drawing/2014/main" id="{A550BEFD-875A-C212-4EF0-376000548FEE}"/>
                </a:ext>
              </a:extLst>
            </p:cNvPr>
            <p:cNvSpPr/>
            <p:nvPr/>
          </p:nvSpPr>
          <p:spPr>
            <a:xfrm>
              <a:off x="-1603425" y="2363525"/>
              <a:ext cx="6650" cy="8750"/>
            </a:xfrm>
            <a:custGeom>
              <a:avLst/>
              <a:gdLst/>
              <a:ahLst/>
              <a:cxnLst/>
              <a:rect l="l" t="t" r="r" b="b"/>
              <a:pathLst>
                <a:path w="266" h="350" extrusionOk="0">
                  <a:moveTo>
                    <a:pt x="0" y="349"/>
                  </a:moveTo>
                  <a:lnTo>
                    <a:pt x="265" y="1"/>
                  </a:ln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619;p38">
              <a:extLst>
                <a:ext uri="{FF2B5EF4-FFF2-40B4-BE49-F238E27FC236}">
                  <a16:creationId xmlns:a16="http://schemas.microsoft.com/office/drawing/2014/main" id="{0BFD26F2-1962-1B58-CA5D-89A0D0990DEA}"/>
                </a:ext>
              </a:extLst>
            </p:cNvPr>
            <p:cNvSpPr/>
            <p:nvPr/>
          </p:nvSpPr>
          <p:spPr>
            <a:xfrm>
              <a:off x="-1522775" y="2417175"/>
              <a:ext cx="19550" cy="19100"/>
            </a:xfrm>
            <a:custGeom>
              <a:avLst/>
              <a:gdLst/>
              <a:ahLst/>
              <a:cxnLst/>
              <a:rect l="l" t="t" r="r" b="b"/>
              <a:pathLst>
                <a:path w="782" h="764" extrusionOk="0">
                  <a:moveTo>
                    <a:pt x="507" y="0"/>
                  </a:moveTo>
                  <a:cubicBezTo>
                    <a:pt x="394" y="0"/>
                    <a:pt x="236" y="83"/>
                    <a:pt x="175" y="210"/>
                  </a:cubicBezTo>
                  <a:cubicBezTo>
                    <a:pt x="1" y="384"/>
                    <a:pt x="1" y="642"/>
                    <a:pt x="84" y="732"/>
                  </a:cubicBezTo>
                  <a:cubicBezTo>
                    <a:pt x="127" y="753"/>
                    <a:pt x="170" y="764"/>
                    <a:pt x="214" y="764"/>
                  </a:cubicBezTo>
                  <a:cubicBezTo>
                    <a:pt x="345" y="764"/>
                    <a:pt x="476" y="667"/>
                    <a:pt x="607" y="468"/>
                  </a:cubicBezTo>
                  <a:cubicBezTo>
                    <a:pt x="697" y="294"/>
                    <a:pt x="781" y="119"/>
                    <a:pt x="607" y="36"/>
                  </a:cubicBezTo>
                  <a:cubicBezTo>
                    <a:pt x="584" y="11"/>
                    <a:pt x="549" y="0"/>
                    <a:pt x="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620;p38">
              <a:extLst>
                <a:ext uri="{FF2B5EF4-FFF2-40B4-BE49-F238E27FC236}">
                  <a16:creationId xmlns:a16="http://schemas.microsoft.com/office/drawing/2014/main" id="{18F9432C-5FD2-22D0-3F27-06C989460CC0}"/>
                </a:ext>
              </a:extLst>
            </p:cNvPr>
            <p:cNvSpPr/>
            <p:nvPr/>
          </p:nvSpPr>
          <p:spPr>
            <a:xfrm>
              <a:off x="-1603425" y="2363525"/>
              <a:ext cx="91475" cy="65350"/>
            </a:xfrm>
            <a:custGeom>
              <a:avLst/>
              <a:gdLst/>
              <a:ahLst/>
              <a:cxnLst/>
              <a:rect l="l" t="t" r="r" b="b"/>
              <a:pathLst>
                <a:path w="3659" h="2614" extrusionOk="0">
                  <a:moveTo>
                    <a:pt x="265" y="1"/>
                  </a:moveTo>
                  <a:lnTo>
                    <a:pt x="0" y="349"/>
                  </a:lnTo>
                  <a:lnTo>
                    <a:pt x="3401" y="2614"/>
                  </a:lnTo>
                  <a:lnTo>
                    <a:pt x="3659" y="2356"/>
                  </a:lnTo>
                  <a:lnTo>
                    <a:pt x="2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621;p38">
              <a:extLst>
                <a:ext uri="{FF2B5EF4-FFF2-40B4-BE49-F238E27FC236}">
                  <a16:creationId xmlns:a16="http://schemas.microsoft.com/office/drawing/2014/main" id="{37B8F4EF-DBE8-0BB2-0996-CF88B14D2CFE}"/>
                </a:ext>
              </a:extLst>
            </p:cNvPr>
            <p:cNvSpPr/>
            <p:nvPr/>
          </p:nvSpPr>
          <p:spPr>
            <a:xfrm>
              <a:off x="-1276800" y="2576925"/>
              <a:ext cx="113250" cy="106800"/>
            </a:xfrm>
            <a:custGeom>
              <a:avLst/>
              <a:gdLst/>
              <a:ahLst/>
              <a:cxnLst/>
              <a:rect l="l" t="t" r="r" b="b"/>
              <a:pathLst>
                <a:path w="4530" h="4272" extrusionOk="0">
                  <a:moveTo>
                    <a:pt x="2265" y="1"/>
                  </a:moveTo>
                  <a:cubicBezTo>
                    <a:pt x="309" y="1"/>
                    <a:pt x="40" y="3461"/>
                    <a:pt x="5" y="4153"/>
                  </a:cubicBezTo>
                  <a:lnTo>
                    <a:pt x="5" y="4153"/>
                  </a:lnTo>
                  <a:cubicBezTo>
                    <a:pt x="100" y="3537"/>
                    <a:pt x="381" y="1"/>
                    <a:pt x="2265" y="1"/>
                  </a:cubicBezTo>
                  <a:close/>
                  <a:moveTo>
                    <a:pt x="5" y="4153"/>
                  </a:moveTo>
                  <a:cubicBezTo>
                    <a:pt x="4" y="4163"/>
                    <a:pt x="2" y="4173"/>
                    <a:pt x="1" y="4181"/>
                  </a:cubicBezTo>
                  <a:lnTo>
                    <a:pt x="4" y="4181"/>
                  </a:lnTo>
                  <a:cubicBezTo>
                    <a:pt x="4" y="4172"/>
                    <a:pt x="5" y="4163"/>
                    <a:pt x="5" y="4153"/>
                  </a:cubicBezTo>
                  <a:close/>
                  <a:moveTo>
                    <a:pt x="2265" y="1"/>
                  </a:moveTo>
                  <a:cubicBezTo>
                    <a:pt x="4182" y="1"/>
                    <a:pt x="4446" y="3659"/>
                    <a:pt x="4446" y="4181"/>
                  </a:cubicBezTo>
                  <a:lnTo>
                    <a:pt x="4" y="4181"/>
                  </a:lnTo>
                  <a:cubicBezTo>
                    <a:pt x="1" y="4240"/>
                    <a:pt x="1" y="4272"/>
                    <a:pt x="1" y="4272"/>
                  </a:cubicBezTo>
                  <a:lnTo>
                    <a:pt x="4530" y="4272"/>
                  </a:lnTo>
                  <a:cubicBezTo>
                    <a:pt x="4530" y="4272"/>
                    <a:pt x="4356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622;p38">
              <a:extLst>
                <a:ext uri="{FF2B5EF4-FFF2-40B4-BE49-F238E27FC236}">
                  <a16:creationId xmlns:a16="http://schemas.microsoft.com/office/drawing/2014/main" id="{AA399439-1E0D-FD6A-06E1-28016137FE4D}"/>
                </a:ext>
              </a:extLst>
            </p:cNvPr>
            <p:cNvSpPr/>
            <p:nvPr/>
          </p:nvSpPr>
          <p:spPr>
            <a:xfrm>
              <a:off x="-1276800" y="2677100"/>
              <a:ext cx="113250" cy="15350"/>
            </a:xfrm>
            <a:custGeom>
              <a:avLst/>
              <a:gdLst/>
              <a:ahLst/>
              <a:cxnLst/>
              <a:rect l="l" t="t" r="r" b="b"/>
              <a:pathLst>
                <a:path w="4530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530" y="613"/>
                  </a:lnTo>
                  <a:lnTo>
                    <a:pt x="45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623;p38">
              <a:extLst>
                <a:ext uri="{FF2B5EF4-FFF2-40B4-BE49-F238E27FC236}">
                  <a16:creationId xmlns:a16="http://schemas.microsoft.com/office/drawing/2014/main" id="{F051F1E3-E554-752E-8421-5E373F5C5A12}"/>
                </a:ext>
              </a:extLst>
            </p:cNvPr>
            <p:cNvSpPr/>
            <p:nvPr/>
          </p:nvSpPr>
          <p:spPr>
            <a:xfrm>
              <a:off x="-1318075" y="2692425"/>
              <a:ext cx="198075" cy="148100"/>
            </a:xfrm>
            <a:custGeom>
              <a:avLst/>
              <a:gdLst/>
              <a:ahLst/>
              <a:cxnLst/>
              <a:rect l="l" t="t" r="r" b="b"/>
              <a:pathLst>
                <a:path w="7923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624;p38">
              <a:extLst>
                <a:ext uri="{FF2B5EF4-FFF2-40B4-BE49-F238E27FC236}">
                  <a16:creationId xmlns:a16="http://schemas.microsoft.com/office/drawing/2014/main" id="{62F8E5CB-2166-9B8B-1E2B-FE621416DE68}"/>
                </a:ext>
              </a:extLst>
            </p:cNvPr>
            <p:cNvSpPr/>
            <p:nvPr/>
          </p:nvSpPr>
          <p:spPr>
            <a:xfrm>
              <a:off x="-1268075" y="2737125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625;p38">
              <a:extLst>
                <a:ext uri="{FF2B5EF4-FFF2-40B4-BE49-F238E27FC236}">
                  <a16:creationId xmlns:a16="http://schemas.microsoft.com/office/drawing/2014/main" id="{797A4971-9F3E-BC2C-9415-CA02381CC2F2}"/>
                </a:ext>
              </a:extLst>
            </p:cNvPr>
            <p:cNvSpPr/>
            <p:nvPr/>
          </p:nvSpPr>
          <p:spPr>
            <a:xfrm>
              <a:off x="-1259375" y="2780675"/>
              <a:ext cx="82775" cy="35950"/>
            </a:xfrm>
            <a:custGeom>
              <a:avLst/>
              <a:gdLst/>
              <a:ahLst/>
              <a:cxnLst/>
              <a:rect l="l" t="t" r="r" b="b"/>
              <a:pathLst>
                <a:path w="3311" h="1438" extrusionOk="0">
                  <a:moveTo>
                    <a:pt x="3222" y="1"/>
                  </a:moveTo>
                  <a:cubicBezTo>
                    <a:pt x="3196" y="1"/>
                    <a:pt x="3166" y="10"/>
                    <a:pt x="3136" y="38"/>
                  </a:cubicBezTo>
                  <a:cubicBezTo>
                    <a:pt x="2742" y="301"/>
                    <a:pt x="2273" y="390"/>
                    <a:pt x="1819" y="390"/>
                  </a:cubicBezTo>
                  <a:cubicBezTo>
                    <a:pt x="1070" y="390"/>
                    <a:pt x="360" y="147"/>
                    <a:pt x="91" y="38"/>
                  </a:cubicBezTo>
                  <a:cubicBezTo>
                    <a:pt x="0" y="38"/>
                    <a:pt x="0" y="129"/>
                    <a:pt x="0" y="129"/>
                  </a:cubicBezTo>
                  <a:cubicBezTo>
                    <a:pt x="91" y="477"/>
                    <a:pt x="439" y="1257"/>
                    <a:pt x="1394" y="1432"/>
                  </a:cubicBezTo>
                  <a:cubicBezTo>
                    <a:pt x="1459" y="1435"/>
                    <a:pt x="1521" y="1437"/>
                    <a:pt x="1581" y="1437"/>
                  </a:cubicBezTo>
                  <a:cubicBezTo>
                    <a:pt x="2983" y="1437"/>
                    <a:pt x="3230" y="459"/>
                    <a:pt x="3310" y="38"/>
                  </a:cubicBezTo>
                  <a:cubicBezTo>
                    <a:pt x="3310" y="38"/>
                    <a:pt x="3273" y="1"/>
                    <a:pt x="3222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626;p38">
              <a:extLst>
                <a:ext uri="{FF2B5EF4-FFF2-40B4-BE49-F238E27FC236}">
                  <a16:creationId xmlns:a16="http://schemas.microsoft.com/office/drawing/2014/main" id="{CDE752BD-44CC-747A-C9EE-7266022D5C5E}"/>
                </a:ext>
              </a:extLst>
            </p:cNvPr>
            <p:cNvSpPr/>
            <p:nvPr/>
          </p:nvSpPr>
          <p:spPr>
            <a:xfrm>
              <a:off x="-1207125" y="2737125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1" y="1606"/>
                  </a:lnTo>
                  <a:cubicBezTo>
                    <a:pt x="1" y="1696"/>
                    <a:pt x="91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627;p38">
              <a:extLst>
                <a:ext uri="{FF2B5EF4-FFF2-40B4-BE49-F238E27FC236}">
                  <a16:creationId xmlns:a16="http://schemas.microsoft.com/office/drawing/2014/main" id="{02C12B81-17F8-FF25-46EC-1E670A880543}"/>
                </a:ext>
              </a:extLst>
            </p:cNvPr>
            <p:cNvSpPr/>
            <p:nvPr/>
          </p:nvSpPr>
          <p:spPr>
            <a:xfrm>
              <a:off x="-1224525" y="2773475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220" y="0"/>
                  </a:moveTo>
                  <a:cubicBezTo>
                    <a:pt x="197" y="0"/>
                    <a:pt x="174" y="23"/>
                    <a:pt x="174" y="68"/>
                  </a:cubicBezTo>
                  <a:lnTo>
                    <a:pt x="91" y="152"/>
                  </a:lnTo>
                  <a:cubicBezTo>
                    <a:pt x="0" y="242"/>
                    <a:pt x="91" y="326"/>
                    <a:pt x="91" y="326"/>
                  </a:cubicBezTo>
                  <a:lnTo>
                    <a:pt x="265" y="326"/>
                  </a:lnTo>
                  <a:cubicBezTo>
                    <a:pt x="348" y="326"/>
                    <a:pt x="348" y="242"/>
                    <a:pt x="348" y="242"/>
                  </a:cubicBezTo>
                  <a:lnTo>
                    <a:pt x="265" y="68"/>
                  </a:lnTo>
                  <a:cubicBezTo>
                    <a:pt x="265" y="23"/>
                    <a:pt x="242" y="0"/>
                    <a:pt x="220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628;p38">
              <a:extLst>
                <a:ext uri="{FF2B5EF4-FFF2-40B4-BE49-F238E27FC236}">
                  <a16:creationId xmlns:a16="http://schemas.microsoft.com/office/drawing/2014/main" id="{E668F862-ECE6-52CA-C5FB-AB6315C89B8E}"/>
                </a:ext>
              </a:extLst>
            </p:cNvPr>
            <p:cNvSpPr/>
            <p:nvPr/>
          </p:nvSpPr>
          <p:spPr>
            <a:xfrm>
              <a:off x="-1276800" y="2690150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62" y="266"/>
                    <a:pt x="1743" y="266"/>
                    <a:pt x="2439" y="266"/>
                  </a:cubicBezTo>
                  <a:cubicBezTo>
                    <a:pt x="3749" y="266"/>
                    <a:pt x="4530" y="91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4272" y="91"/>
                    <a:pt x="3575" y="175"/>
                    <a:pt x="2439" y="175"/>
                  </a:cubicBezTo>
                  <a:cubicBezTo>
                    <a:pt x="1743" y="175"/>
                    <a:pt x="962" y="175"/>
                    <a:pt x="91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629;p38">
              <a:extLst>
                <a:ext uri="{FF2B5EF4-FFF2-40B4-BE49-F238E27FC236}">
                  <a16:creationId xmlns:a16="http://schemas.microsoft.com/office/drawing/2014/main" id="{5E4F3F61-BC1D-0388-6269-C2DABB05EF10}"/>
                </a:ext>
              </a:extLst>
            </p:cNvPr>
            <p:cNvSpPr/>
            <p:nvPr/>
          </p:nvSpPr>
          <p:spPr>
            <a:xfrm>
              <a:off x="-1265825" y="2555150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04" y="1"/>
                  </a:moveTo>
                  <a:cubicBezTo>
                    <a:pt x="955" y="1"/>
                    <a:pt x="955" y="175"/>
                    <a:pt x="872" y="349"/>
                  </a:cubicBezTo>
                  <a:lnTo>
                    <a:pt x="175" y="1220"/>
                  </a:lnTo>
                  <a:cubicBezTo>
                    <a:pt x="84" y="1311"/>
                    <a:pt x="1" y="1485"/>
                    <a:pt x="1" y="1659"/>
                  </a:cubicBezTo>
                  <a:cubicBezTo>
                    <a:pt x="1" y="1743"/>
                    <a:pt x="84" y="1743"/>
                    <a:pt x="84" y="1743"/>
                  </a:cubicBezTo>
                  <a:cubicBezTo>
                    <a:pt x="258" y="1659"/>
                    <a:pt x="349" y="1568"/>
                    <a:pt x="697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5" y="3136"/>
                  </a:cubicBezTo>
                  <a:cubicBezTo>
                    <a:pt x="955" y="3136"/>
                    <a:pt x="1046" y="3053"/>
                    <a:pt x="1046" y="2962"/>
                  </a:cubicBezTo>
                  <a:lnTo>
                    <a:pt x="1046" y="1743"/>
                  </a:lnTo>
                  <a:lnTo>
                    <a:pt x="1478" y="3136"/>
                  </a:lnTo>
                  <a:cubicBezTo>
                    <a:pt x="1478" y="3227"/>
                    <a:pt x="1568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478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175" y="2878"/>
                  </a:cubicBezTo>
                  <a:cubicBezTo>
                    <a:pt x="2265" y="2788"/>
                    <a:pt x="2265" y="2788"/>
                    <a:pt x="2265" y="2704"/>
                  </a:cubicBezTo>
                  <a:lnTo>
                    <a:pt x="1826" y="1568"/>
                  </a:lnTo>
                  <a:lnTo>
                    <a:pt x="1826" y="1568"/>
                  </a:lnTo>
                  <a:lnTo>
                    <a:pt x="2349" y="2356"/>
                  </a:lnTo>
                  <a:cubicBezTo>
                    <a:pt x="2394" y="2398"/>
                    <a:pt x="2438" y="2418"/>
                    <a:pt x="2481" y="2418"/>
                  </a:cubicBezTo>
                  <a:cubicBezTo>
                    <a:pt x="2525" y="2418"/>
                    <a:pt x="2568" y="2398"/>
                    <a:pt x="2614" y="2356"/>
                  </a:cubicBezTo>
                  <a:lnTo>
                    <a:pt x="2614" y="2182"/>
                  </a:lnTo>
                  <a:cubicBezTo>
                    <a:pt x="2614" y="2182"/>
                    <a:pt x="2175" y="1046"/>
                    <a:pt x="1568" y="265"/>
                  </a:cubicBezTo>
                  <a:cubicBezTo>
                    <a:pt x="1568" y="175"/>
                    <a:pt x="1478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630;p38">
              <a:extLst>
                <a:ext uri="{FF2B5EF4-FFF2-40B4-BE49-F238E27FC236}">
                  <a16:creationId xmlns:a16="http://schemas.microsoft.com/office/drawing/2014/main" id="{59A68D48-A7E5-96B8-4B7F-8478B8EFA020}"/>
                </a:ext>
              </a:extLst>
            </p:cNvPr>
            <p:cNvSpPr/>
            <p:nvPr/>
          </p:nvSpPr>
          <p:spPr>
            <a:xfrm>
              <a:off x="-1318075" y="2425400"/>
              <a:ext cx="93575" cy="145100"/>
            </a:xfrm>
            <a:custGeom>
              <a:avLst/>
              <a:gdLst/>
              <a:ahLst/>
              <a:cxnLst/>
              <a:rect l="l" t="t" r="r" b="b"/>
              <a:pathLst>
                <a:path w="3743" h="5804" extrusionOk="0">
                  <a:moveTo>
                    <a:pt x="1281" y="1"/>
                  </a:moveTo>
                  <a:cubicBezTo>
                    <a:pt x="1174" y="1"/>
                    <a:pt x="1065" y="18"/>
                    <a:pt x="955" y="55"/>
                  </a:cubicBezTo>
                  <a:cubicBezTo>
                    <a:pt x="349" y="229"/>
                    <a:pt x="0" y="926"/>
                    <a:pt x="349" y="1532"/>
                  </a:cubicBezTo>
                  <a:lnTo>
                    <a:pt x="2697" y="5804"/>
                  </a:lnTo>
                  <a:cubicBezTo>
                    <a:pt x="2697" y="5804"/>
                    <a:pt x="2978" y="5581"/>
                    <a:pt x="3401" y="5581"/>
                  </a:cubicBezTo>
                  <a:cubicBezTo>
                    <a:pt x="3506" y="5581"/>
                    <a:pt x="3621" y="5595"/>
                    <a:pt x="3742" y="5630"/>
                  </a:cubicBezTo>
                  <a:cubicBezTo>
                    <a:pt x="3742" y="5539"/>
                    <a:pt x="2697" y="1707"/>
                    <a:pt x="2174" y="661"/>
                  </a:cubicBezTo>
                  <a:cubicBezTo>
                    <a:pt x="2037" y="249"/>
                    <a:pt x="1682" y="1"/>
                    <a:pt x="1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631;p38">
              <a:extLst>
                <a:ext uri="{FF2B5EF4-FFF2-40B4-BE49-F238E27FC236}">
                  <a16:creationId xmlns:a16="http://schemas.microsoft.com/office/drawing/2014/main" id="{A076A92A-BFA7-84E4-37FB-74F9894CA9FB}"/>
                </a:ext>
              </a:extLst>
            </p:cNvPr>
            <p:cNvSpPr/>
            <p:nvPr/>
          </p:nvSpPr>
          <p:spPr>
            <a:xfrm>
              <a:off x="-1390025" y="2364200"/>
              <a:ext cx="130675" cy="110675"/>
            </a:xfrm>
            <a:custGeom>
              <a:avLst/>
              <a:gdLst/>
              <a:ahLst/>
              <a:cxnLst/>
              <a:rect l="l" t="t" r="r" b="b"/>
              <a:pathLst>
                <a:path w="5227" h="4427" extrusionOk="0">
                  <a:moveTo>
                    <a:pt x="1179" y="0"/>
                  </a:moveTo>
                  <a:cubicBezTo>
                    <a:pt x="771" y="0"/>
                    <a:pt x="375" y="212"/>
                    <a:pt x="175" y="670"/>
                  </a:cubicBezTo>
                  <a:cubicBezTo>
                    <a:pt x="0" y="1019"/>
                    <a:pt x="91" y="1458"/>
                    <a:pt x="349" y="1806"/>
                  </a:cubicBezTo>
                  <a:lnTo>
                    <a:pt x="3401" y="4245"/>
                  </a:lnTo>
                  <a:cubicBezTo>
                    <a:pt x="3586" y="4369"/>
                    <a:pt x="3803" y="4426"/>
                    <a:pt x="4019" y="4426"/>
                  </a:cubicBezTo>
                  <a:cubicBezTo>
                    <a:pt x="4412" y="4426"/>
                    <a:pt x="4798" y="4234"/>
                    <a:pt x="4969" y="3897"/>
                  </a:cubicBezTo>
                  <a:cubicBezTo>
                    <a:pt x="5226" y="3458"/>
                    <a:pt x="5052" y="2935"/>
                    <a:pt x="4704" y="2587"/>
                  </a:cubicBezTo>
                  <a:cubicBezTo>
                    <a:pt x="4704" y="2587"/>
                    <a:pt x="1742" y="148"/>
                    <a:pt x="1568" y="64"/>
                  </a:cubicBezTo>
                  <a:cubicBezTo>
                    <a:pt x="1441" y="22"/>
                    <a:pt x="1309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632;p38">
              <a:extLst>
                <a:ext uri="{FF2B5EF4-FFF2-40B4-BE49-F238E27FC236}">
                  <a16:creationId xmlns:a16="http://schemas.microsoft.com/office/drawing/2014/main" id="{1100F5AE-5540-147B-BE1B-20749DB75C19}"/>
                </a:ext>
              </a:extLst>
            </p:cNvPr>
            <p:cNvSpPr/>
            <p:nvPr/>
          </p:nvSpPr>
          <p:spPr>
            <a:xfrm>
              <a:off x="-1305025" y="2436750"/>
              <a:ext cx="21800" cy="19150"/>
            </a:xfrm>
            <a:custGeom>
              <a:avLst/>
              <a:gdLst/>
              <a:ahLst/>
              <a:cxnLst/>
              <a:rect l="l" t="t" r="r" b="b"/>
              <a:pathLst>
                <a:path w="872" h="766" extrusionOk="0">
                  <a:moveTo>
                    <a:pt x="609" y="0"/>
                  </a:moveTo>
                  <a:cubicBezTo>
                    <a:pt x="514" y="0"/>
                    <a:pt x="386" y="79"/>
                    <a:pt x="259" y="207"/>
                  </a:cubicBezTo>
                  <a:cubicBezTo>
                    <a:pt x="84" y="382"/>
                    <a:pt x="1" y="556"/>
                    <a:pt x="175" y="730"/>
                  </a:cubicBezTo>
                  <a:cubicBezTo>
                    <a:pt x="198" y="754"/>
                    <a:pt x="233" y="766"/>
                    <a:pt x="275" y="766"/>
                  </a:cubicBezTo>
                  <a:cubicBezTo>
                    <a:pt x="388" y="766"/>
                    <a:pt x="546" y="683"/>
                    <a:pt x="607" y="556"/>
                  </a:cubicBezTo>
                  <a:cubicBezTo>
                    <a:pt x="781" y="382"/>
                    <a:pt x="872" y="124"/>
                    <a:pt x="698" y="33"/>
                  </a:cubicBezTo>
                  <a:cubicBezTo>
                    <a:pt x="673" y="11"/>
                    <a:pt x="643" y="0"/>
                    <a:pt x="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633;p38">
              <a:extLst>
                <a:ext uri="{FF2B5EF4-FFF2-40B4-BE49-F238E27FC236}">
                  <a16:creationId xmlns:a16="http://schemas.microsoft.com/office/drawing/2014/main" id="{0CFA2EED-8EE0-C77A-6349-31A4773A7EE2}"/>
                </a:ext>
              </a:extLst>
            </p:cNvPr>
            <p:cNvSpPr/>
            <p:nvPr/>
          </p:nvSpPr>
          <p:spPr>
            <a:xfrm>
              <a:off x="-1344225" y="2403500"/>
              <a:ext cx="19550" cy="18025"/>
            </a:xfrm>
            <a:custGeom>
              <a:avLst/>
              <a:gdLst/>
              <a:ahLst/>
              <a:cxnLst/>
              <a:rect l="l" t="t" r="r" b="b"/>
              <a:pathLst>
                <a:path w="782" h="721" extrusionOk="0">
                  <a:moveTo>
                    <a:pt x="479" y="0"/>
                  </a:moveTo>
                  <a:cubicBezTo>
                    <a:pt x="378" y="0"/>
                    <a:pt x="276" y="42"/>
                    <a:pt x="175" y="144"/>
                  </a:cubicBezTo>
                  <a:cubicBezTo>
                    <a:pt x="1" y="318"/>
                    <a:pt x="1" y="583"/>
                    <a:pt x="85" y="666"/>
                  </a:cubicBezTo>
                  <a:cubicBezTo>
                    <a:pt x="118" y="700"/>
                    <a:pt x="174" y="721"/>
                    <a:pt x="241" y="721"/>
                  </a:cubicBezTo>
                  <a:cubicBezTo>
                    <a:pt x="354" y="721"/>
                    <a:pt x="497" y="659"/>
                    <a:pt x="607" y="492"/>
                  </a:cubicBezTo>
                  <a:cubicBezTo>
                    <a:pt x="698" y="318"/>
                    <a:pt x="781" y="144"/>
                    <a:pt x="698" y="60"/>
                  </a:cubicBezTo>
                  <a:cubicBezTo>
                    <a:pt x="625" y="22"/>
                    <a:pt x="552" y="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634;p38">
              <a:extLst>
                <a:ext uri="{FF2B5EF4-FFF2-40B4-BE49-F238E27FC236}">
                  <a16:creationId xmlns:a16="http://schemas.microsoft.com/office/drawing/2014/main" id="{DB84384A-7D57-2973-7031-0E1E9923120B}"/>
                </a:ext>
              </a:extLst>
            </p:cNvPr>
            <p:cNvSpPr/>
            <p:nvPr/>
          </p:nvSpPr>
          <p:spPr>
            <a:xfrm>
              <a:off x="-1333425" y="2411425"/>
              <a:ext cx="39225" cy="37150"/>
            </a:xfrm>
            <a:custGeom>
              <a:avLst/>
              <a:gdLst/>
              <a:ahLst/>
              <a:cxnLst/>
              <a:rect l="l" t="t" r="r" b="b"/>
              <a:pathLst>
                <a:path w="1569" h="1486" extrusionOk="0">
                  <a:moveTo>
                    <a:pt x="266" y="1"/>
                  </a:moveTo>
                  <a:lnTo>
                    <a:pt x="1" y="266"/>
                  </a:lnTo>
                  <a:lnTo>
                    <a:pt x="1311" y="1485"/>
                  </a:lnTo>
                  <a:lnTo>
                    <a:pt x="1569" y="1137"/>
                  </a:lnTo>
                  <a:lnTo>
                    <a:pt x="2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635;p38">
              <a:extLst>
                <a:ext uri="{FF2B5EF4-FFF2-40B4-BE49-F238E27FC236}">
                  <a16:creationId xmlns:a16="http://schemas.microsoft.com/office/drawing/2014/main" id="{DBAC6715-2547-3505-7BEF-AC21D0474D18}"/>
                </a:ext>
              </a:extLst>
            </p:cNvPr>
            <p:cNvSpPr/>
            <p:nvPr/>
          </p:nvSpPr>
          <p:spPr>
            <a:xfrm>
              <a:off x="-1252750" y="2547775"/>
              <a:ext cx="23875" cy="15375"/>
            </a:xfrm>
            <a:custGeom>
              <a:avLst/>
              <a:gdLst/>
              <a:ahLst/>
              <a:cxnLst/>
              <a:rect l="l" t="t" r="r" b="b"/>
              <a:pathLst>
                <a:path w="955" h="615" extrusionOk="0">
                  <a:moveTo>
                    <a:pt x="555" y="0"/>
                  </a:moveTo>
                  <a:cubicBezTo>
                    <a:pt x="494" y="0"/>
                    <a:pt x="425" y="11"/>
                    <a:pt x="349" y="38"/>
                  </a:cubicBezTo>
                  <a:cubicBezTo>
                    <a:pt x="174" y="121"/>
                    <a:pt x="0" y="386"/>
                    <a:pt x="84" y="470"/>
                  </a:cubicBezTo>
                  <a:cubicBezTo>
                    <a:pt x="84" y="573"/>
                    <a:pt x="176" y="615"/>
                    <a:pt x="305" y="615"/>
                  </a:cubicBezTo>
                  <a:cubicBezTo>
                    <a:pt x="394" y="615"/>
                    <a:pt x="501" y="595"/>
                    <a:pt x="606" y="560"/>
                  </a:cubicBezTo>
                  <a:cubicBezTo>
                    <a:pt x="781" y="470"/>
                    <a:pt x="955" y="296"/>
                    <a:pt x="871" y="121"/>
                  </a:cubicBezTo>
                  <a:cubicBezTo>
                    <a:pt x="807" y="62"/>
                    <a:pt x="702" y="0"/>
                    <a:pt x="5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636;p38">
              <a:extLst>
                <a:ext uri="{FF2B5EF4-FFF2-40B4-BE49-F238E27FC236}">
                  <a16:creationId xmlns:a16="http://schemas.microsoft.com/office/drawing/2014/main" id="{FD24C74E-3094-AC51-6D6E-F5AC7CF072D8}"/>
                </a:ext>
              </a:extLst>
            </p:cNvPr>
            <p:cNvSpPr/>
            <p:nvPr/>
          </p:nvSpPr>
          <p:spPr>
            <a:xfrm>
              <a:off x="-1294225" y="2451400"/>
              <a:ext cx="24075" cy="14725"/>
            </a:xfrm>
            <a:custGeom>
              <a:avLst/>
              <a:gdLst/>
              <a:ahLst/>
              <a:cxnLst/>
              <a:rect l="l" t="t" r="r" b="b"/>
              <a:pathLst>
                <a:path w="963" h="589" extrusionOk="0">
                  <a:moveTo>
                    <a:pt x="634" y="0"/>
                  </a:moveTo>
                  <a:cubicBezTo>
                    <a:pt x="555" y="0"/>
                    <a:pt x="460" y="22"/>
                    <a:pt x="349" y="60"/>
                  </a:cubicBezTo>
                  <a:cubicBezTo>
                    <a:pt x="175" y="144"/>
                    <a:pt x="1" y="318"/>
                    <a:pt x="91" y="409"/>
                  </a:cubicBezTo>
                  <a:cubicBezTo>
                    <a:pt x="91" y="516"/>
                    <a:pt x="189" y="588"/>
                    <a:pt x="304" y="588"/>
                  </a:cubicBezTo>
                  <a:cubicBezTo>
                    <a:pt x="376" y="588"/>
                    <a:pt x="456" y="560"/>
                    <a:pt x="523" y="492"/>
                  </a:cubicBezTo>
                  <a:cubicBezTo>
                    <a:pt x="788" y="409"/>
                    <a:pt x="962" y="235"/>
                    <a:pt x="872" y="144"/>
                  </a:cubicBezTo>
                  <a:cubicBezTo>
                    <a:pt x="823" y="43"/>
                    <a:pt x="744" y="0"/>
                    <a:pt x="6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637;p38">
              <a:extLst>
                <a:ext uri="{FF2B5EF4-FFF2-40B4-BE49-F238E27FC236}">
                  <a16:creationId xmlns:a16="http://schemas.microsoft.com/office/drawing/2014/main" id="{E2773559-4276-DD00-B003-32E9DB3ACFF7}"/>
                </a:ext>
              </a:extLst>
            </p:cNvPr>
            <p:cNvSpPr/>
            <p:nvPr/>
          </p:nvSpPr>
          <p:spPr>
            <a:xfrm>
              <a:off x="-1285500" y="2457250"/>
              <a:ext cx="47925" cy="97925"/>
            </a:xfrm>
            <a:custGeom>
              <a:avLst/>
              <a:gdLst/>
              <a:ahLst/>
              <a:cxnLst/>
              <a:rect l="l" t="t" r="r" b="b"/>
              <a:pathLst>
                <a:path w="1917" h="3917" extrusionOk="0">
                  <a:moveTo>
                    <a:pt x="349" y="1"/>
                  </a:moveTo>
                  <a:lnTo>
                    <a:pt x="0" y="175"/>
                  </a:lnTo>
                  <a:lnTo>
                    <a:pt x="1484" y="3917"/>
                  </a:lnTo>
                  <a:lnTo>
                    <a:pt x="1916" y="3742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638;p38">
              <a:extLst>
                <a:ext uri="{FF2B5EF4-FFF2-40B4-BE49-F238E27FC236}">
                  <a16:creationId xmlns:a16="http://schemas.microsoft.com/office/drawing/2014/main" id="{C17A9C4A-9B89-BC31-BE67-17A0B1B9C3F8}"/>
                </a:ext>
              </a:extLst>
            </p:cNvPr>
            <p:cNvSpPr/>
            <p:nvPr/>
          </p:nvSpPr>
          <p:spPr>
            <a:xfrm>
              <a:off x="-1461800" y="2350475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4" y="0"/>
                  </a:moveTo>
                  <a:cubicBezTo>
                    <a:pt x="2265" y="0"/>
                    <a:pt x="1652" y="265"/>
                    <a:pt x="1220" y="439"/>
                  </a:cubicBezTo>
                  <a:cubicBezTo>
                    <a:pt x="871" y="613"/>
                    <a:pt x="607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07" y="7878"/>
                    <a:pt x="2611" y="7878"/>
                  </a:cubicBezTo>
                  <a:cubicBezTo>
                    <a:pt x="3365" y="7878"/>
                    <a:pt x="4251" y="7735"/>
                    <a:pt x="5227" y="7317"/>
                  </a:cubicBezTo>
                  <a:lnTo>
                    <a:pt x="4878" y="1484"/>
                  </a:lnTo>
                  <a:cubicBezTo>
                    <a:pt x="4878" y="1045"/>
                    <a:pt x="4613" y="613"/>
                    <a:pt x="4181" y="523"/>
                  </a:cubicBezTo>
                  <a:cubicBezTo>
                    <a:pt x="3659" y="265"/>
                    <a:pt x="2962" y="0"/>
                    <a:pt x="2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639;p38">
              <a:extLst>
                <a:ext uri="{FF2B5EF4-FFF2-40B4-BE49-F238E27FC236}">
                  <a16:creationId xmlns:a16="http://schemas.microsoft.com/office/drawing/2014/main" id="{C9C8D8B7-291F-F2DC-4BBA-C2CA522340E2}"/>
                </a:ext>
              </a:extLst>
            </p:cNvPr>
            <p:cNvSpPr/>
            <p:nvPr/>
          </p:nvSpPr>
          <p:spPr>
            <a:xfrm>
              <a:off x="-1405175" y="2376600"/>
              <a:ext cx="17425" cy="124225"/>
            </a:xfrm>
            <a:custGeom>
              <a:avLst/>
              <a:gdLst/>
              <a:ahLst/>
              <a:cxnLst/>
              <a:rect l="l" t="t" r="r" b="b"/>
              <a:pathLst>
                <a:path w="697" h="4969" extrusionOk="0">
                  <a:moveTo>
                    <a:pt x="349" y="0"/>
                  </a:moveTo>
                  <a:cubicBezTo>
                    <a:pt x="174" y="0"/>
                    <a:pt x="0" y="174"/>
                    <a:pt x="0" y="349"/>
                  </a:cubicBezTo>
                  <a:lnTo>
                    <a:pt x="0" y="4704"/>
                  </a:lnTo>
                  <a:cubicBezTo>
                    <a:pt x="0" y="4878"/>
                    <a:pt x="174" y="4969"/>
                    <a:pt x="349" y="4969"/>
                  </a:cubicBezTo>
                  <a:cubicBezTo>
                    <a:pt x="523" y="4969"/>
                    <a:pt x="697" y="4878"/>
                    <a:pt x="697" y="4704"/>
                  </a:cubicBezTo>
                  <a:lnTo>
                    <a:pt x="697" y="349"/>
                  </a:lnTo>
                  <a:cubicBezTo>
                    <a:pt x="697" y="174"/>
                    <a:pt x="523" y="0"/>
                    <a:pt x="349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640;p38">
              <a:extLst>
                <a:ext uri="{FF2B5EF4-FFF2-40B4-BE49-F238E27FC236}">
                  <a16:creationId xmlns:a16="http://schemas.microsoft.com/office/drawing/2014/main" id="{A271FAD5-50DC-100C-8735-32D47A8998CB}"/>
                </a:ext>
              </a:extLst>
            </p:cNvPr>
            <p:cNvSpPr/>
            <p:nvPr/>
          </p:nvSpPr>
          <p:spPr>
            <a:xfrm>
              <a:off x="-1440025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258" y="266"/>
                    <a:pt x="432" y="349"/>
                    <a:pt x="607" y="349"/>
                  </a:cubicBezTo>
                  <a:cubicBezTo>
                    <a:pt x="955" y="349"/>
                    <a:pt x="1220" y="91"/>
                    <a:pt x="1220" y="91"/>
                  </a:cubicBezTo>
                  <a:cubicBezTo>
                    <a:pt x="1304" y="91"/>
                    <a:pt x="1304" y="9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641;p38">
              <a:extLst>
                <a:ext uri="{FF2B5EF4-FFF2-40B4-BE49-F238E27FC236}">
                  <a16:creationId xmlns:a16="http://schemas.microsoft.com/office/drawing/2014/main" id="{0FBAA5DF-CEA4-F305-55C1-D53A99139522}"/>
                </a:ext>
              </a:extLst>
            </p:cNvPr>
            <p:cNvSpPr/>
            <p:nvPr/>
          </p:nvSpPr>
          <p:spPr>
            <a:xfrm>
              <a:off x="-1440025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8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258" y="302"/>
                    <a:pt x="432" y="302"/>
                    <a:pt x="607" y="302"/>
                  </a:cubicBezTo>
                  <a:cubicBezTo>
                    <a:pt x="955" y="302"/>
                    <a:pt x="1220" y="128"/>
                    <a:pt x="1220" y="128"/>
                  </a:cubicBezTo>
                  <a:cubicBezTo>
                    <a:pt x="1304" y="37"/>
                    <a:pt x="1304" y="37"/>
                    <a:pt x="1220" y="37"/>
                  </a:cubicBezTo>
                  <a:cubicBezTo>
                    <a:pt x="1220" y="37"/>
                    <a:pt x="1220" y="0"/>
                    <a:pt x="1193" y="0"/>
                  </a:cubicBezTo>
                  <a:cubicBezTo>
                    <a:pt x="1180" y="0"/>
                    <a:pt x="1160" y="9"/>
                    <a:pt x="1129" y="37"/>
                  </a:cubicBezTo>
                  <a:cubicBezTo>
                    <a:pt x="1129" y="37"/>
                    <a:pt x="871" y="212"/>
                    <a:pt x="607" y="212"/>
                  </a:cubicBezTo>
                  <a:cubicBezTo>
                    <a:pt x="432" y="212"/>
                    <a:pt x="258" y="128"/>
                    <a:pt x="84" y="37"/>
                  </a:cubicBezTo>
                  <a:cubicBezTo>
                    <a:pt x="84" y="9"/>
                    <a:pt x="75" y="0"/>
                    <a:pt x="62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642;p38">
              <a:extLst>
                <a:ext uri="{FF2B5EF4-FFF2-40B4-BE49-F238E27FC236}">
                  <a16:creationId xmlns:a16="http://schemas.microsoft.com/office/drawing/2014/main" id="{388D0B96-8330-C4D4-5AC6-A5352BE4A519}"/>
                </a:ext>
              </a:extLst>
            </p:cNvPr>
            <p:cNvSpPr/>
            <p:nvPr/>
          </p:nvSpPr>
          <p:spPr>
            <a:xfrm>
              <a:off x="-1440025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258" y="258"/>
                    <a:pt x="432" y="349"/>
                    <a:pt x="607" y="349"/>
                  </a:cubicBezTo>
                  <a:cubicBezTo>
                    <a:pt x="955" y="349"/>
                    <a:pt x="1220" y="84"/>
                    <a:pt x="1220" y="84"/>
                  </a:cubicBezTo>
                  <a:cubicBezTo>
                    <a:pt x="1304" y="84"/>
                    <a:pt x="1304" y="84"/>
                    <a:pt x="1220" y="0"/>
                  </a:cubicBezTo>
                  <a:lnTo>
                    <a:pt x="1129" y="0"/>
                  </a:lnTo>
                  <a:cubicBezTo>
                    <a:pt x="1129" y="0"/>
                    <a:pt x="871" y="258"/>
                    <a:pt x="607" y="258"/>
                  </a:cubicBezTo>
                  <a:cubicBezTo>
                    <a:pt x="432" y="258"/>
                    <a:pt x="258" y="174"/>
                    <a:pt x="84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643;p38">
              <a:extLst>
                <a:ext uri="{FF2B5EF4-FFF2-40B4-BE49-F238E27FC236}">
                  <a16:creationId xmlns:a16="http://schemas.microsoft.com/office/drawing/2014/main" id="{5AF3B02A-CA1E-616E-0826-5062840569D9}"/>
                </a:ext>
              </a:extLst>
            </p:cNvPr>
            <p:cNvSpPr/>
            <p:nvPr/>
          </p:nvSpPr>
          <p:spPr>
            <a:xfrm>
              <a:off x="-1440025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258" y="258"/>
                    <a:pt x="432" y="258"/>
                    <a:pt x="607" y="258"/>
                  </a:cubicBezTo>
                  <a:cubicBezTo>
                    <a:pt x="955" y="258"/>
                    <a:pt x="1220" y="84"/>
                    <a:pt x="1220" y="84"/>
                  </a:cubicBezTo>
                  <a:cubicBezTo>
                    <a:pt x="1304" y="84"/>
                    <a:pt x="1304" y="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644;p38">
              <a:extLst>
                <a:ext uri="{FF2B5EF4-FFF2-40B4-BE49-F238E27FC236}">
                  <a16:creationId xmlns:a16="http://schemas.microsoft.com/office/drawing/2014/main" id="{A3FA0E38-ABA6-6E19-9DEA-21AFD720EAC9}"/>
                </a:ext>
              </a:extLst>
            </p:cNvPr>
            <p:cNvSpPr/>
            <p:nvPr/>
          </p:nvSpPr>
          <p:spPr>
            <a:xfrm>
              <a:off x="-1383400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0" y="91"/>
                    <a:pt x="258" y="349"/>
                    <a:pt x="606" y="349"/>
                  </a:cubicBezTo>
                  <a:cubicBezTo>
                    <a:pt x="871" y="349"/>
                    <a:pt x="1045" y="266"/>
                    <a:pt x="1220" y="91"/>
                  </a:cubicBezTo>
                  <a:cubicBezTo>
                    <a:pt x="1303" y="91"/>
                    <a:pt x="1303" y="9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175"/>
                    <a:pt x="258" y="91"/>
                  </a:cubicBezTo>
                  <a:lnTo>
                    <a:pt x="174" y="91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645;p38">
              <a:extLst>
                <a:ext uri="{FF2B5EF4-FFF2-40B4-BE49-F238E27FC236}">
                  <a16:creationId xmlns:a16="http://schemas.microsoft.com/office/drawing/2014/main" id="{CFC30247-9BCA-876A-F283-B68A35E8BBEF}"/>
                </a:ext>
              </a:extLst>
            </p:cNvPr>
            <p:cNvSpPr/>
            <p:nvPr/>
          </p:nvSpPr>
          <p:spPr>
            <a:xfrm>
              <a:off x="-1383400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7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0" y="128"/>
                    <a:pt x="258" y="302"/>
                    <a:pt x="606" y="302"/>
                  </a:cubicBezTo>
                  <a:cubicBezTo>
                    <a:pt x="871" y="302"/>
                    <a:pt x="1045" y="302"/>
                    <a:pt x="1220" y="128"/>
                  </a:cubicBezTo>
                  <a:cubicBezTo>
                    <a:pt x="1303" y="128"/>
                    <a:pt x="1303" y="37"/>
                    <a:pt x="1220" y="37"/>
                  </a:cubicBezTo>
                  <a:cubicBezTo>
                    <a:pt x="955" y="128"/>
                    <a:pt x="781" y="212"/>
                    <a:pt x="606" y="212"/>
                  </a:cubicBezTo>
                  <a:cubicBezTo>
                    <a:pt x="523" y="212"/>
                    <a:pt x="349" y="128"/>
                    <a:pt x="258" y="128"/>
                  </a:cubicBezTo>
                  <a:cubicBezTo>
                    <a:pt x="174" y="128"/>
                    <a:pt x="174" y="37"/>
                    <a:pt x="174" y="37"/>
                  </a:cubicBezTo>
                  <a:lnTo>
                    <a:pt x="84" y="37"/>
                  </a:lnTo>
                  <a:cubicBezTo>
                    <a:pt x="84" y="9"/>
                    <a:pt x="74" y="0"/>
                    <a:pt x="62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646;p38">
              <a:extLst>
                <a:ext uri="{FF2B5EF4-FFF2-40B4-BE49-F238E27FC236}">
                  <a16:creationId xmlns:a16="http://schemas.microsoft.com/office/drawing/2014/main" id="{93B9C92E-4938-A1CB-73E5-F841B20A472D}"/>
                </a:ext>
              </a:extLst>
            </p:cNvPr>
            <p:cNvSpPr/>
            <p:nvPr/>
          </p:nvSpPr>
          <p:spPr>
            <a:xfrm>
              <a:off x="-1383400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0" y="84"/>
                    <a:pt x="258" y="349"/>
                    <a:pt x="606" y="349"/>
                  </a:cubicBezTo>
                  <a:cubicBezTo>
                    <a:pt x="871" y="349"/>
                    <a:pt x="1045" y="258"/>
                    <a:pt x="1220" y="84"/>
                  </a:cubicBezTo>
                  <a:cubicBezTo>
                    <a:pt x="1303" y="84"/>
                    <a:pt x="1303" y="84"/>
                    <a:pt x="1220" y="0"/>
                  </a:cubicBezTo>
                  <a:cubicBezTo>
                    <a:pt x="955" y="174"/>
                    <a:pt x="781" y="258"/>
                    <a:pt x="606" y="258"/>
                  </a:cubicBezTo>
                  <a:cubicBezTo>
                    <a:pt x="523" y="258"/>
                    <a:pt x="349" y="174"/>
                    <a:pt x="258" y="84"/>
                  </a:cubicBezTo>
                  <a:lnTo>
                    <a:pt x="174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647;p38">
              <a:extLst>
                <a:ext uri="{FF2B5EF4-FFF2-40B4-BE49-F238E27FC236}">
                  <a16:creationId xmlns:a16="http://schemas.microsoft.com/office/drawing/2014/main" id="{2E9C5996-2911-324A-0611-C15A6A91818D}"/>
                </a:ext>
              </a:extLst>
            </p:cNvPr>
            <p:cNvSpPr/>
            <p:nvPr/>
          </p:nvSpPr>
          <p:spPr>
            <a:xfrm>
              <a:off x="-1383400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0" y="84"/>
                    <a:pt x="258" y="258"/>
                    <a:pt x="606" y="258"/>
                  </a:cubicBezTo>
                  <a:cubicBezTo>
                    <a:pt x="871" y="258"/>
                    <a:pt x="1045" y="258"/>
                    <a:pt x="1220" y="84"/>
                  </a:cubicBezTo>
                  <a:cubicBezTo>
                    <a:pt x="1303" y="84"/>
                    <a:pt x="1303" y="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84"/>
                    <a:pt x="258" y="84"/>
                  </a:cubicBezTo>
                  <a:cubicBezTo>
                    <a:pt x="174" y="84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648;p38">
              <a:extLst>
                <a:ext uri="{FF2B5EF4-FFF2-40B4-BE49-F238E27FC236}">
                  <a16:creationId xmlns:a16="http://schemas.microsoft.com/office/drawing/2014/main" id="{2C6B5B9F-0C08-B8C2-4617-40CB2CB0A318}"/>
                </a:ext>
              </a:extLst>
            </p:cNvPr>
            <p:cNvSpPr/>
            <p:nvPr/>
          </p:nvSpPr>
          <p:spPr>
            <a:xfrm>
              <a:off x="-1405175" y="2376600"/>
              <a:ext cx="17425" cy="124225"/>
            </a:xfrm>
            <a:custGeom>
              <a:avLst/>
              <a:gdLst/>
              <a:ahLst/>
              <a:cxnLst/>
              <a:rect l="l" t="t" r="r" b="b"/>
              <a:pathLst>
                <a:path w="697" h="4969" extrusionOk="0">
                  <a:moveTo>
                    <a:pt x="349" y="0"/>
                  </a:moveTo>
                  <a:cubicBezTo>
                    <a:pt x="174" y="0"/>
                    <a:pt x="0" y="174"/>
                    <a:pt x="0" y="349"/>
                  </a:cubicBezTo>
                  <a:lnTo>
                    <a:pt x="0" y="4704"/>
                  </a:lnTo>
                  <a:cubicBezTo>
                    <a:pt x="0" y="4878"/>
                    <a:pt x="174" y="4969"/>
                    <a:pt x="349" y="4969"/>
                  </a:cubicBezTo>
                  <a:cubicBezTo>
                    <a:pt x="523" y="4969"/>
                    <a:pt x="697" y="4878"/>
                    <a:pt x="697" y="4704"/>
                  </a:cubicBezTo>
                  <a:lnTo>
                    <a:pt x="697" y="349"/>
                  </a:lnTo>
                  <a:cubicBezTo>
                    <a:pt x="697" y="174"/>
                    <a:pt x="523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649;p38">
              <a:extLst>
                <a:ext uri="{FF2B5EF4-FFF2-40B4-BE49-F238E27FC236}">
                  <a16:creationId xmlns:a16="http://schemas.microsoft.com/office/drawing/2014/main" id="{83A6ED90-C17C-D3F4-C7E7-77DCBB72E0CF}"/>
                </a:ext>
              </a:extLst>
            </p:cNvPr>
            <p:cNvSpPr/>
            <p:nvPr/>
          </p:nvSpPr>
          <p:spPr>
            <a:xfrm>
              <a:off x="-1440025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258" y="266"/>
                    <a:pt x="432" y="349"/>
                    <a:pt x="607" y="349"/>
                  </a:cubicBezTo>
                  <a:cubicBezTo>
                    <a:pt x="955" y="349"/>
                    <a:pt x="1220" y="91"/>
                    <a:pt x="1220" y="91"/>
                  </a:cubicBezTo>
                  <a:cubicBezTo>
                    <a:pt x="1304" y="91"/>
                    <a:pt x="1304" y="9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650;p38">
              <a:extLst>
                <a:ext uri="{FF2B5EF4-FFF2-40B4-BE49-F238E27FC236}">
                  <a16:creationId xmlns:a16="http://schemas.microsoft.com/office/drawing/2014/main" id="{A994CAD9-9B50-89B3-5382-32F01152EFC0}"/>
                </a:ext>
              </a:extLst>
            </p:cNvPr>
            <p:cNvSpPr/>
            <p:nvPr/>
          </p:nvSpPr>
          <p:spPr>
            <a:xfrm>
              <a:off x="-1440025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8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258" y="302"/>
                    <a:pt x="432" y="302"/>
                    <a:pt x="607" y="302"/>
                  </a:cubicBezTo>
                  <a:cubicBezTo>
                    <a:pt x="955" y="302"/>
                    <a:pt x="1220" y="128"/>
                    <a:pt x="1220" y="128"/>
                  </a:cubicBezTo>
                  <a:cubicBezTo>
                    <a:pt x="1304" y="37"/>
                    <a:pt x="1304" y="37"/>
                    <a:pt x="1220" y="37"/>
                  </a:cubicBezTo>
                  <a:cubicBezTo>
                    <a:pt x="1220" y="37"/>
                    <a:pt x="1220" y="0"/>
                    <a:pt x="1193" y="0"/>
                  </a:cubicBezTo>
                  <a:cubicBezTo>
                    <a:pt x="1180" y="0"/>
                    <a:pt x="1160" y="9"/>
                    <a:pt x="1129" y="37"/>
                  </a:cubicBezTo>
                  <a:cubicBezTo>
                    <a:pt x="1129" y="37"/>
                    <a:pt x="871" y="212"/>
                    <a:pt x="607" y="212"/>
                  </a:cubicBezTo>
                  <a:cubicBezTo>
                    <a:pt x="432" y="212"/>
                    <a:pt x="258" y="128"/>
                    <a:pt x="84" y="37"/>
                  </a:cubicBezTo>
                  <a:cubicBezTo>
                    <a:pt x="84" y="9"/>
                    <a:pt x="75" y="0"/>
                    <a:pt x="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651;p38">
              <a:extLst>
                <a:ext uri="{FF2B5EF4-FFF2-40B4-BE49-F238E27FC236}">
                  <a16:creationId xmlns:a16="http://schemas.microsoft.com/office/drawing/2014/main" id="{1EF419E3-EDE9-1DA8-B470-844D65F48349}"/>
                </a:ext>
              </a:extLst>
            </p:cNvPr>
            <p:cNvSpPr/>
            <p:nvPr/>
          </p:nvSpPr>
          <p:spPr>
            <a:xfrm>
              <a:off x="-1440025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258" y="258"/>
                    <a:pt x="432" y="349"/>
                    <a:pt x="607" y="349"/>
                  </a:cubicBezTo>
                  <a:cubicBezTo>
                    <a:pt x="955" y="349"/>
                    <a:pt x="1220" y="84"/>
                    <a:pt x="1220" y="84"/>
                  </a:cubicBezTo>
                  <a:cubicBezTo>
                    <a:pt x="1304" y="84"/>
                    <a:pt x="1304" y="84"/>
                    <a:pt x="1220" y="0"/>
                  </a:cubicBezTo>
                  <a:lnTo>
                    <a:pt x="1129" y="0"/>
                  </a:lnTo>
                  <a:cubicBezTo>
                    <a:pt x="1129" y="0"/>
                    <a:pt x="871" y="258"/>
                    <a:pt x="607" y="258"/>
                  </a:cubicBezTo>
                  <a:cubicBezTo>
                    <a:pt x="432" y="258"/>
                    <a:pt x="258" y="174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652;p38">
              <a:extLst>
                <a:ext uri="{FF2B5EF4-FFF2-40B4-BE49-F238E27FC236}">
                  <a16:creationId xmlns:a16="http://schemas.microsoft.com/office/drawing/2014/main" id="{9930C104-00F1-97A1-D293-B77A15374E1E}"/>
                </a:ext>
              </a:extLst>
            </p:cNvPr>
            <p:cNvSpPr/>
            <p:nvPr/>
          </p:nvSpPr>
          <p:spPr>
            <a:xfrm>
              <a:off x="-1440025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258" y="258"/>
                    <a:pt x="432" y="258"/>
                    <a:pt x="607" y="258"/>
                  </a:cubicBezTo>
                  <a:cubicBezTo>
                    <a:pt x="955" y="258"/>
                    <a:pt x="1220" y="84"/>
                    <a:pt x="1220" y="84"/>
                  </a:cubicBezTo>
                  <a:cubicBezTo>
                    <a:pt x="1304" y="84"/>
                    <a:pt x="1304" y="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653;p38">
              <a:extLst>
                <a:ext uri="{FF2B5EF4-FFF2-40B4-BE49-F238E27FC236}">
                  <a16:creationId xmlns:a16="http://schemas.microsoft.com/office/drawing/2014/main" id="{9A376551-8CA3-7737-3C14-9716BCDF771B}"/>
                </a:ext>
              </a:extLst>
            </p:cNvPr>
            <p:cNvSpPr/>
            <p:nvPr/>
          </p:nvSpPr>
          <p:spPr>
            <a:xfrm>
              <a:off x="-1383400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0" y="91"/>
                    <a:pt x="258" y="349"/>
                    <a:pt x="606" y="349"/>
                  </a:cubicBezTo>
                  <a:cubicBezTo>
                    <a:pt x="871" y="349"/>
                    <a:pt x="1045" y="266"/>
                    <a:pt x="1220" y="91"/>
                  </a:cubicBezTo>
                  <a:cubicBezTo>
                    <a:pt x="1303" y="91"/>
                    <a:pt x="1303" y="9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175"/>
                    <a:pt x="258" y="91"/>
                  </a:cubicBezTo>
                  <a:lnTo>
                    <a:pt x="174" y="91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654;p38">
              <a:extLst>
                <a:ext uri="{FF2B5EF4-FFF2-40B4-BE49-F238E27FC236}">
                  <a16:creationId xmlns:a16="http://schemas.microsoft.com/office/drawing/2014/main" id="{121ED6F1-08F1-F8F7-8A1B-A605C064797F}"/>
                </a:ext>
              </a:extLst>
            </p:cNvPr>
            <p:cNvSpPr/>
            <p:nvPr/>
          </p:nvSpPr>
          <p:spPr>
            <a:xfrm>
              <a:off x="-1383400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7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0" y="128"/>
                    <a:pt x="258" y="302"/>
                    <a:pt x="606" y="302"/>
                  </a:cubicBezTo>
                  <a:cubicBezTo>
                    <a:pt x="871" y="302"/>
                    <a:pt x="1045" y="302"/>
                    <a:pt x="1220" y="128"/>
                  </a:cubicBezTo>
                  <a:cubicBezTo>
                    <a:pt x="1303" y="128"/>
                    <a:pt x="1303" y="37"/>
                    <a:pt x="1220" y="37"/>
                  </a:cubicBezTo>
                  <a:cubicBezTo>
                    <a:pt x="955" y="128"/>
                    <a:pt x="781" y="212"/>
                    <a:pt x="606" y="212"/>
                  </a:cubicBezTo>
                  <a:cubicBezTo>
                    <a:pt x="523" y="212"/>
                    <a:pt x="349" y="128"/>
                    <a:pt x="258" y="128"/>
                  </a:cubicBezTo>
                  <a:cubicBezTo>
                    <a:pt x="174" y="128"/>
                    <a:pt x="174" y="37"/>
                    <a:pt x="174" y="37"/>
                  </a:cubicBezTo>
                  <a:lnTo>
                    <a:pt x="84" y="37"/>
                  </a:lnTo>
                  <a:cubicBezTo>
                    <a:pt x="84" y="9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655;p38">
              <a:extLst>
                <a:ext uri="{FF2B5EF4-FFF2-40B4-BE49-F238E27FC236}">
                  <a16:creationId xmlns:a16="http://schemas.microsoft.com/office/drawing/2014/main" id="{D0EE67C7-FDA6-9A08-AA69-85C22AD4E55D}"/>
                </a:ext>
              </a:extLst>
            </p:cNvPr>
            <p:cNvSpPr/>
            <p:nvPr/>
          </p:nvSpPr>
          <p:spPr>
            <a:xfrm>
              <a:off x="-1383400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0" y="84"/>
                    <a:pt x="258" y="349"/>
                    <a:pt x="606" y="349"/>
                  </a:cubicBezTo>
                  <a:cubicBezTo>
                    <a:pt x="871" y="349"/>
                    <a:pt x="1045" y="258"/>
                    <a:pt x="1220" y="84"/>
                  </a:cubicBezTo>
                  <a:cubicBezTo>
                    <a:pt x="1303" y="84"/>
                    <a:pt x="1303" y="84"/>
                    <a:pt x="1220" y="0"/>
                  </a:cubicBezTo>
                  <a:cubicBezTo>
                    <a:pt x="955" y="174"/>
                    <a:pt x="781" y="258"/>
                    <a:pt x="606" y="258"/>
                  </a:cubicBezTo>
                  <a:cubicBezTo>
                    <a:pt x="523" y="258"/>
                    <a:pt x="349" y="174"/>
                    <a:pt x="258" y="84"/>
                  </a:cubicBezTo>
                  <a:lnTo>
                    <a:pt x="174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656;p38">
              <a:extLst>
                <a:ext uri="{FF2B5EF4-FFF2-40B4-BE49-F238E27FC236}">
                  <a16:creationId xmlns:a16="http://schemas.microsoft.com/office/drawing/2014/main" id="{D96017C8-1EF5-E64B-2A72-807343BE0F55}"/>
                </a:ext>
              </a:extLst>
            </p:cNvPr>
            <p:cNvSpPr/>
            <p:nvPr/>
          </p:nvSpPr>
          <p:spPr>
            <a:xfrm>
              <a:off x="-1383400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0" y="84"/>
                    <a:pt x="258" y="258"/>
                    <a:pt x="606" y="258"/>
                  </a:cubicBezTo>
                  <a:cubicBezTo>
                    <a:pt x="871" y="258"/>
                    <a:pt x="1045" y="258"/>
                    <a:pt x="1220" y="84"/>
                  </a:cubicBezTo>
                  <a:cubicBezTo>
                    <a:pt x="1303" y="84"/>
                    <a:pt x="1303" y="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84"/>
                    <a:pt x="258" y="84"/>
                  </a:cubicBezTo>
                  <a:cubicBezTo>
                    <a:pt x="174" y="84"/>
                    <a:pt x="174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657;p38">
              <a:extLst>
                <a:ext uri="{FF2B5EF4-FFF2-40B4-BE49-F238E27FC236}">
                  <a16:creationId xmlns:a16="http://schemas.microsoft.com/office/drawing/2014/main" id="{AAC07404-AB28-0DAA-EF5A-60C038B6C9CC}"/>
                </a:ext>
              </a:extLst>
            </p:cNvPr>
            <p:cNvSpPr/>
            <p:nvPr/>
          </p:nvSpPr>
          <p:spPr>
            <a:xfrm>
              <a:off x="-1421650" y="2296125"/>
              <a:ext cx="49075" cy="69725"/>
            </a:xfrm>
            <a:custGeom>
              <a:avLst/>
              <a:gdLst/>
              <a:ahLst/>
              <a:cxnLst/>
              <a:rect l="l" t="t" r="r" b="b"/>
              <a:pathLst>
                <a:path w="1963" h="2789" extrusionOk="0">
                  <a:moveTo>
                    <a:pt x="311" y="0"/>
                  </a:moveTo>
                  <a:cubicBezTo>
                    <a:pt x="311" y="0"/>
                    <a:pt x="136" y="1916"/>
                    <a:pt x="46" y="2348"/>
                  </a:cubicBezTo>
                  <a:cubicBezTo>
                    <a:pt x="0" y="2632"/>
                    <a:pt x="569" y="2788"/>
                    <a:pt x="1099" y="2788"/>
                  </a:cubicBezTo>
                  <a:cubicBezTo>
                    <a:pt x="1544" y="2788"/>
                    <a:pt x="1962" y="2678"/>
                    <a:pt x="1962" y="2439"/>
                  </a:cubicBezTo>
                  <a:cubicBezTo>
                    <a:pt x="1962" y="1916"/>
                    <a:pt x="1788" y="0"/>
                    <a:pt x="178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658;p38">
              <a:extLst>
                <a:ext uri="{FF2B5EF4-FFF2-40B4-BE49-F238E27FC236}">
                  <a16:creationId xmlns:a16="http://schemas.microsoft.com/office/drawing/2014/main" id="{2AF045D1-8023-6745-8FC9-F0A84A44AAF1}"/>
                </a:ext>
              </a:extLst>
            </p:cNvPr>
            <p:cNvSpPr/>
            <p:nvPr/>
          </p:nvSpPr>
          <p:spPr>
            <a:xfrm>
              <a:off x="-1418250" y="2306925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652" y="0"/>
                  </a:moveTo>
                  <a:lnTo>
                    <a:pt x="84" y="91"/>
                  </a:lnTo>
                  <a:cubicBezTo>
                    <a:pt x="84" y="439"/>
                    <a:pt x="0" y="962"/>
                    <a:pt x="0" y="1394"/>
                  </a:cubicBezTo>
                  <a:lnTo>
                    <a:pt x="1826" y="962"/>
                  </a:lnTo>
                  <a:cubicBezTo>
                    <a:pt x="1743" y="613"/>
                    <a:pt x="1743" y="265"/>
                    <a:pt x="1652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659;p38">
              <a:extLst>
                <a:ext uri="{FF2B5EF4-FFF2-40B4-BE49-F238E27FC236}">
                  <a16:creationId xmlns:a16="http://schemas.microsoft.com/office/drawing/2014/main" id="{36A2A72F-947B-85D6-EE9A-0489A78EC31F}"/>
                </a:ext>
              </a:extLst>
            </p:cNvPr>
            <p:cNvSpPr/>
            <p:nvPr/>
          </p:nvSpPr>
          <p:spPr>
            <a:xfrm>
              <a:off x="-1527125" y="2864350"/>
              <a:ext cx="117600" cy="58825"/>
            </a:xfrm>
            <a:custGeom>
              <a:avLst/>
              <a:gdLst/>
              <a:ahLst/>
              <a:cxnLst/>
              <a:rect l="l" t="t" r="r" b="b"/>
              <a:pathLst>
                <a:path w="4704" h="2353" extrusionOk="0">
                  <a:moveTo>
                    <a:pt x="4704" y="1"/>
                  </a:moveTo>
                  <a:lnTo>
                    <a:pt x="3045" y="175"/>
                  </a:lnTo>
                  <a:cubicBezTo>
                    <a:pt x="3045" y="175"/>
                    <a:pt x="0" y="1311"/>
                    <a:pt x="258" y="2091"/>
                  </a:cubicBezTo>
                  <a:cubicBezTo>
                    <a:pt x="340" y="2280"/>
                    <a:pt x="569" y="2352"/>
                    <a:pt x="885" y="2352"/>
                  </a:cubicBezTo>
                  <a:cubicBezTo>
                    <a:pt x="1597" y="2352"/>
                    <a:pt x="2751" y="1984"/>
                    <a:pt x="3659" y="1743"/>
                  </a:cubicBezTo>
                  <a:cubicBezTo>
                    <a:pt x="4091" y="1569"/>
                    <a:pt x="4613" y="1569"/>
                    <a:pt x="4704" y="1046"/>
                  </a:cubicBezTo>
                  <a:lnTo>
                    <a:pt x="47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660;p38">
              <a:extLst>
                <a:ext uri="{FF2B5EF4-FFF2-40B4-BE49-F238E27FC236}">
                  <a16:creationId xmlns:a16="http://schemas.microsoft.com/office/drawing/2014/main" id="{C1CE7E9F-FCDB-8C42-D8AA-A44EA73B29CD}"/>
                </a:ext>
              </a:extLst>
            </p:cNvPr>
            <p:cNvSpPr/>
            <p:nvPr/>
          </p:nvSpPr>
          <p:spPr>
            <a:xfrm>
              <a:off x="-1381325" y="2864350"/>
              <a:ext cx="117625" cy="58825"/>
            </a:xfrm>
            <a:custGeom>
              <a:avLst/>
              <a:gdLst/>
              <a:ahLst/>
              <a:cxnLst/>
              <a:rect l="l" t="t" r="r" b="b"/>
              <a:pathLst>
                <a:path w="4705" h="2353" extrusionOk="0">
                  <a:moveTo>
                    <a:pt x="1" y="1"/>
                  </a:moveTo>
                  <a:lnTo>
                    <a:pt x="1" y="1046"/>
                  </a:lnTo>
                  <a:cubicBezTo>
                    <a:pt x="91" y="1569"/>
                    <a:pt x="523" y="1569"/>
                    <a:pt x="1046" y="1743"/>
                  </a:cubicBezTo>
                  <a:cubicBezTo>
                    <a:pt x="1953" y="1984"/>
                    <a:pt x="3108" y="2352"/>
                    <a:pt x="3790" y="2352"/>
                  </a:cubicBezTo>
                  <a:cubicBezTo>
                    <a:pt x="4093" y="2352"/>
                    <a:pt x="4302" y="2280"/>
                    <a:pt x="4356" y="2091"/>
                  </a:cubicBezTo>
                  <a:cubicBezTo>
                    <a:pt x="4704" y="1311"/>
                    <a:pt x="1659" y="175"/>
                    <a:pt x="1659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661;p38">
              <a:extLst>
                <a:ext uri="{FF2B5EF4-FFF2-40B4-BE49-F238E27FC236}">
                  <a16:creationId xmlns:a16="http://schemas.microsoft.com/office/drawing/2014/main" id="{D112DDB3-3462-39F2-2986-1EC12480C982}"/>
                </a:ext>
              </a:extLst>
            </p:cNvPr>
            <p:cNvSpPr/>
            <p:nvPr/>
          </p:nvSpPr>
          <p:spPr>
            <a:xfrm>
              <a:off x="-1461800" y="2496925"/>
              <a:ext cx="130675" cy="93100"/>
            </a:xfrm>
            <a:custGeom>
              <a:avLst/>
              <a:gdLst/>
              <a:ahLst/>
              <a:cxnLst/>
              <a:rect l="l" t="t" r="r" b="b"/>
              <a:pathLst>
                <a:path w="5227" h="3724" extrusionOk="0">
                  <a:moveTo>
                    <a:pt x="2614" y="0"/>
                  </a:moveTo>
                  <a:cubicBezTo>
                    <a:pt x="1307" y="0"/>
                    <a:pt x="0" y="459"/>
                    <a:pt x="0" y="1375"/>
                  </a:cubicBezTo>
                  <a:cubicBezTo>
                    <a:pt x="0" y="3201"/>
                    <a:pt x="781" y="3723"/>
                    <a:pt x="2614" y="3723"/>
                  </a:cubicBezTo>
                  <a:cubicBezTo>
                    <a:pt x="4439" y="3723"/>
                    <a:pt x="5227" y="3465"/>
                    <a:pt x="5227" y="1375"/>
                  </a:cubicBezTo>
                  <a:cubicBezTo>
                    <a:pt x="5227" y="459"/>
                    <a:pt x="3920" y="0"/>
                    <a:pt x="2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662;p38">
              <a:extLst>
                <a:ext uri="{FF2B5EF4-FFF2-40B4-BE49-F238E27FC236}">
                  <a16:creationId xmlns:a16="http://schemas.microsoft.com/office/drawing/2014/main" id="{A33DFDEE-5E59-2DAB-7ACD-954313A3B29F}"/>
                </a:ext>
              </a:extLst>
            </p:cNvPr>
            <p:cNvSpPr/>
            <p:nvPr/>
          </p:nvSpPr>
          <p:spPr>
            <a:xfrm>
              <a:off x="-1461800" y="2509500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03" y="1"/>
                  </a:moveTo>
                  <a:cubicBezTo>
                    <a:pt x="607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97" y="8795"/>
                    <a:pt x="1220" y="8795"/>
                  </a:cubicBezTo>
                  <a:cubicBezTo>
                    <a:pt x="1826" y="8795"/>
                    <a:pt x="2349" y="8363"/>
                    <a:pt x="2349" y="7666"/>
                  </a:cubicBezTo>
                  <a:lnTo>
                    <a:pt x="2614" y="1130"/>
                  </a:lnTo>
                  <a:cubicBezTo>
                    <a:pt x="2697" y="259"/>
                    <a:pt x="2091" y="1"/>
                    <a:pt x="13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663;p38">
              <a:extLst>
                <a:ext uri="{FF2B5EF4-FFF2-40B4-BE49-F238E27FC236}">
                  <a16:creationId xmlns:a16="http://schemas.microsoft.com/office/drawing/2014/main" id="{E4972F64-848E-BD4C-CE30-8B41CA1931D5}"/>
                </a:ext>
              </a:extLst>
            </p:cNvPr>
            <p:cNvSpPr/>
            <p:nvPr/>
          </p:nvSpPr>
          <p:spPr>
            <a:xfrm>
              <a:off x="-1457450" y="2672750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1" y="523"/>
                    <a:pt x="1" y="1136"/>
                  </a:cubicBezTo>
                  <a:lnTo>
                    <a:pt x="175" y="7839"/>
                  </a:lnTo>
                  <a:cubicBezTo>
                    <a:pt x="175" y="7839"/>
                    <a:pt x="573" y="7972"/>
                    <a:pt x="1042" y="7972"/>
                  </a:cubicBezTo>
                  <a:cubicBezTo>
                    <a:pt x="1332" y="7972"/>
                    <a:pt x="1650" y="7921"/>
                    <a:pt x="1917" y="7755"/>
                  </a:cubicBezTo>
                  <a:cubicBezTo>
                    <a:pt x="1917" y="7581"/>
                    <a:pt x="2175" y="1136"/>
                    <a:pt x="2175" y="1136"/>
                  </a:cubicBezTo>
                  <a:cubicBezTo>
                    <a:pt x="2175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664;p38">
              <a:extLst>
                <a:ext uri="{FF2B5EF4-FFF2-40B4-BE49-F238E27FC236}">
                  <a16:creationId xmlns:a16="http://schemas.microsoft.com/office/drawing/2014/main" id="{379DCF90-0683-7298-99B1-7DB031B192D2}"/>
                </a:ext>
              </a:extLst>
            </p:cNvPr>
            <p:cNvSpPr/>
            <p:nvPr/>
          </p:nvSpPr>
          <p:spPr>
            <a:xfrm>
              <a:off x="-1396475" y="2509500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04" y="1"/>
                  </a:moveTo>
                  <a:cubicBezTo>
                    <a:pt x="607" y="1"/>
                    <a:pt x="1" y="259"/>
                    <a:pt x="1" y="1130"/>
                  </a:cubicBezTo>
                  <a:lnTo>
                    <a:pt x="349" y="7666"/>
                  </a:lnTo>
                  <a:cubicBezTo>
                    <a:pt x="349" y="8363"/>
                    <a:pt x="781" y="8795"/>
                    <a:pt x="1394" y="8795"/>
                  </a:cubicBezTo>
                  <a:cubicBezTo>
                    <a:pt x="2000" y="8795"/>
                    <a:pt x="2439" y="8363"/>
                    <a:pt x="2439" y="7666"/>
                  </a:cubicBezTo>
                  <a:lnTo>
                    <a:pt x="2614" y="1130"/>
                  </a:lnTo>
                  <a:cubicBezTo>
                    <a:pt x="2614" y="259"/>
                    <a:pt x="2091" y="1"/>
                    <a:pt x="1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665;p38">
              <a:extLst>
                <a:ext uri="{FF2B5EF4-FFF2-40B4-BE49-F238E27FC236}">
                  <a16:creationId xmlns:a16="http://schemas.microsoft.com/office/drawing/2014/main" id="{C92AEC13-CA4A-8FE1-0A97-85DD758FF4BB}"/>
                </a:ext>
              </a:extLst>
            </p:cNvPr>
            <p:cNvSpPr/>
            <p:nvPr/>
          </p:nvSpPr>
          <p:spPr>
            <a:xfrm>
              <a:off x="-1387775" y="2672750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33" y="0"/>
                    <a:pt x="1" y="523"/>
                    <a:pt x="1" y="1136"/>
                  </a:cubicBezTo>
                  <a:cubicBezTo>
                    <a:pt x="1" y="1136"/>
                    <a:pt x="259" y="7581"/>
                    <a:pt x="259" y="7755"/>
                  </a:cubicBezTo>
                  <a:cubicBezTo>
                    <a:pt x="525" y="7921"/>
                    <a:pt x="843" y="7972"/>
                    <a:pt x="1134" y="7972"/>
                  </a:cubicBezTo>
                  <a:cubicBezTo>
                    <a:pt x="1602" y="7972"/>
                    <a:pt x="2001" y="7839"/>
                    <a:pt x="2001" y="7839"/>
                  </a:cubicBezTo>
                  <a:lnTo>
                    <a:pt x="2091" y="1136"/>
                  </a:lnTo>
                  <a:cubicBezTo>
                    <a:pt x="2091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666;p38">
              <a:extLst>
                <a:ext uri="{FF2B5EF4-FFF2-40B4-BE49-F238E27FC236}">
                  <a16:creationId xmlns:a16="http://schemas.microsoft.com/office/drawing/2014/main" id="{F5AA22A2-D13C-B1C0-B2B1-EC0F182EF041}"/>
                </a:ext>
              </a:extLst>
            </p:cNvPr>
            <p:cNvSpPr/>
            <p:nvPr/>
          </p:nvSpPr>
          <p:spPr>
            <a:xfrm>
              <a:off x="-1453100" y="2509500"/>
              <a:ext cx="115350" cy="78425"/>
            </a:xfrm>
            <a:custGeom>
              <a:avLst/>
              <a:gdLst/>
              <a:ahLst/>
              <a:cxnLst/>
              <a:rect l="l" t="t" r="r" b="b"/>
              <a:pathLst>
                <a:path w="4614" h="3137" extrusionOk="0">
                  <a:moveTo>
                    <a:pt x="872" y="433"/>
                  </a:moveTo>
                  <a:cubicBezTo>
                    <a:pt x="1130" y="433"/>
                    <a:pt x="1394" y="781"/>
                    <a:pt x="1394" y="1220"/>
                  </a:cubicBezTo>
                  <a:cubicBezTo>
                    <a:pt x="1394" y="1652"/>
                    <a:pt x="1130" y="2001"/>
                    <a:pt x="872" y="2001"/>
                  </a:cubicBezTo>
                  <a:cubicBezTo>
                    <a:pt x="523" y="2001"/>
                    <a:pt x="259" y="1652"/>
                    <a:pt x="259" y="1220"/>
                  </a:cubicBezTo>
                  <a:cubicBezTo>
                    <a:pt x="259" y="781"/>
                    <a:pt x="523" y="433"/>
                    <a:pt x="872" y="433"/>
                  </a:cubicBezTo>
                  <a:close/>
                  <a:moveTo>
                    <a:pt x="3833" y="433"/>
                  </a:moveTo>
                  <a:cubicBezTo>
                    <a:pt x="4091" y="433"/>
                    <a:pt x="4356" y="781"/>
                    <a:pt x="4356" y="1220"/>
                  </a:cubicBezTo>
                  <a:cubicBezTo>
                    <a:pt x="4356" y="1652"/>
                    <a:pt x="4091" y="2001"/>
                    <a:pt x="3833" y="2001"/>
                  </a:cubicBezTo>
                  <a:cubicBezTo>
                    <a:pt x="3485" y="2001"/>
                    <a:pt x="3311" y="1652"/>
                    <a:pt x="3311" y="1220"/>
                  </a:cubicBezTo>
                  <a:cubicBezTo>
                    <a:pt x="3311" y="781"/>
                    <a:pt x="3485" y="433"/>
                    <a:pt x="3833" y="433"/>
                  </a:cubicBezTo>
                  <a:close/>
                  <a:moveTo>
                    <a:pt x="1130" y="1"/>
                  </a:moveTo>
                  <a:cubicBezTo>
                    <a:pt x="523" y="1"/>
                    <a:pt x="1" y="698"/>
                    <a:pt x="1" y="1569"/>
                  </a:cubicBezTo>
                  <a:cubicBezTo>
                    <a:pt x="1" y="2440"/>
                    <a:pt x="523" y="3137"/>
                    <a:pt x="1130" y="3137"/>
                  </a:cubicBezTo>
                  <a:cubicBezTo>
                    <a:pt x="1569" y="3137"/>
                    <a:pt x="2175" y="2698"/>
                    <a:pt x="2349" y="2091"/>
                  </a:cubicBezTo>
                  <a:cubicBezTo>
                    <a:pt x="2523" y="2698"/>
                    <a:pt x="3046" y="3137"/>
                    <a:pt x="3569" y="3137"/>
                  </a:cubicBezTo>
                  <a:cubicBezTo>
                    <a:pt x="4182" y="3137"/>
                    <a:pt x="4614" y="2440"/>
                    <a:pt x="4614" y="1569"/>
                  </a:cubicBezTo>
                  <a:cubicBezTo>
                    <a:pt x="4614" y="698"/>
                    <a:pt x="4182" y="1"/>
                    <a:pt x="3569" y="1"/>
                  </a:cubicBezTo>
                  <a:cubicBezTo>
                    <a:pt x="3046" y="1"/>
                    <a:pt x="2523" y="433"/>
                    <a:pt x="2349" y="1046"/>
                  </a:cubicBezTo>
                  <a:cubicBezTo>
                    <a:pt x="2175" y="433"/>
                    <a:pt x="1569" y="1"/>
                    <a:pt x="11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667;p38">
              <a:extLst>
                <a:ext uri="{FF2B5EF4-FFF2-40B4-BE49-F238E27FC236}">
                  <a16:creationId xmlns:a16="http://schemas.microsoft.com/office/drawing/2014/main" id="{65A4775F-FB61-10FC-2A12-0BE81C076D04}"/>
                </a:ext>
              </a:extLst>
            </p:cNvPr>
            <p:cNvSpPr/>
            <p:nvPr/>
          </p:nvSpPr>
          <p:spPr>
            <a:xfrm>
              <a:off x="-1440025" y="26009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2" y="0"/>
                  </a:moveTo>
                  <a:cubicBezTo>
                    <a:pt x="258" y="0"/>
                    <a:pt x="0" y="84"/>
                    <a:pt x="0" y="258"/>
                  </a:cubicBezTo>
                  <a:cubicBezTo>
                    <a:pt x="0" y="349"/>
                    <a:pt x="258" y="523"/>
                    <a:pt x="432" y="523"/>
                  </a:cubicBezTo>
                  <a:cubicBezTo>
                    <a:pt x="697" y="523"/>
                    <a:pt x="871" y="349"/>
                    <a:pt x="871" y="258"/>
                  </a:cubicBezTo>
                  <a:cubicBezTo>
                    <a:pt x="871" y="84"/>
                    <a:pt x="697" y="0"/>
                    <a:pt x="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668;p38">
              <a:extLst>
                <a:ext uri="{FF2B5EF4-FFF2-40B4-BE49-F238E27FC236}">
                  <a16:creationId xmlns:a16="http://schemas.microsoft.com/office/drawing/2014/main" id="{BFB0045E-56CD-19D8-2880-A6CADA8EA685}"/>
                </a:ext>
              </a:extLst>
            </p:cNvPr>
            <p:cNvSpPr/>
            <p:nvPr/>
          </p:nvSpPr>
          <p:spPr>
            <a:xfrm>
              <a:off x="-1440025" y="2716300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2" y="0"/>
                  </a:moveTo>
                  <a:cubicBezTo>
                    <a:pt x="258" y="0"/>
                    <a:pt x="0" y="91"/>
                    <a:pt x="0" y="265"/>
                  </a:cubicBezTo>
                  <a:cubicBezTo>
                    <a:pt x="0" y="439"/>
                    <a:pt x="258" y="523"/>
                    <a:pt x="432" y="523"/>
                  </a:cubicBezTo>
                  <a:cubicBezTo>
                    <a:pt x="697" y="523"/>
                    <a:pt x="871" y="439"/>
                    <a:pt x="871" y="265"/>
                  </a:cubicBezTo>
                  <a:cubicBezTo>
                    <a:pt x="871" y="91"/>
                    <a:pt x="697" y="0"/>
                    <a:pt x="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669;p38">
              <a:extLst>
                <a:ext uri="{FF2B5EF4-FFF2-40B4-BE49-F238E27FC236}">
                  <a16:creationId xmlns:a16="http://schemas.microsoft.com/office/drawing/2014/main" id="{4B7A66B7-699B-75B9-A4CD-9BCABDC11D0B}"/>
                </a:ext>
              </a:extLst>
            </p:cNvPr>
            <p:cNvSpPr/>
            <p:nvPr/>
          </p:nvSpPr>
          <p:spPr>
            <a:xfrm>
              <a:off x="-1433575" y="2609675"/>
              <a:ext cx="11000" cy="108900"/>
            </a:xfrm>
            <a:custGeom>
              <a:avLst/>
              <a:gdLst/>
              <a:ahLst/>
              <a:cxnLst/>
              <a:rect l="l" t="t" r="r" b="b"/>
              <a:pathLst>
                <a:path w="440" h="4356" extrusionOk="0">
                  <a:moveTo>
                    <a:pt x="0" y="1"/>
                  </a:moveTo>
                  <a:lnTo>
                    <a:pt x="0" y="4356"/>
                  </a:lnTo>
                  <a:lnTo>
                    <a:pt x="439" y="4356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70;p38">
              <a:extLst>
                <a:ext uri="{FF2B5EF4-FFF2-40B4-BE49-F238E27FC236}">
                  <a16:creationId xmlns:a16="http://schemas.microsoft.com/office/drawing/2014/main" id="{E1AF9B52-501D-243B-1E5D-605E0D02B13F}"/>
                </a:ext>
              </a:extLst>
            </p:cNvPr>
            <p:cNvSpPr/>
            <p:nvPr/>
          </p:nvSpPr>
          <p:spPr>
            <a:xfrm>
              <a:off x="-1442300" y="27380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40" y="0"/>
                  </a:moveTo>
                  <a:cubicBezTo>
                    <a:pt x="266" y="0"/>
                    <a:pt x="1" y="91"/>
                    <a:pt x="1" y="265"/>
                  </a:cubicBezTo>
                  <a:cubicBezTo>
                    <a:pt x="1" y="439"/>
                    <a:pt x="266" y="523"/>
                    <a:pt x="440" y="523"/>
                  </a:cubicBezTo>
                  <a:cubicBezTo>
                    <a:pt x="698" y="523"/>
                    <a:pt x="872" y="439"/>
                    <a:pt x="872" y="265"/>
                  </a:cubicBezTo>
                  <a:cubicBezTo>
                    <a:pt x="872" y="91"/>
                    <a:pt x="698" y="0"/>
                    <a:pt x="4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71;p38">
              <a:extLst>
                <a:ext uri="{FF2B5EF4-FFF2-40B4-BE49-F238E27FC236}">
                  <a16:creationId xmlns:a16="http://schemas.microsoft.com/office/drawing/2014/main" id="{DCCAB6E5-D270-07F0-8065-FD668B67FB4E}"/>
                </a:ext>
              </a:extLst>
            </p:cNvPr>
            <p:cNvSpPr/>
            <p:nvPr/>
          </p:nvSpPr>
          <p:spPr>
            <a:xfrm>
              <a:off x="-1442300" y="2853550"/>
              <a:ext cx="21800" cy="13100"/>
            </a:xfrm>
            <a:custGeom>
              <a:avLst/>
              <a:gdLst/>
              <a:ahLst/>
              <a:cxnLst/>
              <a:rect l="l" t="t" r="r" b="b"/>
              <a:pathLst>
                <a:path w="872" h="524" extrusionOk="0">
                  <a:moveTo>
                    <a:pt x="440" y="1"/>
                  </a:moveTo>
                  <a:cubicBezTo>
                    <a:pt x="266" y="1"/>
                    <a:pt x="1" y="85"/>
                    <a:pt x="1" y="259"/>
                  </a:cubicBezTo>
                  <a:cubicBezTo>
                    <a:pt x="1" y="433"/>
                    <a:pt x="266" y="523"/>
                    <a:pt x="440" y="523"/>
                  </a:cubicBezTo>
                  <a:cubicBezTo>
                    <a:pt x="698" y="523"/>
                    <a:pt x="872" y="433"/>
                    <a:pt x="872" y="259"/>
                  </a:cubicBezTo>
                  <a:cubicBezTo>
                    <a:pt x="872" y="85"/>
                    <a:pt x="698" y="1"/>
                    <a:pt x="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72;p38">
              <a:extLst>
                <a:ext uri="{FF2B5EF4-FFF2-40B4-BE49-F238E27FC236}">
                  <a16:creationId xmlns:a16="http://schemas.microsoft.com/office/drawing/2014/main" id="{A1A6C5BC-E706-EE2A-4856-3214DD727B50}"/>
                </a:ext>
              </a:extLst>
            </p:cNvPr>
            <p:cNvSpPr/>
            <p:nvPr/>
          </p:nvSpPr>
          <p:spPr>
            <a:xfrm>
              <a:off x="-1435675" y="2746775"/>
              <a:ext cx="10825" cy="108900"/>
            </a:xfrm>
            <a:custGeom>
              <a:avLst/>
              <a:gdLst/>
              <a:ahLst/>
              <a:cxnLst/>
              <a:rect l="l" t="t" r="r" b="b"/>
              <a:pathLst>
                <a:path w="433" h="4356" extrusionOk="0">
                  <a:moveTo>
                    <a:pt x="1" y="0"/>
                  </a:moveTo>
                  <a:lnTo>
                    <a:pt x="1" y="4356"/>
                  </a:lnTo>
                  <a:lnTo>
                    <a:pt x="433" y="4356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73;p38">
              <a:extLst>
                <a:ext uri="{FF2B5EF4-FFF2-40B4-BE49-F238E27FC236}">
                  <a16:creationId xmlns:a16="http://schemas.microsoft.com/office/drawing/2014/main" id="{23F5BDA1-8587-955E-88E4-B8BEB00B7877}"/>
                </a:ext>
              </a:extLst>
            </p:cNvPr>
            <p:cNvSpPr/>
            <p:nvPr/>
          </p:nvSpPr>
          <p:spPr>
            <a:xfrm>
              <a:off x="-1370350" y="26009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3" y="0"/>
                  </a:moveTo>
                  <a:cubicBezTo>
                    <a:pt x="175" y="0"/>
                    <a:pt x="1" y="84"/>
                    <a:pt x="1" y="258"/>
                  </a:cubicBezTo>
                  <a:cubicBezTo>
                    <a:pt x="1" y="349"/>
                    <a:pt x="175" y="523"/>
                    <a:pt x="433" y="523"/>
                  </a:cubicBezTo>
                  <a:cubicBezTo>
                    <a:pt x="698" y="523"/>
                    <a:pt x="872" y="349"/>
                    <a:pt x="872" y="258"/>
                  </a:cubicBezTo>
                  <a:cubicBezTo>
                    <a:pt x="872" y="84"/>
                    <a:pt x="698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74;p38">
              <a:extLst>
                <a:ext uri="{FF2B5EF4-FFF2-40B4-BE49-F238E27FC236}">
                  <a16:creationId xmlns:a16="http://schemas.microsoft.com/office/drawing/2014/main" id="{1D2E82BF-CC71-8421-BD1D-F850545B870D}"/>
                </a:ext>
              </a:extLst>
            </p:cNvPr>
            <p:cNvSpPr/>
            <p:nvPr/>
          </p:nvSpPr>
          <p:spPr>
            <a:xfrm>
              <a:off x="-1370350" y="2716300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3" y="0"/>
                  </a:moveTo>
                  <a:cubicBezTo>
                    <a:pt x="175" y="0"/>
                    <a:pt x="1" y="91"/>
                    <a:pt x="1" y="265"/>
                  </a:cubicBezTo>
                  <a:cubicBezTo>
                    <a:pt x="1" y="439"/>
                    <a:pt x="175" y="523"/>
                    <a:pt x="433" y="523"/>
                  </a:cubicBezTo>
                  <a:cubicBezTo>
                    <a:pt x="698" y="523"/>
                    <a:pt x="872" y="439"/>
                    <a:pt x="872" y="265"/>
                  </a:cubicBezTo>
                  <a:cubicBezTo>
                    <a:pt x="872" y="91"/>
                    <a:pt x="698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75;p38">
              <a:extLst>
                <a:ext uri="{FF2B5EF4-FFF2-40B4-BE49-F238E27FC236}">
                  <a16:creationId xmlns:a16="http://schemas.microsoft.com/office/drawing/2014/main" id="{8C947AE2-C992-9D60-B7DF-88903C9A7E35}"/>
                </a:ext>
              </a:extLst>
            </p:cNvPr>
            <p:cNvSpPr/>
            <p:nvPr/>
          </p:nvSpPr>
          <p:spPr>
            <a:xfrm>
              <a:off x="-1366000" y="2609675"/>
              <a:ext cx="10825" cy="108900"/>
            </a:xfrm>
            <a:custGeom>
              <a:avLst/>
              <a:gdLst/>
              <a:ahLst/>
              <a:cxnLst/>
              <a:rect l="l" t="t" r="r" b="b"/>
              <a:pathLst>
                <a:path w="433" h="4356" extrusionOk="0">
                  <a:moveTo>
                    <a:pt x="85" y="1"/>
                  </a:moveTo>
                  <a:lnTo>
                    <a:pt x="1" y="4356"/>
                  </a:lnTo>
                  <a:lnTo>
                    <a:pt x="433" y="4356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76;p38">
              <a:extLst>
                <a:ext uri="{FF2B5EF4-FFF2-40B4-BE49-F238E27FC236}">
                  <a16:creationId xmlns:a16="http://schemas.microsoft.com/office/drawing/2014/main" id="{05D8EAFB-9FFD-B1AA-3205-E29CA97FF108}"/>
                </a:ext>
              </a:extLst>
            </p:cNvPr>
            <p:cNvSpPr/>
            <p:nvPr/>
          </p:nvSpPr>
          <p:spPr>
            <a:xfrm>
              <a:off x="-1372600" y="27380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9" y="0"/>
                  </a:moveTo>
                  <a:cubicBezTo>
                    <a:pt x="174" y="0"/>
                    <a:pt x="0" y="91"/>
                    <a:pt x="0" y="265"/>
                  </a:cubicBezTo>
                  <a:cubicBezTo>
                    <a:pt x="0" y="439"/>
                    <a:pt x="174" y="523"/>
                    <a:pt x="439" y="523"/>
                  </a:cubicBezTo>
                  <a:cubicBezTo>
                    <a:pt x="697" y="523"/>
                    <a:pt x="871" y="439"/>
                    <a:pt x="871" y="265"/>
                  </a:cubicBezTo>
                  <a:cubicBezTo>
                    <a:pt x="871" y="91"/>
                    <a:pt x="697" y="0"/>
                    <a:pt x="4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77;p38">
              <a:extLst>
                <a:ext uri="{FF2B5EF4-FFF2-40B4-BE49-F238E27FC236}">
                  <a16:creationId xmlns:a16="http://schemas.microsoft.com/office/drawing/2014/main" id="{695D2493-3864-844E-4B5D-D0762495388D}"/>
                </a:ext>
              </a:extLst>
            </p:cNvPr>
            <p:cNvSpPr/>
            <p:nvPr/>
          </p:nvSpPr>
          <p:spPr>
            <a:xfrm>
              <a:off x="-1372600" y="2853550"/>
              <a:ext cx="21800" cy="13100"/>
            </a:xfrm>
            <a:custGeom>
              <a:avLst/>
              <a:gdLst/>
              <a:ahLst/>
              <a:cxnLst/>
              <a:rect l="l" t="t" r="r" b="b"/>
              <a:pathLst>
                <a:path w="872" h="524" extrusionOk="0">
                  <a:moveTo>
                    <a:pt x="439" y="1"/>
                  </a:moveTo>
                  <a:cubicBezTo>
                    <a:pt x="174" y="1"/>
                    <a:pt x="0" y="85"/>
                    <a:pt x="0" y="259"/>
                  </a:cubicBezTo>
                  <a:cubicBezTo>
                    <a:pt x="0" y="433"/>
                    <a:pt x="174" y="523"/>
                    <a:pt x="439" y="523"/>
                  </a:cubicBezTo>
                  <a:cubicBezTo>
                    <a:pt x="697" y="523"/>
                    <a:pt x="871" y="433"/>
                    <a:pt x="871" y="259"/>
                  </a:cubicBezTo>
                  <a:cubicBezTo>
                    <a:pt x="871" y="85"/>
                    <a:pt x="697" y="1"/>
                    <a:pt x="4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78;p38">
              <a:extLst>
                <a:ext uri="{FF2B5EF4-FFF2-40B4-BE49-F238E27FC236}">
                  <a16:creationId xmlns:a16="http://schemas.microsoft.com/office/drawing/2014/main" id="{9163395E-CA46-7CA9-A692-CFE767EFF420}"/>
                </a:ext>
              </a:extLst>
            </p:cNvPr>
            <p:cNvSpPr/>
            <p:nvPr/>
          </p:nvSpPr>
          <p:spPr>
            <a:xfrm>
              <a:off x="-1366000" y="2746775"/>
              <a:ext cx="8750" cy="108900"/>
            </a:xfrm>
            <a:custGeom>
              <a:avLst/>
              <a:gdLst/>
              <a:ahLst/>
              <a:cxnLst/>
              <a:rect l="l" t="t" r="r" b="b"/>
              <a:pathLst>
                <a:path w="350" h="4356" extrusionOk="0">
                  <a:moveTo>
                    <a:pt x="1" y="0"/>
                  </a:moveTo>
                  <a:lnTo>
                    <a:pt x="1" y="4356"/>
                  </a:lnTo>
                  <a:lnTo>
                    <a:pt x="349" y="4356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79;p38">
              <a:extLst>
                <a:ext uri="{FF2B5EF4-FFF2-40B4-BE49-F238E27FC236}">
                  <a16:creationId xmlns:a16="http://schemas.microsoft.com/office/drawing/2014/main" id="{4DAF1568-A6DD-11EF-B867-A94968EDC35F}"/>
                </a:ext>
              </a:extLst>
            </p:cNvPr>
            <p:cNvSpPr/>
            <p:nvPr/>
          </p:nvSpPr>
          <p:spPr>
            <a:xfrm>
              <a:off x="-1165650" y="2053400"/>
              <a:ext cx="170025" cy="163225"/>
            </a:xfrm>
            <a:custGeom>
              <a:avLst/>
              <a:gdLst/>
              <a:ahLst/>
              <a:cxnLst/>
              <a:rect l="l" t="t" r="r" b="b"/>
              <a:pathLst>
                <a:path w="6801" h="6529" extrusionOk="0">
                  <a:moveTo>
                    <a:pt x="3063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0" y="6309"/>
                  </a:lnTo>
                  <a:cubicBezTo>
                    <a:pt x="514" y="6460"/>
                    <a:pt x="994" y="6528"/>
                    <a:pt x="1440" y="6528"/>
                  </a:cubicBezTo>
                  <a:cubicBezTo>
                    <a:pt x="5786" y="6528"/>
                    <a:pt x="6801" y="0"/>
                    <a:pt x="306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80;p38">
              <a:extLst>
                <a:ext uri="{FF2B5EF4-FFF2-40B4-BE49-F238E27FC236}">
                  <a16:creationId xmlns:a16="http://schemas.microsoft.com/office/drawing/2014/main" id="{B30057E4-8DAC-0658-EEBD-44B4964802F6}"/>
                </a:ext>
              </a:extLst>
            </p:cNvPr>
            <p:cNvSpPr/>
            <p:nvPr/>
          </p:nvSpPr>
          <p:spPr>
            <a:xfrm>
              <a:off x="-1117750" y="210280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576" y="0"/>
                  </a:moveTo>
                  <a:cubicBezTo>
                    <a:pt x="1521" y="0"/>
                    <a:pt x="1478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1" y="2416"/>
                    <a:pt x="84" y="2416"/>
                  </a:cubicBezTo>
                  <a:lnTo>
                    <a:pt x="1394" y="2855"/>
                  </a:lnTo>
                  <a:cubicBezTo>
                    <a:pt x="1418" y="2880"/>
                    <a:pt x="1450" y="2890"/>
                    <a:pt x="1483" y="2890"/>
                  </a:cubicBezTo>
                  <a:cubicBezTo>
                    <a:pt x="1564" y="2890"/>
                    <a:pt x="1652" y="2829"/>
                    <a:pt x="1652" y="2765"/>
                  </a:cubicBezTo>
                  <a:cubicBezTo>
                    <a:pt x="1652" y="2681"/>
                    <a:pt x="1652" y="2591"/>
                    <a:pt x="1568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6" y="152"/>
                    <a:pt x="1743" y="68"/>
                    <a:pt x="1743" y="68"/>
                  </a:cubicBezTo>
                  <a:cubicBezTo>
                    <a:pt x="1697" y="23"/>
                    <a:pt x="1631" y="0"/>
                    <a:pt x="157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81;p38">
              <a:extLst>
                <a:ext uri="{FF2B5EF4-FFF2-40B4-BE49-F238E27FC236}">
                  <a16:creationId xmlns:a16="http://schemas.microsoft.com/office/drawing/2014/main" id="{9BCCB4B9-0460-11CB-3695-BCAB1559884A}"/>
                </a:ext>
              </a:extLst>
            </p:cNvPr>
            <p:cNvSpPr/>
            <p:nvPr/>
          </p:nvSpPr>
          <p:spPr>
            <a:xfrm>
              <a:off x="-1797400" y="2050125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73" y="0"/>
                  </a:moveTo>
                  <a:cubicBezTo>
                    <a:pt x="0" y="0"/>
                    <a:pt x="1095" y="6579"/>
                    <a:pt x="5512" y="6579"/>
                  </a:cubicBezTo>
                  <a:cubicBezTo>
                    <a:pt x="5967" y="6579"/>
                    <a:pt x="6456" y="6510"/>
                    <a:pt x="6979" y="6356"/>
                  </a:cubicBezTo>
                  <a:lnTo>
                    <a:pt x="4798" y="85"/>
                  </a:lnTo>
                  <a:cubicBezTo>
                    <a:pt x="4502" y="27"/>
                    <a:pt x="4227" y="0"/>
                    <a:pt x="397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82;p38">
              <a:extLst>
                <a:ext uri="{FF2B5EF4-FFF2-40B4-BE49-F238E27FC236}">
                  <a16:creationId xmlns:a16="http://schemas.microsoft.com/office/drawing/2014/main" id="{56573915-5CE9-38F4-FFF4-38AA50678AFC}"/>
                </a:ext>
              </a:extLst>
            </p:cNvPr>
            <p:cNvSpPr/>
            <p:nvPr/>
          </p:nvSpPr>
          <p:spPr>
            <a:xfrm>
              <a:off x="-1718750" y="210280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216" y="0"/>
                  </a:moveTo>
                  <a:cubicBezTo>
                    <a:pt x="173" y="0"/>
                    <a:pt x="129" y="23"/>
                    <a:pt x="84" y="68"/>
                  </a:cubicBezTo>
                  <a:cubicBezTo>
                    <a:pt x="0" y="68"/>
                    <a:pt x="0" y="152"/>
                    <a:pt x="84" y="242"/>
                  </a:cubicBezTo>
                  <a:lnTo>
                    <a:pt x="1394" y="2159"/>
                  </a:lnTo>
                  <a:lnTo>
                    <a:pt x="258" y="2591"/>
                  </a:lnTo>
                  <a:cubicBezTo>
                    <a:pt x="175" y="2591"/>
                    <a:pt x="175" y="2681"/>
                    <a:pt x="175" y="2765"/>
                  </a:cubicBezTo>
                  <a:cubicBezTo>
                    <a:pt x="175" y="2829"/>
                    <a:pt x="262" y="2890"/>
                    <a:pt x="343" y="2890"/>
                  </a:cubicBezTo>
                  <a:cubicBezTo>
                    <a:pt x="376" y="2890"/>
                    <a:pt x="408" y="2880"/>
                    <a:pt x="432" y="2855"/>
                  </a:cubicBezTo>
                  <a:lnTo>
                    <a:pt x="1742" y="2416"/>
                  </a:lnTo>
                  <a:cubicBezTo>
                    <a:pt x="1742" y="2416"/>
                    <a:pt x="1826" y="2333"/>
                    <a:pt x="1826" y="2242"/>
                  </a:cubicBezTo>
                  <a:lnTo>
                    <a:pt x="1826" y="2159"/>
                  </a:lnTo>
                  <a:lnTo>
                    <a:pt x="349" y="68"/>
                  </a:lnTo>
                  <a:cubicBezTo>
                    <a:pt x="304" y="23"/>
                    <a:pt x="260" y="0"/>
                    <a:pt x="21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83;p38">
              <a:extLst>
                <a:ext uri="{FF2B5EF4-FFF2-40B4-BE49-F238E27FC236}">
                  <a16:creationId xmlns:a16="http://schemas.microsoft.com/office/drawing/2014/main" id="{D2FFB462-97C2-7342-839C-3DCF31718F48}"/>
                </a:ext>
              </a:extLst>
            </p:cNvPr>
            <p:cNvSpPr/>
            <p:nvPr/>
          </p:nvSpPr>
          <p:spPr>
            <a:xfrm>
              <a:off x="-1679550" y="1897550"/>
              <a:ext cx="568275" cy="416025"/>
            </a:xfrm>
            <a:custGeom>
              <a:avLst/>
              <a:gdLst/>
              <a:ahLst/>
              <a:cxnLst/>
              <a:rect l="l" t="t" r="r" b="b"/>
              <a:pathLst>
                <a:path w="22731" h="16641" extrusionOk="0">
                  <a:moveTo>
                    <a:pt x="18375" y="0"/>
                  </a:moveTo>
                  <a:cubicBezTo>
                    <a:pt x="11581" y="1658"/>
                    <a:pt x="1478" y="2787"/>
                    <a:pt x="1478" y="2787"/>
                  </a:cubicBezTo>
                  <a:cubicBezTo>
                    <a:pt x="1478" y="2787"/>
                    <a:pt x="871" y="5665"/>
                    <a:pt x="0" y="6097"/>
                  </a:cubicBezTo>
                  <a:cubicBezTo>
                    <a:pt x="256" y="11455"/>
                    <a:pt x="1630" y="16641"/>
                    <a:pt x="11096" y="16641"/>
                  </a:cubicBezTo>
                  <a:cubicBezTo>
                    <a:pt x="11171" y="16641"/>
                    <a:pt x="11247" y="16640"/>
                    <a:pt x="11324" y="16640"/>
                  </a:cubicBezTo>
                  <a:cubicBezTo>
                    <a:pt x="20640" y="16466"/>
                    <a:pt x="22473" y="11497"/>
                    <a:pt x="22730" y="6362"/>
                  </a:cubicBezTo>
                  <a:cubicBezTo>
                    <a:pt x="20382" y="5749"/>
                    <a:pt x="18375" y="0"/>
                    <a:pt x="18375" y="0"/>
                  </a:cubicBezTo>
                  <a:close/>
                </a:path>
              </a:pathLst>
            </a:custGeom>
            <a:solidFill>
              <a:srgbClr val="FCF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84;p38">
              <a:extLst>
                <a:ext uri="{FF2B5EF4-FFF2-40B4-BE49-F238E27FC236}">
                  <a16:creationId xmlns:a16="http://schemas.microsoft.com/office/drawing/2014/main" id="{131F8FFB-9DA9-5F44-EE81-61BC62E9C68F}"/>
                </a:ext>
              </a:extLst>
            </p:cNvPr>
            <p:cNvSpPr/>
            <p:nvPr/>
          </p:nvSpPr>
          <p:spPr>
            <a:xfrm>
              <a:off x="-1633925" y="2089050"/>
              <a:ext cx="113275" cy="111400"/>
            </a:xfrm>
            <a:custGeom>
              <a:avLst/>
              <a:gdLst/>
              <a:ahLst/>
              <a:cxnLst/>
              <a:rect l="l" t="t" r="r" b="b"/>
              <a:pathLst>
                <a:path w="4531" h="4456" extrusionOk="0">
                  <a:moveTo>
                    <a:pt x="2328" y="0"/>
                  </a:moveTo>
                  <a:cubicBezTo>
                    <a:pt x="2280" y="0"/>
                    <a:pt x="2231" y="2"/>
                    <a:pt x="2182" y="5"/>
                  </a:cubicBezTo>
                  <a:cubicBezTo>
                    <a:pt x="963" y="5"/>
                    <a:pt x="1" y="967"/>
                    <a:pt x="1" y="2270"/>
                  </a:cubicBezTo>
                  <a:cubicBezTo>
                    <a:pt x="1" y="3443"/>
                    <a:pt x="969" y="4455"/>
                    <a:pt x="2129" y="4455"/>
                  </a:cubicBezTo>
                  <a:cubicBezTo>
                    <a:pt x="2174" y="4455"/>
                    <a:pt x="2220" y="4454"/>
                    <a:pt x="2266" y="4451"/>
                  </a:cubicBezTo>
                  <a:cubicBezTo>
                    <a:pt x="3485" y="4451"/>
                    <a:pt x="4530" y="3489"/>
                    <a:pt x="4447" y="2186"/>
                  </a:cubicBezTo>
                  <a:cubicBezTo>
                    <a:pt x="4447" y="1012"/>
                    <a:pt x="3556" y="0"/>
                    <a:pt x="2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85;p38">
              <a:extLst>
                <a:ext uri="{FF2B5EF4-FFF2-40B4-BE49-F238E27FC236}">
                  <a16:creationId xmlns:a16="http://schemas.microsoft.com/office/drawing/2014/main" id="{80D8E8B3-2CC4-2601-7F22-3A13EC54F5B2}"/>
                </a:ext>
              </a:extLst>
            </p:cNvPr>
            <p:cNvSpPr/>
            <p:nvPr/>
          </p:nvSpPr>
          <p:spPr>
            <a:xfrm>
              <a:off x="-1544550" y="1980275"/>
              <a:ext cx="78425" cy="47950"/>
            </a:xfrm>
            <a:custGeom>
              <a:avLst/>
              <a:gdLst/>
              <a:ahLst/>
              <a:cxnLst/>
              <a:rect l="l" t="t" r="r" b="b"/>
              <a:pathLst>
                <a:path w="3137" h="1918" extrusionOk="0">
                  <a:moveTo>
                    <a:pt x="2523" y="1"/>
                  </a:moveTo>
                  <a:cubicBezTo>
                    <a:pt x="2175" y="1"/>
                    <a:pt x="1652" y="91"/>
                    <a:pt x="1220" y="349"/>
                  </a:cubicBezTo>
                  <a:cubicBezTo>
                    <a:pt x="955" y="440"/>
                    <a:pt x="697" y="614"/>
                    <a:pt x="523" y="788"/>
                  </a:cubicBezTo>
                  <a:cubicBezTo>
                    <a:pt x="349" y="1046"/>
                    <a:pt x="175" y="1311"/>
                    <a:pt x="1" y="1659"/>
                  </a:cubicBezTo>
                  <a:cubicBezTo>
                    <a:pt x="1" y="1743"/>
                    <a:pt x="84" y="1834"/>
                    <a:pt x="175" y="1917"/>
                  </a:cubicBezTo>
                  <a:cubicBezTo>
                    <a:pt x="258" y="1917"/>
                    <a:pt x="349" y="1834"/>
                    <a:pt x="349" y="1743"/>
                  </a:cubicBezTo>
                  <a:cubicBezTo>
                    <a:pt x="433" y="1485"/>
                    <a:pt x="607" y="1220"/>
                    <a:pt x="781" y="1046"/>
                  </a:cubicBezTo>
                  <a:cubicBezTo>
                    <a:pt x="1046" y="788"/>
                    <a:pt x="1394" y="614"/>
                    <a:pt x="1652" y="524"/>
                  </a:cubicBezTo>
                  <a:cubicBezTo>
                    <a:pt x="2000" y="440"/>
                    <a:pt x="2265" y="349"/>
                    <a:pt x="2523" y="349"/>
                  </a:cubicBezTo>
                  <a:cubicBezTo>
                    <a:pt x="2614" y="349"/>
                    <a:pt x="2697" y="440"/>
                    <a:pt x="2788" y="440"/>
                  </a:cubicBezTo>
                  <a:lnTo>
                    <a:pt x="2871" y="440"/>
                  </a:lnTo>
                  <a:cubicBezTo>
                    <a:pt x="2962" y="440"/>
                    <a:pt x="3046" y="349"/>
                    <a:pt x="3136" y="266"/>
                  </a:cubicBezTo>
                  <a:cubicBezTo>
                    <a:pt x="3136" y="175"/>
                    <a:pt x="3046" y="91"/>
                    <a:pt x="2962" y="91"/>
                  </a:cubicBezTo>
                  <a:cubicBezTo>
                    <a:pt x="2962" y="91"/>
                    <a:pt x="2788" y="1"/>
                    <a:pt x="2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86;p38">
              <a:extLst>
                <a:ext uri="{FF2B5EF4-FFF2-40B4-BE49-F238E27FC236}">
                  <a16:creationId xmlns:a16="http://schemas.microsoft.com/office/drawing/2014/main" id="{93E6D6C5-3710-5270-EE38-F74EFE0E870D}"/>
                </a:ext>
              </a:extLst>
            </p:cNvPr>
            <p:cNvSpPr/>
            <p:nvPr/>
          </p:nvSpPr>
          <p:spPr>
            <a:xfrm>
              <a:off x="-1337775" y="1967225"/>
              <a:ext cx="78425" cy="47400"/>
            </a:xfrm>
            <a:custGeom>
              <a:avLst/>
              <a:gdLst/>
              <a:ahLst/>
              <a:cxnLst/>
              <a:rect l="l" t="t" r="r" b="b"/>
              <a:pathLst>
                <a:path w="3137" h="1896" extrusionOk="0">
                  <a:moveTo>
                    <a:pt x="698" y="0"/>
                  </a:moveTo>
                  <a:cubicBezTo>
                    <a:pt x="349" y="0"/>
                    <a:pt x="91" y="91"/>
                    <a:pt x="91" y="174"/>
                  </a:cubicBezTo>
                  <a:cubicBezTo>
                    <a:pt x="1" y="174"/>
                    <a:pt x="1" y="265"/>
                    <a:pt x="1" y="349"/>
                  </a:cubicBezTo>
                  <a:cubicBezTo>
                    <a:pt x="65" y="413"/>
                    <a:pt x="126" y="474"/>
                    <a:pt x="188" y="474"/>
                  </a:cubicBezTo>
                  <a:cubicBezTo>
                    <a:pt x="214" y="474"/>
                    <a:pt x="239" y="464"/>
                    <a:pt x="266" y="439"/>
                  </a:cubicBezTo>
                  <a:cubicBezTo>
                    <a:pt x="266" y="439"/>
                    <a:pt x="440" y="349"/>
                    <a:pt x="698" y="349"/>
                  </a:cubicBezTo>
                  <a:cubicBezTo>
                    <a:pt x="872" y="349"/>
                    <a:pt x="1220" y="439"/>
                    <a:pt x="1569" y="613"/>
                  </a:cubicBezTo>
                  <a:cubicBezTo>
                    <a:pt x="1917" y="871"/>
                    <a:pt x="2356" y="1220"/>
                    <a:pt x="2788" y="1833"/>
                  </a:cubicBezTo>
                  <a:cubicBezTo>
                    <a:pt x="2833" y="1875"/>
                    <a:pt x="2877" y="1896"/>
                    <a:pt x="2920" y="1896"/>
                  </a:cubicBezTo>
                  <a:cubicBezTo>
                    <a:pt x="2964" y="1896"/>
                    <a:pt x="3008" y="1875"/>
                    <a:pt x="3053" y="1833"/>
                  </a:cubicBezTo>
                  <a:cubicBezTo>
                    <a:pt x="3136" y="1833"/>
                    <a:pt x="3136" y="1659"/>
                    <a:pt x="3053" y="1568"/>
                  </a:cubicBezTo>
                  <a:cubicBezTo>
                    <a:pt x="2614" y="962"/>
                    <a:pt x="2182" y="523"/>
                    <a:pt x="1743" y="349"/>
                  </a:cubicBezTo>
                  <a:cubicBezTo>
                    <a:pt x="1311" y="91"/>
                    <a:pt x="962" y="0"/>
                    <a:pt x="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87;p38">
              <a:extLst>
                <a:ext uri="{FF2B5EF4-FFF2-40B4-BE49-F238E27FC236}">
                  <a16:creationId xmlns:a16="http://schemas.microsoft.com/office/drawing/2014/main" id="{38322198-0D4E-FC4B-EC95-81DA5982F24D}"/>
                </a:ext>
              </a:extLst>
            </p:cNvPr>
            <p:cNvSpPr/>
            <p:nvPr/>
          </p:nvSpPr>
          <p:spPr>
            <a:xfrm>
              <a:off x="-1418250" y="2082725"/>
              <a:ext cx="39225" cy="45450"/>
            </a:xfrm>
            <a:custGeom>
              <a:avLst/>
              <a:gdLst/>
              <a:ahLst/>
              <a:cxnLst/>
              <a:rect l="l" t="t" r="r" b="b"/>
              <a:pathLst>
                <a:path w="1569" h="1818" extrusionOk="0">
                  <a:moveTo>
                    <a:pt x="781" y="0"/>
                  </a:moveTo>
                  <a:cubicBezTo>
                    <a:pt x="523" y="0"/>
                    <a:pt x="84" y="523"/>
                    <a:pt x="84" y="1303"/>
                  </a:cubicBezTo>
                  <a:cubicBezTo>
                    <a:pt x="0" y="1477"/>
                    <a:pt x="84" y="1568"/>
                    <a:pt x="258" y="1652"/>
                  </a:cubicBezTo>
                  <a:cubicBezTo>
                    <a:pt x="404" y="1747"/>
                    <a:pt x="600" y="1818"/>
                    <a:pt x="820" y="1818"/>
                  </a:cubicBezTo>
                  <a:cubicBezTo>
                    <a:pt x="1000" y="1818"/>
                    <a:pt x="1197" y="1771"/>
                    <a:pt x="1394" y="1652"/>
                  </a:cubicBezTo>
                  <a:cubicBezTo>
                    <a:pt x="1478" y="1568"/>
                    <a:pt x="1568" y="1477"/>
                    <a:pt x="1568" y="1303"/>
                  </a:cubicBezTo>
                  <a:cubicBezTo>
                    <a:pt x="1478" y="523"/>
                    <a:pt x="1046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88;p38">
              <a:extLst>
                <a:ext uri="{FF2B5EF4-FFF2-40B4-BE49-F238E27FC236}">
                  <a16:creationId xmlns:a16="http://schemas.microsoft.com/office/drawing/2014/main" id="{7BF716A6-1BDC-4C7A-1BC7-1AAEEEACF8F8}"/>
                </a:ext>
              </a:extLst>
            </p:cNvPr>
            <p:cNvSpPr/>
            <p:nvPr/>
          </p:nvSpPr>
          <p:spPr>
            <a:xfrm>
              <a:off x="-1498900" y="2141425"/>
              <a:ext cx="213425" cy="69700"/>
            </a:xfrm>
            <a:custGeom>
              <a:avLst/>
              <a:gdLst/>
              <a:ahLst/>
              <a:cxnLst/>
              <a:rect l="l" t="t" r="r" b="b"/>
              <a:pathLst>
                <a:path w="8537" h="2788" extrusionOk="0">
                  <a:moveTo>
                    <a:pt x="91" y="0"/>
                  </a:moveTo>
                  <a:cubicBezTo>
                    <a:pt x="0" y="91"/>
                    <a:pt x="0" y="175"/>
                    <a:pt x="0" y="265"/>
                  </a:cubicBezTo>
                  <a:cubicBezTo>
                    <a:pt x="0" y="265"/>
                    <a:pt x="349" y="871"/>
                    <a:pt x="1045" y="1485"/>
                  </a:cubicBezTo>
                  <a:cubicBezTo>
                    <a:pt x="1394" y="1833"/>
                    <a:pt x="1833" y="2181"/>
                    <a:pt x="2265" y="2356"/>
                  </a:cubicBezTo>
                  <a:cubicBezTo>
                    <a:pt x="2787" y="2613"/>
                    <a:pt x="3401" y="2788"/>
                    <a:pt x="4007" y="2788"/>
                  </a:cubicBezTo>
                  <a:cubicBezTo>
                    <a:pt x="4620" y="2788"/>
                    <a:pt x="5226" y="2613"/>
                    <a:pt x="5749" y="2356"/>
                  </a:cubicBezTo>
                  <a:cubicBezTo>
                    <a:pt x="6620" y="2007"/>
                    <a:pt x="7233" y="1485"/>
                    <a:pt x="7756" y="1046"/>
                  </a:cubicBezTo>
                  <a:cubicBezTo>
                    <a:pt x="8188" y="614"/>
                    <a:pt x="8453" y="265"/>
                    <a:pt x="8453" y="265"/>
                  </a:cubicBezTo>
                  <a:cubicBezTo>
                    <a:pt x="8536" y="175"/>
                    <a:pt x="8536" y="91"/>
                    <a:pt x="8453" y="0"/>
                  </a:cubicBezTo>
                  <a:cubicBezTo>
                    <a:pt x="8362" y="0"/>
                    <a:pt x="8278" y="0"/>
                    <a:pt x="8188" y="91"/>
                  </a:cubicBezTo>
                  <a:cubicBezTo>
                    <a:pt x="8188" y="91"/>
                    <a:pt x="7665" y="697"/>
                    <a:pt x="6968" y="1310"/>
                  </a:cubicBezTo>
                  <a:lnTo>
                    <a:pt x="5665" y="2091"/>
                  </a:lnTo>
                  <a:cubicBezTo>
                    <a:pt x="5143" y="2265"/>
                    <a:pt x="4620" y="2439"/>
                    <a:pt x="4007" y="2439"/>
                  </a:cubicBezTo>
                  <a:cubicBezTo>
                    <a:pt x="3401" y="2439"/>
                    <a:pt x="2878" y="2265"/>
                    <a:pt x="2439" y="2091"/>
                  </a:cubicBezTo>
                  <a:cubicBezTo>
                    <a:pt x="1742" y="1742"/>
                    <a:pt x="1220" y="1220"/>
                    <a:pt x="871" y="788"/>
                  </a:cubicBezTo>
                  <a:cubicBezTo>
                    <a:pt x="697" y="614"/>
                    <a:pt x="523" y="439"/>
                    <a:pt x="439" y="265"/>
                  </a:cubicBezTo>
                  <a:lnTo>
                    <a:pt x="349" y="175"/>
                  </a:lnTo>
                  <a:lnTo>
                    <a:pt x="349" y="91"/>
                  </a:lnTo>
                  <a:cubicBezTo>
                    <a:pt x="265" y="0"/>
                    <a:pt x="174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89;p38">
              <a:extLst>
                <a:ext uri="{FF2B5EF4-FFF2-40B4-BE49-F238E27FC236}">
                  <a16:creationId xmlns:a16="http://schemas.microsoft.com/office/drawing/2014/main" id="{458C4C55-8EE3-DF82-51B2-4E5E53181BC3}"/>
                </a:ext>
              </a:extLst>
            </p:cNvPr>
            <p:cNvSpPr/>
            <p:nvPr/>
          </p:nvSpPr>
          <p:spPr>
            <a:xfrm>
              <a:off x="-1507625" y="2023825"/>
              <a:ext cx="91500" cy="91500"/>
            </a:xfrm>
            <a:custGeom>
              <a:avLst/>
              <a:gdLst/>
              <a:ahLst/>
              <a:cxnLst/>
              <a:rect l="l" t="t" r="r" b="b"/>
              <a:pathLst>
                <a:path w="3660" h="3660" extrusionOk="0">
                  <a:moveTo>
                    <a:pt x="1833" y="1"/>
                  </a:moveTo>
                  <a:cubicBezTo>
                    <a:pt x="788" y="1"/>
                    <a:pt x="1" y="788"/>
                    <a:pt x="1" y="1834"/>
                  </a:cubicBezTo>
                  <a:cubicBezTo>
                    <a:pt x="1" y="2879"/>
                    <a:pt x="788" y="3659"/>
                    <a:pt x="1833" y="3659"/>
                  </a:cubicBezTo>
                  <a:cubicBezTo>
                    <a:pt x="2879" y="3659"/>
                    <a:pt x="3659" y="2879"/>
                    <a:pt x="3659" y="1834"/>
                  </a:cubicBezTo>
                  <a:cubicBezTo>
                    <a:pt x="3659" y="788"/>
                    <a:pt x="2879" y="1"/>
                    <a:pt x="1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90;p38">
              <a:extLst>
                <a:ext uri="{FF2B5EF4-FFF2-40B4-BE49-F238E27FC236}">
                  <a16:creationId xmlns:a16="http://schemas.microsoft.com/office/drawing/2014/main" id="{45B31E6C-4444-D174-9912-61E549AC30AF}"/>
                </a:ext>
              </a:extLst>
            </p:cNvPr>
            <p:cNvSpPr/>
            <p:nvPr/>
          </p:nvSpPr>
          <p:spPr>
            <a:xfrm>
              <a:off x="-1479225" y="2036900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258" y="1"/>
                    <a:pt x="1" y="523"/>
                    <a:pt x="1" y="1311"/>
                  </a:cubicBezTo>
                  <a:cubicBezTo>
                    <a:pt x="1" y="2007"/>
                    <a:pt x="349" y="2614"/>
                    <a:pt x="697" y="2614"/>
                  </a:cubicBezTo>
                  <a:cubicBezTo>
                    <a:pt x="1129" y="2614"/>
                    <a:pt x="1478" y="2007"/>
                    <a:pt x="1478" y="1220"/>
                  </a:cubicBezTo>
                  <a:cubicBezTo>
                    <a:pt x="1394" y="523"/>
                    <a:pt x="1129" y="1"/>
                    <a:pt x="697" y="1"/>
                  </a:cubicBezTo>
                  <a:close/>
                </a:path>
              </a:pathLst>
            </a:custGeom>
            <a:solidFill>
              <a:srgbClr val="FCF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91;p38">
              <a:extLst>
                <a:ext uri="{FF2B5EF4-FFF2-40B4-BE49-F238E27FC236}">
                  <a16:creationId xmlns:a16="http://schemas.microsoft.com/office/drawing/2014/main" id="{DA3050B6-17CF-E242-D135-E1B5D9A6BE07}"/>
                </a:ext>
              </a:extLst>
            </p:cNvPr>
            <p:cNvSpPr/>
            <p:nvPr/>
          </p:nvSpPr>
          <p:spPr>
            <a:xfrm>
              <a:off x="-1381325" y="2019475"/>
              <a:ext cx="91500" cy="91475"/>
            </a:xfrm>
            <a:custGeom>
              <a:avLst/>
              <a:gdLst/>
              <a:ahLst/>
              <a:cxnLst/>
              <a:rect l="l" t="t" r="r" b="b"/>
              <a:pathLst>
                <a:path w="3660" h="3659" extrusionOk="0">
                  <a:moveTo>
                    <a:pt x="1833" y="1"/>
                  </a:moveTo>
                  <a:cubicBezTo>
                    <a:pt x="788" y="1"/>
                    <a:pt x="1" y="788"/>
                    <a:pt x="1" y="1833"/>
                  </a:cubicBezTo>
                  <a:cubicBezTo>
                    <a:pt x="1" y="2879"/>
                    <a:pt x="788" y="3659"/>
                    <a:pt x="1833" y="3659"/>
                  </a:cubicBezTo>
                  <a:cubicBezTo>
                    <a:pt x="2879" y="3659"/>
                    <a:pt x="3659" y="2879"/>
                    <a:pt x="3659" y="1833"/>
                  </a:cubicBezTo>
                  <a:cubicBezTo>
                    <a:pt x="3659" y="788"/>
                    <a:pt x="2879" y="1"/>
                    <a:pt x="1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92;p38">
              <a:extLst>
                <a:ext uri="{FF2B5EF4-FFF2-40B4-BE49-F238E27FC236}">
                  <a16:creationId xmlns:a16="http://schemas.microsoft.com/office/drawing/2014/main" id="{FAFE6852-40F2-01DF-1888-4C2FA920C178}"/>
                </a:ext>
              </a:extLst>
            </p:cNvPr>
            <p:cNvSpPr/>
            <p:nvPr/>
          </p:nvSpPr>
          <p:spPr>
            <a:xfrm>
              <a:off x="-1352925" y="2032550"/>
              <a:ext cx="34875" cy="65350"/>
            </a:xfrm>
            <a:custGeom>
              <a:avLst/>
              <a:gdLst/>
              <a:ahLst/>
              <a:cxnLst/>
              <a:rect l="l" t="t" r="r" b="b"/>
              <a:pathLst>
                <a:path w="1395" h="2614" extrusionOk="0">
                  <a:moveTo>
                    <a:pt x="697" y="0"/>
                  </a:moveTo>
                  <a:cubicBezTo>
                    <a:pt x="258" y="0"/>
                    <a:pt x="1" y="614"/>
                    <a:pt x="1" y="1310"/>
                  </a:cubicBezTo>
                  <a:cubicBezTo>
                    <a:pt x="1" y="2007"/>
                    <a:pt x="349" y="2613"/>
                    <a:pt x="697" y="2613"/>
                  </a:cubicBezTo>
                  <a:cubicBezTo>
                    <a:pt x="1129" y="2613"/>
                    <a:pt x="1394" y="2007"/>
                    <a:pt x="1394" y="1310"/>
                  </a:cubicBezTo>
                  <a:cubicBezTo>
                    <a:pt x="1394" y="614"/>
                    <a:pt x="1046" y="0"/>
                    <a:pt x="697" y="0"/>
                  </a:cubicBezTo>
                  <a:close/>
                </a:path>
              </a:pathLst>
            </a:custGeom>
            <a:solidFill>
              <a:srgbClr val="FCF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93;p38">
              <a:extLst>
                <a:ext uri="{FF2B5EF4-FFF2-40B4-BE49-F238E27FC236}">
                  <a16:creationId xmlns:a16="http://schemas.microsoft.com/office/drawing/2014/main" id="{05613221-BFCE-B8D3-DED5-2EFDEC75C9C6}"/>
                </a:ext>
              </a:extLst>
            </p:cNvPr>
            <p:cNvSpPr/>
            <p:nvPr/>
          </p:nvSpPr>
          <p:spPr>
            <a:xfrm>
              <a:off x="-1268075" y="2084700"/>
              <a:ext cx="113250" cy="111400"/>
            </a:xfrm>
            <a:custGeom>
              <a:avLst/>
              <a:gdLst/>
              <a:ahLst/>
              <a:cxnLst/>
              <a:rect l="l" t="t" r="r" b="b"/>
              <a:pathLst>
                <a:path w="4530" h="4456" extrusionOk="0">
                  <a:moveTo>
                    <a:pt x="2402" y="0"/>
                  </a:moveTo>
                  <a:cubicBezTo>
                    <a:pt x="2356" y="0"/>
                    <a:pt x="2311" y="2"/>
                    <a:pt x="2265" y="5"/>
                  </a:cubicBezTo>
                  <a:cubicBezTo>
                    <a:pt x="962" y="5"/>
                    <a:pt x="0" y="1050"/>
                    <a:pt x="0" y="2269"/>
                  </a:cubicBezTo>
                  <a:cubicBezTo>
                    <a:pt x="0" y="3443"/>
                    <a:pt x="968" y="4455"/>
                    <a:pt x="2128" y="4455"/>
                  </a:cubicBezTo>
                  <a:cubicBezTo>
                    <a:pt x="2173" y="4455"/>
                    <a:pt x="2219" y="4454"/>
                    <a:pt x="2265" y="4450"/>
                  </a:cubicBezTo>
                  <a:cubicBezTo>
                    <a:pt x="3575" y="4450"/>
                    <a:pt x="4529" y="3489"/>
                    <a:pt x="4529" y="2186"/>
                  </a:cubicBezTo>
                  <a:cubicBezTo>
                    <a:pt x="4529" y="1012"/>
                    <a:pt x="3561" y="0"/>
                    <a:pt x="24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 thanh 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51"/>
          <p:cNvSpPr txBox="1">
            <a:spLocks noGrp="1"/>
          </p:cNvSpPr>
          <p:nvPr>
            <p:ph type="title"/>
          </p:nvPr>
        </p:nvSpPr>
        <p:spPr>
          <a:xfrm>
            <a:off x="690023" y="608087"/>
            <a:ext cx="77067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>
                <a:latin typeface="#9Slide07 SVNMomento" panose="00000500000000000000" pitchFamily="2" charset="0"/>
              </a:rPr>
              <a:t>Thực hành kể chuyện</a:t>
            </a:r>
            <a:endParaRPr sz="7500">
              <a:latin typeface="#9Slide07 SVNMomento" panose="00000500000000000000" pitchFamily="2" charset="0"/>
            </a:endParaRPr>
          </a:p>
        </p:txBody>
      </p:sp>
      <p:grpSp>
        <p:nvGrpSpPr>
          <p:cNvPr id="297" name="Google Shape;489;p38">
            <a:extLst>
              <a:ext uri="{FF2B5EF4-FFF2-40B4-BE49-F238E27FC236}">
                <a16:creationId xmlns:a16="http://schemas.microsoft.com/office/drawing/2014/main" id="{5C224C6D-971B-F061-380F-26639EB47377}"/>
              </a:ext>
            </a:extLst>
          </p:cNvPr>
          <p:cNvGrpSpPr/>
          <p:nvPr/>
        </p:nvGrpSpPr>
        <p:grpSpPr>
          <a:xfrm>
            <a:off x="5579875" y="2133140"/>
            <a:ext cx="1691527" cy="2645392"/>
            <a:chOff x="1984500" y="2358075"/>
            <a:chExt cx="799275" cy="1310614"/>
          </a:xfrm>
        </p:grpSpPr>
        <p:sp>
          <p:nvSpPr>
            <p:cNvPr id="438" name="Google Shape;490;p38">
              <a:extLst>
                <a:ext uri="{FF2B5EF4-FFF2-40B4-BE49-F238E27FC236}">
                  <a16:creationId xmlns:a16="http://schemas.microsoft.com/office/drawing/2014/main" id="{FC82E828-4979-A624-129A-F28B45D84A79}"/>
                </a:ext>
              </a:extLst>
            </p:cNvPr>
            <p:cNvSpPr/>
            <p:nvPr/>
          </p:nvSpPr>
          <p:spPr>
            <a:xfrm>
              <a:off x="2022621" y="3561525"/>
              <a:ext cx="686615" cy="107164"/>
            </a:xfrm>
            <a:custGeom>
              <a:avLst/>
              <a:gdLst/>
              <a:ahLst/>
              <a:cxnLst/>
              <a:rect l="l" t="t" r="r" b="b"/>
              <a:pathLst>
                <a:path w="22912" h="3576" extrusionOk="0">
                  <a:moveTo>
                    <a:pt x="11414" y="1"/>
                  </a:moveTo>
                  <a:cubicBezTo>
                    <a:pt x="5143" y="1"/>
                    <a:pt x="0" y="788"/>
                    <a:pt x="0" y="1833"/>
                  </a:cubicBezTo>
                  <a:cubicBezTo>
                    <a:pt x="0" y="2788"/>
                    <a:pt x="5143" y="3575"/>
                    <a:pt x="11414" y="3575"/>
                  </a:cubicBezTo>
                  <a:cubicBezTo>
                    <a:pt x="17769" y="3575"/>
                    <a:pt x="22912" y="2788"/>
                    <a:pt x="22912" y="1833"/>
                  </a:cubicBezTo>
                  <a:cubicBezTo>
                    <a:pt x="22912" y="788"/>
                    <a:pt x="17769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91;p38">
              <a:extLst>
                <a:ext uri="{FF2B5EF4-FFF2-40B4-BE49-F238E27FC236}">
                  <a16:creationId xmlns:a16="http://schemas.microsoft.com/office/drawing/2014/main" id="{322ED1E1-6F9B-3AE6-1F64-DB353B4FD4EE}"/>
                </a:ext>
              </a:extLst>
            </p:cNvPr>
            <p:cNvSpPr/>
            <p:nvPr/>
          </p:nvSpPr>
          <p:spPr>
            <a:xfrm>
              <a:off x="2361300" y="3067325"/>
              <a:ext cx="289050" cy="82950"/>
            </a:xfrm>
            <a:custGeom>
              <a:avLst/>
              <a:gdLst/>
              <a:ahLst/>
              <a:cxnLst/>
              <a:rect l="l" t="t" r="r" b="b"/>
              <a:pathLst>
                <a:path w="11562" h="3318" extrusionOk="0">
                  <a:moveTo>
                    <a:pt x="1046" y="0"/>
                  </a:moveTo>
                  <a:cubicBezTo>
                    <a:pt x="433" y="84"/>
                    <a:pt x="1" y="697"/>
                    <a:pt x="84" y="1219"/>
                  </a:cubicBezTo>
                  <a:cubicBezTo>
                    <a:pt x="175" y="1651"/>
                    <a:pt x="607" y="2000"/>
                    <a:pt x="1046" y="2090"/>
                  </a:cubicBezTo>
                  <a:lnTo>
                    <a:pt x="4962" y="2174"/>
                  </a:lnTo>
                  <a:lnTo>
                    <a:pt x="9666" y="2090"/>
                  </a:lnTo>
                  <a:cubicBezTo>
                    <a:pt x="9756" y="2090"/>
                    <a:pt x="9840" y="2174"/>
                    <a:pt x="9930" y="2265"/>
                  </a:cubicBezTo>
                  <a:cubicBezTo>
                    <a:pt x="10552" y="3041"/>
                    <a:pt x="10952" y="3318"/>
                    <a:pt x="11170" y="3318"/>
                  </a:cubicBezTo>
                  <a:cubicBezTo>
                    <a:pt x="11562" y="3318"/>
                    <a:pt x="11362" y="2418"/>
                    <a:pt x="10801" y="1916"/>
                  </a:cubicBezTo>
                  <a:cubicBezTo>
                    <a:pt x="10014" y="1129"/>
                    <a:pt x="6356" y="348"/>
                    <a:pt x="5053" y="258"/>
                  </a:cubicBezTo>
                  <a:lnTo>
                    <a:pt x="4962" y="258"/>
                  </a:lnTo>
                  <a:cubicBezTo>
                    <a:pt x="4962" y="258"/>
                    <a:pt x="1220" y="0"/>
                    <a:pt x="10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92;p38">
              <a:extLst>
                <a:ext uri="{FF2B5EF4-FFF2-40B4-BE49-F238E27FC236}">
                  <a16:creationId xmlns:a16="http://schemas.microsoft.com/office/drawing/2014/main" id="{0391D86E-4E7C-84E4-A405-3722BDCD4A7A}"/>
                </a:ext>
              </a:extLst>
            </p:cNvPr>
            <p:cNvSpPr/>
            <p:nvPr/>
          </p:nvSpPr>
          <p:spPr>
            <a:xfrm>
              <a:off x="2417925" y="3065050"/>
              <a:ext cx="41300" cy="61000"/>
            </a:xfrm>
            <a:custGeom>
              <a:avLst/>
              <a:gdLst/>
              <a:ahLst/>
              <a:cxnLst/>
              <a:rect l="l" t="t" r="r" b="b"/>
              <a:pathLst>
                <a:path w="1652" h="2440" extrusionOk="0">
                  <a:moveTo>
                    <a:pt x="433" y="0"/>
                  </a:moveTo>
                  <a:cubicBezTo>
                    <a:pt x="781" y="1568"/>
                    <a:pt x="0" y="2439"/>
                    <a:pt x="0" y="2439"/>
                  </a:cubicBezTo>
                  <a:lnTo>
                    <a:pt x="1046" y="2439"/>
                  </a:lnTo>
                  <a:cubicBezTo>
                    <a:pt x="1652" y="1659"/>
                    <a:pt x="1304" y="0"/>
                    <a:pt x="13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93;p38">
              <a:extLst>
                <a:ext uri="{FF2B5EF4-FFF2-40B4-BE49-F238E27FC236}">
                  <a16:creationId xmlns:a16="http://schemas.microsoft.com/office/drawing/2014/main" id="{5130D3C8-08E8-B434-A879-E074604824C0}"/>
                </a:ext>
              </a:extLst>
            </p:cNvPr>
            <p:cNvSpPr/>
            <p:nvPr/>
          </p:nvSpPr>
          <p:spPr>
            <a:xfrm>
              <a:off x="2433075" y="3062950"/>
              <a:ext cx="65350" cy="71800"/>
            </a:xfrm>
            <a:custGeom>
              <a:avLst/>
              <a:gdLst/>
              <a:ahLst/>
              <a:cxnLst/>
              <a:rect l="l" t="t" r="r" b="b"/>
              <a:pathLst>
                <a:path w="2614" h="2872" extrusionOk="0">
                  <a:moveTo>
                    <a:pt x="1659" y="1"/>
                  </a:moveTo>
                  <a:cubicBezTo>
                    <a:pt x="872" y="1826"/>
                    <a:pt x="1" y="2349"/>
                    <a:pt x="1" y="2349"/>
                  </a:cubicBezTo>
                  <a:lnTo>
                    <a:pt x="698" y="2872"/>
                  </a:lnTo>
                  <a:cubicBezTo>
                    <a:pt x="2008" y="2440"/>
                    <a:pt x="2614" y="175"/>
                    <a:pt x="2614" y="175"/>
                  </a:cubicBezTo>
                  <a:lnTo>
                    <a:pt x="1659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94;p38">
              <a:extLst>
                <a:ext uri="{FF2B5EF4-FFF2-40B4-BE49-F238E27FC236}">
                  <a16:creationId xmlns:a16="http://schemas.microsoft.com/office/drawing/2014/main" id="{F0B50375-D419-B435-D13C-DF9E9B1607F3}"/>
                </a:ext>
              </a:extLst>
            </p:cNvPr>
            <p:cNvSpPr/>
            <p:nvPr/>
          </p:nvSpPr>
          <p:spPr>
            <a:xfrm>
              <a:off x="2483250" y="3071675"/>
              <a:ext cx="39225" cy="50025"/>
            </a:xfrm>
            <a:custGeom>
              <a:avLst/>
              <a:gdLst/>
              <a:ahLst/>
              <a:cxnLst/>
              <a:rect l="l" t="t" r="r" b="b"/>
              <a:pathLst>
                <a:path w="1569" h="2001" extrusionOk="0">
                  <a:moveTo>
                    <a:pt x="1" y="0"/>
                  </a:moveTo>
                  <a:cubicBezTo>
                    <a:pt x="1" y="0"/>
                    <a:pt x="523" y="606"/>
                    <a:pt x="697" y="2000"/>
                  </a:cubicBezTo>
                  <a:lnTo>
                    <a:pt x="1568" y="2000"/>
                  </a:lnTo>
                  <a:cubicBezTo>
                    <a:pt x="1568" y="2000"/>
                    <a:pt x="1478" y="606"/>
                    <a:pt x="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95;p38">
              <a:extLst>
                <a:ext uri="{FF2B5EF4-FFF2-40B4-BE49-F238E27FC236}">
                  <a16:creationId xmlns:a16="http://schemas.microsoft.com/office/drawing/2014/main" id="{2688632A-C46C-C3DF-6150-929197A03460}"/>
                </a:ext>
              </a:extLst>
            </p:cNvPr>
            <p:cNvSpPr/>
            <p:nvPr/>
          </p:nvSpPr>
          <p:spPr>
            <a:xfrm>
              <a:off x="2518100" y="3076025"/>
              <a:ext cx="34850" cy="52275"/>
            </a:xfrm>
            <a:custGeom>
              <a:avLst/>
              <a:gdLst/>
              <a:ahLst/>
              <a:cxnLst/>
              <a:rect l="l" t="t" r="r" b="b"/>
              <a:pathLst>
                <a:path w="1394" h="2091" extrusionOk="0">
                  <a:moveTo>
                    <a:pt x="523" y="0"/>
                  </a:moveTo>
                  <a:cubicBezTo>
                    <a:pt x="523" y="1394"/>
                    <a:pt x="0" y="2000"/>
                    <a:pt x="0" y="2000"/>
                  </a:cubicBezTo>
                  <a:lnTo>
                    <a:pt x="781" y="2091"/>
                  </a:lnTo>
                  <a:cubicBezTo>
                    <a:pt x="1394" y="1303"/>
                    <a:pt x="1220" y="84"/>
                    <a:pt x="1220" y="84"/>
                  </a:cubicBezTo>
                  <a:lnTo>
                    <a:pt x="523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96;p38">
              <a:extLst>
                <a:ext uri="{FF2B5EF4-FFF2-40B4-BE49-F238E27FC236}">
                  <a16:creationId xmlns:a16="http://schemas.microsoft.com/office/drawing/2014/main" id="{0BC0FD14-B345-A6DE-289E-1A5C379D7F3F}"/>
                </a:ext>
              </a:extLst>
            </p:cNvPr>
            <p:cNvSpPr/>
            <p:nvPr/>
          </p:nvSpPr>
          <p:spPr>
            <a:xfrm>
              <a:off x="2548575" y="3082475"/>
              <a:ext cx="32600" cy="43575"/>
            </a:xfrm>
            <a:custGeom>
              <a:avLst/>
              <a:gdLst/>
              <a:ahLst/>
              <a:cxnLst/>
              <a:rect l="l" t="t" r="r" b="b"/>
              <a:pathLst>
                <a:path w="1304" h="1743" extrusionOk="0">
                  <a:moveTo>
                    <a:pt x="1" y="0"/>
                  </a:moveTo>
                  <a:cubicBezTo>
                    <a:pt x="1" y="0"/>
                    <a:pt x="523" y="439"/>
                    <a:pt x="258" y="1742"/>
                  </a:cubicBezTo>
                  <a:lnTo>
                    <a:pt x="1129" y="1742"/>
                  </a:lnTo>
                  <a:cubicBezTo>
                    <a:pt x="1129" y="1742"/>
                    <a:pt x="1304" y="697"/>
                    <a:pt x="955" y="9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97;p38">
              <a:extLst>
                <a:ext uri="{FF2B5EF4-FFF2-40B4-BE49-F238E27FC236}">
                  <a16:creationId xmlns:a16="http://schemas.microsoft.com/office/drawing/2014/main" id="{5F4A8DB6-5A93-508B-1E4B-734920F88740}"/>
                </a:ext>
              </a:extLst>
            </p:cNvPr>
            <p:cNvSpPr/>
            <p:nvPr/>
          </p:nvSpPr>
          <p:spPr>
            <a:xfrm>
              <a:off x="2570350" y="3084725"/>
              <a:ext cx="54375" cy="52300"/>
            </a:xfrm>
            <a:custGeom>
              <a:avLst/>
              <a:gdLst/>
              <a:ahLst/>
              <a:cxnLst/>
              <a:rect l="l" t="t" r="r" b="b"/>
              <a:pathLst>
                <a:path w="2175" h="2092" extrusionOk="0">
                  <a:moveTo>
                    <a:pt x="1394" y="1"/>
                  </a:moveTo>
                  <a:cubicBezTo>
                    <a:pt x="1220" y="1394"/>
                    <a:pt x="1" y="1569"/>
                    <a:pt x="1" y="1569"/>
                  </a:cubicBezTo>
                  <a:lnTo>
                    <a:pt x="955" y="2091"/>
                  </a:lnTo>
                  <a:cubicBezTo>
                    <a:pt x="2000" y="1652"/>
                    <a:pt x="2175" y="523"/>
                    <a:pt x="2175" y="523"/>
                  </a:cubicBezTo>
                  <a:lnTo>
                    <a:pt x="1394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98;p38">
              <a:extLst>
                <a:ext uri="{FF2B5EF4-FFF2-40B4-BE49-F238E27FC236}">
                  <a16:creationId xmlns:a16="http://schemas.microsoft.com/office/drawing/2014/main" id="{E4F68081-564A-5FB0-E729-7DF7768E04B2}"/>
                </a:ext>
              </a:extLst>
            </p:cNvPr>
            <p:cNvSpPr/>
            <p:nvPr/>
          </p:nvSpPr>
          <p:spPr>
            <a:xfrm>
              <a:off x="2607275" y="3108600"/>
              <a:ext cx="47950" cy="45850"/>
            </a:xfrm>
            <a:custGeom>
              <a:avLst/>
              <a:gdLst/>
              <a:ahLst/>
              <a:cxnLst/>
              <a:rect l="l" t="t" r="r" b="b"/>
              <a:pathLst>
                <a:path w="1918" h="1834" extrusionOk="0">
                  <a:moveTo>
                    <a:pt x="1220" y="0"/>
                  </a:moveTo>
                  <a:cubicBezTo>
                    <a:pt x="697" y="980"/>
                    <a:pt x="169" y="1047"/>
                    <a:pt x="34" y="1047"/>
                  </a:cubicBezTo>
                  <a:cubicBezTo>
                    <a:pt x="12" y="1047"/>
                    <a:pt x="1" y="1046"/>
                    <a:pt x="1" y="1046"/>
                  </a:cubicBezTo>
                  <a:lnTo>
                    <a:pt x="1" y="1046"/>
                  </a:lnTo>
                  <a:lnTo>
                    <a:pt x="91" y="1833"/>
                  </a:lnTo>
                  <a:cubicBezTo>
                    <a:pt x="1137" y="1659"/>
                    <a:pt x="1917" y="962"/>
                    <a:pt x="1917" y="962"/>
                  </a:cubicBezTo>
                  <a:lnTo>
                    <a:pt x="12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99;p38">
              <a:extLst>
                <a:ext uri="{FF2B5EF4-FFF2-40B4-BE49-F238E27FC236}">
                  <a16:creationId xmlns:a16="http://schemas.microsoft.com/office/drawing/2014/main" id="{AE6E76BD-1291-5679-E2DE-8BBE3444E685}"/>
                </a:ext>
              </a:extLst>
            </p:cNvPr>
            <p:cNvSpPr/>
            <p:nvPr/>
          </p:nvSpPr>
          <p:spPr>
            <a:xfrm>
              <a:off x="2359050" y="3221350"/>
              <a:ext cx="169875" cy="404600"/>
            </a:xfrm>
            <a:custGeom>
              <a:avLst/>
              <a:gdLst/>
              <a:ahLst/>
              <a:cxnLst/>
              <a:rect l="l" t="t" r="r" b="b"/>
              <a:pathLst>
                <a:path w="6795" h="16184" extrusionOk="0">
                  <a:moveTo>
                    <a:pt x="1605" y="1"/>
                  </a:moveTo>
                  <a:cubicBezTo>
                    <a:pt x="1510" y="1"/>
                    <a:pt x="1411" y="8"/>
                    <a:pt x="1310" y="20"/>
                  </a:cubicBezTo>
                  <a:cubicBezTo>
                    <a:pt x="613" y="110"/>
                    <a:pt x="0" y="368"/>
                    <a:pt x="91" y="1239"/>
                  </a:cubicBezTo>
                  <a:lnTo>
                    <a:pt x="1045" y="7775"/>
                  </a:lnTo>
                  <a:cubicBezTo>
                    <a:pt x="1045" y="7775"/>
                    <a:pt x="1917" y="14130"/>
                    <a:pt x="2007" y="14221"/>
                  </a:cubicBezTo>
                  <a:lnTo>
                    <a:pt x="2091" y="15175"/>
                  </a:lnTo>
                  <a:cubicBezTo>
                    <a:pt x="2181" y="15698"/>
                    <a:pt x="2704" y="15698"/>
                    <a:pt x="3227" y="15789"/>
                  </a:cubicBezTo>
                  <a:cubicBezTo>
                    <a:pt x="4044" y="15950"/>
                    <a:pt x="5069" y="16183"/>
                    <a:pt x="5763" y="16183"/>
                  </a:cubicBezTo>
                  <a:cubicBezTo>
                    <a:pt x="6176" y="16183"/>
                    <a:pt x="6471" y="16101"/>
                    <a:pt x="6536" y="15872"/>
                  </a:cubicBezTo>
                  <a:cubicBezTo>
                    <a:pt x="6794" y="15092"/>
                    <a:pt x="4181" y="14395"/>
                    <a:pt x="3749" y="14221"/>
                  </a:cubicBezTo>
                  <a:lnTo>
                    <a:pt x="3227" y="7510"/>
                  </a:lnTo>
                  <a:lnTo>
                    <a:pt x="2704" y="981"/>
                  </a:lnTo>
                  <a:cubicBezTo>
                    <a:pt x="2626" y="236"/>
                    <a:pt x="2171" y="1"/>
                    <a:pt x="1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500;p38">
              <a:extLst>
                <a:ext uri="{FF2B5EF4-FFF2-40B4-BE49-F238E27FC236}">
                  <a16:creationId xmlns:a16="http://schemas.microsoft.com/office/drawing/2014/main" id="{536452A8-5FDB-69FE-57D0-A32AA2F10D1C}"/>
                </a:ext>
              </a:extLst>
            </p:cNvPr>
            <p:cNvSpPr/>
            <p:nvPr/>
          </p:nvSpPr>
          <p:spPr>
            <a:xfrm>
              <a:off x="2391800" y="3568150"/>
              <a:ext cx="91475" cy="61000"/>
            </a:xfrm>
            <a:custGeom>
              <a:avLst/>
              <a:gdLst/>
              <a:ahLst/>
              <a:cxnLst/>
              <a:rect l="l" t="t" r="r" b="b"/>
              <a:pathLst>
                <a:path w="3659" h="2440" extrusionOk="0">
                  <a:moveTo>
                    <a:pt x="2439" y="0"/>
                  </a:moveTo>
                  <a:cubicBezTo>
                    <a:pt x="2439" y="0"/>
                    <a:pt x="1742" y="1568"/>
                    <a:pt x="0" y="1652"/>
                  </a:cubicBezTo>
                  <a:lnTo>
                    <a:pt x="2000" y="2439"/>
                  </a:lnTo>
                  <a:cubicBezTo>
                    <a:pt x="2000" y="2439"/>
                    <a:pt x="3310" y="1742"/>
                    <a:pt x="3659" y="523"/>
                  </a:cubicBezTo>
                  <a:lnTo>
                    <a:pt x="2439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501;p38">
              <a:extLst>
                <a:ext uri="{FF2B5EF4-FFF2-40B4-BE49-F238E27FC236}">
                  <a16:creationId xmlns:a16="http://schemas.microsoft.com/office/drawing/2014/main" id="{776B7E92-155B-8402-5EEF-8F31B58228F6}"/>
                </a:ext>
              </a:extLst>
            </p:cNvPr>
            <p:cNvSpPr/>
            <p:nvPr/>
          </p:nvSpPr>
          <p:spPr>
            <a:xfrm>
              <a:off x="2378725" y="3433150"/>
              <a:ext cx="78425" cy="48050"/>
            </a:xfrm>
            <a:custGeom>
              <a:avLst/>
              <a:gdLst/>
              <a:ahLst/>
              <a:cxnLst/>
              <a:rect l="l" t="t" r="r" b="b"/>
              <a:pathLst>
                <a:path w="3137" h="1922" extrusionOk="0">
                  <a:moveTo>
                    <a:pt x="1" y="0"/>
                  </a:moveTo>
                  <a:lnTo>
                    <a:pt x="349" y="1129"/>
                  </a:lnTo>
                  <a:cubicBezTo>
                    <a:pt x="349" y="1129"/>
                    <a:pt x="349" y="1219"/>
                    <a:pt x="433" y="1219"/>
                  </a:cubicBezTo>
                  <a:cubicBezTo>
                    <a:pt x="714" y="1427"/>
                    <a:pt x="1449" y="1921"/>
                    <a:pt x="2410" y="1921"/>
                  </a:cubicBezTo>
                  <a:cubicBezTo>
                    <a:pt x="2640" y="1921"/>
                    <a:pt x="2883" y="1893"/>
                    <a:pt x="3136" y="1826"/>
                  </a:cubicBezTo>
                  <a:lnTo>
                    <a:pt x="2962" y="523"/>
                  </a:lnTo>
                  <a:cubicBezTo>
                    <a:pt x="2962" y="523"/>
                    <a:pt x="2868" y="527"/>
                    <a:pt x="2712" y="527"/>
                  </a:cubicBezTo>
                  <a:cubicBezTo>
                    <a:pt x="2143" y="527"/>
                    <a:pt x="749" y="475"/>
                    <a:pt x="1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502;p38">
              <a:extLst>
                <a:ext uri="{FF2B5EF4-FFF2-40B4-BE49-F238E27FC236}">
                  <a16:creationId xmlns:a16="http://schemas.microsoft.com/office/drawing/2014/main" id="{62631F72-3A05-E99A-827A-865DF26C3885}"/>
                </a:ext>
              </a:extLst>
            </p:cNvPr>
            <p:cNvSpPr/>
            <p:nvPr/>
          </p:nvSpPr>
          <p:spPr>
            <a:xfrm>
              <a:off x="2356950" y="3234900"/>
              <a:ext cx="84875" cy="89375"/>
            </a:xfrm>
            <a:custGeom>
              <a:avLst/>
              <a:gdLst/>
              <a:ahLst/>
              <a:cxnLst/>
              <a:rect l="l" t="t" r="r" b="b"/>
              <a:pathLst>
                <a:path w="3395" h="3575" extrusionOk="0">
                  <a:moveTo>
                    <a:pt x="3136" y="0"/>
                  </a:moveTo>
                  <a:lnTo>
                    <a:pt x="1" y="2788"/>
                  </a:lnTo>
                  <a:lnTo>
                    <a:pt x="349" y="3575"/>
                  </a:lnTo>
                  <a:cubicBezTo>
                    <a:pt x="349" y="3575"/>
                    <a:pt x="2175" y="3575"/>
                    <a:pt x="3394" y="2091"/>
                  </a:cubicBezTo>
                  <a:lnTo>
                    <a:pt x="313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503;p38">
              <a:extLst>
                <a:ext uri="{FF2B5EF4-FFF2-40B4-BE49-F238E27FC236}">
                  <a16:creationId xmlns:a16="http://schemas.microsoft.com/office/drawing/2014/main" id="{9275AE8A-5B6B-BFD7-CF17-B3C52063F76F}"/>
                </a:ext>
              </a:extLst>
            </p:cNvPr>
            <p:cNvSpPr/>
            <p:nvPr/>
          </p:nvSpPr>
          <p:spPr>
            <a:xfrm>
              <a:off x="2335175" y="3319900"/>
              <a:ext cx="106650" cy="43975"/>
            </a:xfrm>
            <a:custGeom>
              <a:avLst/>
              <a:gdLst/>
              <a:ahLst/>
              <a:cxnLst/>
              <a:rect l="l" t="t" r="r" b="b"/>
              <a:pathLst>
                <a:path w="4266" h="1759" extrusionOk="0">
                  <a:moveTo>
                    <a:pt x="1220" y="1"/>
                  </a:moveTo>
                  <a:cubicBezTo>
                    <a:pt x="1220" y="1"/>
                    <a:pt x="1" y="175"/>
                    <a:pt x="1129" y="1220"/>
                  </a:cubicBezTo>
                  <a:cubicBezTo>
                    <a:pt x="1590" y="1641"/>
                    <a:pt x="2253" y="1758"/>
                    <a:pt x="2851" y="1758"/>
                  </a:cubicBezTo>
                  <a:cubicBezTo>
                    <a:pt x="3611" y="1758"/>
                    <a:pt x="4265" y="1569"/>
                    <a:pt x="4265" y="1569"/>
                  </a:cubicBezTo>
                  <a:lnTo>
                    <a:pt x="4091" y="349"/>
                  </a:lnTo>
                  <a:cubicBezTo>
                    <a:pt x="3769" y="470"/>
                    <a:pt x="3443" y="516"/>
                    <a:pt x="3132" y="516"/>
                  </a:cubicBezTo>
                  <a:cubicBezTo>
                    <a:pt x="2094" y="516"/>
                    <a:pt x="1220" y="1"/>
                    <a:pt x="122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504;p38">
              <a:extLst>
                <a:ext uri="{FF2B5EF4-FFF2-40B4-BE49-F238E27FC236}">
                  <a16:creationId xmlns:a16="http://schemas.microsoft.com/office/drawing/2014/main" id="{DD3C4C85-7150-0D9B-6F1D-FFE78820FBBD}"/>
                </a:ext>
              </a:extLst>
            </p:cNvPr>
            <p:cNvSpPr/>
            <p:nvPr/>
          </p:nvSpPr>
          <p:spPr>
            <a:xfrm>
              <a:off x="2341625" y="3352475"/>
              <a:ext cx="108900" cy="69725"/>
            </a:xfrm>
            <a:custGeom>
              <a:avLst/>
              <a:gdLst/>
              <a:ahLst/>
              <a:cxnLst/>
              <a:rect l="l" t="t" r="r" b="b"/>
              <a:pathLst>
                <a:path w="4356" h="2789" extrusionOk="0">
                  <a:moveTo>
                    <a:pt x="1220" y="1"/>
                  </a:moveTo>
                  <a:cubicBezTo>
                    <a:pt x="1220" y="1"/>
                    <a:pt x="0" y="175"/>
                    <a:pt x="962" y="1394"/>
                  </a:cubicBezTo>
                  <a:cubicBezTo>
                    <a:pt x="1917" y="2704"/>
                    <a:pt x="4356" y="2788"/>
                    <a:pt x="4356" y="2788"/>
                  </a:cubicBezTo>
                  <a:lnTo>
                    <a:pt x="4181" y="1394"/>
                  </a:lnTo>
                  <a:cubicBezTo>
                    <a:pt x="4130" y="1397"/>
                    <a:pt x="4079" y="1398"/>
                    <a:pt x="4028" y="1398"/>
                  </a:cubicBezTo>
                  <a:cubicBezTo>
                    <a:pt x="2368" y="1398"/>
                    <a:pt x="1220" y="1"/>
                    <a:pt x="1220" y="1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505;p38">
              <a:extLst>
                <a:ext uri="{FF2B5EF4-FFF2-40B4-BE49-F238E27FC236}">
                  <a16:creationId xmlns:a16="http://schemas.microsoft.com/office/drawing/2014/main" id="{0E276FA8-DF2B-06E1-73FC-8043350D74DC}"/>
                </a:ext>
              </a:extLst>
            </p:cNvPr>
            <p:cNvSpPr/>
            <p:nvPr/>
          </p:nvSpPr>
          <p:spPr>
            <a:xfrm>
              <a:off x="2374375" y="3393950"/>
              <a:ext cx="78425" cy="78725"/>
            </a:xfrm>
            <a:custGeom>
              <a:avLst/>
              <a:gdLst/>
              <a:ahLst/>
              <a:cxnLst/>
              <a:rect l="l" t="t" r="r" b="b"/>
              <a:pathLst>
                <a:path w="3137" h="3149" extrusionOk="0">
                  <a:moveTo>
                    <a:pt x="2962" y="0"/>
                  </a:moveTo>
                  <a:cubicBezTo>
                    <a:pt x="1046" y="1568"/>
                    <a:pt x="0" y="1742"/>
                    <a:pt x="0" y="1742"/>
                  </a:cubicBezTo>
                  <a:lnTo>
                    <a:pt x="258" y="3136"/>
                  </a:lnTo>
                  <a:cubicBezTo>
                    <a:pt x="354" y="3145"/>
                    <a:pt x="447" y="3149"/>
                    <a:pt x="538" y="3149"/>
                  </a:cubicBezTo>
                  <a:cubicBezTo>
                    <a:pt x="2268" y="3149"/>
                    <a:pt x="3136" y="1652"/>
                    <a:pt x="3136" y="1652"/>
                  </a:cubicBezTo>
                  <a:lnTo>
                    <a:pt x="296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506;p38">
              <a:extLst>
                <a:ext uri="{FF2B5EF4-FFF2-40B4-BE49-F238E27FC236}">
                  <a16:creationId xmlns:a16="http://schemas.microsoft.com/office/drawing/2014/main" id="{EF8641B1-E396-8484-0FAD-D6B95FB09A99}"/>
                </a:ext>
              </a:extLst>
            </p:cNvPr>
            <p:cNvSpPr/>
            <p:nvPr/>
          </p:nvSpPr>
          <p:spPr>
            <a:xfrm>
              <a:off x="2387450" y="3461350"/>
              <a:ext cx="71775" cy="76325"/>
            </a:xfrm>
            <a:custGeom>
              <a:avLst/>
              <a:gdLst/>
              <a:ahLst/>
              <a:cxnLst/>
              <a:rect l="l" t="t" r="r" b="b"/>
              <a:pathLst>
                <a:path w="2871" h="3053" extrusionOk="0">
                  <a:moveTo>
                    <a:pt x="2523" y="1"/>
                  </a:moveTo>
                  <a:cubicBezTo>
                    <a:pt x="1394" y="1137"/>
                    <a:pt x="0" y="1833"/>
                    <a:pt x="0" y="1833"/>
                  </a:cubicBezTo>
                  <a:lnTo>
                    <a:pt x="0" y="3053"/>
                  </a:lnTo>
                  <a:cubicBezTo>
                    <a:pt x="1129" y="3053"/>
                    <a:pt x="2871" y="1743"/>
                    <a:pt x="2871" y="1743"/>
                  </a:cubicBezTo>
                  <a:lnTo>
                    <a:pt x="25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507;p38">
              <a:extLst>
                <a:ext uri="{FF2B5EF4-FFF2-40B4-BE49-F238E27FC236}">
                  <a16:creationId xmlns:a16="http://schemas.microsoft.com/office/drawing/2014/main" id="{FC32B3DB-B5B3-FCB6-3A16-AD3D8895AC84}"/>
                </a:ext>
              </a:extLst>
            </p:cNvPr>
            <p:cNvSpPr/>
            <p:nvPr/>
          </p:nvSpPr>
          <p:spPr>
            <a:xfrm>
              <a:off x="2376475" y="3513625"/>
              <a:ext cx="85025" cy="48225"/>
            </a:xfrm>
            <a:custGeom>
              <a:avLst/>
              <a:gdLst/>
              <a:ahLst/>
              <a:cxnLst/>
              <a:rect l="l" t="t" r="r" b="b"/>
              <a:pathLst>
                <a:path w="3401" h="1929" extrusionOk="0">
                  <a:moveTo>
                    <a:pt x="265" y="0"/>
                  </a:moveTo>
                  <a:lnTo>
                    <a:pt x="0" y="1136"/>
                  </a:lnTo>
                  <a:cubicBezTo>
                    <a:pt x="758" y="1766"/>
                    <a:pt x="1577" y="1928"/>
                    <a:pt x="2222" y="1928"/>
                  </a:cubicBezTo>
                  <a:cubicBezTo>
                    <a:pt x="2911" y="1928"/>
                    <a:pt x="3401" y="1742"/>
                    <a:pt x="3401" y="1742"/>
                  </a:cubicBezTo>
                  <a:lnTo>
                    <a:pt x="3401" y="523"/>
                  </a:lnTo>
                  <a:cubicBezTo>
                    <a:pt x="3125" y="561"/>
                    <a:pt x="2863" y="577"/>
                    <a:pt x="2618" y="577"/>
                  </a:cubicBezTo>
                  <a:cubicBezTo>
                    <a:pt x="1159" y="577"/>
                    <a:pt x="265" y="0"/>
                    <a:pt x="265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508;p38">
              <a:extLst>
                <a:ext uri="{FF2B5EF4-FFF2-40B4-BE49-F238E27FC236}">
                  <a16:creationId xmlns:a16="http://schemas.microsoft.com/office/drawing/2014/main" id="{EA34B287-7AFB-87A2-E5F2-5A4B32FBBE29}"/>
                </a:ext>
              </a:extLst>
            </p:cNvPr>
            <p:cNvSpPr/>
            <p:nvPr/>
          </p:nvSpPr>
          <p:spPr>
            <a:xfrm>
              <a:off x="2372100" y="3537650"/>
              <a:ext cx="98100" cy="46900"/>
            </a:xfrm>
            <a:custGeom>
              <a:avLst/>
              <a:gdLst/>
              <a:ahLst/>
              <a:cxnLst/>
              <a:rect l="l" t="t" r="r" b="b"/>
              <a:pathLst>
                <a:path w="3924" h="1876" extrusionOk="0">
                  <a:moveTo>
                    <a:pt x="872" y="1"/>
                  </a:moveTo>
                  <a:lnTo>
                    <a:pt x="1" y="1478"/>
                  </a:lnTo>
                  <a:cubicBezTo>
                    <a:pt x="801" y="1768"/>
                    <a:pt x="1448" y="1876"/>
                    <a:pt x="1968" y="1876"/>
                  </a:cubicBezTo>
                  <a:cubicBezTo>
                    <a:pt x="3487" y="1876"/>
                    <a:pt x="3924" y="956"/>
                    <a:pt x="3924" y="956"/>
                  </a:cubicBezTo>
                  <a:lnTo>
                    <a:pt x="3924" y="956"/>
                  </a:lnTo>
                  <a:cubicBezTo>
                    <a:pt x="3719" y="997"/>
                    <a:pt x="3519" y="1015"/>
                    <a:pt x="3327" y="1015"/>
                  </a:cubicBezTo>
                  <a:cubicBezTo>
                    <a:pt x="1891" y="1015"/>
                    <a:pt x="872" y="1"/>
                    <a:pt x="8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509;p38">
              <a:extLst>
                <a:ext uri="{FF2B5EF4-FFF2-40B4-BE49-F238E27FC236}">
                  <a16:creationId xmlns:a16="http://schemas.microsoft.com/office/drawing/2014/main" id="{403A291F-F07D-B35B-D530-4724753D5189}"/>
                </a:ext>
              </a:extLst>
            </p:cNvPr>
            <p:cNvSpPr/>
            <p:nvPr/>
          </p:nvSpPr>
          <p:spPr>
            <a:xfrm>
              <a:off x="2472275" y="3576850"/>
              <a:ext cx="52275" cy="58725"/>
            </a:xfrm>
            <a:custGeom>
              <a:avLst/>
              <a:gdLst/>
              <a:ahLst/>
              <a:cxnLst/>
              <a:rect l="l" t="t" r="r" b="b"/>
              <a:pathLst>
                <a:path w="2091" h="234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788" y="1220"/>
                    <a:pt x="614" y="2349"/>
                  </a:cubicBezTo>
                  <a:lnTo>
                    <a:pt x="1833" y="2265"/>
                  </a:lnTo>
                  <a:cubicBezTo>
                    <a:pt x="1833" y="2265"/>
                    <a:pt x="2091" y="1130"/>
                    <a:pt x="1485" y="25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510;p38">
              <a:extLst>
                <a:ext uri="{FF2B5EF4-FFF2-40B4-BE49-F238E27FC236}">
                  <a16:creationId xmlns:a16="http://schemas.microsoft.com/office/drawing/2014/main" id="{D278B1DA-2809-E370-861C-D1A9304E92D5}"/>
                </a:ext>
              </a:extLst>
            </p:cNvPr>
            <p:cNvSpPr/>
            <p:nvPr/>
          </p:nvSpPr>
          <p:spPr>
            <a:xfrm>
              <a:off x="2298075" y="3062950"/>
              <a:ext cx="130675" cy="237300"/>
            </a:xfrm>
            <a:custGeom>
              <a:avLst/>
              <a:gdLst/>
              <a:ahLst/>
              <a:cxnLst/>
              <a:rect l="l" t="t" r="r" b="b"/>
              <a:pathLst>
                <a:path w="5227" h="9492" extrusionOk="0">
                  <a:moveTo>
                    <a:pt x="2613" y="1"/>
                  </a:moveTo>
                  <a:cubicBezTo>
                    <a:pt x="2265" y="1"/>
                    <a:pt x="1659" y="175"/>
                    <a:pt x="1220" y="433"/>
                  </a:cubicBezTo>
                  <a:cubicBezTo>
                    <a:pt x="788" y="523"/>
                    <a:pt x="523" y="955"/>
                    <a:pt x="523" y="1394"/>
                  </a:cubicBezTo>
                  <a:lnTo>
                    <a:pt x="0" y="7227"/>
                  </a:lnTo>
                  <a:cubicBezTo>
                    <a:pt x="0" y="8969"/>
                    <a:pt x="788" y="9491"/>
                    <a:pt x="2613" y="9491"/>
                  </a:cubicBezTo>
                  <a:cubicBezTo>
                    <a:pt x="4356" y="9491"/>
                    <a:pt x="5143" y="9234"/>
                    <a:pt x="5143" y="7227"/>
                  </a:cubicBezTo>
                  <a:cubicBezTo>
                    <a:pt x="5227" y="7227"/>
                    <a:pt x="4878" y="1478"/>
                    <a:pt x="4878" y="1478"/>
                  </a:cubicBezTo>
                  <a:cubicBezTo>
                    <a:pt x="4878" y="955"/>
                    <a:pt x="4620" y="607"/>
                    <a:pt x="4181" y="433"/>
                  </a:cubicBezTo>
                  <a:cubicBezTo>
                    <a:pt x="3659" y="259"/>
                    <a:pt x="2962" y="1"/>
                    <a:pt x="26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511;p38">
              <a:extLst>
                <a:ext uri="{FF2B5EF4-FFF2-40B4-BE49-F238E27FC236}">
                  <a16:creationId xmlns:a16="http://schemas.microsoft.com/office/drawing/2014/main" id="{FBB66039-A724-C472-EFDD-293D68210182}"/>
                </a:ext>
              </a:extLst>
            </p:cNvPr>
            <p:cNvSpPr/>
            <p:nvPr/>
          </p:nvSpPr>
          <p:spPr>
            <a:xfrm>
              <a:off x="2313400" y="3213125"/>
              <a:ext cx="132775" cy="100175"/>
            </a:xfrm>
            <a:custGeom>
              <a:avLst/>
              <a:gdLst/>
              <a:ahLst/>
              <a:cxnLst/>
              <a:rect l="l" t="t" r="r" b="b"/>
              <a:pathLst>
                <a:path w="5311" h="4007" extrusionOk="0">
                  <a:moveTo>
                    <a:pt x="4007" y="0"/>
                  </a:moveTo>
                  <a:cubicBezTo>
                    <a:pt x="2091" y="3052"/>
                    <a:pt x="1" y="3401"/>
                    <a:pt x="1" y="3401"/>
                  </a:cubicBezTo>
                  <a:lnTo>
                    <a:pt x="872" y="4007"/>
                  </a:lnTo>
                  <a:cubicBezTo>
                    <a:pt x="3568" y="3749"/>
                    <a:pt x="5310" y="349"/>
                    <a:pt x="5310" y="349"/>
                  </a:cubicBezTo>
                  <a:lnTo>
                    <a:pt x="4007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512;p38">
              <a:extLst>
                <a:ext uri="{FF2B5EF4-FFF2-40B4-BE49-F238E27FC236}">
                  <a16:creationId xmlns:a16="http://schemas.microsoft.com/office/drawing/2014/main" id="{D27D8298-222D-172C-E920-EB64E67D599A}"/>
                </a:ext>
              </a:extLst>
            </p:cNvPr>
            <p:cNvSpPr/>
            <p:nvPr/>
          </p:nvSpPr>
          <p:spPr>
            <a:xfrm>
              <a:off x="2324200" y="3056350"/>
              <a:ext cx="121975" cy="102450"/>
            </a:xfrm>
            <a:custGeom>
              <a:avLst/>
              <a:gdLst/>
              <a:ahLst/>
              <a:cxnLst/>
              <a:rect l="l" t="t" r="r" b="b"/>
              <a:pathLst>
                <a:path w="4879" h="4098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788" y="3484"/>
                    <a:pt x="4272" y="4097"/>
                  </a:cubicBezTo>
                  <a:lnTo>
                    <a:pt x="4878" y="3310"/>
                  </a:lnTo>
                  <a:cubicBezTo>
                    <a:pt x="4878" y="3310"/>
                    <a:pt x="1833" y="1916"/>
                    <a:pt x="788" y="9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513;p38">
              <a:extLst>
                <a:ext uri="{FF2B5EF4-FFF2-40B4-BE49-F238E27FC236}">
                  <a16:creationId xmlns:a16="http://schemas.microsoft.com/office/drawing/2014/main" id="{A2650EAF-5308-18DD-BB20-FC0B2FD4B9F1}"/>
                </a:ext>
              </a:extLst>
            </p:cNvPr>
            <p:cNvSpPr/>
            <p:nvPr/>
          </p:nvSpPr>
          <p:spPr>
            <a:xfrm>
              <a:off x="2295975" y="3137000"/>
              <a:ext cx="137125" cy="74050"/>
            </a:xfrm>
            <a:custGeom>
              <a:avLst/>
              <a:gdLst/>
              <a:ahLst/>
              <a:cxnLst/>
              <a:rect l="l" t="t" r="r" b="b"/>
              <a:pathLst>
                <a:path w="5485" h="2962" extrusionOk="0">
                  <a:moveTo>
                    <a:pt x="259" y="0"/>
                  </a:moveTo>
                  <a:lnTo>
                    <a:pt x="1" y="1129"/>
                  </a:lnTo>
                  <a:cubicBezTo>
                    <a:pt x="1046" y="2788"/>
                    <a:pt x="5485" y="2962"/>
                    <a:pt x="5485" y="2962"/>
                  </a:cubicBezTo>
                  <a:lnTo>
                    <a:pt x="5401" y="1394"/>
                  </a:lnTo>
                  <a:cubicBezTo>
                    <a:pt x="5315" y="1396"/>
                    <a:pt x="5229" y="1397"/>
                    <a:pt x="5145" y="1397"/>
                  </a:cubicBezTo>
                  <a:cubicBezTo>
                    <a:pt x="2156" y="1397"/>
                    <a:pt x="259" y="0"/>
                    <a:pt x="259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514;p38">
              <a:extLst>
                <a:ext uri="{FF2B5EF4-FFF2-40B4-BE49-F238E27FC236}">
                  <a16:creationId xmlns:a16="http://schemas.microsoft.com/office/drawing/2014/main" id="{E82560CA-9DA8-3F75-CBC8-DBB5F47B1894}"/>
                </a:ext>
              </a:extLst>
            </p:cNvPr>
            <p:cNvSpPr/>
            <p:nvPr/>
          </p:nvSpPr>
          <p:spPr>
            <a:xfrm>
              <a:off x="2291625" y="3073750"/>
              <a:ext cx="141475" cy="89400"/>
            </a:xfrm>
            <a:custGeom>
              <a:avLst/>
              <a:gdLst/>
              <a:ahLst/>
              <a:cxnLst/>
              <a:rect l="l" t="t" r="r" b="b"/>
              <a:pathLst>
                <a:path w="5659" h="3576" extrusionOk="0">
                  <a:moveTo>
                    <a:pt x="5227" y="1"/>
                  </a:moveTo>
                  <a:cubicBezTo>
                    <a:pt x="3196" y="1717"/>
                    <a:pt x="1351" y="1949"/>
                    <a:pt x="498" y="1949"/>
                  </a:cubicBezTo>
                  <a:cubicBezTo>
                    <a:pt x="180" y="1949"/>
                    <a:pt x="1" y="1917"/>
                    <a:pt x="1" y="1917"/>
                  </a:cubicBezTo>
                  <a:lnTo>
                    <a:pt x="1" y="3576"/>
                  </a:lnTo>
                  <a:cubicBezTo>
                    <a:pt x="3046" y="3576"/>
                    <a:pt x="5659" y="1485"/>
                    <a:pt x="5659" y="1485"/>
                  </a:cubicBezTo>
                  <a:lnTo>
                    <a:pt x="522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515;p38">
              <a:extLst>
                <a:ext uri="{FF2B5EF4-FFF2-40B4-BE49-F238E27FC236}">
                  <a16:creationId xmlns:a16="http://schemas.microsoft.com/office/drawing/2014/main" id="{2B611D80-B3B1-1AB2-0C25-50BAD5C9775E}"/>
                </a:ext>
              </a:extLst>
            </p:cNvPr>
            <p:cNvSpPr/>
            <p:nvPr/>
          </p:nvSpPr>
          <p:spPr>
            <a:xfrm>
              <a:off x="2285000" y="3165225"/>
              <a:ext cx="152450" cy="78300"/>
            </a:xfrm>
            <a:custGeom>
              <a:avLst/>
              <a:gdLst/>
              <a:ahLst/>
              <a:cxnLst/>
              <a:rect l="l" t="t" r="r" b="b"/>
              <a:pathLst>
                <a:path w="6098" h="3132" extrusionOk="0">
                  <a:moveTo>
                    <a:pt x="5750" y="0"/>
                  </a:moveTo>
                  <a:cubicBezTo>
                    <a:pt x="4199" y="1555"/>
                    <a:pt x="1983" y="1778"/>
                    <a:pt x="839" y="1778"/>
                  </a:cubicBezTo>
                  <a:cubicBezTo>
                    <a:pt x="378" y="1778"/>
                    <a:pt x="91" y="1742"/>
                    <a:pt x="91" y="1742"/>
                  </a:cubicBezTo>
                  <a:lnTo>
                    <a:pt x="1" y="3052"/>
                  </a:lnTo>
                  <a:cubicBezTo>
                    <a:pt x="190" y="3107"/>
                    <a:pt x="430" y="3131"/>
                    <a:pt x="706" y="3131"/>
                  </a:cubicBezTo>
                  <a:cubicBezTo>
                    <a:pt x="2587" y="3131"/>
                    <a:pt x="6098" y="2007"/>
                    <a:pt x="6098" y="2007"/>
                  </a:cubicBezTo>
                  <a:lnTo>
                    <a:pt x="57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516;p38">
              <a:extLst>
                <a:ext uri="{FF2B5EF4-FFF2-40B4-BE49-F238E27FC236}">
                  <a16:creationId xmlns:a16="http://schemas.microsoft.com/office/drawing/2014/main" id="{1B26A877-9F6A-B06B-951F-7F7FBCBE0035}"/>
                </a:ext>
              </a:extLst>
            </p:cNvPr>
            <p:cNvSpPr/>
            <p:nvPr/>
          </p:nvSpPr>
          <p:spPr>
            <a:xfrm>
              <a:off x="2261150" y="3241525"/>
              <a:ext cx="150175" cy="89200"/>
            </a:xfrm>
            <a:custGeom>
              <a:avLst/>
              <a:gdLst/>
              <a:ahLst/>
              <a:cxnLst/>
              <a:rect l="l" t="t" r="r" b="b"/>
              <a:pathLst>
                <a:path w="6007" h="3568" extrusionOk="0">
                  <a:moveTo>
                    <a:pt x="1394" y="0"/>
                  </a:moveTo>
                  <a:lnTo>
                    <a:pt x="0" y="1045"/>
                  </a:lnTo>
                  <a:lnTo>
                    <a:pt x="4613" y="3568"/>
                  </a:lnTo>
                  <a:lnTo>
                    <a:pt x="6007" y="2265"/>
                  </a:lnTo>
                  <a:cubicBezTo>
                    <a:pt x="3136" y="2265"/>
                    <a:pt x="1394" y="0"/>
                    <a:pt x="139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517;p38">
              <a:extLst>
                <a:ext uri="{FF2B5EF4-FFF2-40B4-BE49-F238E27FC236}">
                  <a16:creationId xmlns:a16="http://schemas.microsoft.com/office/drawing/2014/main" id="{077E8E97-C539-328F-1CA0-AD26DBB9DE03}"/>
                </a:ext>
              </a:extLst>
            </p:cNvPr>
            <p:cNvSpPr/>
            <p:nvPr/>
          </p:nvSpPr>
          <p:spPr>
            <a:xfrm>
              <a:off x="2345975" y="3239250"/>
              <a:ext cx="80675" cy="63250"/>
            </a:xfrm>
            <a:custGeom>
              <a:avLst/>
              <a:gdLst/>
              <a:ahLst/>
              <a:cxnLst/>
              <a:rect l="l" t="t" r="r" b="b"/>
              <a:pathLst>
                <a:path w="3227" h="2530" extrusionOk="0">
                  <a:moveTo>
                    <a:pt x="3227" y="1"/>
                  </a:moveTo>
                  <a:cubicBezTo>
                    <a:pt x="3136" y="1"/>
                    <a:pt x="3136" y="91"/>
                    <a:pt x="3136" y="91"/>
                  </a:cubicBezTo>
                  <a:cubicBezTo>
                    <a:pt x="3136" y="614"/>
                    <a:pt x="3136" y="1046"/>
                    <a:pt x="3053" y="1311"/>
                  </a:cubicBezTo>
                  <a:cubicBezTo>
                    <a:pt x="2878" y="1833"/>
                    <a:pt x="2614" y="2091"/>
                    <a:pt x="2265" y="2182"/>
                  </a:cubicBezTo>
                  <a:cubicBezTo>
                    <a:pt x="1917" y="2356"/>
                    <a:pt x="1394" y="2439"/>
                    <a:pt x="697" y="2439"/>
                  </a:cubicBezTo>
                  <a:cubicBezTo>
                    <a:pt x="440" y="2439"/>
                    <a:pt x="265" y="2439"/>
                    <a:pt x="91" y="2356"/>
                  </a:cubicBezTo>
                  <a:cubicBezTo>
                    <a:pt x="1" y="2356"/>
                    <a:pt x="1" y="2439"/>
                    <a:pt x="1" y="2439"/>
                  </a:cubicBezTo>
                  <a:lnTo>
                    <a:pt x="91" y="2439"/>
                  </a:lnTo>
                  <a:cubicBezTo>
                    <a:pt x="265" y="2530"/>
                    <a:pt x="440" y="2530"/>
                    <a:pt x="697" y="2530"/>
                  </a:cubicBezTo>
                  <a:cubicBezTo>
                    <a:pt x="1136" y="2530"/>
                    <a:pt x="1568" y="2439"/>
                    <a:pt x="1833" y="2439"/>
                  </a:cubicBezTo>
                  <a:cubicBezTo>
                    <a:pt x="2356" y="2356"/>
                    <a:pt x="2704" y="2182"/>
                    <a:pt x="2878" y="1743"/>
                  </a:cubicBezTo>
                  <a:cubicBezTo>
                    <a:pt x="3136" y="1394"/>
                    <a:pt x="3227" y="872"/>
                    <a:pt x="3227" y="91"/>
                  </a:cubicBezTo>
                  <a:lnTo>
                    <a:pt x="3227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518;p38">
              <a:extLst>
                <a:ext uri="{FF2B5EF4-FFF2-40B4-BE49-F238E27FC236}">
                  <a16:creationId xmlns:a16="http://schemas.microsoft.com/office/drawing/2014/main" id="{64EFE625-D220-8DB9-B241-80DE790FA9C3}"/>
                </a:ext>
              </a:extLst>
            </p:cNvPr>
            <p:cNvSpPr/>
            <p:nvPr/>
          </p:nvSpPr>
          <p:spPr>
            <a:xfrm>
              <a:off x="2224025" y="3224350"/>
              <a:ext cx="143750" cy="404475"/>
            </a:xfrm>
            <a:custGeom>
              <a:avLst/>
              <a:gdLst/>
              <a:ahLst/>
              <a:cxnLst/>
              <a:rect l="l" t="t" r="r" b="b"/>
              <a:pathLst>
                <a:path w="5750" h="16179" extrusionOk="0">
                  <a:moveTo>
                    <a:pt x="3992" y="1"/>
                  </a:moveTo>
                  <a:cubicBezTo>
                    <a:pt x="3504" y="1"/>
                    <a:pt x="3091" y="219"/>
                    <a:pt x="2962" y="861"/>
                  </a:cubicBezTo>
                  <a:lnTo>
                    <a:pt x="1659" y="7216"/>
                  </a:lnTo>
                  <a:cubicBezTo>
                    <a:pt x="1659" y="7216"/>
                    <a:pt x="266" y="13488"/>
                    <a:pt x="266" y="13662"/>
                  </a:cubicBezTo>
                  <a:lnTo>
                    <a:pt x="1" y="14881"/>
                  </a:lnTo>
                  <a:cubicBezTo>
                    <a:pt x="92" y="15320"/>
                    <a:pt x="872" y="15752"/>
                    <a:pt x="1395" y="15843"/>
                  </a:cubicBezTo>
                  <a:cubicBezTo>
                    <a:pt x="2169" y="15995"/>
                    <a:pt x="3154" y="16179"/>
                    <a:pt x="3867" y="16179"/>
                  </a:cubicBezTo>
                  <a:cubicBezTo>
                    <a:pt x="4361" y="16179"/>
                    <a:pt x="4724" y="16091"/>
                    <a:pt x="4795" y="15843"/>
                  </a:cubicBezTo>
                  <a:cubicBezTo>
                    <a:pt x="4969" y="15146"/>
                    <a:pt x="2266" y="14359"/>
                    <a:pt x="1917" y="14275"/>
                  </a:cubicBezTo>
                  <a:lnTo>
                    <a:pt x="3659" y="7829"/>
                  </a:lnTo>
                  <a:lnTo>
                    <a:pt x="5492" y="1468"/>
                  </a:lnTo>
                  <a:cubicBezTo>
                    <a:pt x="5750" y="597"/>
                    <a:pt x="5227" y="248"/>
                    <a:pt x="4530" y="74"/>
                  </a:cubicBezTo>
                  <a:cubicBezTo>
                    <a:pt x="4348" y="28"/>
                    <a:pt x="4165" y="1"/>
                    <a:pt x="39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519;p38">
              <a:extLst>
                <a:ext uri="{FF2B5EF4-FFF2-40B4-BE49-F238E27FC236}">
                  <a16:creationId xmlns:a16="http://schemas.microsoft.com/office/drawing/2014/main" id="{E1099561-E596-F338-22F3-5A958AEE8B45}"/>
                </a:ext>
              </a:extLst>
            </p:cNvPr>
            <p:cNvSpPr/>
            <p:nvPr/>
          </p:nvSpPr>
          <p:spPr>
            <a:xfrm>
              <a:off x="2215325" y="3426525"/>
              <a:ext cx="100200" cy="41925"/>
            </a:xfrm>
            <a:custGeom>
              <a:avLst/>
              <a:gdLst/>
              <a:ahLst/>
              <a:cxnLst/>
              <a:rect l="l" t="t" r="r" b="b"/>
              <a:pathLst>
                <a:path w="4008" h="1677" extrusionOk="0">
                  <a:moveTo>
                    <a:pt x="4007" y="0"/>
                  </a:moveTo>
                  <a:lnTo>
                    <a:pt x="4007" y="0"/>
                  </a:lnTo>
                  <a:cubicBezTo>
                    <a:pt x="3171" y="314"/>
                    <a:pt x="2305" y="377"/>
                    <a:pt x="1746" y="377"/>
                  </a:cubicBezTo>
                  <a:cubicBezTo>
                    <a:pt x="1373" y="377"/>
                    <a:pt x="1136" y="349"/>
                    <a:pt x="1136" y="349"/>
                  </a:cubicBezTo>
                  <a:cubicBezTo>
                    <a:pt x="1136" y="349"/>
                    <a:pt x="1" y="1136"/>
                    <a:pt x="788" y="1568"/>
                  </a:cubicBezTo>
                  <a:cubicBezTo>
                    <a:pt x="982" y="1646"/>
                    <a:pt x="1246" y="1676"/>
                    <a:pt x="1539" y="1676"/>
                  </a:cubicBezTo>
                  <a:cubicBezTo>
                    <a:pt x="2557" y="1676"/>
                    <a:pt x="3924" y="1310"/>
                    <a:pt x="3924" y="1310"/>
                  </a:cubicBezTo>
                  <a:lnTo>
                    <a:pt x="4007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520;p38">
              <a:extLst>
                <a:ext uri="{FF2B5EF4-FFF2-40B4-BE49-F238E27FC236}">
                  <a16:creationId xmlns:a16="http://schemas.microsoft.com/office/drawing/2014/main" id="{428CC078-D07A-A837-AEC8-72A83B66DB45}"/>
                </a:ext>
              </a:extLst>
            </p:cNvPr>
            <p:cNvSpPr/>
            <p:nvPr/>
          </p:nvSpPr>
          <p:spPr>
            <a:xfrm>
              <a:off x="2261150" y="3195700"/>
              <a:ext cx="108900" cy="68875"/>
            </a:xfrm>
            <a:custGeom>
              <a:avLst/>
              <a:gdLst/>
              <a:ahLst/>
              <a:cxnLst/>
              <a:rect l="l" t="t" r="r" b="b"/>
              <a:pathLst>
                <a:path w="4356" h="2755" extrusionOk="0">
                  <a:moveTo>
                    <a:pt x="3310" y="1"/>
                  </a:moveTo>
                  <a:lnTo>
                    <a:pt x="0" y="1220"/>
                  </a:lnTo>
                  <a:lnTo>
                    <a:pt x="871" y="2704"/>
                  </a:lnTo>
                  <a:cubicBezTo>
                    <a:pt x="871" y="2704"/>
                    <a:pt x="1098" y="2755"/>
                    <a:pt x="1484" y="2755"/>
                  </a:cubicBezTo>
                  <a:cubicBezTo>
                    <a:pt x="2114" y="2755"/>
                    <a:pt x="3168" y="2621"/>
                    <a:pt x="4355" y="1917"/>
                  </a:cubicBezTo>
                  <a:lnTo>
                    <a:pt x="3310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521;p38">
              <a:extLst>
                <a:ext uri="{FF2B5EF4-FFF2-40B4-BE49-F238E27FC236}">
                  <a16:creationId xmlns:a16="http://schemas.microsoft.com/office/drawing/2014/main" id="{BB5A4DEC-F0DC-5A08-C5B8-890A095B6FBF}"/>
                </a:ext>
              </a:extLst>
            </p:cNvPr>
            <p:cNvSpPr/>
            <p:nvPr/>
          </p:nvSpPr>
          <p:spPr>
            <a:xfrm>
              <a:off x="2269850" y="3261025"/>
              <a:ext cx="91475" cy="68950"/>
            </a:xfrm>
            <a:custGeom>
              <a:avLst/>
              <a:gdLst/>
              <a:ahLst/>
              <a:cxnLst/>
              <a:rect l="l" t="t" r="r" b="b"/>
              <a:pathLst>
                <a:path w="3659" h="2758" extrusionOk="0">
                  <a:moveTo>
                    <a:pt x="607" y="1"/>
                  </a:moveTo>
                  <a:lnTo>
                    <a:pt x="1" y="1568"/>
                  </a:lnTo>
                  <a:cubicBezTo>
                    <a:pt x="1" y="1568"/>
                    <a:pt x="1396" y="2757"/>
                    <a:pt x="2688" y="2757"/>
                  </a:cubicBezTo>
                  <a:cubicBezTo>
                    <a:pt x="2840" y="2757"/>
                    <a:pt x="2990" y="2741"/>
                    <a:pt x="3136" y="2704"/>
                  </a:cubicBezTo>
                  <a:lnTo>
                    <a:pt x="3659" y="962"/>
                  </a:lnTo>
                  <a:lnTo>
                    <a:pt x="3659" y="962"/>
                  </a:lnTo>
                  <a:cubicBezTo>
                    <a:pt x="3659" y="962"/>
                    <a:pt x="3435" y="1051"/>
                    <a:pt x="3050" y="1051"/>
                  </a:cubicBezTo>
                  <a:cubicBezTo>
                    <a:pt x="2502" y="1051"/>
                    <a:pt x="1629" y="871"/>
                    <a:pt x="6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522;p38">
              <a:extLst>
                <a:ext uri="{FF2B5EF4-FFF2-40B4-BE49-F238E27FC236}">
                  <a16:creationId xmlns:a16="http://schemas.microsoft.com/office/drawing/2014/main" id="{22BBD7EA-9C25-2627-8661-5ECD2AAA86EC}"/>
                </a:ext>
              </a:extLst>
            </p:cNvPr>
            <p:cNvSpPr/>
            <p:nvPr/>
          </p:nvSpPr>
          <p:spPr>
            <a:xfrm>
              <a:off x="2252425" y="3332975"/>
              <a:ext cx="91500" cy="58500"/>
            </a:xfrm>
            <a:custGeom>
              <a:avLst/>
              <a:gdLst/>
              <a:ahLst/>
              <a:cxnLst/>
              <a:rect l="l" t="t" r="r" b="b"/>
              <a:pathLst>
                <a:path w="3660" h="2340" extrusionOk="0">
                  <a:moveTo>
                    <a:pt x="3659" y="0"/>
                  </a:moveTo>
                  <a:lnTo>
                    <a:pt x="3659" y="0"/>
                  </a:lnTo>
                  <a:cubicBezTo>
                    <a:pt x="2743" y="697"/>
                    <a:pt x="1915" y="871"/>
                    <a:pt x="1317" y="871"/>
                  </a:cubicBezTo>
                  <a:cubicBezTo>
                    <a:pt x="718" y="871"/>
                    <a:pt x="349" y="697"/>
                    <a:pt x="349" y="697"/>
                  </a:cubicBezTo>
                  <a:lnTo>
                    <a:pt x="1" y="2174"/>
                  </a:lnTo>
                  <a:cubicBezTo>
                    <a:pt x="1" y="2174"/>
                    <a:pt x="540" y="2340"/>
                    <a:pt x="1253" y="2340"/>
                  </a:cubicBezTo>
                  <a:cubicBezTo>
                    <a:pt x="1914" y="2340"/>
                    <a:pt x="2724" y="2198"/>
                    <a:pt x="3394" y="1652"/>
                  </a:cubicBezTo>
                  <a:lnTo>
                    <a:pt x="3659" y="0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523;p38">
              <a:extLst>
                <a:ext uri="{FF2B5EF4-FFF2-40B4-BE49-F238E27FC236}">
                  <a16:creationId xmlns:a16="http://schemas.microsoft.com/office/drawing/2014/main" id="{4DB1B05E-8ED8-68C1-CC3C-A993614E2C75}"/>
                </a:ext>
              </a:extLst>
            </p:cNvPr>
            <p:cNvSpPr/>
            <p:nvPr/>
          </p:nvSpPr>
          <p:spPr>
            <a:xfrm>
              <a:off x="2250175" y="3378625"/>
              <a:ext cx="82775" cy="58900"/>
            </a:xfrm>
            <a:custGeom>
              <a:avLst/>
              <a:gdLst/>
              <a:ahLst/>
              <a:cxnLst/>
              <a:rect l="l" t="t" r="r" b="b"/>
              <a:pathLst>
                <a:path w="3311" h="2356" extrusionOk="0">
                  <a:moveTo>
                    <a:pt x="523" y="0"/>
                  </a:moveTo>
                  <a:lnTo>
                    <a:pt x="0" y="1219"/>
                  </a:lnTo>
                  <a:cubicBezTo>
                    <a:pt x="962" y="2265"/>
                    <a:pt x="2787" y="2355"/>
                    <a:pt x="2787" y="2355"/>
                  </a:cubicBezTo>
                  <a:lnTo>
                    <a:pt x="3310" y="871"/>
                  </a:lnTo>
                  <a:lnTo>
                    <a:pt x="3310" y="871"/>
                  </a:lnTo>
                  <a:cubicBezTo>
                    <a:pt x="3110" y="934"/>
                    <a:pt x="2910" y="961"/>
                    <a:pt x="2714" y="961"/>
                  </a:cubicBezTo>
                  <a:cubicBezTo>
                    <a:pt x="1545" y="961"/>
                    <a:pt x="523" y="0"/>
                    <a:pt x="5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524;p38">
              <a:extLst>
                <a:ext uri="{FF2B5EF4-FFF2-40B4-BE49-F238E27FC236}">
                  <a16:creationId xmlns:a16="http://schemas.microsoft.com/office/drawing/2014/main" id="{19AB2B85-AB7A-FD47-20BB-D8FB146B72F3}"/>
                </a:ext>
              </a:extLst>
            </p:cNvPr>
            <p:cNvSpPr/>
            <p:nvPr/>
          </p:nvSpPr>
          <p:spPr>
            <a:xfrm>
              <a:off x="2221950" y="3454925"/>
              <a:ext cx="82775" cy="54375"/>
            </a:xfrm>
            <a:custGeom>
              <a:avLst/>
              <a:gdLst/>
              <a:ahLst/>
              <a:cxnLst/>
              <a:rect l="l" t="t" r="r" b="b"/>
              <a:pathLst>
                <a:path w="3311" h="2175" extrusionOk="0">
                  <a:moveTo>
                    <a:pt x="781" y="0"/>
                  </a:moveTo>
                  <a:lnTo>
                    <a:pt x="0" y="1129"/>
                  </a:lnTo>
                  <a:cubicBezTo>
                    <a:pt x="1303" y="2000"/>
                    <a:pt x="3045" y="2174"/>
                    <a:pt x="3045" y="2174"/>
                  </a:cubicBezTo>
                  <a:lnTo>
                    <a:pt x="3310" y="1045"/>
                  </a:lnTo>
                  <a:lnTo>
                    <a:pt x="3310" y="1045"/>
                  </a:lnTo>
                  <a:cubicBezTo>
                    <a:pt x="3223" y="1057"/>
                    <a:pt x="3136" y="1062"/>
                    <a:pt x="3050" y="1062"/>
                  </a:cubicBezTo>
                  <a:cubicBezTo>
                    <a:pt x="1843" y="1062"/>
                    <a:pt x="781" y="0"/>
                    <a:pt x="7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525;p38">
              <a:extLst>
                <a:ext uri="{FF2B5EF4-FFF2-40B4-BE49-F238E27FC236}">
                  <a16:creationId xmlns:a16="http://schemas.microsoft.com/office/drawing/2014/main" id="{58110189-0084-9F06-411B-9EF3C4CF8087}"/>
                </a:ext>
              </a:extLst>
            </p:cNvPr>
            <p:cNvSpPr/>
            <p:nvPr/>
          </p:nvSpPr>
          <p:spPr>
            <a:xfrm>
              <a:off x="2218600" y="3487225"/>
              <a:ext cx="73050" cy="67875"/>
            </a:xfrm>
            <a:custGeom>
              <a:avLst/>
              <a:gdLst/>
              <a:ahLst/>
              <a:cxnLst/>
              <a:rect l="l" t="t" r="r" b="b"/>
              <a:pathLst>
                <a:path w="2922" h="2715" extrusionOk="0">
                  <a:moveTo>
                    <a:pt x="907" y="0"/>
                  </a:moveTo>
                  <a:cubicBezTo>
                    <a:pt x="588" y="0"/>
                    <a:pt x="0" y="98"/>
                    <a:pt x="392" y="882"/>
                  </a:cubicBezTo>
                  <a:cubicBezTo>
                    <a:pt x="915" y="2018"/>
                    <a:pt x="2573" y="2715"/>
                    <a:pt x="2573" y="2715"/>
                  </a:cubicBezTo>
                  <a:lnTo>
                    <a:pt x="2922" y="1669"/>
                  </a:lnTo>
                  <a:cubicBezTo>
                    <a:pt x="1702" y="1405"/>
                    <a:pt x="1089" y="11"/>
                    <a:pt x="1089" y="11"/>
                  </a:cubicBezTo>
                  <a:cubicBezTo>
                    <a:pt x="1089" y="11"/>
                    <a:pt x="1013" y="0"/>
                    <a:pt x="9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526;p38">
              <a:extLst>
                <a:ext uri="{FF2B5EF4-FFF2-40B4-BE49-F238E27FC236}">
                  <a16:creationId xmlns:a16="http://schemas.microsoft.com/office/drawing/2014/main" id="{09F4B334-39D2-CAAC-EB2B-9FA48C22F7E1}"/>
                </a:ext>
              </a:extLst>
            </p:cNvPr>
            <p:cNvSpPr/>
            <p:nvPr/>
          </p:nvSpPr>
          <p:spPr>
            <a:xfrm>
              <a:off x="2208875" y="3515875"/>
              <a:ext cx="80500" cy="31875"/>
            </a:xfrm>
            <a:custGeom>
              <a:avLst/>
              <a:gdLst/>
              <a:ahLst/>
              <a:cxnLst/>
              <a:rect l="l" t="t" r="r" b="b"/>
              <a:pathLst>
                <a:path w="3220" h="1275" extrusionOk="0">
                  <a:moveTo>
                    <a:pt x="3220" y="1"/>
                  </a:moveTo>
                  <a:lnTo>
                    <a:pt x="3220" y="1"/>
                  </a:lnTo>
                  <a:cubicBezTo>
                    <a:pt x="2308" y="198"/>
                    <a:pt x="1649" y="251"/>
                    <a:pt x="1201" y="251"/>
                  </a:cubicBezTo>
                  <a:cubicBezTo>
                    <a:pt x="666" y="251"/>
                    <a:pt x="433" y="175"/>
                    <a:pt x="433" y="175"/>
                  </a:cubicBezTo>
                  <a:lnTo>
                    <a:pt x="1" y="1130"/>
                  </a:lnTo>
                  <a:cubicBezTo>
                    <a:pt x="271" y="1235"/>
                    <a:pt x="582" y="1275"/>
                    <a:pt x="898" y="1275"/>
                  </a:cubicBezTo>
                  <a:cubicBezTo>
                    <a:pt x="1902" y="1275"/>
                    <a:pt x="2962" y="872"/>
                    <a:pt x="2962" y="872"/>
                  </a:cubicBezTo>
                  <a:lnTo>
                    <a:pt x="3220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527;p38">
              <a:extLst>
                <a:ext uri="{FF2B5EF4-FFF2-40B4-BE49-F238E27FC236}">
                  <a16:creationId xmlns:a16="http://schemas.microsoft.com/office/drawing/2014/main" id="{EBE994D6-2EDC-3500-9545-23ECA65FD14D}"/>
                </a:ext>
              </a:extLst>
            </p:cNvPr>
            <p:cNvSpPr/>
            <p:nvPr/>
          </p:nvSpPr>
          <p:spPr>
            <a:xfrm>
              <a:off x="2210975" y="3546375"/>
              <a:ext cx="80675" cy="44275"/>
            </a:xfrm>
            <a:custGeom>
              <a:avLst/>
              <a:gdLst/>
              <a:ahLst/>
              <a:cxnLst/>
              <a:rect l="l" t="t" r="r" b="b"/>
              <a:pathLst>
                <a:path w="3227" h="1771" extrusionOk="0">
                  <a:moveTo>
                    <a:pt x="2878" y="0"/>
                  </a:moveTo>
                  <a:cubicBezTo>
                    <a:pt x="2878" y="0"/>
                    <a:pt x="2030" y="697"/>
                    <a:pt x="1165" y="697"/>
                  </a:cubicBezTo>
                  <a:cubicBezTo>
                    <a:pt x="885" y="697"/>
                    <a:pt x="604" y="624"/>
                    <a:pt x="349" y="432"/>
                  </a:cubicBezTo>
                  <a:lnTo>
                    <a:pt x="0" y="1742"/>
                  </a:lnTo>
                  <a:cubicBezTo>
                    <a:pt x="0" y="1742"/>
                    <a:pt x="181" y="1770"/>
                    <a:pt x="480" y="1770"/>
                  </a:cubicBezTo>
                  <a:cubicBezTo>
                    <a:pt x="1086" y="1770"/>
                    <a:pt x="2177" y="1655"/>
                    <a:pt x="3227" y="955"/>
                  </a:cubicBezTo>
                  <a:lnTo>
                    <a:pt x="28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528;p38">
              <a:extLst>
                <a:ext uri="{FF2B5EF4-FFF2-40B4-BE49-F238E27FC236}">
                  <a16:creationId xmlns:a16="http://schemas.microsoft.com/office/drawing/2014/main" id="{EB8FCB6A-008F-E1BC-A522-30E96F86793C}"/>
                </a:ext>
              </a:extLst>
            </p:cNvPr>
            <p:cNvSpPr/>
            <p:nvPr/>
          </p:nvSpPr>
          <p:spPr>
            <a:xfrm>
              <a:off x="2160100" y="3567250"/>
              <a:ext cx="153325" cy="68325"/>
            </a:xfrm>
            <a:custGeom>
              <a:avLst/>
              <a:gdLst/>
              <a:ahLst/>
              <a:cxnLst/>
              <a:rect l="l" t="t" r="r" b="b"/>
              <a:pathLst>
                <a:path w="6133" h="2733" extrusionOk="0">
                  <a:moveTo>
                    <a:pt x="5063" y="1"/>
                  </a:moveTo>
                  <a:cubicBezTo>
                    <a:pt x="4827" y="1"/>
                    <a:pt x="4648" y="210"/>
                    <a:pt x="4648" y="210"/>
                  </a:cubicBezTo>
                  <a:cubicBezTo>
                    <a:pt x="4648" y="210"/>
                    <a:pt x="3429" y="1514"/>
                    <a:pt x="1603" y="1514"/>
                  </a:cubicBezTo>
                  <a:cubicBezTo>
                    <a:pt x="1546" y="1511"/>
                    <a:pt x="1495" y="1510"/>
                    <a:pt x="1448" y="1510"/>
                  </a:cubicBezTo>
                  <a:cubicBezTo>
                    <a:pt x="0" y="1510"/>
                    <a:pt x="3520" y="2733"/>
                    <a:pt x="3520" y="2733"/>
                  </a:cubicBezTo>
                  <a:cubicBezTo>
                    <a:pt x="3520" y="2733"/>
                    <a:pt x="6133" y="1256"/>
                    <a:pt x="5610" y="468"/>
                  </a:cubicBezTo>
                  <a:cubicBezTo>
                    <a:pt x="5428" y="107"/>
                    <a:pt x="5231" y="1"/>
                    <a:pt x="5063" y="1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529;p38">
              <a:extLst>
                <a:ext uri="{FF2B5EF4-FFF2-40B4-BE49-F238E27FC236}">
                  <a16:creationId xmlns:a16="http://schemas.microsoft.com/office/drawing/2014/main" id="{EBED2281-642F-416E-5285-7F13AE3A7519}"/>
                </a:ext>
              </a:extLst>
            </p:cNvPr>
            <p:cNvSpPr/>
            <p:nvPr/>
          </p:nvSpPr>
          <p:spPr>
            <a:xfrm>
              <a:off x="2287275" y="3574800"/>
              <a:ext cx="50025" cy="71400"/>
            </a:xfrm>
            <a:custGeom>
              <a:avLst/>
              <a:gdLst/>
              <a:ahLst/>
              <a:cxnLst/>
              <a:rect l="l" t="t" r="r" b="b"/>
              <a:pathLst>
                <a:path w="2001" h="2856" extrusionOk="0">
                  <a:moveTo>
                    <a:pt x="744" y="0"/>
                  </a:moveTo>
                  <a:cubicBezTo>
                    <a:pt x="341" y="0"/>
                    <a:pt x="0" y="341"/>
                    <a:pt x="0" y="341"/>
                  </a:cubicBezTo>
                  <a:cubicBezTo>
                    <a:pt x="0" y="341"/>
                    <a:pt x="523" y="954"/>
                    <a:pt x="432" y="2173"/>
                  </a:cubicBezTo>
                  <a:cubicBezTo>
                    <a:pt x="432" y="2705"/>
                    <a:pt x="649" y="2855"/>
                    <a:pt x="893" y="2855"/>
                  </a:cubicBezTo>
                  <a:cubicBezTo>
                    <a:pt x="1207" y="2855"/>
                    <a:pt x="1568" y="2605"/>
                    <a:pt x="1568" y="2605"/>
                  </a:cubicBezTo>
                  <a:cubicBezTo>
                    <a:pt x="1568" y="2605"/>
                    <a:pt x="2000" y="1476"/>
                    <a:pt x="1478" y="515"/>
                  </a:cubicBezTo>
                  <a:cubicBezTo>
                    <a:pt x="1250" y="123"/>
                    <a:pt x="986" y="0"/>
                    <a:pt x="7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530;p38">
              <a:extLst>
                <a:ext uri="{FF2B5EF4-FFF2-40B4-BE49-F238E27FC236}">
                  <a16:creationId xmlns:a16="http://schemas.microsoft.com/office/drawing/2014/main" id="{5973975D-7554-8F8D-F576-7249F6AA5A53}"/>
                </a:ext>
              </a:extLst>
            </p:cNvPr>
            <p:cNvSpPr/>
            <p:nvPr/>
          </p:nvSpPr>
          <p:spPr>
            <a:xfrm>
              <a:off x="2311150" y="3075725"/>
              <a:ext cx="260600" cy="153325"/>
            </a:xfrm>
            <a:custGeom>
              <a:avLst/>
              <a:gdLst/>
              <a:ahLst/>
              <a:cxnLst/>
              <a:rect l="l" t="t" r="r" b="b"/>
              <a:pathLst>
                <a:path w="10424" h="6133" extrusionOk="0">
                  <a:moveTo>
                    <a:pt x="1130" y="1"/>
                  </a:moveTo>
                  <a:cubicBezTo>
                    <a:pt x="524" y="1"/>
                    <a:pt x="83" y="414"/>
                    <a:pt x="0" y="967"/>
                  </a:cubicBezTo>
                  <a:cubicBezTo>
                    <a:pt x="0" y="1406"/>
                    <a:pt x="265" y="1754"/>
                    <a:pt x="697" y="2012"/>
                  </a:cubicBezTo>
                  <a:lnTo>
                    <a:pt x="4446" y="3232"/>
                  </a:lnTo>
                  <a:lnTo>
                    <a:pt x="8884" y="4542"/>
                  </a:lnTo>
                  <a:cubicBezTo>
                    <a:pt x="9059" y="4625"/>
                    <a:pt x="9059" y="4625"/>
                    <a:pt x="9149" y="4800"/>
                  </a:cubicBezTo>
                  <a:cubicBezTo>
                    <a:pt x="9520" y="5782"/>
                    <a:pt x="9826" y="6133"/>
                    <a:pt x="10030" y="6133"/>
                  </a:cubicBezTo>
                  <a:cubicBezTo>
                    <a:pt x="10352" y="6133"/>
                    <a:pt x="10423" y="5264"/>
                    <a:pt x="10104" y="4625"/>
                  </a:cubicBezTo>
                  <a:cubicBezTo>
                    <a:pt x="9581" y="3671"/>
                    <a:pt x="6271" y="1929"/>
                    <a:pt x="5052" y="1490"/>
                  </a:cubicBezTo>
                  <a:lnTo>
                    <a:pt x="4968" y="1406"/>
                  </a:lnTo>
                  <a:cubicBezTo>
                    <a:pt x="4968" y="1406"/>
                    <a:pt x="1484" y="12"/>
                    <a:pt x="1310" y="12"/>
                  </a:cubicBezTo>
                  <a:cubicBezTo>
                    <a:pt x="1249" y="4"/>
                    <a:pt x="1188" y="1"/>
                    <a:pt x="11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531;p38">
              <a:extLst>
                <a:ext uri="{FF2B5EF4-FFF2-40B4-BE49-F238E27FC236}">
                  <a16:creationId xmlns:a16="http://schemas.microsoft.com/office/drawing/2014/main" id="{A70308E7-7138-8978-2613-1B5DF90283F2}"/>
                </a:ext>
              </a:extLst>
            </p:cNvPr>
            <p:cNvSpPr/>
            <p:nvPr/>
          </p:nvSpPr>
          <p:spPr>
            <a:xfrm>
              <a:off x="2391800" y="3099900"/>
              <a:ext cx="54375" cy="65350"/>
            </a:xfrm>
            <a:custGeom>
              <a:avLst/>
              <a:gdLst/>
              <a:ahLst/>
              <a:cxnLst/>
              <a:rect l="l" t="t" r="r" b="b"/>
              <a:pathLst>
                <a:path w="2175" h="2614" extrusionOk="0">
                  <a:moveTo>
                    <a:pt x="1478" y="0"/>
                  </a:moveTo>
                  <a:cubicBezTo>
                    <a:pt x="1478" y="0"/>
                    <a:pt x="955" y="1568"/>
                    <a:pt x="0" y="2181"/>
                  </a:cubicBezTo>
                  <a:lnTo>
                    <a:pt x="1045" y="2613"/>
                  </a:lnTo>
                  <a:cubicBezTo>
                    <a:pt x="1045" y="2613"/>
                    <a:pt x="2091" y="1568"/>
                    <a:pt x="2174" y="613"/>
                  </a:cubicBezTo>
                  <a:lnTo>
                    <a:pt x="14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532;p38">
              <a:extLst>
                <a:ext uri="{FF2B5EF4-FFF2-40B4-BE49-F238E27FC236}">
                  <a16:creationId xmlns:a16="http://schemas.microsoft.com/office/drawing/2014/main" id="{2215BB68-069B-9AA3-B844-577928E92B3D}"/>
                </a:ext>
              </a:extLst>
            </p:cNvPr>
            <p:cNvSpPr/>
            <p:nvPr/>
          </p:nvSpPr>
          <p:spPr>
            <a:xfrm>
              <a:off x="2311150" y="3086825"/>
              <a:ext cx="106800" cy="63250"/>
            </a:xfrm>
            <a:custGeom>
              <a:avLst/>
              <a:gdLst/>
              <a:ahLst/>
              <a:cxnLst/>
              <a:rect l="l" t="t" r="r" b="b"/>
              <a:pathLst>
                <a:path w="4272" h="2530" extrusionOk="0">
                  <a:moveTo>
                    <a:pt x="3226" y="0"/>
                  </a:moveTo>
                  <a:cubicBezTo>
                    <a:pt x="2291" y="1245"/>
                    <a:pt x="1046" y="1423"/>
                    <a:pt x="410" y="1423"/>
                  </a:cubicBezTo>
                  <a:cubicBezTo>
                    <a:pt x="156" y="1423"/>
                    <a:pt x="0" y="1394"/>
                    <a:pt x="0" y="1394"/>
                  </a:cubicBezTo>
                  <a:lnTo>
                    <a:pt x="0" y="1394"/>
                  </a:lnTo>
                  <a:lnTo>
                    <a:pt x="2007" y="2530"/>
                  </a:lnTo>
                  <a:cubicBezTo>
                    <a:pt x="2878" y="2356"/>
                    <a:pt x="4271" y="439"/>
                    <a:pt x="4271" y="439"/>
                  </a:cubicBezTo>
                  <a:lnTo>
                    <a:pt x="32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533;p38">
              <a:extLst>
                <a:ext uri="{FF2B5EF4-FFF2-40B4-BE49-F238E27FC236}">
                  <a16:creationId xmlns:a16="http://schemas.microsoft.com/office/drawing/2014/main" id="{7C5C6CB0-903F-66AD-0C2A-03094B51AE38}"/>
                </a:ext>
              </a:extLst>
            </p:cNvPr>
            <p:cNvSpPr/>
            <p:nvPr/>
          </p:nvSpPr>
          <p:spPr>
            <a:xfrm>
              <a:off x="2426625" y="3102150"/>
              <a:ext cx="43575" cy="71800"/>
            </a:xfrm>
            <a:custGeom>
              <a:avLst/>
              <a:gdLst/>
              <a:ahLst/>
              <a:cxnLst/>
              <a:rect l="l" t="t" r="r" b="b"/>
              <a:pathLst>
                <a:path w="1743" h="2872" extrusionOk="0">
                  <a:moveTo>
                    <a:pt x="1" y="1"/>
                  </a:moveTo>
                  <a:cubicBezTo>
                    <a:pt x="1" y="1"/>
                    <a:pt x="698" y="1046"/>
                    <a:pt x="349" y="2788"/>
                  </a:cubicBezTo>
                  <a:lnTo>
                    <a:pt x="1304" y="2872"/>
                  </a:lnTo>
                  <a:cubicBezTo>
                    <a:pt x="1304" y="2872"/>
                    <a:pt x="1743" y="1220"/>
                    <a:pt x="872" y="258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534;p38">
              <a:extLst>
                <a:ext uri="{FF2B5EF4-FFF2-40B4-BE49-F238E27FC236}">
                  <a16:creationId xmlns:a16="http://schemas.microsoft.com/office/drawing/2014/main" id="{CA7FE9B0-E604-DF9B-C00E-41D4E4D5F795}"/>
                </a:ext>
              </a:extLst>
            </p:cNvPr>
            <p:cNvSpPr/>
            <p:nvPr/>
          </p:nvSpPr>
          <p:spPr>
            <a:xfrm>
              <a:off x="2441800" y="3126025"/>
              <a:ext cx="60975" cy="56625"/>
            </a:xfrm>
            <a:custGeom>
              <a:avLst/>
              <a:gdLst/>
              <a:ahLst/>
              <a:cxnLst/>
              <a:rect l="l" t="t" r="r" b="b"/>
              <a:pathLst>
                <a:path w="2439" h="2265" extrusionOk="0">
                  <a:moveTo>
                    <a:pt x="1568" y="0"/>
                  </a:moveTo>
                  <a:cubicBezTo>
                    <a:pt x="697" y="1452"/>
                    <a:pt x="189" y="1573"/>
                    <a:pt x="44" y="1573"/>
                  </a:cubicBezTo>
                  <a:cubicBezTo>
                    <a:pt x="15" y="1573"/>
                    <a:pt x="0" y="1568"/>
                    <a:pt x="0" y="1568"/>
                  </a:cubicBezTo>
                  <a:lnTo>
                    <a:pt x="0" y="1568"/>
                  </a:lnTo>
                  <a:lnTo>
                    <a:pt x="613" y="2265"/>
                  </a:lnTo>
                  <a:cubicBezTo>
                    <a:pt x="1742" y="2091"/>
                    <a:pt x="2439" y="439"/>
                    <a:pt x="2439" y="439"/>
                  </a:cubicBezTo>
                  <a:lnTo>
                    <a:pt x="156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535;p38">
              <a:extLst>
                <a:ext uri="{FF2B5EF4-FFF2-40B4-BE49-F238E27FC236}">
                  <a16:creationId xmlns:a16="http://schemas.microsoft.com/office/drawing/2014/main" id="{F00706C5-2305-E72A-CA39-C87F6B69591B}"/>
                </a:ext>
              </a:extLst>
            </p:cNvPr>
            <p:cNvSpPr/>
            <p:nvPr/>
          </p:nvSpPr>
          <p:spPr>
            <a:xfrm>
              <a:off x="2491950" y="3130375"/>
              <a:ext cx="39225" cy="63250"/>
            </a:xfrm>
            <a:custGeom>
              <a:avLst/>
              <a:gdLst/>
              <a:ahLst/>
              <a:cxnLst/>
              <a:rect l="l" t="t" r="r" b="b"/>
              <a:pathLst>
                <a:path w="1569" h="2530" extrusionOk="0">
                  <a:moveTo>
                    <a:pt x="1" y="1"/>
                  </a:moveTo>
                  <a:cubicBezTo>
                    <a:pt x="1" y="1"/>
                    <a:pt x="524" y="440"/>
                    <a:pt x="259" y="2265"/>
                  </a:cubicBezTo>
                  <a:lnTo>
                    <a:pt x="1130" y="2530"/>
                  </a:lnTo>
                  <a:cubicBezTo>
                    <a:pt x="1130" y="2530"/>
                    <a:pt x="1569" y="1485"/>
                    <a:pt x="1130" y="69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536;p38">
              <a:extLst>
                <a:ext uri="{FF2B5EF4-FFF2-40B4-BE49-F238E27FC236}">
                  <a16:creationId xmlns:a16="http://schemas.microsoft.com/office/drawing/2014/main" id="{1D2F68D5-99BC-6643-61E3-E101514B8655}"/>
                </a:ext>
              </a:extLst>
            </p:cNvPr>
            <p:cNvSpPr/>
            <p:nvPr/>
          </p:nvSpPr>
          <p:spPr>
            <a:xfrm>
              <a:off x="2515825" y="3180550"/>
              <a:ext cx="65350" cy="40100"/>
            </a:xfrm>
            <a:custGeom>
              <a:avLst/>
              <a:gdLst/>
              <a:ahLst/>
              <a:cxnLst/>
              <a:rect l="l" t="t" r="r" b="b"/>
              <a:pathLst>
                <a:path w="2614" h="1604" extrusionOk="0">
                  <a:moveTo>
                    <a:pt x="2439" y="0"/>
                  </a:moveTo>
                  <a:cubicBezTo>
                    <a:pt x="1704" y="434"/>
                    <a:pt x="1269" y="543"/>
                    <a:pt x="1017" y="543"/>
                  </a:cubicBezTo>
                  <a:cubicBezTo>
                    <a:pt x="764" y="543"/>
                    <a:pt x="697" y="432"/>
                    <a:pt x="697" y="432"/>
                  </a:cubicBezTo>
                  <a:cubicBezTo>
                    <a:pt x="697" y="432"/>
                    <a:pt x="1" y="1303"/>
                    <a:pt x="697" y="1568"/>
                  </a:cubicBezTo>
                  <a:cubicBezTo>
                    <a:pt x="797" y="1593"/>
                    <a:pt x="907" y="1604"/>
                    <a:pt x="1023" y="1604"/>
                  </a:cubicBezTo>
                  <a:cubicBezTo>
                    <a:pt x="1718" y="1604"/>
                    <a:pt x="2614" y="1220"/>
                    <a:pt x="2614" y="1220"/>
                  </a:cubicBezTo>
                  <a:lnTo>
                    <a:pt x="24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537;p38">
              <a:extLst>
                <a:ext uri="{FF2B5EF4-FFF2-40B4-BE49-F238E27FC236}">
                  <a16:creationId xmlns:a16="http://schemas.microsoft.com/office/drawing/2014/main" id="{A9F5F995-9007-4E79-783F-076383B5791E}"/>
                </a:ext>
              </a:extLst>
            </p:cNvPr>
            <p:cNvSpPr/>
            <p:nvPr/>
          </p:nvSpPr>
          <p:spPr>
            <a:xfrm>
              <a:off x="2326475" y="3123925"/>
              <a:ext cx="100175" cy="32600"/>
            </a:xfrm>
            <a:custGeom>
              <a:avLst/>
              <a:gdLst/>
              <a:ahLst/>
              <a:cxnLst/>
              <a:rect l="l" t="t" r="r" b="b"/>
              <a:pathLst>
                <a:path w="4007" h="1304" extrusionOk="0">
                  <a:moveTo>
                    <a:pt x="0" y="1"/>
                  </a:moveTo>
                  <a:lnTo>
                    <a:pt x="0" y="84"/>
                  </a:lnTo>
                  <a:lnTo>
                    <a:pt x="4007" y="1304"/>
                  </a:lnTo>
                  <a:lnTo>
                    <a:pt x="4007" y="1220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538;p38">
              <a:extLst>
                <a:ext uri="{FF2B5EF4-FFF2-40B4-BE49-F238E27FC236}">
                  <a16:creationId xmlns:a16="http://schemas.microsoft.com/office/drawing/2014/main" id="{7AB9F590-9734-0E07-471F-7BBAF2AA5A02}"/>
                </a:ext>
              </a:extLst>
            </p:cNvPr>
            <p:cNvSpPr/>
            <p:nvPr/>
          </p:nvSpPr>
          <p:spPr>
            <a:xfrm>
              <a:off x="2341625" y="3076025"/>
              <a:ext cx="95825" cy="36950"/>
            </a:xfrm>
            <a:custGeom>
              <a:avLst/>
              <a:gdLst/>
              <a:ahLst/>
              <a:cxnLst/>
              <a:rect l="l" t="t" r="r" b="b"/>
              <a:pathLst>
                <a:path w="3833" h="1478" extrusionOk="0">
                  <a:moveTo>
                    <a:pt x="0" y="0"/>
                  </a:moveTo>
                  <a:lnTo>
                    <a:pt x="91" y="84"/>
                  </a:lnTo>
                  <a:cubicBezTo>
                    <a:pt x="349" y="175"/>
                    <a:pt x="1310" y="523"/>
                    <a:pt x="2181" y="871"/>
                  </a:cubicBezTo>
                  <a:cubicBezTo>
                    <a:pt x="2530" y="955"/>
                    <a:pt x="2962" y="1129"/>
                    <a:pt x="3310" y="1303"/>
                  </a:cubicBezTo>
                  <a:cubicBezTo>
                    <a:pt x="3575" y="1394"/>
                    <a:pt x="3749" y="1478"/>
                    <a:pt x="3749" y="1478"/>
                  </a:cubicBezTo>
                  <a:lnTo>
                    <a:pt x="3833" y="1478"/>
                  </a:lnTo>
                  <a:lnTo>
                    <a:pt x="3833" y="1394"/>
                  </a:lnTo>
                  <a:cubicBezTo>
                    <a:pt x="3833" y="1394"/>
                    <a:pt x="2878" y="1046"/>
                    <a:pt x="2007" y="697"/>
                  </a:cubicBezTo>
                  <a:lnTo>
                    <a:pt x="697" y="175"/>
                  </a:lnTo>
                  <a:cubicBezTo>
                    <a:pt x="523" y="84"/>
                    <a:pt x="439" y="84"/>
                    <a:pt x="265" y="0"/>
                  </a:cubicBezTo>
                  <a:close/>
                </a:path>
              </a:pathLst>
            </a:custGeom>
            <a:solidFill>
              <a:srgbClr val="E0DFD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539;p38">
              <a:extLst>
                <a:ext uri="{FF2B5EF4-FFF2-40B4-BE49-F238E27FC236}">
                  <a16:creationId xmlns:a16="http://schemas.microsoft.com/office/drawing/2014/main" id="{A2A54AF3-1EF5-D12D-6E5A-BF9904376D8B}"/>
                </a:ext>
              </a:extLst>
            </p:cNvPr>
            <p:cNvSpPr/>
            <p:nvPr/>
          </p:nvSpPr>
          <p:spPr>
            <a:xfrm>
              <a:off x="2340525" y="3006350"/>
              <a:ext cx="49025" cy="69950"/>
            </a:xfrm>
            <a:custGeom>
              <a:avLst/>
              <a:gdLst/>
              <a:ahLst/>
              <a:cxnLst/>
              <a:rect l="l" t="t" r="r" b="b"/>
              <a:pathLst>
                <a:path w="1961" h="2798" extrusionOk="0">
                  <a:moveTo>
                    <a:pt x="309" y="0"/>
                  </a:moveTo>
                  <a:cubicBezTo>
                    <a:pt x="309" y="0"/>
                    <a:pt x="135" y="1916"/>
                    <a:pt x="44" y="2439"/>
                  </a:cubicBezTo>
                  <a:cubicBezTo>
                    <a:pt x="1" y="2665"/>
                    <a:pt x="528" y="2798"/>
                    <a:pt x="1040" y="2798"/>
                  </a:cubicBezTo>
                  <a:cubicBezTo>
                    <a:pt x="1507" y="2798"/>
                    <a:pt x="1961" y="2688"/>
                    <a:pt x="1961" y="2439"/>
                  </a:cubicBezTo>
                  <a:cubicBezTo>
                    <a:pt x="1961" y="1916"/>
                    <a:pt x="1786" y="84"/>
                    <a:pt x="1786" y="84"/>
                  </a:cubicBezTo>
                  <a:lnTo>
                    <a:pt x="30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540;p38">
              <a:extLst>
                <a:ext uri="{FF2B5EF4-FFF2-40B4-BE49-F238E27FC236}">
                  <a16:creationId xmlns:a16="http://schemas.microsoft.com/office/drawing/2014/main" id="{6D0DD91F-9436-CDA3-5F4A-A3EDD37652D6}"/>
                </a:ext>
              </a:extLst>
            </p:cNvPr>
            <p:cNvSpPr/>
            <p:nvPr/>
          </p:nvSpPr>
          <p:spPr>
            <a:xfrm>
              <a:off x="2345975" y="3006350"/>
              <a:ext cx="41500" cy="40850"/>
            </a:xfrm>
            <a:custGeom>
              <a:avLst/>
              <a:gdLst/>
              <a:ahLst/>
              <a:cxnLst/>
              <a:rect l="l" t="t" r="r" b="b"/>
              <a:pathLst>
                <a:path w="1660" h="1634" extrusionOk="0">
                  <a:moveTo>
                    <a:pt x="91" y="0"/>
                  </a:moveTo>
                  <a:cubicBezTo>
                    <a:pt x="91" y="0"/>
                    <a:pt x="1" y="523"/>
                    <a:pt x="1" y="1045"/>
                  </a:cubicBezTo>
                  <a:cubicBezTo>
                    <a:pt x="262" y="1437"/>
                    <a:pt x="621" y="1633"/>
                    <a:pt x="1005" y="1633"/>
                  </a:cubicBezTo>
                  <a:cubicBezTo>
                    <a:pt x="1133" y="1633"/>
                    <a:pt x="1264" y="1612"/>
                    <a:pt x="1394" y="1568"/>
                  </a:cubicBezTo>
                  <a:cubicBezTo>
                    <a:pt x="1485" y="1568"/>
                    <a:pt x="1568" y="1477"/>
                    <a:pt x="1659" y="1394"/>
                  </a:cubicBezTo>
                  <a:cubicBezTo>
                    <a:pt x="1659" y="781"/>
                    <a:pt x="1568" y="84"/>
                    <a:pt x="1568" y="84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541;p38">
              <a:extLst>
                <a:ext uri="{FF2B5EF4-FFF2-40B4-BE49-F238E27FC236}">
                  <a16:creationId xmlns:a16="http://schemas.microsoft.com/office/drawing/2014/main" id="{0173C6BA-AF40-0CBE-9AA1-53FC7D716CC7}"/>
                </a:ext>
              </a:extLst>
            </p:cNvPr>
            <p:cNvSpPr/>
            <p:nvPr/>
          </p:nvSpPr>
          <p:spPr>
            <a:xfrm>
              <a:off x="2559375" y="2764000"/>
              <a:ext cx="170325" cy="162900"/>
            </a:xfrm>
            <a:custGeom>
              <a:avLst/>
              <a:gdLst/>
              <a:ahLst/>
              <a:cxnLst/>
              <a:rect l="l" t="t" r="r" b="b"/>
              <a:pathLst>
                <a:path w="6813" h="6516" extrusionOk="0">
                  <a:moveTo>
                    <a:pt x="3014" y="1"/>
                  </a:moveTo>
                  <a:cubicBezTo>
                    <a:pt x="2733" y="1"/>
                    <a:pt x="2425" y="36"/>
                    <a:pt x="2091" y="113"/>
                  </a:cubicBezTo>
                  <a:lnTo>
                    <a:pt x="1" y="6294"/>
                  </a:lnTo>
                  <a:cubicBezTo>
                    <a:pt x="519" y="6446"/>
                    <a:pt x="1003" y="6515"/>
                    <a:pt x="1452" y="6515"/>
                  </a:cubicBezTo>
                  <a:cubicBezTo>
                    <a:pt x="5809" y="6515"/>
                    <a:pt x="6812" y="1"/>
                    <a:pt x="3014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542;p38">
              <a:extLst>
                <a:ext uri="{FF2B5EF4-FFF2-40B4-BE49-F238E27FC236}">
                  <a16:creationId xmlns:a16="http://schemas.microsoft.com/office/drawing/2014/main" id="{450B74D6-7ABE-DBE7-AAB7-071E7218F9CD}"/>
                </a:ext>
              </a:extLst>
            </p:cNvPr>
            <p:cNvSpPr/>
            <p:nvPr/>
          </p:nvSpPr>
          <p:spPr>
            <a:xfrm>
              <a:off x="2058550" y="2409700"/>
              <a:ext cx="616225" cy="614100"/>
            </a:xfrm>
            <a:custGeom>
              <a:avLst/>
              <a:gdLst/>
              <a:ahLst/>
              <a:cxnLst/>
              <a:rect l="l" t="t" r="r" b="b"/>
              <a:pathLst>
                <a:path w="24649" h="24564" extrusionOk="0">
                  <a:moveTo>
                    <a:pt x="12339" y="0"/>
                  </a:moveTo>
                  <a:cubicBezTo>
                    <a:pt x="12291" y="0"/>
                    <a:pt x="12243" y="0"/>
                    <a:pt x="12194" y="1"/>
                  </a:cubicBezTo>
                  <a:cubicBezTo>
                    <a:pt x="0" y="175"/>
                    <a:pt x="1045" y="11756"/>
                    <a:pt x="1045" y="11756"/>
                  </a:cubicBezTo>
                  <a:cubicBezTo>
                    <a:pt x="1219" y="17733"/>
                    <a:pt x="1564" y="24564"/>
                    <a:pt x="12435" y="24564"/>
                  </a:cubicBezTo>
                  <a:cubicBezTo>
                    <a:pt x="12500" y="24564"/>
                    <a:pt x="12567" y="24564"/>
                    <a:pt x="12633" y="24563"/>
                  </a:cubicBezTo>
                  <a:cubicBezTo>
                    <a:pt x="23692" y="24389"/>
                    <a:pt x="24040" y="17504"/>
                    <a:pt x="23957" y="11498"/>
                  </a:cubicBezTo>
                  <a:cubicBezTo>
                    <a:pt x="23957" y="11498"/>
                    <a:pt x="24648" y="0"/>
                    <a:pt x="12339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543;p38">
              <a:extLst>
                <a:ext uri="{FF2B5EF4-FFF2-40B4-BE49-F238E27FC236}">
                  <a16:creationId xmlns:a16="http://schemas.microsoft.com/office/drawing/2014/main" id="{9AC4846C-2A8E-3E20-487C-D7909CA87F9A}"/>
                </a:ext>
              </a:extLst>
            </p:cNvPr>
            <p:cNvSpPr/>
            <p:nvPr/>
          </p:nvSpPr>
          <p:spPr>
            <a:xfrm>
              <a:off x="2224025" y="2727625"/>
              <a:ext cx="113275" cy="113250"/>
            </a:xfrm>
            <a:custGeom>
              <a:avLst/>
              <a:gdLst/>
              <a:ahLst/>
              <a:cxnLst/>
              <a:rect l="l" t="t" r="r" b="b"/>
              <a:pathLst>
                <a:path w="4531" h="4530" extrusionOk="0">
                  <a:moveTo>
                    <a:pt x="2266" y="0"/>
                  </a:moveTo>
                  <a:cubicBezTo>
                    <a:pt x="963" y="0"/>
                    <a:pt x="1" y="1046"/>
                    <a:pt x="1" y="2265"/>
                  </a:cubicBezTo>
                  <a:cubicBezTo>
                    <a:pt x="1" y="3568"/>
                    <a:pt x="1046" y="4530"/>
                    <a:pt x="2266" y="4530"/>
                  </a:cubicBezTo>
                  <a:cubicBezTo>
                    <a:pt x="3576" y="4530"/>
                    <a:pt x="4530" y="3484"/>
                    <a:pt x="4530" y="2265"/>
                  </a:cubicBezTo>
                  <a:cubicBezTo>
                    <a:pt x="4530" y="955"/>
                    <a:pt x="3485" y="0"/>
                    <a:pt x="226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544;p38">
              <a:extLst>
                <a:ext uri="{FF2B5EF4-FFF2-40B4-BE49-F238E27FC236}">
                  <a16:creationId xmlns:a16="http://schemas.microsoft.com/office/drawing/2014/main" id="{3E3A4AEC-8F20-0817-C6CE-9F7D83DA4F91}"/>
                </a:ext>
              </a:extLst>
            </p:cNvPr>
            <p:cNvSpPr/>
            <p:nvPr/>
          </p:nvSpPr>
          <p:spPr>
            <a:xfrm>
              <a:off x="2539875" y="2723275"/>
              <a:ext cx="87125" cy="113250"/>
            </a:xfrm>
            <a:custGeom>
              <a:avLst/>
              <a:gdLst/>
              <a:ahLst/>
              <a:cxnLst/>
              <a:rect l="l" t="t" r="r" b="b"/>
              <a:pathLst>
                <a:path w="3485" h="4530" extrusionOk="0">
                  <a:moveTo>
                    <a:pt x="1742" y="0"/>
                  </a:moveTo>
                  <a:cubicBezTo>
                    <a:pt x="781" y="0"/>
                    <a:pt x="0" y="1045"/>
                    <a:pt x="0" y="2265"/>
                  </a:cubicBezTo>
                  <a:cubicBezTo>
                    <a:pt x="0" y="3568"/>
                    <a:pt x="781" y="4529"/>
                    <a:pt x="1742" y="4529"/>
                  </a:cubicBezTo>
                  <a:cubicBezTo>
                    <a:pt x="2697" y="4529"/>
                    <a:pt x="3484" y="3484"/>
                    <a:pt x="3484" y="2265"/>
                  </a:cubicBezTo>
                  <a:cubicBezTo>
                    <a:pt x="3484" y="1045"/>
                    <a:pt x="2697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545;p38">
              <a:extLst>
                <a:ext uri="{FF2B5EF4-FFF2-40B4-BE49-F238E27FC236}">
                  <a16:creationId xmlns:a16="http://schemas.microsoft.com/office/drawing/2014/main" id="{C14407EC-3EF2-284F-A65E-C576750FD098}"/>
                </a:ext>
              </a:extLst>
            </p:cNvPr>
            <p:cNvSpPr/>
            <p:nvPr/>
          </p:nvSpPr>
          <p:spPr>
            <a:xfrm>
              <a:off x="2295975" y="2618750"/>
              <a:ext cx="78425" cy="48850"/>
            </a:xfrm>
            <a:custGeom>
              <a:avLst/>
              <a:gdLst/>
              <a:ahLst/>
              <a:cxnLst/>
              <a:rect l="l" t="t" r="r" b="b"/>
              <a:pathLst>
                <a:path w="3137" h="1954" extrusionOk="0">
                  <a:moveTo>
                    <a:pt x="2440" y="0"/>
                  </a:moveTo>
                  <a:cubicBezTo>
                    <a:pt x="2175" y="0"/>
                    <a:pt x="1826" y="84"/>
                    <a:pt x="1394" y="349"/>
                  </a:cubicBezTo>
                  <a:cubicBezTo>
                    <a:pt x="1046" y="606"/>
                    <a:pt x="523" y="955"/>
                    <a:pt x="84" y="1652"/>
                  </a:cubicBezTo>
                  <a:cubicBezTo>
                    <a:pt x="1" y="1742"/>
                    <a:pt x="1" y="1826"/>
                    <a:pt x="84" y="1916"/>
                  </a:cubicBezTo>
                  <a:cubicBezTo>
                    <a:pt x="115" y="1944"/>
                    <a:pt x="144" y="1954"/>
                    <a:pt x="173" y="1954"/>
                  </a:cubicBezTo>
                  <a:cubicBezTo>
                    <a:pt x="232" y="1954"/>
                    <a:pt x="289" y="1916"/>
                    <a:pt x="349" y="1916"/>
                  </a:cubicBezTo>
                  <a:cubicBezTo>
                    <a:pt x="781" y="1220"/>
                    <a:pt x="1220" y="871"/>
                    <a:pt x="1569" y="606"/>
                  </a:cubicBezTo>
                  <a:cubicBezTo>
                    <a:pt x="1917" y="432"/>
                    <a:pt x="2265" y="349"/>
                    <a:pt x="2440" y="349"/>
                  </a:cubicBezTo>
                  <a:cubicBezTo>
                    <a:pt x="2614" y="349"/>
                    <a:pt x="2697" y="432"/>
                    <a:pt x="2788" y="432"/>
                  </a:cubicBezTo>
                  <a:lnTo>
                    <a:pt x="2872" y="432"/>
                  </a:lnTo>
                  <a:cubicBezTo>
                    <a:pt x="2898" y="459"/>
                    <a:pt x="2925" y="470"/>
                    <a:pt x="2950" y="470"/>
                  </a:cubicBezTo>
                  <a:cubicBezTo>
                    <a:pt x="3012" y="470"/>
                    <a:pt x="3073" y="408"/>
                    <a:pt x="3136" y="349"/>
                  </a:cubicBezTo>
                  <a:cubicBezTo>
                    <a:pt x="3136" y="258"/>
                    <a:pt x="3136" y="174"/>
                    <a:pt x="3046" y="174"/>
                  </a:cubicBezTo>
                  <a:cubicBezTo>
                    <a:pt x="3046" y="174"/>
                    <a:pt x="2788" y="0"/>
                    <a:pt x="244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546;p38">
              <a:extLst>
                <a:ext uri="{FF2B5EF4-FFF2-40B4-BE49-F238E27FC236}">
                  <a16:creationId xmlns:a16="http://schemas.microsoft.com/office/drawing/2014/main" id="{3DA84135-5FAD-CAA3-8B9E-82C437A3580E}"/>
                </a:ext>
              </a:extLst>
            </p:cNvPr>
            <p:cNvSpPr/>
            <p:nvPr/>
          </p:nvSpPr>
          <p:spPr>
            <a:xfrm>
              <a:off x="2502750" y="2607775"/>
              <a:ext cx="78425" cy="45825"/>
            </a:xfrm>
            <a:custGeom>
              <a:avLst/>
              <a:gdLst/>
              <a:ahLst/>
              <a:cxnLst/>
              <a:rect l="l" t="t" r="r" b="b"/>
              <a:pathLst>
                <a:path w="3137" h="1833" extrusionOk="0">
                  <a:moveTo>
                    <a:pt x="698" y="0"/>
                  </a:moveTo>
                  <a:cubicBezTo>
                    <a:pt x="349" y="0"/>
                    <a:pt x="92" y="91"/>
                    <a:pt x="92" y="91"/>
                  </a:cubicBezTo>
                  <a:cubicBezTo>
                    <a:pt x="1" y="174"/>
                    <a:pt x="1" y="265"/>
                    <a:pt x="1" y="349"/>
                  </a:cubicBezTo>
                  <a:cubicBezTo>
                    <a:pt x="92" y="439"/>
                    <a:pt x="175" y="439"/>
                    <a:pt x="266" y="439"/>
                  </a:cubicBezTo>
                  <a:cubicBezTo>
                    <a:pt x="266" y="439"/>
                    <a:pt x="440" y="349"/>
                    <a:pt x="698" y="349"/>
                  </a:cubicBezTo>
                  <a:cubicBezTo>
                    <a:pt x="872" y="349"/>
                    <a:pt x="1220" y="349"/>
                    <a:pt x="1569" y="613"/>
                  </a:cubicBezTo>
                  <a:cubicBezTo>
                    <a:pt x="1917" y="788"/>
                    <a:pt x="2356" y="1136"/>
                    <a:pt x="2788" y="1742"/>
                  </a:cubicBezTo>
                  <a:cubicBezTo>
                    <a:pt x="2879" y="1833"/>
                    <a:pt x="2962" y="1833"/>
                    <a:pt x="3053" y="1833"/>
                  </a:cubicBezTo>
                  <a:cubicBezTo>
                    <a:pt x="3137" y="1742"/>
                    <a:pt x="3137" y="1659"/>
                    <a:pt x="3137" y="1568"/>
                  </a:cubicBezTo>
                  <a:cubicBezTo>
                    <a:pt x="2614" y="962"/>
                    <a:pt x="2182" y="523"/>
                    <a:pt x="1743" y="265"/>
                  </a:cubicBezTo>
                  <a:cubicBezTo>
                    <a:pt x="1311" y="91"/>
                    <a:pt x="963" y="0"/>
                    <a:pt x="698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547;p38">
              <a:extLst>
                <a:ext uri="{FF2B5EF4-FFF2-40B4-BE49-F238E27FC236}">
                  <a16:creationId xmlns:a16="http://schemas.microsoft.com/office/drawing/2014/main" id="{73AFEDA8-2266-E040-C3FE-2C01283E4612}"/>
                </a:ext>
              </a:extLst>
            </p:cNvPr>
            <p:cNvSpPr/>
            <p:nvPr/>
          </p:nvSpPr>
          <p:spPr>
            <a:xfrm>
              <a:off x="2415650" y="2718900"/>
              <a:ext cx="61000" cy="45675"/>
            </a:xfrm>
            <a:custGeom>
              <a:avLst/>
              <a:gdLst/>
              <a:ahLst/>
              <a:cxnLst/>
              <a:rect l="l" t="t" r="r" b="b"/>
              <a:pathLst>
                <a:path w="2440" h="1827" extrusionOk="0">
                  <a:moveTo>
                    <a:pt x="1220" y="1"/>
                  </a:moveTo>
                  <a:cubicBezTo>
                    <a:pt x="1046" y="1"/>
                    <a:pt x="872" y="1"/>
                    <a:pt x="788" y="85"/>
                  </a:cubicBezTo>
                  <a:cubicBezTo>
                    <a:pt x="524" y="259"/>
                    <a:pt x="349" y="433"/>
                    <a:pt x="175" y="698"/>
                  </a:cubicBezTo>
                  <a:cubicBezTo>
                    <a:pt x="91" y="956"/>
                    <a:pt x="1" y="1304"/>
                    <a:pt x="1" y="1652"/>
                  </a:cubicBezTo>
                  <a:cubicBezTo>
                    <a:pt x="1" y="1743"/>
                    <a:pt x="91" y="1827"/>
                    <a:pt x="175" y="1827"/>
                  </a:cubicBezTo>
                  <a:cubicBezTo>
                    <a:pt x="266" y="1827"/>
                    <a:pt x="349" y="1743"/>
                    <a:pt x="349" y="1652"/>
                  </a:cubicBezTo>
                  <a:cubicBezTo>
                    <a:pt x="349" y="1304"/>
                    <a:pt x="440" y="956"/>
                    <a:pt x="614" y="698"/>
                  </a:cubicBezTo>
                  <a:cubicBezTo>
                    <a:pt x="788" y="607"/>
                    <a:pt x="872" y="433"/>
                    <a:pt x="963" y="433"/>
                  </a:cubicBezTo>
                  <a:cubicBezTo>
                    <a:pt x="1046" y="349"/>
                    <a:pt x="1137" y="349"/>
                    <a:pt x="1220" y="349"/>
                  </a:cubicBezTo>
                  <a:cubicBezTo>
                    <a:pt x="1220" y="349"/>
                    <a:pt x="1311" y="349"/>
                    <a:pt x="1395" y="433"/>
                  </a:cubicBezTo>
                  <a:cubicBezTo>
                    <a:pt x="1569" y="524"/>
                    <a:pt x="1743" y="698"/>
                    <a:pt x="1834" y="872"/>
                  </a:cubicBezTo>
                  <a:cubicBezTo>
                    <a:pt x="2008" y="1130"/>
                    <a:pt x="2091" y="1395"/>
                    <a:pt x="2091" y="1652"/>
                  </a:cubicBezTo>
                  <a:cubicBezTo>
                    <a:pt x="2091" y="1743"/>
                    <a:pt x="2182" y="1827"/>
                    <a:pt x="2266" y="1827"/>
                  </a:cubicBezTo>
                  <a:cubicBezTo>
                    <a:pt x="2356" y="1827"/>
                    <a:pt x="2440" y="1743"/>
                    <a:pt x="2440" y="1652"/>
                  </a:cubicBezTo>
                  <a:cubicBezTo>
                    <a:pt x="2440" y="1220"/>
                    <a:pt x="2266" y="781"/>
                    <a:pt x="2008" y="433"/>
                  </a:cubicBezTo>
                  <a:lnTo>
                    <a:pt x="1659" y="85"/>
                  </a:lnTo>
                  <a:cubicBezTo>
                    <a:pt x="1485" y="1"/>
                    <a:pt x="1311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548;p38">
              <a:extLst>
                <a:ext uri="{FF2B5EF4-FFF2-40B4-BE49-F238E27FC236}">
                  <a16:creationId xmlns:a16="http://schemas.microsoft.com/office/drawing/2014/main" id="{916C57AD-2F57-E9D8-4ED2-2CE5042C959B}"/>
                </a:ext>
              </a:extLst>
            </p:cNvPr>
            <p:cNvSpPr/>
            <p:nvPr/>
          </p:nvSpPr>
          <p:spPr>
            <a:xfrm>
              <a:off x="2341625" y="2781975"/>
              <a:ext cx="185200" cy="76325"/>
            </a:xfrm>
            <a:custGeom>
              <a:avLst/>
              <a:gdLst/>
              <a:ahLst/>
              <a:cxnLst/>
              <a:rect l="l" t="t" r="r" b="b"/>
              <a:pathLst>
                <a:path w="7408" h="3053" extrusionOk="0">
                  <a:moveTo>
                    <a:pt x="7233" y="0"/>
                  </a:moveTo>
                  <a:cubicBezTo>
                    <a:pt x="7143" y="0"/>
                    <a:pt x="7059" y="91"/>
                    <a:pt x="6969" y="175"/>
                  </a:cubicBezTo>
                  <a:cubicBezTo>
                    <a:pt x="6969" y="175"/>
                    <a:pt x="6794" y="871"/>
                    <a:pt x="6188" y="1485"/>
                  </a:cubicBezTo>
                  <a:cubicBezTo>
                    <a:pt x="5923" y="1742"/>
                    <a:pt x="5666" y="2091"/>
                    <a:pt x="5227" y="2356"/>
                  </a:cubicBezTo>
                  <a:cubicBezTo>
                    <a:pt x="4795" y="2530"/>
                    <a:pt x="4356" y="2704"/>
                    <a:pt x="3749" y="2704"/>
                  </a:cubicBezTo>
                  <a:cubicBezTo>
                    <a:pt x="3227" y="2704"/>
                    <a:pt x="2704" y="2530"/>
                    <a:pt x="2265" y="2356"/>
                  </a:cubicBezTo>
                  <a:cubicBezTo>
                    <a:pt x="1659" y="2007"/>
                    <a:pt x="1136" y="1485"/>
                    <a:pt x="788" y="1136"/>
                  </a:cubicBezTo>
                  <a:cubicBezTo>
                    <a:pt x="614" y="871"/>
                    <a:pt x="523" y="697"/>
                    <a:pt x="439" y="614"/>
                  </a:cubicBezTo>
                  <a:cubicBezTo>
                    <a:pt x="439" y="523"/>
                    <a:pt x="349" y="439"/>
                    <a:pt x="349" y="439"/>
                  </a:cubicBezTo>
                  <a:lnTo>
                    <a:pt x="349" y="349"/>
                  </a:lnTo>
                  <a:cubicBezTo>
                    <a:pt x="265" y="265"/>
                    <a:pt x="175" y="265"/>
                    <a:pt x="91" y="265"/>
                  </a:cubicBezTo>
                  <a:cubicBezTo>
                    <a:pt x="0" y="349"/>
                    <a:pt x="0" y="439"/>
                    <a:pt x="0" y="523"/>
                  </a:cubicBezTo>
                  <a:cubicBezTo>
                    <a:pt x="0" y="523"/>
                    <a:pt x="349" y="1136"/>
                    <a:pt x="962" y="1742"/>
                  </a:cubicBezTo>
                  <a:cubicBezTo>
                    <a:pt x="1220" y="2091"/>
                    <a:pt x="1659" y="2439"/>
                    <a:pt x="2091" y="2613"/>
                  </a:cubicBezTo>
                  <a:cubicBezTo>
                    <a:pt x="2614" y="2878"/>
                    <a:pt x="3136" y="3052"/>
                    <a:pt x="3749" y="3052"/>
                  </a:cubicBezTo>
                  <a:cubicBezTo>
                    <a:pt x="4446" y="3052"/>
                    <a:pt x="4969" y="2878"/>
                    <a:pt x="5401" y="2613"/>
                  </a:cubicBezTo>
                  <a:cubicBezTo>
                    <a:pt x="6098" y="2181"/>
                    <a:pt x="6620" y="1659"/>
                    <a:pt x="6885" y="1136"/>
                  </a:cubicBezTo>
                  <a:cubicBezTo>
                    <a:pt x="7233" y="697"/>
                    <a:pt x="7317" y="265"/>
                    <a:pt x="7317" y="265"/>
                  </a:cubicBezTo>
                  <a:cubicBezTo>
                    <a:pt x="7408" y="175"/>
                    <a:pt x="7317" y="91"/>
                    <a:pt x="7233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549;p38">
              <a:extLst>
                <a:ext uri="{FF2B5EF4-FFF2-40B4-BE49-F238E27FC236}">
                  <a16:creationId xmlns:a16="http://schemas.microsoft.com/office/drawing/2014/main" id="{17896D5A-0C62-ADB2-DEC9-014498BF679F}"/>
                </a:ext>
              </a:extLst>
            </p:cNvPr>
            <p:cNvSpPr/>
            <p:nvPr/>
          </p:nvSpPr>
          <p:spPr>
            <a:xfrm>
              <a:off x="2348250" y="26797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781" y="0"/>
                  </a:moveTo>
                  <a:cubicBezTo>
                    <a:pt x="349" y="0"/>
                    <a:pt x="0" y="606"/>
                    <a:pt x="0" y="1303"/>
                  </a:cubicBezTo>
                  <a:cubicBezTo>
                    <a:pt x="84" y="2000"/>
                    <a:pt x="349" y="2613"/>
                    <a:pt x="781" y="2613"/>
                  </a:cubicBezTo>
                  <a:cubicBezTo>
                    <a:pt x="1220" y="2613"/>
                    <a:pt x="1477" y="2000"/>
                    <a:pt x="1477" y="1303"/>
                  </a:cubicBezTo>
                  <a:cubicBezTo>
                    <a:pt x="1477" y="606"/>
                    <a:pt x="1129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550;p38">
              <a:extLst>
                <a:ext uri="{FF2B5EF4-FFF2-40B4-BE49-F238E27FC236}">
                  <a16:creationId xmlns:a16="http://schemas.microsoft.com/office/drawing/2014/main" id="{F1D3C83E-5C61-9CC8-8DF5-F8E68FBF0739}"/>
                </a:ext>
              </a:extLst>
            </p:cNvPr>
            <p:cNvSpPr/>
            <p:nvPr/>
          </p:nvSpPr>
          <p:spPr>
            <a:xfrm>
              <a:off x="2474550" y="2675350"/>
              <a:ext cx="36950" cy="67450"/>
            </a:xfrm>
            <a:custGeom>
              <a:avLst/>
              <a:gdLst/>
              <a:ahLst/>
              <a:cxnLst/>
              <a:rect l="l" t="t" r="r" b="b"/>
              <a:pathLst>
                <a:path w="1478" h="2698" extrusionOk="0">
                  <a:moveTo>
                    <a:pt x="697" y="1"/>
                  </a:moveTo>
                  <a:cubicBezTo>
                    <a:pt x="349" y="84"/>
                    <a:pt x="0" y="607"/>
                    <a:pt x="0" y="1394"/>
                  </a:cubicBezTo>
                  <a:cubicBezTo>
                    <a:pt x="0" y="2091"/>
                    <a:pt x="349" y="2698"/>
                    <a:pt x="781" y="2698"/>
                  </a:cubicBezTo>
                  <a:cubicBezTo>
                    <a:pt x="1129" y="2614"/>
                    <a:pt x="1477" y="2091"/>
                    <a:pt x="1477" y="1304"/>
                  </a:cubicBezTo>
                  <a:cubicBezTo>
                    <a:pt x="1477" y="607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551;p38">
              <a:extLst>
                <a:ext uri="{FF2B5EF4-FFF2-40B4-BE49-F238E27FC236}">
                  <a16:creationId xmlns:a16="http://schemas.microsoft.com/office/drawing/2014/main" id="{B50E881A-A06E-871A-148A-BA25E81C747A}"/>
                </a:ext>
              </a:extLst>
            </p:cNvPr>
            <p:cNvSpPr/>
            <p:nvPr/>
          </p:nvSpPr>
          <p:spPr>
            <a:xfrm>
              <a:off x="1984500" y="2759100"/>
              <a:ext cx="156825" cy="167025"/>
            </a:xfrm>
            <a:custGeom>
              <a:avLst/>
              <a:gdLst/>
              <a:ahLst/>
              <a:cxnLst/>
              <a:rect l="l" t="t" r="r" b="b"/>
              <a:pathLst>
                <a:path w="6273" h="6681" extrusionOk="0">
                  <a:moveTo>
                    <a:pt x="3208" y="1"/>
                  </a:moveTo>
                  <a:cubicBezTo>
                    <a:pt x="2880" y="1"/>
                    <a:pt x="2508" y="63"/>
                    <a:pt x="2091" y="219"/>
                  </a:cubicBezTo>
                  <a:cubicBezTo>
                    <a:pt x="1" y="1006"/>
                    <a:pt x="962" y="5967"/>
                    <a:pt x="4098" y="6664"/>
                  </a:cubicBezTo>
                  <a:cubicBezTo>
                    <a:pt x="4098" y="6664"/>
                    <a:pt x="4222" y="6681"/>
                    <a:pt x="4419" y="6681"/>
                  </a:cubicBezTo>
                  <a:cubicBezTo>
                    <a:pt x="4861" y="6681"/>
                    <a:pt x="5670" y="6597"/>
                    <a:pt x="6272" y="6058"/>
                  </a:cubicBezTo>
                  <a:cubicBezTo>
                    <a:pt x="6272" y="6058"/>
                    <a:pt x="5317" y="2400"/>
                    <a:pt x="5143" y="1006"/>
                  </a:cubicBezTo>
                  <a:cubicBezTo>
                    <a:pt x="5143" y="1006"/>
                    <a:pt x="4527" y="1"/>
                    <a:pt x="320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52;p38">
              <a:extLst>
                <a:ext uri="{FF2B5EF4-FFF2-40B4-BE49-F238E27FC236}">
                  <a16:creationId xmlns:a16="http://schemas.microsoft.com/office/drawing/2014/main" id="{23F81A2A-78BF-9FDD-27CA-92F928727AA6}"/>
                </a:ext>
              </a:extLst>
            </p:cNvPr>
            <p:cNvSpPr/>
            <p:nvPr/>
          </p:nvSpPr>
          <p:spPr>
            <a:xfrm>
              <a:off x="2049825" y="2797825"/>
              <a:ext cx="45850" cy="75625"/>
            </a:xfrm>
            <a:custGeom>
              <a:avLst/>
              <a:gdLst/>
              <a:ahLst/>
              <a:cxnLst/>
              <a:rect l="l" t="t" r="r" b="b"/>
              <a:pathLst>
                <a:path w="1834" h="3025" extrusionOk="0">
                  <a:moveTo>
                    <a:pt x="220" y="0"/>
                  </a:moveTo>
                  <a:cubicBezTo>
                    <a:pt x="177" y="0"/>
                    <a:pt x="133" y="21"/>
                    <a:pt x="91" y="63"/>
                  </a:cubicBezTo>
                  <a:cubicBezTo>
                    <a:pt x="1" y="63"/>
                    <a:pt x="1" y="237"/>
                    <a:pt x="91" y="328"/>
                  </a:cubicBezTo>
                  <a:lnTo>
                    <a:pt x="1394" y="2070"/>
                  </a:lnTo>
                  <a:lnTo>
                    <a:pt x="266" y="2676"/>
                  </a:lnTo>
                  <a:cubicBezTo>
                    <a:pt x="175" y="2767"/>
                    <a:pt x="91" y="2850"/>
                    <a:pt x="175" y="2941"/>
                  </a:cubicBezTo>
                  <a:cubicBezTo>
                    <a:pt x="175" y="3025"/>
                    <a:pt x="349" y="3025"/>
                    <a:pt x="349" y="3025"/>
                  </a:cubicBezTo>
                  <a:lnTo>
                    <a:pt x="1743" y="2244"/>
                  </a:lnTo>
                  <a:cubicBezTo>
                    <a:pt x="1743" y="2244"/>
                    <a:pt x="1833" y="2244"/>
                    <a:pt x="1833" y="2154"/>
                  </a:cubicBezTo>
                  <a:cubicBezTo>
                    <a:pt x="1833" y="2070"/>
                    <a:pt x="1833" y="2070"/>
                    <a:pt x="1743" y="1979"/>
                  </a:cubicBezTo>
                  <a:lnTo>
                    <a:pt x="349" y="63"/>
                  </a:lnTo>
                  <a:cubicBezTo>
                    <a:pt x="307" y="21"/>
                    <a:pt x="264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53;p38">
              <a:extLst>
                <a:ext uri="{FF2B5EF4-FFF2-40B4-BE49-F238E27FC236}">
                  <a16:creationId xmlns:a16="http://schemas.microsoft.com/office/drawing/2014/main" id="{7FC630CA-17AF-594A-A507-027BB38C1396}"/>
                </a:ext>
              </a:extLst>
            </p:cNvPr>
            <p:cNvSpPr/>
            <p:nvPr/>
          </p:nvSpPr>
          <p:spPr>
            <a:xfrm>
              <a:off x="1993225" y="2358075"/>
              <a:ext cx="790550" cy="463375"/>
            </a:xfrm>
            <a:custGeom>
              <a:avLst/>
              <a:gdLst/>
              <a:ahLst/>
              <a:cxnLst/>
              <a:rect l="l" t="t" r="r" b="b"/>
              <a:pathLst>
                <a:path w="31622" h="18535" extrusionOk="0">
                  <a:moveTo>
                    <a:pt x="17090" y="0"/>
                  </a:moveTo>
                  <a:cubicBezTo>
                    <a:pt x="16090" y="0"/>
                    <a:pt x="14913" y="356"/>
                    <a:pt x="13588" y="1369"/>
                  </a:cubicBezTo>
                  <a:cubicBezTo>
                    <a:pt x="13588" y="1369"/>
                    <a:pt x="12774" y="860"/>
                    <a:pt x="11737" y="860"/>
                  </a:cubicBezTo>
                  <a:cubicBezTo>
                    <a:pt x="10856" y="860"/>
                    <a:pt x="9814" y="1227"/>
                    <a:pt x="8975" y="2588"/>
                  </a:cubicBezTo>
                  <a:cubicBezTo>
                    <a:pt x="8975" y="2588"/>
                    <a:pt x="8353" y="2360"/>
                    <a:pt x="7520" y="2360"/>
                  </a:cubicBezTo>
                  <a:cubicBezTo>
                    <a:pt x="6357" y="2360"/>
                    <a:pt x="4784" y="2805"/>
                    <a:pt x="3923" y="4936"/>
                  </a:cubicBezTo>
                  <a:cubicBezTo>
                    <a:pt x="3923" y="4936"/>
                    <a:pt x="1484" y="5982"/>
                    <a:pt x="1833" y="9640"/>
                  </a:cubicBezTo>
                  <a:cubicBezTo>
                    <a:pt x="1833" y="9640"/>
                    <a:pt x="0" y="11556"/>
                    <a:pt x="1220" y="13821"/>
                  </a:cubicBezTo>
                  <a:cubicBezTo>
                    <a:pt x="1220" y="13821"/>
                    <a:pt x="788" y="16085"/>
                    <a:pt x="2878" y="16699"/>
                  </a:cubicBezTo>
                  <a:cubicBezTo>
                    <a:pt x="2878" y="16699"/>
                    <a:pt x="3198" y="18535"/>
                    <a:pt x="4451" y="18535"/>
                  </a:cubicBezTo>
                  <a:cubicBezTo>
                    <a:pt x="4506" y="18535"/>
                    <a:pt x="4562" y="18531"/>
                    <a:pt x="4620" y="18524"/>
                  </a:cubicBezTo>
                  <a:cubicBezTo>
                    <a:pt x="4620" y="18524"/>
                    <a:pt x="4642" y="18526"/>
                    <a:pt x="4682" y="18526"/>
                  </a:cubicBezTo>
                  <a:cubicBezTo>
                    <a:pt x="5047" y="18526"/>
                    <a:pt x="6875" y="18384"/>
                    <a:pt x="6014" y="15479"/>
                  </a:cubicBezTo>
                  <a:lnTo>
                    <a:pt x="6014" y="15479"/>
                  </a:lnTo>
                  <a:cubicBezTo>
                    <a:pt x="6014" y="15479"/>
                    <a:pt x="6417" y="15569"/>
                    <a:pt x="6958" y="15569"/>
                  </a:cubicBezTo>
                  <a:cubicBezTo>
                    <a:pt x="8267" y="15569"/>
                    <a:pt x="10385" y="15046"/>
                    <a:pt x="9581" y="11472"/>
                  </a:cubicBezTo>
                  <a:lnTo>
                    <a:pt x="9581" y="11472"/>
                  </a:lnTo>
                  <a:cubicBezTo>
                    <a:pt x="9581" y="11472"/>
                    <a:pt x="9588" y="11473"/>
                    <a:pt x="9599" y="11473"/>
                  </a:cubicBezTo>
                  <a:cubicBezTo>
                    <a:pt x="9731" y="11473"/>
                    <a:pt x="10557" y="11402"/>
                    <a:pt x="10717" y="9640"/>
                  </a:cubicBezTo>
                  <a:cubicBezTo>
                    <a:pt x="10717" y="9640"/>
                    <a:pt x="11522" y="9858"/>
                    <a:pt x="12457" y="9858"/>
                  </a:cubicBezTo>
                  <a:cubicBezTo>
                    <a:pt x="13393" y="9858"/>
                    <a:pt x="14459" y="9640"/>
                    <a:pt x="14982" y="8769"/>
                  </a:cubicBezTo>
                  <a:cubicBezTo>
                    <a:pt x="14982" y="8769"/>
                    <a:pt x="16752" y="9443"/>
                    <a:pt x="18095" y="9443"/>
                  </a:cubicBezTo>
                  <a:cubicBezTo>
                    <a:pt x="18682" y="9443"/>
                    <a:pt x="19188" y="9314"/>
                    <a:pt x="19427" y="8943"/>
                  </a:cubicBezTo>
                  <a:cubicBezTo>
                    <a:pt x="19427" y="8943"/>
                    <a:pt x="20508" y="9416"/>
                    <a:pt x="21619" y="9416"/>
                  </a:cubicBezTo>
                  <a:cubicBezTo>
                    <a:pt x="22291" y="9416"/>
                    <a:pt x="22974" y="9242"/>
                    <a:pt x="23434" y="8685"/>
                  </a:cubicBezTo>
                  <a:cubicBezTo>
                    <a:pt x="23434" y="8685"/>
                    <a:pt x="24214" y="11382"/>
                    <a:pt x="25524" y="12343"/>
                  </a:cubicBezTo>
                  <a:cubicBezTo>
                    <a:pt x="25524" y="12343"/>
                    <a:pt x="25434" y="16176"/>
                    <a:pt x="26570" y="16524"/>
                  </a:cubicBezTo>
                  <a:cubicBezTo>
                    <a:pt x="26627" y="16542"/>
                    <a:pt x="26687" y="16550"/>
                    <a:pt x="26750" y="16550"/>
                  </a:cubicBezTo>
                  <a:cubicBezTo>
                    <a:pt x="27935" y="16550"/>
                    <a:pt x="30072" y="13541"/>
                    <a:pt x="28834" y="11556"/>
                  </a:cubicBezTo>
                  <a:cubicBezTo>
                    <a:pt x="28834" y="11556"/>
                    <a:pt x="31622" y="7549"/>
                    <a:pt x="26570" y="5898"/>
                  </a:cubicBezTo>
                  <a:cubicBezTo>
                    <a:pt x="26570" y="5898"/>
                    <a:pt x="25866" y="1563"/>
                    <a:pt x="22665" y="1563"/>
                  </a:cubicBezTo>
                  <a:cubicBezTo>
                    <a:pt x="22124" y="1563"/>
                    <a:pt x="21512" y="1686"/>
                    <a:pt x="20821" y="1975"/>
                  </a:cubicBezTo>
                  <a:cubicBezTo>
                    <a:pt x="20821" y="1975"/>
                    <a:pt x="19447" y="0"/>
                    <a:pt x="1709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8" name="Google Shape;554;p38">
            <a:extLst>
              <a:ext uri="{FF2B5EF4-FFF2-40B4-BE49-F238E27FC236}">
                <a16:creationId xmlns:a16="http://schemas.microsoft.com/office/drawing/2014/main" id="{4BB424A1-9582-7310-38C2-70836B3FB661}"/>
              </a:ext>
            </a:extLst>
          </p:cNvPr>
          <p:cNvGrpSpPr/>
          <p:nvPr/>
        </p:nvGrpSpPr>
        <p:grpSpPr>
          <a:xfrm>
            <a:off x="3670940" y="1661257"/>
            <a:ext cx="1785587" cy="2875641"/>
            <a:chOff x="-2881301" y="239411"/>
            <a:chExt cx="1630691" cy="2753550"/>
          </a:xfrm>
        </p:grpSpPr>
        <p:sp>
          <p:nvSpPr>
            <p:cNvPr id="385" name="Google Shape;555;p38">
              <a:extLst>
                <a:ext uri="{FF2B5EF4-FFF2-40B4-BE49-F238E27FC236}">
                  <a16:creationId xmlns:a16="http://schemas.microsoft.com/office/drawing/2014/main" id="{F75E308B-CDB7-9A2C-370F-EDE2005CA318}"/>
                </a:ext>
              </a:extLst>
            </p:cNvPr>
            <p:cNvSpPr/>
            <p:nvPr/>
          </p:nvSpPr>
          <p:spPr>
            <a:xfrm>
              <a:off x="-2733959" y="2786197"/>
              <a:ext cx="1326700" cy="206764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5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5" y="3575"/>
                  </a:cubicBezTo>
                  <a:cubicBezTo>
                    <a:pt x="17770" y="3575"/>
                    <a:pt x="22822" y="2788"/>
                    <a:pt x="22822" y="1833"/>
                  </a:cubicBezTo>
                  <a:cubicBezTo>
                    <a:pt x="22822" y="788"/>
                    <a:pt x="17770" y="1"/>
                    <a:pt x="11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556;p38">
              <a:extLst>
                <a:ext uri="{FF2B5EF4-FFF2-40B4-BE49-F238E27FC236}">
                  <a16:creationId xmlns:a16="http://schemas.microsoft.com/office/drawing/2014/main" id="{301361EC-C2A8-2DD5-F19B-23A34E79B1F2}"/>
                </a:ext>
              </a:extLst>
            </p:cNvPr>
            <p:cNvSpPr/>
            <p:nvPr/>
          </p:nvSpPr>
          <p:spPr>
            <a:xfrm>
              <a:off x="-2554524" y="2133997"/>
              <a:ext cx="132272" cy="147234"/>
            </a:xfrm>
            <a:custGeom>
              <a:avLst/>
              <a:gdLst/>
              <a:ahLst/>
              <a:cxnLst/>
              <a:rect l="l" t="t" r="r" b="b"/>
              <a:pathLst>
                <a:path w="2440" h="2716" extrusionOk="0">
                  <a:moveTo>
                    <a:pt x="2050" y="0"/>
                  </a:moveTo>
                  <a:cubicBezTo>
                    <a:pt x="1959" y="0"/>
                    <a:pt x="1881" y="50"/>
                    <a:pt x="1833" y="102"/>
                  </a:cubicBezTo>
                  <a:cubicBezTo>
                    <a:pt x="1833" y="102"/>
                    <a:pt x="1220" y="186"/>
                    <a:pt x="698" y="276"/>
                  </a:cubicBezTo>
                  <a:cubicBezTo>
                    <a:pt x="614" y="276"/>
                    <a:pt x="440" y="360"/>
                    <a:pt x="349" y="534"/>
                  </a:cubicBezTo>
                  <a:lnTo>
                    <a:pt x="349" y="625"/>
                  </a:lnTo>
                  <a:cubicBezTo>
                    <a:pt x="523" y="708"/>
                    <a:pt x="698" y="708"/>
                    <a:pt x="962" y="799"/>
                  </a:cubicBezTo>
                  <a:lnTo>
                    <a:pt x="91" y="1928"/>
                  </a:lnTo>
                  <a:cubicBezTo>
                    <a:pt x="1" y="2018"/>
                    <a:pt x="1" y="2102"/>
                    <a:pt x="91" y="2102"/>
                  </a:cubicBezTo>
                  <a:cubicBezTo>
                    <a:pt x="133" y="2147"/>
                    <a:pt x="177" y="2170"/>
                    <a:pt x="210" y="2170"/>
                  </a:cubicBezTo>
                  <a:cubicBezTo>
                    <a:pt x="243" y="2170"/>
                    <a:pt x="266" y="2147"/>
                    <a:pt x="266" y="2102"/>
                  </a:cubicBezTo>
                  <a:lnTo>
                    <a:pt x="1046" y="1231"/>
                  </a:lnTo>
                  <a:lnTo>
                    <a:pt x="440" y="2450"/>
                  </a:lnTo>
                  <a:cubicBezTo>
                    <a:pt x="440" y="2541"/>
                    <a:pt x="440" y="2625"/>
                    <a:pt x="523" y="2625"/>
                  </a:cubicBezTo>
                  <a:lnTo>
                    <a:pt x="698" y="2625"/>
                  </a:lnTo>
                  <a:lnTo>
                    <a:pt x="1394" y="1496"/>
                  </a:lnTo>
                  <a:lnTo>
                    <a:pt x="1394" y="1496"/>
                  </a:lnTo>
                  <a:lnTo>
                    <a:pt x="1137" y="2625"/>
                  </a:lnTo>
                  <a:cubicBezTo>
                    <a:pt x="1046" y="2625"/>
                    <a:pt x="1137" y="2715"/>
                    <a:pt x="1137" y="2715"/>
                  </a:cubicBezTo>
                  <a:cubicBezTo>
                    <a:pt x="1220" y="2715"/>
                    <a:pt x="1311" y="2715"/>
                    <a:pt x="1311" y="2625"/>
                  </a:cubicBezTo>
                  <a:lnTo>
                    <a:pt x="1743" y="1579"/>
                  </a:lnTo>
                  <a:lnTo>
                    <a:pt x="1659" y="2450"/>
                  </a:lnTo>
                  <a:cubicBezTo>
                    <a:pt x="1659" y="2541"/>
                    <a:pt x="1659" y="2625"/>
                    <a:pt x="1743" y="2625"/>
                  </a:cubicBezTo>
                  <a:cubicBezTo>
                    <a:pt x="1833" y="2625"/>
                    <a:pt x="1833" y="2541"/>
                    <a:pt x="1833" y="2541"/>
                  </a:cubicBezTo>
                  <a:cubicBezTo>
                    <a:pt x="1833" y="2541"/>
                    <a:pt x="2265" y="1405"/>
                    <a:pt x="2356" y="534"/>
                  </a:cubicBezTo>
                  <a:cubicBezTo>
                    <a:pt x="2356" y="451"/>
                    <a:pt x="2440" y="276"/>
                    <a:pt x="2265" y="102"/>
                  </a:cubicBezTo>
                  <a:cubicBezTo>
                    <a:pt x="2191" y="28"/>
                    <a:pt x="2117" y="0"/>
                    <a:pt x="20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557;p38">
              <a:extLst>
                <a:ext uri="{FF2B5EF4-FFF2-40B4-BE49-F238E27FC236}">
                  <a16:creationId xmlns:a16="http://schemas.microsoft.com/office/drawing/2014/main" id="{DFB5AEC3-22DF-AD27-704B-F6027BFB643E}"/>
                </a:ext>
              </a:extLst>
            </p:cNvPr>
            <p:cNvSpPr/>
            <p:nvPr/>
          </p:nvSpPr>
          <p:spPr>
            <a:xfrm>
              <a:off x="-2469522" y="1761411"/>
              <a:ext cx="358924" cy="415899"/>
            </a:xfrm>
            <a:custGeom>
              <a:avLst/>
              <a:gdLst/>
              <a:ahLst/>
              <a:cxnLst/>
              <a:rect l="l" t="t" r="r" b="b"/>
              <a:pathLst>
                <a:path w="6621" h="7672" extrusionOk="0">
                  <a:moveTo>
                    <a:pt x="5537" y="0"/>
                  </a:moveTo>
                  <a:cubicBezTo>
                    <a:pt x="5350" y="0"/>
                    <a:pt x="5154" y="58"/>
                    <a:pt x="4969" y="181"/>
                  </a:cubicBezTo>
                  <a:cubicBezTo>
                    <a:pt x="4878" y="181"/>
                    <a:pt x="2265" y="2794"/>
                    <a:pt x="2182" y="2878"/>
                  </a:cubicBezTo>
                  <a:cubicBezTo>
                    <a:pt x="1568" y="3840"/>
                    <a:pt x="1" y="6975"/>
                    <a:pt x="1" y="7059"/>
                  </a:cubicBezTo>
                  <a:cubicBezTo>
                    <a:pt x="614" y="7324"/>
                    <a:pt x="697" y="7672"/>
                    <a:pt x="697" y="7672"/>
                  </a:cubicBezTo>
                  <a:lnTo>
                    <a:pt x="3659" y="4272"/>
                  </a:lnTo>
                  <a:cubicBezTo>
                    <a:pt x="3659" y="4188"/>
                    <a:pt x="3659" y="4188"/>
                    <a:pt x="3750" y="4188"/>
                  </a:cubicBezTo>
                  <a:lnTo>
                    <a:pt x="6363" y="1575"/>
                  </a:lnTo>
                  <a:cubicBezTo>
                    <a:pt x="6537" y="1310"/>
                    <a:pt x="6620" y="878"/>
                    <a:pt x="6363" y="530"/>
                  </a:cubicBezTo>
                  <a:cubicBezTo>
                    <a:pt x="6192" y="192"/>
                    <a:pt x="5878" y="0"/>
                    <a:pt x="5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558;p38">
              <a:extLst>
                <a:ext uri="{FF2B5EF4-FFF2-40B4-BE49-F238E27FC236}">
                  <a16:creationId xmlns:a16="http://schemas.microsoft.com/office/drawing/2014/main" id="{F64300BF-920C-19C7-C4B4-6ABBF7F2ACD7}"/>
                </a:ext>
              </a:extLst>
            </p:cNvPr>
            <p:cNvSpPr/>
            <p:nvPr/>
          </p:nvSpPr>
          <p:spPr>
            <a:xfrm>
              <a:off x="-2644024" y="2177256"/>
              <a:ext cx="268990" cy="250125"/>
            </a:xfrm>
            <a:custGeom>
              <a:avLst/>
              <a:gdLst/>
              <a:ahLst/>
              <a:cxnLst/>
              <a:rect l="l" t="t" r="r" b="b"/>
              <a:pathLst>
                <a:path w="4962" h="4614" extrusionOk="0">
                  <a:moveTo>
                    <a:pt x="2523" y="1"/>
                  </a:moveTo>
                  <a:cubicBezTo>
                    <a:pt x="175" y="1"/>
                    <a:pt x="0" y="4614"/>
                    <a:pt x="0" y="4614"/>
                  </a:cubicBezTo>
                  <a:lnTo>
                    <a:pt x="84" y="4614"/>
                  </a:lnTo>
                  <a:cubicBezTo>
                    <a:pt x="175" y="4008"/>
                    <a:pt x="432" y="85"/>
                    <a:pt x="2523" y="85"/>
                  </a:cubicBezTo>
                  <a:cubicBezTo>
                    <a:pt x="4530" y="85"/>
                    <a:pt x="4878" y="4008"/>
                    <a:pt x="4962" y="4614"/>
                  </a:cubicBezTo>
                  <a:cubicBezTo>
                    <a:pt x="4962" y="4614"/>
                    <a:pt x="4787" y="1"/>
                    <a:pt x="2523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559;p38">
              <a:extLst>
                <a:ext uri="{FF2B5EF4-FFF2-40B4-BE49-F238E27FC236}">
                  <a16:creationId xmlns:a16="http://schemas.microsoft.com/office/drawing/2014/main" id="{EB3BED22-8516-9012-6356-13B13464D7FD}"/>
                </a:ext>
              </a:extLst>
            </p:cNvPr>
            <p:cNvSpPr/>
            <p:nvPr/>
          </p:nvSpPr>
          <p:spPr>
            <a:xfrm>
              <a:off x="-2681809" y="2417894"/>
              <a:ext cx="349492" cy="307154"/>
            </a:xfrm>
            <a:custGeom>
              <a:avLst/>
              <a:gdLst/>
              <a:ahLst/>
              <a:cxnLst/>
              <a:rect l="l" t="t" r="r" b="b"/>
              <a:pathLst>
                <a:path w="6447" h="5666" extrusionOk="0">
                  <a:moveTo>
                    <a:pt x="697" y="1"/>
                  </a:moveTo>
                  <a:lnTo>
                    <a:pt x="697" y="614"/>
                  </a:lnTo>
                  <a:cubicBezTo>
                    <a:pt x="258" y="1136"/>
                    <a:pt x="1" y="1833"/>
                    <a:pt x="1" y="2530"/>
                  </a:cubicBezTo>
                  <a:cubicBezTo>
                    <a:pt x="1" y="4272"/>
                    <a:pt x="523" y="5666"/>
                    <a:pt x="3220" y="5666"/>
                  </a:cubicBezTo>
                  <a:cubicBezTo>
                    <a:pt x="5923" y="5666"/>
                    <a:pt x="6446" y="4272"/>
                    <a:pt x="6446" y="2530"/>
                  </a:cubicBezTo>
                  <a:cubicBezTo>
                    <a:pt x="6446" y="1833"/>
                    <a:pt x="6181" y="1136"/>
                    <a:pt x="5749" y="614"/>
                  </a:cubicBezTo>
                  <a:lnTo>
                    <a:pt x="5659" y="614"/>
                  </a:lnTo>
                  <a:lnTo>
                    <a:pt x="5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560;p38">
              <a:extLst>
                <a:ext uri="{FF2B5EF4-FFF2-40B4-BE49-F238E27FC236}">
                  <a16:creationId xmlns:a16="http://schemas.microsoft.com/office/drawing/2014/main" id="{78775143-CBBF-DE1A-6E0F-48C16D2D350F}"/>
                </a:ext>
              </a:extLst>
            </p:cNvPr>
            <p:cNvSpPr/>
            <p:nvPr/>
          </p:nvSpPr>
          <p:spPr>
            <a:xfrm>
              <a:off x="-2615727" y="2505606"/>
              <a:ext cx="75623" cy="101210"/>
            </a:xfrm>
            <a:custGeom>
              <a:avLst/>
              <a:gdLst/>
              <a:ahLst/>
              <a:cxnLst/>
              <a:rect l="l" t="t" r="r" b="b"/>
              <a:pathLst>
                <a:path w="1395" h="1867" extrusionOk="0">
                  <a:moveTo>
                    <a:pt x="1068" y="1"/>
                  </a:moveTo>
                  <a:cubicBezTo>
                    <a:pt x="1055" y="1"/>
                    <a:pt x="1046" y="11"/>
                    <a:pt x="1046" y="41"/>
                  </a:cubicBezTo>
                  <a:lnTo>
                    <a:pt x="1" y="1170"/>
                  </a:lnTo>
                  <a:lnTo>
                    <a:pt x="1" y="1260"/>
                  </a:lnTo>
                  <a:lnTo>
                    <a:pt x="1304" y="1867"/>
                  </a:lnTo>
                  <a:cubicBezTo>
                    <a:pt x="1395" y="1867"/>
                    <a:pt x="1395" y="1783"/>
                    <a:pt x="1395" y="1783"/>
                  </a:cubicBezTo>
                  <a:lnTo>
                    <a:pt x="1130" y="41"/>
                  </a:lnTo>
                  <a:cubicBezTo>
                    <a:pt x="1130" y="41"/>
                    <a:pt x="1093" y="1"/>
                    <a:pt x="1068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561;p38">
              <a:extLst>
                <a:ext uri="{FF2B5EF4-FFF2-40B4-BE49-F238E27FC236}">
                  <a16:creationId xmlns:a16="http://schemas.microsoft.com/office/drawing/2014/main" id="{D97D9AE3-5E67-CCE7-E0AD-84A6F19D4FD8}"/>
                </a:ext>
              </a:extLst>
            </p:cNvPr>
            <p:cNvSpPr/>
            <p:nvPr/>
          </p:nvSpPr>
          <p:spPr>
            <a:xfrm>
              <a:off x="-2601740" y="2606762"/>
              <a:ext cx="193855" cy="85327"/>
            </a:xfrm>
            <a:custGeom>
              <a:avLst/>
              <a:gdLst/>
              <a:ahLst/>
              <a:cxnLst/>
              <a:rect l="l" t="t" r="r" b="b"/>
              <a:pathLst>
                <a:path w="3576" h="1574" extrusionOk="0">
                  <a:moveTo>
                    <a:pt x="3485" y="1"/>
                  </a:moveTo>
                  <a:cubicBezTo>
                    <a:pt x="3029" y="319"/>
                    <a:pt x="2474" y="423"/>
                    <a:pt x="1944" y="423"/>
                  </a:cubicBezTo>
                  <a:cubicBezTo>
                    <a:pt x="1162" y="423"/>
                    <a:pt x="437" y="195"/>
                    <a:pt x="175" y="91"/>
                  </a:cubicBezTo>
                  <a:cubicBezTo>
                    <a:pt x="91" y="91"/>
                    <a:pt x="1" y="91"/>
                    <a:pt x="1" y="175"/>
                  </a:cubicBezTo>
                  <a:cubicBezTo>
                    <a:pt x="175" y="523"/>
                    <a:pt x="523" y="1394"/>
                    <a:pt x="1569" y="1568"/>
                  </a:cubicBezTo>
                  <a:cubicBezTo>
                    <a:pt x="1635" y="1572"/>
                    <a:pt x="1699" y="1574"/>
                    <a:pt x="1761" y="1574"/>
                  </a:cubicBezTo>
                  <a:cubicBezTo>
                    <a:pt x="3330" y="1574"/>
                    <a:pt x="3575" y="507"/>
                    <a:pt x="3575" y="91"/>
                  </a:cubicBezTo>
                  <a:cubicBezTo>
                    <a:pt x="3575" y="1"/>
                    <a:pt x="3575" y="1"/>
                    <a:pt x="348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562;p38">
              <a:extLst>
                <a:ext uri="{FF2B5EF4-FFF2-40B4-BE49-F238E27FC236}">
                  <a16:creationId xmlns:a16="http://schemas.microsoft.com/office/drawing/2014/main" id="{DEDA7070-0A67-2825-AECD-31E922593780}"/>
                </a:ext>
              </a:extLst>
            </p:cNvPr>
            <p:cNvSpPr/>
            <p:nvPr/>
          </p:nvSpPr>
          <p:spPr>
            <a:xfrm>
              <a:off x="-2474022" y="2505606"/>
              <a:ext cx="80122" cy="101210"/>
            </a:xfrm>
            <a:custGeom>
              <a:avLst/>
              <a:gdLst/>
              <a:ahLst/>
              <a:cxnLst/>
              <a:rect l="l" t="t" r="r" b="b"/>
              <a:pathLst>
                <a:path w="1478" h="1867" extrusionOk="0">
                  <a:moveTo>
                    <a:pt x="325" y="1"/>
                  </a:moveTo>
                  <a:cubicBezTo>
                    <a:pt x="298" y="1"/>
                    <a:pt x="258" y="41"/>
                    <a:pt x="258" y="41"/>
                  </a:cubicBezTo>
                  <a:lnTo>
                    <a:pt x="0" y="1783"/>
                  </a:lnTo>
                  <a:lnTo>
                    <a:pt x="84" y="1867"/>
                  </a:lnTo>
                  <a:lnTo>
                    <a:pt x="1394" y="1260"/>
                  </a:lnTo>
                  <a:cubicBezTo>
                    <a:pt x="1477" y="1260"/>
                    <a:pt x="1477" y="1170"/>
                    <a:pt x="1394" y="1170"/>
                  </a:cubicBezTo>
                  <a:lnTo>
                    <a:pt x="348" y="41"/>
                  </a:lnTo>
                  <a:cubicBezTo>
                    <a:pt x="348" y="11"/>
                    <a:pt x="338" y="1"/>
                    <a:pt x="32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563;p38">
              <a:extLst>
                <a:ext uri="{FF2B5EF4-FFF2-40B4-BE49-F238E27FC236}">
                  <a16:creationId xmlns:a16="http://schemas.microsoft.com/office/drawing/2014/main" id="{9ADCAE2F-6280-F27A-DDEE-B9994FEE3396}"/>
                </a:ext>
              </a:extLst>
            </p:cNvPr>
            <p:cNvSpPr/>
            <p:nvPr/>
          </p:nvSpPr>
          <p:spPr>
            <a:xfrm>
              <a:off x="-2516739" y="2592776"/>
              <a:ext cx="18974" cy="14040"/>
            </a:xfrm>
            <a:custGeom>
              <a:avLst/>
              <a:gdLst/>
              <a:ahLst/>
              <a:cxnLst/>
              <a:rect l="l" t="t" r="r" b="b"/>
              <a:pathLst>
                <a:path w="350" h="259" extrusionOk="0">
                  <a:moveTo>
                    <a:pt x="175" y="1"/>
                  </a:moveTo>
                  <a:lnTo>
                    <a:pt x="91" y="175"/>
                  </a:lnTo>
                  <a:cubicBezTo>
                    <a:pt x="1" y="259"/>
                    <a:pt x="91" y="259"/>
                    <a:pt x="91" y="259"/>
                  </a:cubicBezTo>
                  <a:lnTo>
                    <a:pt x="265" y="259"/>
                  </a:lnTo>
                  <a:cubicBezTo>
                    <a:pt x="349" y="259"/>
                    <a:pt x="349" y="259"/>
                    <a:pt x="349" y="175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564;p38">
              <a:extLst>
                <a:ext uri="{FF2B5EF4-FFF2-40B4-BE49-F238E27FC236}">
                  <a16:creationId xmlns:a16="http://schemas.microsoft.com/office/drawing/2014/main" id="{4B82CF7F-96F9-33AF-4AEF-CACBE9982A30}"/>
                </a:ext>
              </a:extLst>
            </p:cNvPr>
            <p:cNvSpPr/>
            <p:nvPr/>
          </p:nvSpPr>
          <p:spPr>
            <a:xfrm>
              <a:off x="-2639525" y="2446246"/>
              <a:ext cx="264491" cy="18919"/>
            </a:xfrm>
            <a:custGeom>
              <a:avLst/>
              <a:gdLst/>
              <a:ahLst/>
              <a:cxnLst/>
              <a:rect l="l" t="t" r="r" b="b"/>
              <a:pathLst>
                <a:path w="4879" h="349" extrusionOk="0">
                  <a:moveTo>
                    <a:pt x="92" y="0"/>
                  </a:moveTo>
                  <a:cubicBezTo>
                    <a:pt x="1" y="0"/>
                    <a:pt x="1" y="0"/>
                    <a:pt x="1" y="91"/>
                  </a:cubicBezTo>
                  <a:lnTo>
                    <a:pt x="92" y="91"/>
                  </a:lnTo>
                  <a:cubicBezTo>
                    <a:pt x="1046" y="265"/>
                    <a:pt x="1917" y="349"/>
                    <a:pt x="2614" y="349"/>
                  </a:cubicBezTo>
                  <a:cubicBezTo>
                    <a:pt x="4098" y="349"/>
                    <a:pt x="4879" y="91"/>
                    <a:pt x="4879" y="91"/>
                  </a:cubicBezTo>
                  <a:lnTo>
                    <a:pt x="4879" y="0"/>
                  </a:lnTo>
                  <a:lnTo>
                    <a:pt x="4795" y="0"/>
                  </a:lnTo>
                  <a:cubicBezTo>
                    <a:pt x="4621" y="91"/>
                    <a:pt x="3924" y="174"/>
                    <a:pt x="2614" y="174"/>
                  </a:cubicBezTo>
                  <a:cubicBezTo>
                    <a:pt x="1917" y="174"/>
                    <a:pt x="1046" y="174"/>
                    <a:pt x="92" y="0"/>
                  </a:cubicBez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565;p38">
              <a:extLst>
                <a:ext uri="{FF2B5EF4-FFF2-40B4-BE49-F238E27FC236}">
                  <a16:creationId xmlns:a16="http://schemas.microsoft.com/office/drawing/2014/main" id="{DC23765E-1819-A41D-DCE8-158D2DE19AFD}"/>
                </a:ext>
              </a:extLst>
            </p:cNvPr>
            <p:cNvSpPr/>
            <p:nvPr/>
          </p:nvSpPr>
          <p:spPr>
            <a:xfrm>
              <a:off x="-2743391" y="384748"/>
              <a:ext cx="1327061" cy="1431252"/>
            </a:xfrm>
            <a:custGeom>
              <a:avLst/>
              <a:gdLst/>
              <a:ahLst/>
              <a:cxnLst/>
              <a:rect l="l" t="t" r="r" b="b"/>
              <a:pathLst>
                <a:path w="24480" h="26402" extrusionOk="0">
                  <a:moveTo>
                    <a:pt x="12402" y="1"/>
                  </a:moveTo>
                  <a:cubicBezTo>
                    <a:pt x="9846" y="1"/>
                    <a:pt x="3930" y="633"/>
                    <a:pt x="2440" y="6323"/>
                  </a:cubicBezTo>
                  <a:cubicBezTo>
                    <a:pt x="523" y="13731"/>
                    <a:pt x="1" y="23834"/>
                    <a:pt x="614" y="24531"/>
                  </a:cubicBezTo>
                  <a:cubicBezTo>
                    <a:pt x="724" y="24658"/>
                    <a:pt x="852" y="24710"/>
                    <a:pt x="987" y="24710"/>
                  </a:cubicBezTo>
                  <a:cubicBezTo>
                    <a:pt x="1596" y="24710"/>
                    <a:pt x="2356" y="23660"/>
                    <a:pt x="2356" y="23660"/>
                  </a:cubicBezTo>
                  <a:cubicBezTo>
                    <a:pt x="2356" y="23660"/>
                    <a:pt x="2760" y="24952"/>
                    <a:pt x="3429" y="24952"/>
                  </a:cubicBezTo>
                  <a:cubicBezTo>
                    <a:pt x="3742" y="24952"/>
                    <a:pt x="4114" y="24668"/>
                    <a:pt x="4530" y="23834"/>
                  </a:cubicBezTo>
                  <a:cubicBezTo>
                    <a:pt x="4530" y="23834"/>
                    <a:pt x="4767" y="25058"/>
                    <a:pt x="5295" y="25058"/>
                  </a:cubicBezTo>
                  <a:cubicBezTo>
                    <a:pt x="5550" y="25058"/>
                    <a:pt x="5874" y="24771"/>
                    <a:pt x="6272" y="23918"/>
                  </a:cubicBezTo>
                  <a:cubicBezTo>
                    <a:pt x="6272" y="23918"/>
                    <a:pt x="6674" y="25327"/>
                    <a:pt x="7289" y="25327"/>
                  </a:cubicBezTo>
                  <a:cubicBezTo>
                    <a:pt x="7578" y="25327"/>
                    <a:pt x="7915" y="25014"/>
                    <a:pt x="8279" y="24092"/>
                  </a:cubicBezTo>
                  <a:cubicBezTo>
                    <a:pt x="8279" y="24092"/>
                    <a:pt x="8520" y="25539"/>
                    <a:pt x="9028" y="25539"/>
                  </a:cubicBezTo>
                  <a:cubicBezTo>
                    <a:pt x="9269" y="25539"/>
                    <a:pt x="9568" y="25216"/>
                    <a:pt x="9930" y="24266"/>
                  </a:cubicBezTo>
                  <a:cubicBezTo>
                    <a:pt x="9930" y="24266"/>
                    <a:pt x="10172" y="25636"/>
                    <a:pt x="10710" y="25636"/>
                  </a:cubicBezTo>
                  <a:cubicBezTo>
                    <a:pt x="10963" y="25636"/>
                    <a:pt x="11282" y="25332"/>
                    <a:pt x="11672" y="24440"/>
                  </a:cubicBezTo>
                  <a:cubicBezTo>
                    <a:pt x="11672" y="24440"/>
                    <a:pt x="11950" y="25902"/>
                    <a:pt x="12529" y="25902"/>
                  </a:cubicBezTo>
                  <a:cubicBezTo>
                    <a:pt x="12810" y="25902"/>
                    <a:pt x="13162" y="25557"/>
                    <a:pt x="13589" y="24531"/>
                  </a:cubicBezTo>
                  <a:cubicBezTo>
                    <a:pt x="13589" y="24531"/>
                    <a:pt x="13872" y="25938"/>
                    <a:pt x="14408" y="25938"/>
                  </a:cubicBezTo>
                  <a:cubicBezTo>
                    <a:pt x="14660" y="25938"/>
                    <a:pt x="14969" y="25625"/>
                    <a:pt x="15331" y="24705"/>
                  </a:cubicBezTo>
                  <a:cubicBezTo>
                    <a:pt x="15331" y="24705"/>
                    <a:pt x="15733" y="26152"/>
                    <a:pt x="16482" y="26152"/>
                  </a:cubicBezTo>
                  <a:cubicBezTo>
                    <a:pt x="16835" y="26152"/>
                    <a:pt x="17267" y="25829"/>
                    <a:pt x="17770" y="24879"/>
                  </a:cubicBezTo>
                  <a:cubicBezTo>
                    <a:pt x="17770" y="24879"/>
                    <a:pt x="18091" y="26286"/>
                    <a:pt x="18571" y="26286"/>
                  </a:cubicBezTo>
                  <a:cubicBezTo>
                    <a:pt x="18797" y="26286"/>
                    <a:pt x="19058" y="25973"/>
                    <a:pt x="19337" y="25054"/>
                  </a:cubicBezTo>
                  <a:cubicBezTo>
                    <a:pt x="19337" y="25054"/>
                    <a:pt x="19653" y="26395"/>
                    <a:pt x="20152" y="26395"/>
                  </a:cubicBezTo>
                  <a:cubicBezTo>
                    <a:pt x="20395" y="26395"/>
                    <a:pt x="20681" y="26078"/>
                    <a:pt x="20996" y="25137"/>
                  </a:cubicBezTo>
                  <a:cubicBezTo>
                    <a:pt x="20996" y="25137"/>
                    <a:pt x="21628" y="26401"/>
                    <a:pt x="22246" y="26401"/>
                  </a:cubicBezTo>
                  <a:cubicBezTo>
                    <a:pt x="22353" y="26401"/>
                    <a:pt x="22460" y="26363"/>
                    <a:pt x="22564" y="26273"/>
                  </a:cubicBezTo>
                  <a:cubicBezTo>
                    <a:pt x="23260" y="25660"/>
                    <a:pt x="24480" y="15647"/>
                    <a:pt x="23692" y="8065"/>
                  </a:cubicBezTo>
                  <a:cubicBezTo>
                    <a:pt x="22996" y="575"/>
                    <a:pt x="13763" y="52"/>
                    <a:pt x="13763" y="52"/>
                  </a:cubicBezTo>
                  <a:lnTo>
                    <a:pt x="13589" y="52"/>
                  </a:lnTo>
                  <a:cubicBezTo>
                    <a:pt x="13589" y="52"/>
                    <a:pt x="13133" y="1"/>
                    <a:pt x="12402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566;p38">
              <a:extLst>
                <a:ext uri="{FF2B5EF4-FFF2-40B4-BE49-F238E27FC236}">
                  <a16:creationId xmlns:a16="http://schemas.microsoft.com/office/drawing/2014/main" id="{9419C3A5-94FD-599C-41D1-B0621FCC1B3D}"/>
                </a:ext>
              </a:extLst>
            </p:cNvPr>
            <p:cNvSpPr/>
            <p:nvPr/>
          </p:nvSpPr>
          <p:spPr>
            <a:xfrm>
              <a:off x="-2375088" y="2795630"/>
              <a:ext cx="241072" cy="119858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567;p38">
              <a:extLst>
                <a:ext uri="{FF2B5EF4-FFF2-40B4-BE49-F238E27FC236}">
                  <a16:creationId xmlns:a16="http://schemas.microsoft.com/office/drawing/2014/main" id="{2195AB98-B49C-7BC7-093D-5A1EF4F98DA3}"/>
                </a:ext>
              </a:extLst>
            </p:cNvPr>
            <p:cNvSpPr/>
            <p:nvPr/>
          </p:nvSpPr>
          <p:spPr>
            <a:xfrm>
              <a:off x="-2077421" y="2795630"/>
              <a:ext cx="240692" cy="119858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84" y="1394"/>
                    <a:pt x="523" y="1485"/>
                    <a:pt x="955" y="1569"/>
                  </a:cubicBezTo>
                  <a:cubicBezTo>
                    <a:pt x="1836" y="1820"/>
                    <a:pt x="2990" y="2210"/>
                    <a:pt x="3662" y="2210"/>
                  </a:cubicBezTo>
                  <a:cubicBezTo>
                    <a:pt x="3921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568;p38">
              <a:extLst>
                <a:ext uri="{FF2B5EF4-FFF2-40B4-BE49-F238E27FC236}">
                  <a16:creationId xmlns:a16="http://schemas.microsoft.com/office/drawing/2014/main" id="{DEB2A96F-D93B-270E-B336-E9AA41945BCB}"/>
                </a:ext>
              </a:extLst>
            </p:cNvPr>
            <p:cNvSpPr/>
            <p:nvPr/>
          </p:nvSpPr>
          <p:spPr>
            <a:xfrm>
              <a:off x="-2237937" y="2073390"/>
              <a:ext cx="264436" cy="737907"/>
            </a:xfrm>
            <a:custGeom>
              <a:avLst/>
              <a:gdLst/>
              <a:ahLst/>
              <a:cxnLst/>
              <a:rect l="l" t="t" r="r" b="b"/>
              <a:pathLst>
                <a:path w="4878" h="1361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lnTo>
                    <a:pt x="258" y="13498"/>
                  </a:lnTo>
                  <a:cubicBezTo>
                    <a:pt x="258" y="13498"/>
                    <a:pt x="572" y="13612"/>
                    <a:pt x="971" y="13612"/>
                  </a:cubicBezTo>
                  <a:cubicBezTo>
                    <a:pt x="1270" y="13612"/>
                    <a:pt x="1618" y="13548"/>
                    <a:pt x="1916" y="13324"/>
                  </a:cubicBezTo>
                  <a:cubicBezTo>
                    <a:pt x="1916" y="13240"/>
                    <a:pt x="2174" y="7227"/>
                    <a:pt x="2174" y="7227"/>
                  </a:cubicBezTo>
                  <a:lnTo>
                    <a:pt x="2439" y="1130"/>
                  </a:lnTo>
                  <a:lnTo>
                    <a:pt x="2697" y="7227"/>
                  </a:lnTo>
                  <a:cubicBezTo>
                    <a:pt x="2697" y="7227"/>
                    <a:pt x="2962" y="13240"/>
                    <a:pt x="2962" y="13324"/>
                  </a:cubicBezTo>
                  <a:cubicBezTo>
                    <a:pt x="3260" y="13548"/>
                    <a:pt x="3606" y="13612"/>
                    <a:pt x="3904" y="13612"/>
                  </a:cubicBezTo>
                  <a:cubicBezTo>
                    <a:pt x="4301" y="13612"/>
                    <a:pt x="4613" y="13498"/>
                    <a:pt x="4613" y="13498"/>
                  </a:cubicBezTo>
                  <a:lnTo>
                    <a:pt x="4704" y="7227"/>
                  </a:lnTo>
                  <a:lnTo>
                    <a:pt x="4878" y="1046"/>
                  </a:lnTo>
                  <a:cubicBezTo>
                    <a:pt x="4878" y="175"/>
                    <a:pt x="4355" y="1"/>
                    <a:pt x="3658" y="1"/>
                  </a:cubicBezTo>
                  <a:cubicBezTo>
                    <a:pt x="3045" y="1"/>
                    <a:pt x="2523" y="175"/>
                    <a:pt x="2439" y="872"/>
                  </a:cubicBezTo>
                  <a:cubicBezTo>
                    <a:pt x="2348" y="175"/>
                    <a:pt x="182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569;p38">
              <a:extLst>
                <a:ext uri="{FF2B5EF4-FFF2-40B4-BE49-F238E27FC236}">
                  <a16:creationId xmlns:a16="http://schemas.microsoft.com/office/drawing/2014/main" id="{E5D15234-B69A-CAB4-0BDC-25464485657B}"/>
                </a:ext>
              </a:extLst>
            </p:cNvPr>
            <p:cNvSpPr/>
            <p:nvPr/>
          </p:nvSpPr>
          <p:spPr>
            <a:xfrm>
              <a:off x="-1661902" y="1785209"/>
              <a:ext cx="165124" cy="113353"/>
            </a:xfrm>
            <a:custGeom>
              <a:avLst/>
              <a:gdLst/>
              <a:ahLst/>
              <a:cxnLst/>
              <a:rect l="l" t="t" r="r" b="b"/>
              <a:pathLst>
                <a:path w="3046" h="2091" extrusionOk="0">
                  <a:moveTo>
                    <a:pt x="1129" y="0"/>
                  </a:moveTo>
                  <a:cubicBezTo>
                    <a:pt x="955" y="91"/>
                    <a:pt x="781" y="174"/>
                    <a:pt x="781" y="348"/>
                  </a:cubicBezTo>
                  <a:cubicBezTo>
                    <a:pt x="523" y="787"/>
                    <a:pt x="258" y="1310"/>
                    <a:pt x="258" y="1310"/>
                  </a:cubicBezTo>
                  <a:cubicBezTo>
                    <a:pt x="84" y="1394"/>
                    <a:pt x="1" y="1484"/>
                    <a:pt x="84" y="1742"/>
                  </a:cubicBezTo>
                  <a:cubicBezTo>
                    <a:pt x="175" y="1916"/>
                    <a:pt x="433" y="1916"/>
                    <a:pt x="433" y="1916"/>
                  </a:cubicBezTo>
                  <a:cubicBezTo>
                    <a:pt x="1304" y="2091"/>
                    <a:pt x="2523" y="2091"/>
                    <a:pt x="2523" y="2091"/>
                  </a:cubicBezTo>
                  <a:cubicBezTo>
                    <a:pt x="2523" y="2091"/>
                    <a:pt x="2614" y="2091"/>
                    <a:pt x="2614" y="2007"/>
                  </a:cubicBezTo>
                  <a:cubicBezTo>
                    <a:pt x="2697" y="2007"/>
                    <a:pt x="2614" y="1916"/>
                    <a:pt x="2523" y="1833"/>
                  </a:cubicBezTo>
                  <a:lnTo>
                    <a:pt x="1652" y="1658"/>
                  </a:lnTo>
                  <a:lnTo>
                    <a:pt x="2788" y="1658"/>
                  </a:lnTo>
                  <a:cubicBezTo>
                    <a:pt x="2871" y="1658"/>
                    <a:pt x="2871" y="1568"/>
                    <a:pt x="2962" y="1484"/>
                  </a:cubicBezTo>
                  <a:lnTo>
                    <a:pt x="2871" y="1394"/>
                  </a:lnTo>
                  <a:lnTo>
                    <a:pt x="1652" y="1310"/>
                  </a:lnTo>
                  <a:lnTo>
                    <a:pt x="2962" y="1045"/>
                  </a:lnTo>
                  <a:cubicBezTo>
                    <a:pt x="3046" y="1045"/>
                    <a:pt x="3046" y="962"/>
                    <a:pt x="3046" y="871"/>
                  </a:cubicBezTo>
                  <a:lnTo>
                    <a:pt x="2962" y="787"/>
                  </a:lnTo>
                  <a:lnTo>
                    <a:pt x="1568" y="962"/>
                  </a:lnTo>
                  <a:lnTo>
                    <a:pt x="2614" y="439"/>
                  </a:lnTo>
                  <a:cubicBezTo>
                    <a:pt x="2697" y="439"/>
                    <a:pt x="2788" y="348"/>
                    <a:pt x="2697" y="265"/>
                  </a:cubicBezTo>
                  <a:cubicBezTo>
                    <a:pt x="2697" y="265"/>
                    <a:pt x="2614" y="174"/>
                    <a:pt x="2523" y="174"/>
                  </a:cubicBezTo>
                  <a:lnTo>
                    <a:pt x="1129" y="697"/>
                  </a:lnTo>
                  <a:cubicBezTo>
                    <a:pt x="1220" y="348"/>
                    <a:pt x="1220" y="265"/>
                    <a:pt x="1220" y="91"/>
                  </a:cubicBezTo>
                  <a:lnTo>
                    <a:pt x="112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570;p38">
              <a:extLst>
                <a:ext uri="{FF2B5EF4-FFF2-40B4-BE49-F238E27FC236}">
                  <a16:creationId xmlns:a16="http://schemas.microsoft.com/office/drawing/2014/main" id="{BE8F532D-6A86-E9F9-3523-A692540897B2}"/>
                </a:ext>
              </a:extLst>
            </p:cNvPr>
            <p:cNvSpPr/>
            <p:nvPr/>
          </p:nvSpPr>
          <p:spPr>
            <a:xfrm>
              <a:off x="-2091787" y="1775018"/>
              <a:ext cx="467724" cy="216406"/>
            </a:xfrm>
            <a:custGeom>
              <a:avLst/>
              <a:gdLst/>
              <a:ahLst/>
              <a:cxnLst/>
              <a:rect l="l" t="t" r="r" b="b"/>
              <a:pathLst>
                <a:path w="8628" h="3992" extrusionOk="0">
                  <a:moveTo>
                    <a:pt x="980" y="0"/>
                  </a:moveTo>
                  <a:cubicBezTo>
                    <a:pt x="616" y="0"/>
                    <a:pt x="302" y="245"/>
                    <a:pt x="175" y="627"/>
                  </a:cubicBezTo>
                  <a:cubicBezTo>
                    <a:pt x="1" y="1059"/>
                    <a:pt x="91" y="1498"/>
                    <a:pt x="349" y="1756"/>
                  </a:cubicBezTo>
                  <a:lnTo>
                    <a:pt x="3401" y="3846"/>
                  </a:lnTo>
                  <a:cubicBezTo>
                    <a:pt x="3554" y="3949"/>
                    <a:pt x="3737" y="3991"/>
                    <a:pt x="3934" y="3991"/>
                  </a:cubicBezTo>
                  <a:cubicBezTo>
                    <a:pt x="4071" y="3991"/>
                    <a:pt x="4213" y="3971"/>
                    <a:pt x="4356" y="3937"/>
                  </a:cubicBezTo>
                  <a:lnTo>
                    <a:pt x="8627" y="2104"/>
                  </a:lnTo>
                  <a:cubicBezTo>
                    <a:pt x="8453" y="1930"/>
                    <a:pt x="8363" y="1582"/>
                    <a:pt x="8279" y="1233"/>
                  </a:cubicBezTo>
                  <a:cubicBezTo>
                    <a:pt x="8279" y="1233"/>
                    <a:pt x="5575" y="1582"/>
                    <a:pt x="4182" y="1930"/>
                  </a:cubicBezTo>
                  <a:cubicBezTo>
                    <a:pt x="3401" y="1408"/>
                    <a:pt x="1569" y="104"/>
                    <a:pt x="1394" y="104"/>
                  </a:cubicBezTo>
                  <a:cubicBezTo>
                    <a:pt x="1254" y="33"/>
                    <a:pt x="1114" y="0"/>
                    <a:pt x="9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571;p38">
              <a:extLst>
                <a:ext uri="{FF2B5EF4-FFF2-40B4-BE49-F238E27FC236}">
                  <a16:creationId xmlns:a16="http://schemas.microsoft.com/office/drawing/2014/main" id="{54AFEE2D-7639-B844-2835-8D79213ADBF3}"/>
                </a:ext>
              </a:extLst>
            </p:cNvPr>
            <p:cNvSpPr/>
            <p:nvPr/>
          </p:nvSpPr>
          <p:spPr>
            <a:xfrm>
              <a:off x="-2242870" y="2040159"/>
              <a:ext cx="269369" cy="198354"/>
            </a:xfrm>
            <a:custGeom>
              <a:avLst/>
              <a:gdLst/>
              <a:ahLst/>
              <a:cxnLst/>
              <a:rect l="l" t="t" r="r" b="b"/>
              <a:pathLst>
                <a:path w="4969" h="3659" extrusionOk="0">
                  <a:moveTo>
                    <a:pt x="2530" y="91"/>
                  </a:moveTo>
                  <a:cubicBezTo>
                    <a:pt x="3136" y="91"/>
                    <a:pt x="3749" y="265"/>
                    <a:pt x="4181" y="440"/>
                  </a:cubicBezTo>
                  <a:cubicBezTo>
                    <a:pt x="4356" y="523"/>
                    <a:pt x="4530" y="697"/>
                    <a:pt x="4704" y="788"/>
                  </a:cubicBezTo>
                  <a:cubicBezTo>
                    <a:pt x="4795" y="962"/>
                    <a:pt x="4878" y="1136"/>
                    <a:pt x="4878" y="1311"/>
                  </a:cubicBezTo>
                  <a:cubicBezTo>
                    <a:pt x="4878" y="1833"/>
                    <a:pt x="4795" y="2182"/>
                    <a:pt x="4704" y="2530"/>
                  </a:cubicBezTo>
                  <a:cubicBezTo>
                    <a:pt x="4704" y="2704"/>
                    <a:pt x="4620" y="2878"/>
                    <a:pt x="4446" y="3053"/>
                  </a:cubicBezTo>
                  <a:cubicBezTo>
                    <a:pt x="4272" y="3227"/>
                    <a:pt x="4007" y="3401"/>
                    <a:pt x="3749" y="3401"/>
                  </a:cubicBezTo>
                  <a:cubicBezTo>
                    <a:pt x="3401" y="3485"/>
                    <a:pt x="2962" y="3485"/>
                    <a:pt x="2530" y="3485"/>
                  </a:cubicBezTo>
                  <a:cubicBezTo>
                    <a:pt x="1659" y="3485"/>
                    <a:pt x="1046" y="3401"/>
                    <a:pt x="697" y="3053"/>
                  </a:cubicBezTo>
                  <a:cubicBezTo>
                    <a:pt x="523" y="2878"/>
                    <a:pt x="349" y="2704"/>
                    <a:pt x="265" y="2439"/>
                  </a:cubicBezTo>
                  <a:cubicBezTo>
                    <a:pt x="175" y="2091"/>
                    <a:pt x="91" y="1743"/>
                    <a:pt x="91" y="1311"/>
                  </a:cubicBezTo>
                  <a:cubicBezTo>
                    <a:pt x="175" y="1136"/>
                    <a:pt x="175" y="962"/>
                    <a:pt x="349" y="788"/>
                  </a:cubicBezTo>
                  <a:cubicBezTo>
                    <a:pt x="523" y="614"/>
                    <a:pt x="872" y="440"/>
                    <a:pt x="1220" y="265"/>
                  </a:cubicBezTo>
                  <a:cubicBezTo>
                    <a:pt x="1568" y="175"/>
                    <a:pt x="2091" y="91"/>
                    <a:pt x="2530" y="91"/>
                  </a:cubicBezTo>
                  <a:close/>
                  <a:moveTo>
                    <a:pt x="2530" y="1"/>
                  </a:moveTo>
                  <a:cubicBezTo>
                    <a:pt x="1917" y="1"/>
                    <a:pt x="1311" y="91"/>
                    <a:pt x="788" y="349"/>
                  </a:cubicBezTo>
                  <a:cubicBezTo>
                    <a:pt x="614" y="440"/>
                    <a:pt x="349" y="614"/>
                    <a:pt x="265" y="788"/>
                  </a:cubicBezTo>
                  <a:cubicBezTo>
                    <a:pt x="91" y="962"/>
                    <a:pt x="1" y="1136"/>
                    <a:pt x="1" y="1311"/>
                  </a:cubicBezTo>
                  <a:cubicBezTo>
                    <a:pt x="1" y="1743"/>
                    <a:pt x="91" y="2182"/>
                    <a:pt x="175" y="2439"/>
                  </a:cubicBezTo>
                  <a:cubicBezTo>
                    <a:pt x="265" y="2878"/>
                    <a:pt x="523" y="3227"/>
                    <a:pt x="962" y="3401"/>
                  </a:cubicBezTo>
                  <a:cubicBezTo>
                    <a:pt x="1311" y="3575"/>
                    <a:pt x="1833" y="3659"/>
                    <a:pt x="2530" y="3659"/>
                  </a:cubicBezTo>
                  <a:cubicBezTo>
                    <a:pt x="2962" y="3659"/>
                    <a:pt x="3310" y="3659"/>
                    <a:pt x="3659" y="3575"/>
                  </a:cubicBezTo>
                  <a:cubicBezTo>
                    <a:pt x="3833" y="3485"/>
                    <a:pt x="4098" y="3485"/>
                    <a:pt x="4272" y="3401"/>
                  </a:cubicBezTo>
                  <a:cubicBezTo>
                    <a:pt x="4530" y="3227"/>
                    <a:pt x="4704" y="2962"/>
                    <a:pt x="4795" y="2704"/>
                  </a:cubicBezTo>
                  <a:cubicBezTo>
                    <a:pt x="4969" y="2356"/>
                    <a:pt x="4969" y="1917"/>
                    <a:pt x="4969" y="1311"/>
                  </a:cubicBezTo>
                  <a:cubicBezTo>
                    <a:pt x="4969" y="1136"/>
                    <a:pt x="4878" y="962"/>
                    <a:pt x="4795" y="788"/>
                  </a:cubicBezTo>
                  <a:cubicBezTo>
                    <a:pt x="4530" y="523"/>
                    <a:pt x="4181" y="349"/>
                    <a:pt x="3833" y="175"/>
                  </a:cubicBezTo>
                  <a:cubicBezTo>
                    <a:pt x="3401" y="91"/>
                    <a:pt x="2962" y="1"/>
                    <a:pt x="2530" y="1"/>
                  </a:cubicBez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572;p38">
              <a:extLst>
                <a:ext uri="{FF2B5EF4-FFF2-40B4-BE49-F238E27FC236}">
                  <a16:creationId xmlns:a16="http://schemas.microsoft.com/office/drawing/2014/main" id="{AC4894D9-818C-97D3-02E1-19FCBE730172}"/>
                </a:ext>
              </a:extLst>
            </p:cNvPr>
            <p:cNvSpPr/>
            <p:nvPr/>
          </p:nvSpPr>
          <p:spPr>
            <a:xfrm>
              <a:off x="-2237937" y="1747425"/>
              <a:ext cx="264436" cy="399907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091" y="0"/>
                    <a:pt x="1568" y="265"/>
                    <a:pt x="1045" y="439"/>
                  </a:cubicBezTo>
                  <a:cubicBezTo>
                    <a:pt x="781" y="523"/>
                    <a:pt x="523" y="962"/>
                    <a:pt x="432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529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39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573;p38">
              <a:extLst>
                <a:ext uri="{FF2B5EF4-FFF2-40B4-BE49-F238E27FC236}">
                  <a16:creationId xmlns:a16="http://schemas.microsoft.com/office/drawing/2014/main" id="{E4934CBA-5135-C4FC-6191-56F6BD3F2E44}"/>
                </a:ext>
              </a:extLst>
            </p:cNvPr>
            <p:cNvSpPr/>
            <p:nvPr/>
          </p:nvSpPr>
          <p:spPr>
            <a:xfrm>
              <a:off x="-2351290" y="1753388"/>
              <a:ext cx="491143" cy="655128"/>
            </a:xfrm>
            <a:custGeom>
              <a:avLst/>
              <a:gdLst/>
              <a:ahLst/>
              <a:cxnLst/>
              <a:rect l="l" t="t" r="r" b="b"/>
              <a:pathLst>
                <a:path w="9060" h="12085" extrusionOk="0">
                  <a:moveTo>
                    <a:pt x="4529" y="0"/>
                  </a:moveTo>
                  <a:cubicBezTo>
                    <a:pt x="3723" y="0"/>
                    <a:pt x="2917" y="110"/>
                    <a:pt x="2697" y="329"/>
                  </a:cubicBezTo>
                  <a:cubicBezTo>
                    <a:pt x="2349" y="678"/>
                    <a:pt x="523" y="6252"/>
                    <a:pt x="258" y="8775"/>
                  </a:cubicBezTo>
                  <a:cubicBezTo>
                    <a:pt x="1" y="11304"/>
                    <a:pt x="1478" y="12084"/>
                    <a:pt x="4530" y="12084"/>
                  </a:cubicBezTo>
                  <a:cubicBezTo>
                    <a:pt x="7575" y="12084"/>
                    <a:pt x="9059" y="11304"/>
                    <a:pt x="8794" y="8775"/>
                  </a:cubicBezTo>
                  <a:cubicBezTo>
                    <a:pt x="8537" y="6252"/>
                    <a:pt x="6704" y="678"/>
                    <a:pt x="6356" y="329"/>
                  </a:cubicBezTo>
                  <a:cubicBezTo>
                    <a:pt x="6140" y="110"/>
                    <a:pt x="5335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574;p38">
              <a:extLst>
                <a:ext uri="{FF2B5EF4-FFF2-40B4-BE49-F238E27FC236}">
                  <a16:creationId xmlns:a16="http://schemas.microsoft.com/office/drawing/2014/main" id="{047D0595-D60B-EC31-963A-8BD08ACCDD1F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575;p38">
              <a:extLst>
                <a:ext uri="{FF2B5EF4-FFF2-40B4-BE49-F238E27FC236}">
                  <a16:creationId xmlns:a16="http://schemas.microsoft.com/office/drawing/2014/main" id="{B172478A-3711-6747-FC89-1CEAC6FD6F37}"/>
                </a:ext>
              </a:extLst>
            </p:cNvPr>
            <p:cNvSpPr/>
            <p:nvPr/>
          </p:nvSpPr>
          <p:spPr>
            <a:xfrm>
              <a:off x="-2077421" y="1950658"/>
              <a:ext cx="85055" cy="108420"/>
            </a:xfrm>
            <a:custGeom>
              <a:avLst/>
              <a:gdLst/>
              <a:ahLst/>
              <a:cxnLst/>
              <a:rect l="l" t="t" r="r" b="b"/>
              <a:pathLst>
                <a:path w="156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84" y="2000"/>
                  </a:lnTo>
                  <a:lnTo>
                    <a:pt x="1568" y="1568"/>
                  </a:lnTo>
                  <a:lnTo>
                    <a:pt x="1568" y="1477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576;p38">
              <a:extLst>
                <a:ext uri="{FF2B5EF4-FFF2-40B4-BE49-F238E27FC236}">
                  <a16:creationId xmlns:a16="http://schemas.microsoft.com/office/drawing/2014/main" id="{9B441DD7-45A8-3315-828A-6E4DDDBD27F0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577;p38">
              <a:extLst>
                <a:ext uri="{FF2B5EF4-FFF2-40B4-BE49-F238E27FC236}">
                  <a16:creationId xmlns:a16="http://schemas.microsoft.com/office/drawing/2014/main" id="{E64FBFD5-5E60-F0F5-E8F0-19F39A4D06CE}"/>
                </a:ext>
              </a:extLst>
            </p:cNvPr>
            <p:cNvSpPr/>
            <p:nvPr/>
          </p:nvSpPr>
          <p:spPr>
            <a:xfrm>
              <a:off x="-2256856" y="2054525"/>
              <a:ext cx="297342" cy="146204"/>
            </a:xfrm>
            <a:custGeom>
              <a:avLst/>
              <a:gdLst/>
              <a:ahLst/>
              <a:cxnLst/>
              <a:rect l="l" t="t" r="r" b="b"/>
              <a:pathLst>
                <a:path w="548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3311" y="2697"/>
                  </a:lnTo>
                  <a:cubicBezTo>
                    <a:pt x="3394" y="2697"/>
                    <a:pt x="3394" y="2613"/>
                    <a:pt x="3394" y="2613"/>
                  </a:cubicBezTo>
                  <a:lnTo>
                    <a:pt x="3394" y="2265"/>
                  </a:lnTo>
                  <a:lnTo>
                    <a:pt x="3485" y="2265"/>
                  </a:lnTo>
                  <a:lnTo>
                    <a:pt x="4356" y="1826"/>
                  </a:lnTo>
                  <a:lnTo>
                    <a:pt x="4530" y="2091"/>
                  </a:lnTo>
                  <a:lnTo>
                    <a:pt x="4614" y="2091"/>
                  </a:lnTo>
                  <a:cubicBezTo>
                    <a:pt x="5401" y="1394"/>
                    <a:pt x="5485" y="349"/>
                    <a:pt x="5485" y="84"/>
                  </a:cubicBezTo>
                  <a:lnTo>
                    <a:pt x="5485" y="0"/>
                  </a:lnTo>
                  <a:cubicBezTo>
                    <a:pt x="4363" y="530"/>
                    <a:pt x="3399" y="700"/>
                    <a:pt x="2597" y="700"/>
                  </a:cubicBezTo>
                  <a:cubicBezTo>
                    <a:pt x="2218" y="700"/>
                    <a:pt x="1875" y="662"/>
                    <a:pt x="1569" y="607"/>
                  </a:cubicBezTo>
                  <a:lnTo>
                    <a:pt x="1569" y="871"/>
                  </a:lnTo>
                  <a:lnTo>
                    <a:pt x="698" y="607"/>
                  </a:lnTo>
                  <a:lnTo>
                    <a:pt x="698" y="349"/>
                  </a:lnTo>
                  <a:cubicBezTo>
                    <a:pt x="433" y="258"/>
                    <a:pt x="259" y="84"/>
                    <a:pt x="84" y="0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578;p38">
              <a:extLst>
                <a:ext uri="{FF2B5EF4-FFF2-40B4-BE49-F238E27FC236}">
                  <a16:creationId xmlns:a16="http://schemas.microsoft.com/office/drawing/2014/main" id="{7C9B9AB5-49E5-3DF1-1D55-9742A690481C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2007"/>
                  </a:lnTo>
                  <a:lnTo>
                    <a:pt x="258" y="1659"/>
                  </a:lnTo>
                  <a:cubicBezTo>
                    <a:pt x="175" y="1568"/>
                    <a:pt x="175" y="1568"/>
                    <a:pt x="258" y="1485"/>
                  </a:cubicBez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579;p38">
              <a:extLst>
                <a:ext uri="{FF2B5EF4-FFF2-40B4-BE49-F238E27FC236}">
                  <a16:creationId xmlns:a16="http://schemas.microsoft.com/office/drawing/2014/main" id="{7A0A2D4B-63A2-B72C-4F9E-CD77B147013B}"/>
                </a:ext>
              </a:extLst>
            </p:cNvPr>
            <p:cNvSpPr/>
            <p:nvPr/>
          </p:nvSpPr>
          <p:spPr>
            <a:xfrm>
              <a:off x="-2077421" y="1950658"/>
              <a:ext cx="14040" cy="108420"/>
            </a:xfrm>
            <a:custGeom>
              <a:avLst/>
              <a:gdLst/>
              <a:ahLst/>
              <a:cxnLst/>
              <a:rect l="l" t="t" r="r" b="b"/>
              <a:pathLst>
                <a:path w="25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258" y="2000"/>
                  </a:lnTo>
                  <a:lnTo>
                    <a:pt x="175" y="1916"/>
                  </a:lnTo>
                  <a:lnTo>
                    <a:pt x="175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580;p38">
              <a:extLst>
                <a:ext uri="{FF2B5EF4-FFF2-40B4-BE49-F238E27FC236}">
                  <a16:creationId xmlns:a16="http://schemas.microsoft.com/office/drawing/2014/main" id="{16E3C4E8-1835-4BC9-383F-1CCA688F65ED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175" y="349"/>
                  </a:lnTo>
                  <a:lnTo>
                    <a:pt x="349" y="92"/>
                  </a:lnTo>
                  <a:lnTo>
                    <a:pt x="349" y="1"/>
                  </a:lnTo>
                  <a:close/>
                  <a:moveTo>
                    <a:pt x="614" y="266"/>
                  </a:moveTo>
                  <a:lnTo>
                    <a:pt x="175" y="349"/>
                  </a:lnTo>
                  <a:lnTo>
                    <a:pt x="614" y="349"/>
                  </a:lnTo>
                  <a:lnTo>
                    <a:pt x="614" y="266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581;p38">
              <a:extLst>
                <a:ext uri="{FF2B5EF4-FFF2-40B4-BE49-F238E27FC236}">
                  <a16:creationId xmlns:a16="http://schemas.microsoft.com/office/drawing/2014/main" id="{D2371D5A-A256-4580-1556-D3A57B050B48}"/>
                </a:ext>
              </a:extLst>
            </p:cNvPr>
            <p:cNvSpPr/>
            <p:nvPr/>
          </p:nvSpPr>
          <p:spPr>
            <a:xfrm>
              <a:off x="-2171855" y="2087376"/>
              <a:ext cx="9487" cy="9487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1" y="1"/>
                  </a:moveTo>
                  <a:lnTo>
                    <a:pt x="1" y="175"/>
                  </a:lnTo>
                  <a:lnTo>
                    <a:pt x="175" y="17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582;p38">
              <a:extLst>
                <a:ext uri="{FF2B5EF4-FFF2-40B4-BE49-F238E27FC236}">
                  <a16:creationId xmlns:a16="http://schemas.microsoft.com/office/drawing/2014/main" id="{8C5E1934-B05F-9760-B6C4-BE35B836F600}"/>
                </a:ext>
              </a:extLst>
            </p:cNvPr>
            <p:cNvSpPr/>
            <p:nvPr/>
          </p:nvSpPr>
          <p:spPr>
            <a:xfrm>
              <a:off x="-2044570" y="2054525"/>
              <a:ext cx="85055" cy="28352"/>
            </a:xfrm>
            <a:custGeom>
              <a:avLst/>
              <a:gdLst/>
              <a:ahLst/>
              <a:cxnLst/>
              <a:rect l="l" t="t" r="r" b="b"/>
              <a:pathLst>
                <a:path w="1569" h="523" extrusionOk="0">
                  <a:moveTo>
                    <a:pt x="1569" y="0"/>
                  </a:moveTo>
                  <a:cubicBezTo>
                    <a:pt x="962" y="258"/>
                    <a:pt x="523" y="432"/>
                    <a:pt x="1" y="523"/>
                  </a:cubicBezTo>
                  <a:cubicBezTo>
                    <a:pt x="523" y="432"/>
                    <a:pt x="1046" y="258"/>
                    <a:pt x="1569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583;p38">
              <a:extLst>
                <a:ext uri="{FF2B5EF4-FFF2-40B4-BE49-F238E27FC236}">
                  <a16:creationId xmlns:a16="http://schemas.microsoft.com/office/drawing/2014/main" id="{E76F9CB9-69DB-9C65-18D9-206A41BF3421}"/>
                </a:ext>
              </a:extLst>
            </p:cNvPr>
            <p:cNvSpPr/>
            <p:nvPr/>
          </p:nvSpPr>
          <p:spPr>
            <a:xfrm>
              <a:off x="-2256856" y="2054525"/>
              <a:ext cx="184043" cy="146204"/>
            </a:xfrm>
            <a:custGeom>
              <a:avLst/>
              <a:gdLst/>
              <a:ahLst/>
              <a:cxnLst/>
              <a:rect l="l" t="t" r="r" b="b"/>
              <a:pathLst>
                <a:path w="339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2872" y="2697"/>
                  </a:lnTo>
                  <a:cubicBezTo>
                    <a:pt x="433" y="2697"/>
                    <a:pt x="259" y="697"/>
                    <a:pt x="259" y="84"/>
                  </a:cubicBezTo>
                  <a:cubicBezTo>
                    <a:pt x="175" y="84"/>
                    <a:pt x="175" y="84"/>
                    <a:pt x="84" y="0"/>
                  </a:cubicBezTo>
                  <a:close/>
                  <a:moveTo>
                    <a:pt x="3394" y="2613"/>
                  </a:moveTo>
                  <a:lnTo>
                    <a:pt x="3394" y="2613"/>
                  </a:lnTo>
                  <a:cubicBezTo>
                    <a:pt x="3220" y="2697"/>
                    <a:pt x="3046" y="2697"/>
                    <a:pt x="2872" y="2697"/>
                  </a:cubicBezTo>
                  <a:lnTo>
                    <a:pt x="3311" y="2697"/>
                  </a:lnTo>
                  <a:cubicBezTo>
                    <a:pt x="3394" y="2697"/>
                    <a:pt x="3394" y="2697"/>
                    <a:pt x="3394" y="2613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584;p38">
              <a:extLst>
                <a:ext uri="{FF2B5EF4-FFF2-40B4-BE49-F238E27FC236}">
                  <a16:creationId xmlns:a16="http://schemas.microsoft.com/office/drawing/2014/main" id="{95BB3658-9683-D143-73B6-38BA84FCA588}"/>
                </a:ext>
              </a:extLst>
            </p:cNvPr>
            <p:cNvSpPr/>
            <p:nvPr/>
          </p:nvSpPr>
          <p:spPr>
            <a:xfrm>
              <a:off x="-2020772" y="2148959"/>
              <a:ext cx="18974" cy="18919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84" y="0"/>
                  </a:moveTo>
                  <a:lnTo>
                    <a:pt x="1" y="84"/>
                  </a:lnTo>
                  <a:lnTo>
                    <a:pt x="175" y="349"/>
                  </a:lnTo>
                  <a:lnTo>
                    <a:pt x="259" y="349"/>
                  </a:lnTo>
                  <a:lnTo>
                    <a:pt x="349" y="25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585;p38">
              <a:extLst>
                <a:ext uri="{FF2B5EF4-FFF2-40B4-BE49-F238E27FC236}">
                  <a16:creationId xmlns:a16="http://schemas.microsoft.com/office/drawing/2014/main" id="{5418742C-C034-9926-4892-83CB4504D4B5}"/>
                </a:ext>
              </a:extLst>
            </p:cNvPr>
            <p:cNvSpPr/>
            <p:nvPr/>
          </p:nvSpPr>
          <p:spPr>
            <a:xfrm>
              <a:off x="-2228505" y="1945725"/>
              <a:ext cx="80122" cy="118286"/>
            </a:xfrm>
            <a:custGeom>
              <a:avLst/>
              <a:gdLst/>
              <a:ahLst/>
              <a:cxnLst/>
              <a:rect l="l" t="t" r="r" b="b"/>
              <a:pathLst>
                <a:path w="1478" h="2182" extrusionOk="0">
                  <a:moveTo>
                    <a:pt x="1303" y="1"/>
                  </a:moveTo>
                  <a:lnTo>
                    <a:pt x="0" y="1568"/>
                  </a:lnTo>
                  <a:lnTo>
                    <a:pt x="84" y="1568"/>
                  </a:lnTo>
                  <a:lnTo>
                    <a:pt x="1394" y="91"/>
                  </a:lnTo>
                  <a:lnTo>
                    <a:pt x="1478" y="91"/>
                  </a:lnTo>
                  <a:lnTo>
                    <a:pt x="1478" y="1"/>
                  </a:lnTo>
                  <a:close/>
                  <a:moveTo>
                    <a:pt x="0" y="1568"/>
                  </a:moveTo>
                  <a:cubicBezTo>
                    <a:pt x="0" y="1659"/>
                    <a:pt x="0" y="1659"/>
                    <a:pt x="84" y="1659"/>
                  </a:cubicBezTo>
                  <a:cubicBezTo>
                    <a:pt x="84" y="1659"/>
                    <a:pt x="0" y="1659"/>
                    <a:pt x="0" y="1568"/>
                  </a:cubicBezTo>
                  <a:close/>
                  <a:moveTo>
                    <a:pt x="84" y="1659"/>
                  </a:moveTo>
                  <a:lnTo>
                    <a:pt x="1394" y="2182"/>
                  </a:lnTo>
                  <a:cubicBezTo>
                    <a:pt x="1478" y="2182"/>
                    <a:pt x="1478" y="2091"/>
                    <a:pt x="1478" y="2091"/>
                  </a:cubicBezTo>
                  <a:lnTo>
                    <a:pt x="1394" y="2091"/>
                  </a:lnTo>
                  <a:lnTo>
                    <a:pt x="84" y="1659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586;p38">
              <a:extLst>
                <a:ext uri="{FF2B5EF4-FFF2-40B4-BE49-F238E27FC236}">
                  <a16:creationId xmlns:a16="http://schemas.microsoft.com/office/drawing/2014/main" id="{F21B057A-C131-6253-A189-89220E5A697D}"/>
                </a:ext>
              </a:extLst>
            </p:cNvPr>
            <p:cNvSpPr/>
            <p:nvPr/>
          </p:nvSpPr>
          <p:spPr>
            <a:xfrm>
              <a:off x="-2077421" y="1950658"/>
              <a:ext cx="85055" cy="113353"/>
            </a:xfrm>
            <a:custGeom>
              <a:avLst/>
              <a:gdLst/>
              <a:ahLst/>
              <a:cxnLst/>
              <a:rect l="l" t="t" r="r" b="b"/>
              <a:pathLst>
                <a:path w="1569" h="2091" extrusionOk="0">
                  <a:moveTo>
                    <a:pt x="1" y="0"/>
                  </a:moveTo>
                  <a:lnTo>
                    <a:pt x="1" y="84"/>
                  </a:lnTo>
                  <a:lnTo>
                    <a:pt x="1" y="2000"/>
                  </a:lnTo>
                  <a:cubicBezTo>
                    <a:pt x="1" y="2000"/>
                    <a:pt x="1" y="2091"/>
                    <a:pt x="84" y="2091"/>
                  </a:cubicBezTo>
                  <a:lnTo>
                    <a:pt x="1568" y="1568"/>
                  </a:lnTo>
                  <a:lnTo>
                    <a:pt x="84" y="2000"/>
                  </a:lnTo>
                  <a:lnTo>
                    <a:pt x="84" y="84"/>
                  </a:lnTo>
                  <a:lnTo>
                    <a:pt x="1568" y="147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587;p38">
              <a:extLst>
                <a:ext uri="{FF2B5EF4-FFF2-40B4-BE49-F238E27FC236}">
                  <a16:creationId xmlns:a16="http://schemas.microsoft.com/office/drawing/2014/main" id="{7CED3D7D-A267-A877-5D62-0823494399DB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92" y="349"/>
                  </a:lnTo>
                  <a:lnTo>
                    <a:pt x="266" y="1"/>
                  </a:lnTo>
                  <a:close/>
                  <a:moveTo>
                    <a:pt x="349" y="1"/>
                  </a:moveTo>
                  <a:lnTo>
                    <a:pt x="524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588;p38">
              <a:extLst>
                <a:ext uri="{FF2B5EF4-FFF2-40B4-BE49-F238E27FC236}">
                  <a16:creationId xmlns:a16="http://schemas.microsoft.com/office/drawing/2014/main" id="{5A717CB9-E540-BAB9-42F4-59DEA4EE0F38}"/>
                </a:ext>
              </a:extLst>
            </p:cNvPr>
            <p:cNvSpPr/>
            <p:nvPr/>
          </p:nvSpPr>
          <p:spPr>
            <a:xfrm>
              <a:off x="-2256856" y="2054525"/>
              <a:ext cx="302275" cy="151137"/>
            </a:xfrm>
            <a:custGeom>
              <a:avLst/>
              <a:gdLst/>
              <a:ahLst/>
              <a:cxnLst/>
              <a:rect l="l" t="t" r="r" b="b"/>
              <a:pathLst>
                <a:path w="5576" h="2788" extrusionOk="0">
                  <a:moveTo>
                    <a:pt x="698" y="607"/>
                  </a:moveTo>
                  <a:lnTo>
                    <a:pt x="1569" y="871"/>
                  </a:lnTo>
                  <a:lnTo>
                    <a:pt x="1646" y="625"/>
                  </a:lnTo>
                  <a:lnTo>
                    <a:pt x="1646" y="625"/>
                  </a:lnTo>
                  <a:cubicBezTo>
                    <a:pt x="1969" y="697"/>
                    <a:pt x="2291" y="697"/>
                    <a:pt x="2614" y="697"/>
                  </a:cubicBezTo>
                  <a:cubicBezTo>
                    <a:pt x="2293" y="697"/>
                    <a:pt x="1972" y="620"/>
                    <a:pt x="1652" y="608"/>
                  </a:cubicBezTo>
                  <a:lnTo>
                    <a:pt x="1652" y="608"/>
                  </a:lnTo>
                  <a:lnTo>
                    <a:pt x="1652" y="607"/>
                  </a:lnTo>
                  <a:lnTo>
                    <a:pt x="1569" y="607"/>
                  </a:lnTo>
                  <a:lnTo>
                    <a:pt x="1569" y="781"/>
                  </a:lnTo>
                  <a:lnTo>
                    <a:pt x="698" y="607"/>
                  </a:lnTo>
                  <a:close/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175"/>
                  </a:lnTo>
                  <a:cubicBezTo>
                    <a:pt x="1" y="432"/>
                    <a:pt x="84" y="1046"/>
                    <a:pt x="433" y="1652"/>
                  </a:cubicBezTo>
                  <a:cubicBezTo>
                    <a:pt x="84" y="1046"/>
                    <a:pt x="84" y="432"/>
                    <a:pt x="84" y="175"/>
                  </a:cubicBezTo>
                  <a:lnTo>
                    <a:pt x="84" y="84"/>
                  </a:lnTo>
                  <a:cubicBezTo>
                    <a:pt x="175" y="84"/>
                    <a:pt x="433" y="258"/>
                    <a:pt x="698" y="349"/>
                  </a:cubicBezTo>
                  <a:lnTo>
                    <a:pt x="698" y="607"/>
                  </a:lnTo>
                  <a:lnTo>
                    <a:pt x="781" y="349"/>
                  </a:lnTo>
                  <a:cubicBezTo>
                    <a:pt x="433" y="175"/>
                    <a:pt x="259" y="84"/>
                    <a:pt x="175" y="0"/>
                  </a:cubicBezTo>
                  <a:close/>
                  <a:moveTo>
                    <a:pt x="4356" y="1742"/>
                  </a:moveTo>
                  <a:lnTo>
                    <a:pt x="4356" y="1826"/>
                  </a:lnTo>
                  <a:lnTo>
                    <a:pt x="4530" y="2091"/>
                  </a:lnTo>
                  <a:lnTo>
                    <a:pt x="4439" y="1826"/>
                  </a:lnTo>
                  <a:lnTo>
                    <a:pt x="4356" y="1742"/>
                  </a:lnTo>
                  <a:close/>
                  <a:moveTo>
                    <a:pt x="5401" y="0"/>
                  </a:moveTo>
                  <a:cubicBezTo>
                    <a:pt x="4356" y="523"/>
                    <a:pt x="3394" y="697"/>
                    <a:pt x="2614" y="697"/>
                  </a:cubicBezTo>
                  <a:cubicBezTo>
                    <a:pt x="3394" y="697"/>
                    <a:pt x="4356" y="523"/>
                    <a:pt x="5485" y="84"/>
                  </a:cubicBezTo>
                  <a:lnTo>
                    <a:pt x="5485" y="84"/>
                  </a:lnTo>
                  <a:cubicBezTo>
                    <a:pt x="5485" y="349"/>
                    <a:pt x="5401" y="1394"/>
                    <a:pt x="4614" y="2091"/>
                  </a:cubicBezTo>
                  <a:cubicBezTo>
                    <a:pt x="5401" y="1394"/>
                    <a:pt x="5575" y="349"/>
                    <a:pt x="5575" y="84"/>
                  </a:cubicBezTo>
                  <a:cubicBezTo>
                    <a:pt x="5575" y="84"/>
                    <a:pt x="5575" y="0"/>
                    <a:pt x="5485" y="0"/>
                  </a:cubicBezTo>
                  <a:close/>
                  <a:moveTo>
                    <a:pt x="4530" y="2091"/>
                  </a:moveTo>
                  <a:cubicBezTo>
                    <a:pt x="4530" y="2091"/>
                    <a:pt x="4530" y="2174"/>
                    <a:pt x="4614" y="2174"/>
                  </a:cubicBezTo>
                  <a:lnTo>
                    <a:pt x="4614" y="2091"/>
                  </a:lnTo>
                  <a:close/>
                  <a:moveTo>
                    <a:pt x="4356" y="1826"/>
                  </a:moveTo>
                  <a:lnTo>
                    <a:pt x="3394" y="2174"/>
                  </a:lnTo>
                  <a:lnTo>
                    <a:pt x="3394" y="2265"/>
                  </a:lnTo>
                  <a:lnTo>
                    <a:pt x="3394" y="2613"/>
                  </a:lnTo>
                  <a:lnTo>
                    <a:pt x="3485" y="2265"/>
                  </a:lnTo>
                  <a:lnTo>
                    <a:pt x="4356" y="1826"/>
                  </a:lnTo>
                  <a:close/>
                  <a:moveTo>
                    <a:pt x="433" y="1652"/>
                  </a:moveTo>
                  <a:cubicBezTo>
                    <a:pt x="781" y="2265"/>
                    <a:pt x="1478" y="2788"/>
                    <a:pt x="2697" y="2788"/>
                  </a:cubicBezTo>
                  <a:cubicBezTo>
                    <a:pt x="2962" y="2788"/>
                    <a:pt x="3136" y="2697"/>
                    <a:pt x="3394" y="2697"/>
                  </a:cubicBezTo>
                  <a:lnTo>
                    <a:pt x="3394" y="2613"/>
                  </a:lnTo>
                  <a:lnTo>
                    <a:pt x="3311" y="2613"/>
                  </a:lnTo>
                  <a:cubicBezTo>
                    <a:pt x="3136" y="2697"/>
                    <a:pt x="2962" y="2697"/>
                    <a:pt x="2697" y="2697"/>
                  </a:cubicBezTo>
                  <a:cubicBezTo>
                    <a:pt x="1478" y="2697"/>
                    <a:pt x="781" y="2174"/>
                    <a:pt x="433" y="1652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589;p38">
              <a:extLst>
                <a:ext uri="{FF2B5EF4-FFF2-40B4-BE49-F238E27FC236}">
                  <a16:creationId xmlns:a16="http://schemas.microsoft.com/office/drawing/2014/main" id="{DF376EE2-1F16-5057-7104-E92C1F76EE2A}"/>
                </a:ext>
              </a:extLst>
            </p:cNvPr>
            <p:cNvSpPr/>
            <p:nvPr/>
          </p:nvSpPr>
          <p:spPr>
            <a:xfrm>
              <a:off x="-2155755" y="1634072"/>
              <a:ext cx="97253" cy="145229"/>
            </a:xfrm>
            <a:custGeom>
              <a:avLst/>
              <a:gdLst/>
              <a:ahLst/>
              <a:cxnLst/>
              <a:rect l="l" t="t" r="r" b="b"/>
              <a:pathLst>
                <a:path w="1794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67" y="2678"/>
                    <a:pt x="1068" y="2678"/>
                  </a:cubicBezTo>
                  <a:cubicBezTo>
                    <a:pt x="1450" y="2678"/>
                    <a:pt x="1794" y="2582"/>
                    <a:pt x="1794" y="2356"/>
                  </a:cubicBezTo>
                  <a:cubicBezTo>
                    <a:pt x="1794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590;p38">
              <a:extLst>
                <a:ext uri="{FF2B5EF4-FFF2-40B4-BE49-F238E27FC236}">
                  <a16:creationId xmlns:a16="http://schemas.microsoft.com/office/drawing/2014/main" id="{216BEC28-C1CE-A45E-ED06-678CE97E77C9}"/>
                </a:ext>
              </a:extLst>
            </p:cNvPr>
            <p:cNvSpPr/>
            <p:nvPr/>
          </p:nvSpPr>
          <p:spPr>
            <a:xfrm>
              <a:off x="-2152990" y="1657870"/>
              <a:ext cx="94488" cy="70690"/>
            </a:xfrm>
            <a:custGeom>
              <a:avLst/>
              <a:gdLst/>
              <a:ahLst/>
              <a:cxnLst/>
              <a:rect l="l" t="t" r="r" b="b"/>
              <a:pathLst>
                <a:path w="1743" h="1304" extrusionOk="0">
                  <a:moveTo>
                    <a:pt x="1652" y="1"/>
                  </a:moveTo>
                  <a:lnTo>
                    <a:pt x="175" y="84"/>
                  </a:lnTo>
                  <a:cubicBezTo>
                    <a:pt x="85" y="433"/>
                    <a:pt x="85" y="955"/>
                    <a:pt x="1" y="1304"/>
                  </a:cubicBezTo>
                  <a:lnTo>
                    <a:pt x="1743" y="955"/>
                  </a:lnTo>
                  <a:cubicBezTo>
                    <a:pt x="1652" y="607"/>
                    <a:pt x="1652" y="259"/>
                    <a:pt x="165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591;p38">
              <a:extLst>
                <a:ext uri="{FF2B5EF4-FFF2-40B4-BE49-F238E27FC236}">
                  <a16:creationId xmlns:a16="http://schemas.microsoft.com/office/drawing/2014/main" id="{F3D72381-1B40-8C3B-D8F6-409B3FD8F32D}"/>
                </a:ext>
              </a:extLst>
            </p:cNvPr>
            <p:cNvSpPr/>
            <p:nvPr/>
          </p:nvSpPr>
          <p:spPr>
            <a:xfrm>
              <a:off x="-2157869" y="1756858"/>
              <a:ext cx="103921" cy="23852"/>
            </a:xfrm>
            <a:custGeom>
              <a:avLst/>
              <a:gdLst/>
              <a:ahLst/>
              <a:cxnLst/>
              <a:rect l="l" t="t" r="r" b="b"/>
              <a:pathLst>
                <a:path w="1917" h="440" extrusionOk="0">
                  <a:moveTo>
                    <a:pt x="0" y="0"/>
                  </a:moveTo>
                  <a:cubicBezTo>
                    <a:pt x="0" y="91"/>
                    <a:pt x="91" y="175"/>
                    <a:pt x="91" y="175"/>
                  </a:cubicBezTo>
                  <a:cubicBezTo>
                    <a:pt x="175" y="265"/>
                    <a:pt x="349" y="349"/>
                    <a:pt x="523" y="349"/>
                  </a:cubicBezTo>
                  <a:cubicBezTo>
                    <a:pt x="697" y="439"/>
                    <a:pt x="871" y="439"/>
                    <a:pt x="1046" y="439"/>
                  </a:cubicBezTo>
                  <a:cubicBezTo>
                    <a:pt x="1310" y="439"/>
                    <a:pt x="1485" y="439"/>
                    <a:pt x="1659" y="349"/>
                  </a:cubicBezTo>
                  <a:cubicBezTo>
                    <a:pt x="1742" y="349"/>
                    <a:pt x="1742" y="265"/>
                    <a:pt x="1833" y="265"/>
                  </a:cubicBezTo>
                  <a:cubicBezTo>
                    <a:pt x="1833" y="175"/>
                    <a:pt x="1917" y="91"/>
                    <a:pt x="1917" y="91"/>
                  </a:cubicBezTo>
                  <a:lnTo>
                    <a:pt x="1917" y="0"/>
                  </a:lnTo>
                  <a:cubicBezTo>
                    <a:pt x="1833" y="0"/>
                    <a:pt x="1833" y="0"/>
                    <a:pt x="1833" y="91"/>
                  </a:cubicBezTo>
                  <a:cubicBezTo>
                    <a:pt x="1833" y="91"/>
                    <a:pt x="1833" y="175"/>
                    <a:pt x="1742" y="175"/>
                  </a:cubicBezTo>
                  <a:cubicBezTo>
                    <a:pt x="1659" y="349"/>
                    <a:pt x="1394" y="349"/>
                    <a:pt x="1046" y="349"/>
                  </a:cubicBezTo>
                  <a:cubicBezTo>
                    <a:pt x="788" y="349"/>
                    <a:pt x="614" y="349"/>
                    <a:pt x="349" y="265"/>
                  </a:cubicBezTo>
                  <a:cubicBezTo>
                    <a:pt x="265" y="265"/>
                    <a:pt x="175" y="175"/>
                    <a:pt x="175" y="175"/>
                  </a:cubicBezTo>
                  <a:cubicBezTo>
                    <a:pt x="91" y="91"/>
                    <a:pt x="91" y="91"/>
                    <a:pt x="91" y="0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592;p38">
              <a:extLst>
                <a:ext uri="{FF2B5EF4-FFF2-40B4-BE49-F238E27FC236}">
                  <a16:creationId xmlns:a16="http://schemas.microsoft.com/office/drawing/2014/main" id="{1606AA4A-2AB6-81B5-F98B-F87CF2123B31}"/>
                </a:ext>
              </a:extLst>
            </p:cNvPr>
            <p:cNvSpPr/>
            <p:nvPr/>
          </p:nvSpPr>
          <p:spPr>
            <a:xfrm>
              <a:off x="-2337304" y="355150"/>
              <a:ext cx="637672" cy="141759"/>
            </a:xfrm>
            <a:custGeom>
              <a:avLst/>
              <a:gdLst/>
              <a:ahLst/>
              <a:cxnLst/>
              <a:rect l="l" t="t" r="r" b="b"/>
              <a:pathLst>
                <a:path w="11763" h="2615" extrusionOk="0">
                  <a:moveTo>
                    <a:pt x="4200" y="1"/>
                  </a:moveTo>
                  <a:cubicBezTo>
                    <a:pt x="1860" y="1"/>
                    <a:pt x="158" y="404"/>
                    <a:pt x="91" y="1037"/>
                  </a:cubicBezTo>
                  <a:cubicBezTo>
                    <a:pt x="0" y="1818"/>
                    <a:pt x="2614" y="2166"/>
                    <a:pt x="5840" y="2431"/>
                  </a:cubicBezTo>
                  <a:cubicBezTo>
                    <a:pt x="7164" y="2537"/>
                    <a:pt x="8386" y="2615"/>
                    <a:pt x="9371" y="2615"/>
                  </a:cubicBezTo>
                  <a:cubicBezTo>
                    <a:pt x="10782" y="2615"/>
                    <a:pt x="11709" y="2455"/>
                    <a:pt x="11763" y="1992"/>
                  </a:cubicBezTo>
                  <a:cubicBezTo>
                    <a:pt x="11763" y="1211"/>
                    <a:pt x="9233" y="340"/>
                    <a:pt x="6014" y="76"/>
                  </a:cubicBezTo>
                  <a:cubicBezTo>
                    <a:pt x="5381" y="25"/>
                    <a:pt x="4772" y="1"/>
                    <a:pt x="4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593;p38">
              <a:extLst>
                <a:ext uri="{FF2B5EF4-FFF2-40B4-BE49-F238E27FC236}">
                  <a16:creationId xmlns:a16="http://schemas.microsoft.com/office/drawing/2014/main" id="{4B95D954-F31B-FC24-DE5F-B602F0FD0046}"/>
                </a:ext>
              </a:extLst>
            </p:cNvPr>
            <p:cNvSpPr/>
            <p:nvPr/>
          </p:nvSpPr>
          <p:spPr>
            <a:xfrm>
              <a:off x="-2337304" y="397000"/>
              <a:ext cx="637672" cy="99909"/>
            </a:xfrm>
            <a:custGeom>
              <a:avLst/>
              <a:gdLst/>
              <a:ahLst/>
              <a:cxnLst/>
              <a:rect l="l" t="t" r="r" b="b"/>
              <a:pathLst>
                <a:path w="11763" h="1843" extrusionOk="0">
                  <a:moveTo>
                    <a:pt x="175" y="0"/>
                  </a:moveTo>
                  <a:cubicBezTo>
                    <a:pt x="175" y="91"/>
                    <a:pt x="91" y="175"/>
                    <a:pt x="91" y="265"/>
                  </a:cubicBezTo>
                  <a:cubicBezTo>
                    <a:pt x="0" y="1046"/>
                    <a:pt x="2614" y="1394"/>
                    <a:pt x="5840" y="1659"/>
                  </a:cubicBezTo>
                  <a:cubicBezTo>
                    <a:pt x="7164" y="1765"/>
                    <a:pt x="8386" y="1843"/>
                    <a:pt x="9371" y="1843"/>
                  </a:cubicBezTo>
                  <a:cubicBezTo>
                    <a:pt x="10782" y="1843"/>
                    <a:pt x="11709" y="1683"/>
                    <a:pt x="11763" y="1220"/>
                  </a:cubicBezTo>
                  <a:cubicBezTo>
                    <a:pt x="11763" y="1136"/>
                    <a:pt x="11672" y="1046"/>
                    <a:pt x="11672" y="962"/>
                  </a:cubicBezTo>
                  <a:cubicBezTo>
                    <a:pt x="11384" y="1296"/>
                    <a:pt x="10540" y="1421"/>
                    <a:pt x="9345" y="1421"/>
                  </a:cubicBezTo>
                  <a:cubicBezTo>
                    <a:pt x="8373" y="1421"/>
                    <a:pt x="7168" y="1339"/>
                    <a:pt x="5840" y="1220"/>
                  </a:cubicBezTo>
                  <a:cubicBezTo>
                    <a:pt x="2962" y="962"/>
                    <a:pt x="614" y="614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594;p38">
              <a:extLst>
                <a:ext uri="{FF2B5EF4-FFF2-40B4-BE49-F238E27FC236}">
                  <a16:creationId xmlns:a16="http://schemas.microsoft.com/office/drawing/2014/main" id="{31B3E968-4E72-5F94-45E6-C7AE65465BE5}"/>
                </a:ext>
              </a:extLst>
            </p:cNvPr>
            <p:cNvSpPr/>
            <p:nvPr/>
          </p:nvSpPr>
          <p:spPr>
            <a:xfrm>
              <a:off x="-2063435" y="239411"/>
              <a:ext cx="132272" cy="157643"/>
            </a:xfrm>
            <a:custGeom>
              <a:avLst/>
              <a:gdLst/>
              <a:ahLst/>
              <a:cxnLst/>
              <a:rect l="l" t="t" r="r" b="b"/>
              <a:pathLst>
                <a:path w="2440" h="2908" extrusionOk="0">
                  <a:moveTo>
                    <a:pt x="1880" y="1"/>
                  </a:moveTo>
                  <a:cubicBezTo>
                    <a:pt x="1836" y="1"/>
                    <a:pt x="1789" y="12"/>
                    <a:pt x="1742" y="37"/>
                  </a:cubicBezTo>
                  <a:lnTo>
                    <a:pt x="1220" y="211"/>
                  </a:lnTo>
                  <a:cubicBezTo>
                    <a:pt x="1136" y="211"/>
                    <a:pt x="1046" y="294"/>
                    <a:pt x="1046" y="385"/>
                  </a:cubicBezTo>
                  <a:cubicBezTo>
                    <a:pt x="871" y="1688"/>
                    <a:pt x="0" y="2559"/>
                    <a:pt x="91" y="2650"/>
                  </a:cubicBezTo>
                  <a:cubicBezTo>
                    <a:pt x="100" y="2659"/>
                    <a:pt x="113" y="2663"/>
                    <a:pt x="129" y="2663"/>
                  </a:cubicBezTo>
                  <a:cubicBezTo>
                    <a:pt x="264" y="2663"/>
                    <a:pt x="614" y="2385"/>
                    <a:pt x="614" y="2385"/>
                  </a:cubicBezTo>
                  <a:cubicBezTo>
                    <a:pt x="614" y="2385"/>
                    <a:pt x="697" y="2385"/>
                    <a:pt x="697" y="2475"/>
                  </a:cubicBezTo>
                  <a:lnTo>
                    <a:pt x="871" y="2733"/>
                  </a:lnTo>
                  <a:cubicBezTo>
                    <a:pt x="917" y="2778"/>
                    <a:pt x="960" y="2801"/>
                    <a:pt x="992" y="2801"/>
                  </a:cubicBezTo>
                  <a:cubicBezTo>
                    <a:pt x="1025" y="2801"/>
                    <a:pt x="1046" y="2778"/>
                    <a:pt x="1046" y="2733"/>
                  </a:cubicBezTo>
                  <a:lnTo>
                    <a:pt x="1220" y="2559"/>
                  </a:lnTo>
                  <a:lnTo>
                    <a:pt x="1394" y="2559"/>
                  </a:lnTo>
                  <a:lnTo>
                    <a:pt x="1659" y="2824"/>
                  </a:lnTo>
                  <a:cubicBezTo>
                    <a:pt x="1659" y="2852"/>
                    <a:pt x="1668" y="2861"/>
                    <a:pt x="1684" y="2861"/>
                  </a:cubicBezTo>
                  <a:cubicBezTo>
                    <a:pt x="1715" y="2861"/>
                    <a:pt x="1773" y="2824"/>
                    <a:pt x="1833" y="2824"/>
                  </a:cubicBezTo>
                  <a:lnTo>
                    <a:pt x="1833" y="2650"/>
                  </a:lnTo>
                  <a:cubicBezTo>
                    <a:pt x="1889" y="2650"/>
                    <a:pt x="1948" y="2609"/>
                    <a:pt x="1981" y="2609"/>
                  </a:cubicBezTo>
                  <a:cubicBezTo>
                    <a:pt x="1997" y="2609"/>
                    <a:pt x="2007" y="2619"/>
                    <a:pt x="2007" y="2650"/>
                  </a:cubicBezTo>
                  <a:cubicBezTo>
                    <a:pt x="2007" y="2650"/>
                    <a:pt x="2265" y="2907"/>
                    <a:pt x="2356" y="2907"/>
                  </a:cubicBezTo>
                  <a:cubicBezTo>
                    <a:pt x="2439" y="2907"/>
                    <a:pt x="2181" y="908"/>
                    <a:pt x="2091" y="211"/>
                  </a:cubicBezTo>
                  <a:cubicBezTo>
                    <a:pt x="2091" y="83"/>
                    <a:pt x="1998" y="1"/>
                    <a:pt x="1880" y="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595;p38">
              <a:extLst>
                <a:ext uri="{FF2B5EF4-FFF2-40B4-BE49-F238E27FC236}">
                  <a16:creationId xmlns:a16="http://schemas.microsoft.com/office/drawing/2014/main" id="{85C3F88B-9EFC-25D1-2F0E-519099CD9C48}"/>
                </a:ext>
              </a:extLst>
            </p:cNvPr>
            <p:cNvSpPr/>
            <p:nvPr/>
          </p:nvSpPr>
          <p:spPr>
            <a:xfrm>
              <a:off x="-2881301" y="1086659"/>
              <a:ext cx="331765" cy="341577"/>
            </a:xfrm>
            <a:custGeom>
              <a:avLst/>
              <a:gdLst/>
              <a:ahLst/>
              <a:cxnLst/>
              <a:rect l="l" t="t" r="r" b="b"/>
              <a:pathLst>
                <a:path w="6120" h="6301" extrusionOk="0">
                  <a:moveTo>
                    <a:pt x="3415" y="0"/>
                  </a:moveTo>
                  <a:cubicBezTo>
                    <a:pt x="0" y="0"/>
                    <a:pt x="692" y="6300"/>
                    <a:pt x="5049" y="6300"/>
                  </a:cubicBezTo>
                  <a:cubicBezTo>
                    <a:pt x="5384" y="6300"/>
                    <a:pt x="5741" y="6263"/>
                    <a:pt x="6119" y="6183"/>
                  </a:cubicBezTo>
                  <a:lnTo>
                    <a:pt x="4461" y="169"/>
                  </a:lnTo>
                  <a:cubicBezTo>
                    <a:pt x="4078" y="53"/>
                    <a:pt x="3729" y="0"/>
                    <a:pt x="3415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596;p38">
              <a:extLst>
                <a:ext uri="{FF2B5EF4-FFF2-40B4-BE49-F238E27FC236}">
                  <a16:creationId xmlns:a16="http://schemas.microsoft.com/office/drawing/2014/main" id="{6682F9FA-B42F-868B-16FB-F23B03752319}"/>
                </a:ext>
              </a:extLst>
            </p:cNvPr>
            <p:cNvSpPr/>
            <p:nvPr/>
          </p:nvSpPr>
          <p:spPr>
            <a:xfrm>
              <a:off x="-2733959" y="1190255"/>
              <a:ext cx="89989" cy="148481"/>
            </a:xfrm>
            <a:custGeom>
              <a:avLst/>
              <a:gdLst/>
              <a:ahLst/>
              <a:cxnLst/>
              <a:rect l="l" t="t" r="r" b="b"/>
              <a:pathLst>
                <a:path w="1660" h="2739" extrusionOk="0">
                  <a:moveTo>
                    <a:pt x="175" y="0"/>
                  </a:moveTo>
                  <a:cubicBezTo>
                    <a:pt x="92" y="91"/>
                    <a:pt x="92" y="175"/>
                    <a:pt x="175" y="265"/>
                  </a:cubicBezTo>
                  <a:lnTo>
                    <a:pt x="1220" y="2091"/>
                  </a:lnTo>
                  <a:lnTo>
                    <a:pt x="175" y="2356"/>
                  </a:lnTo>
                  <a:cubicBezTo>
                    <a:pt x="92" y="2439"/>
                    <a:pt x="1" y="2530"/>
                    <a:pt x="1" y="2613"/>
                  </a:cubicBezTo>
                  <a:cubicBezTo>
                    <a:pt x="65" y="2678"/>
                    <a:pt x="126" y="2738"/>
                    <a:pt x="188" y="2738"/>
                  </a:cubicBezTo>
                  <a:cubicBezTo>
                    <a:pt x="214" y="2738"/>
                    <a:pt x="239" y="2728"/>
                    <a:pt x="266" y="2704"/>
                  </a:cubicBezTo>
                  <a:lnTo>
                    <a:pt x="1569" y="2356"/>
                  </a:lnTo>
                  <a:cubicBezTo>
                    <a:pt x="1569" y="2356"/>
                    <a:pt x="1659" y="2356"/>
                    <a:pt x="1659" y="2265"/>
                  </a:cubicBezTo>
                  <a:lnTo>
                    <a:pt x="1659" y="2091"/>
                  </a:lnTo>
                  <a:lnTo>
                    <a:pt x="440" y="91"/>
                  </a:lnTo>
                  <a:cubicBezTo>
                    <a:pt x="349" y="0"/>
                    <a:pt x="266" y="0"/>
                    <a:pt x="175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597;p38">
              <a:extLst>
                <a:ext uri="{FF2B5EF4-FFF2-40B4-BE49-F238E27FC236}">
                  <a16:creationId xmlns:a16="http://schemas.microsoft.com/office/drawing/2014/main" id="{DF404565-BBFB-0494-087F-C92A1A9CE1EE}"/>
                </a:ext>
              </a:extLst>
            </p:cNvPr>
            <p:cNvSpPr/>
            <p:nvPr/>
          </p:nvSpPr>
          <p:spPr>
            <a:xfrm>
              <a:off x="-1624117" y="1192369"/>
              <a:ext cx="373507" cy="327483"/>
            </a:xfrm>
            <a:custGeom>
              <a:avLst/>
              <a:gdLst/>
              <a:ahLst/>
              <a:cxnLst/>
              <a:rect l="l" t="t" r="r" b="b"/>
              <a:pathLst>
                <a:path w="6890" h="6041" extrusionOk="0">
                  <a:moveTo>
                    <a:pt x="3080" y="0"/>
                  </a:moveTo>
                  <a:cubicBezTo>
                    <a:pt x="2880" y="0"/>
                    <a:pt x="2667" y="17"/>
                    <a:pt x="2439" y="52"/>
                  </a:cubicBezTo>
                  <a:lnTo>
                    <a:pt x="0" y="5710"/>
                  </a:lnTo>
                  <a:cubicBezTo>
                    <a:pt x="602" y="5939"/>
                    <a:pt x="1162" y="6041"/>
                    <a:pt x="1677" y="6041"/>
                  </a:cubicBezTo>
                  <a:cubicBezTo>
                    <a:pt x="5648" y="6041"/>
                    <a:pt x="6889" y="0"/>
                    <a:pt x="3080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598;p38">
              <a:extLst>
                <a:ext uri="{FF2B5EF4-FFF2-40B4-BE49-F238E27FC236}">
                  <a16:creationId xmlns:a16="http://schemas.microsoft.com/office/drawing/2014/main" id="{1A8D06CE-B0BE-A224-72F5-D24FFCE3EF8B}"/>
                </a:ext>
              </a:extLst>
            </p:cNvPr>
            <p:cNvSpPr/>
            <p:nvPr/>
          </p:nvSpPr>
          <p:spPr>
            <a:xfrm>
              <a:off x="-1520251" y="1295368"/>
              <a:ext cx="103921" cy="147234"/>
            </a:xfrm>
            <a:custGeom>
              <a:avLst/>
              <a:gdLst/>
              <a:ahLst/>
              <a:cxnLst/>
              <a:rect l="l" t="t" r="r" b="b"/>
              <a:pathLst>
                <a:path w="1917" h="2716" extrusionOk="0">
                  <a:moveTo>
                    <a:pt x="1697" y="0"/>
                  </a:moveTo>
                  <a:cubicBezTo>
                    <a:pt x="1654" y="0"/>
                    <a:pt x="1610" y="23"/>
                    <a:pt x="1568" y="68"/>
                  </a:cubicBezTo>
                  <a:lnTo>
                    <a:pt x="84" y="1894"/>
                  </a:lnTo>
                  <a:cubicBezTo>
                    <a:pt x="84" y="1894"/>
                    <a:pt x="1" y="1984"/>
                    <a:pt x="84" y="1984"/>
                  </a:cubicBezTo>
                  <a:cubicBezTo>
                    <a:pt x="84" y="2068"/>
                    <a:pt x="84" y="2159"/>
                    <a:pt x="175" y="2159"/>
                  </a:cubicBezTo>
                  <a:lnTo>
                    <a:pt x="1394" y="2681"/>
                  </a:lnTo>
                  <a:cubicBezTo>
                    <a:pt x="1419" y="2705"/>
                    <a:pt x="1443" y="2716"/>
                    <a:pt x="1466" y="2716"/>
                  </a:cubicBezTo>
                  <a:cubicBezTo>
                    <a:pt x="1523" y="2716"/>
                    <a:pt x="1568" y="2655"/>
                    <a:pt x="1568" y="2591"/>
                  </a:cubicBezTo>
                  <a:cubicBezTo>
                    <a:pt x="1652" y="2507"/>
                    <a:pt x="1568" y="2416"/>
                    <a:pt x="1478" y="2416"/>
                  </a:cubicBezTo>
                  <a:lnTo>
                    <a:pt x="523" y="1894"/>
                  </a:lnTo>
                  <a:lnTo>
                    <a:pt x="1826" y="242"/>
                  </a:lnTo>
                  <a:cubicBezTo>
                    <a:pt x="1917" y="242"/>
                    <a:pt x="1917" y="68"/>
                    <a:pt x="1826" y="68"/>
                  </a:cubicBezTo>
                  <a:cubicBezTo>
                    <a:pt x="1784" y="23"/>
                    <a:pt x="1741" y="0"/>
                    <a:pt x="169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599;p38">
              <a:extLst>
                <a:ext uri="{FF2B5EF4-FFF2-40B4-BE49-F238E27FC236}">
                  <a16:creationId xmlns:a16="http://schemas.microsoft.com/office/drawing/2014/main" id="{3155823A-0F28-4543-C56E-84C7BA83DB8C}"/>
                </a:ext>
              </a:extLst>
            </p:cNvPr>
            <p:cNvSpPr/>
            <p:nvPr/>
          </p:nvSpPr>
          <p:spPr>
            <a:xfrm>
              <a:off x="-2648957" y="774735"/>
              <a:ext cx="1161612" cy="896579"/>
            </a:xfrm>
            <a:custGeom>
              <a:avLst/>
              <a:gdLst/>
              <a:ahLst/>
              <a:cxnLst/>
              <a:rect l="l" t="t" r="r" b="b"/>
              <a:pathLst>
                <a:path w="21428" h="16539" extrusionOk="0">
                  <a:moveTo>
                    <a:pt x="11498" y="0"/>
                  </a:moveTo>
                  <a:cubicBezTo>
                    <a:pt x="8711" y="1807"/>
                    <a:pt x="6737" y="2303"/>
                    <a:pt x="5410" y="2303"/>
                  </a:cubicBezTo>
                  <a:cubicBezTo>
                    <a:pt x="3794" y="2303"/>
                    <a:pt x="3136" y="1568"/>
                    <a:pt x="3136" y="1568"/>
                  </a:cubicBezTo>
                  <a:cubicBezTo>
                    <a:pt x="2265" y="3833"/>
                    <a:pt x="91" y="5840"/>
                    <a:pt x="91" y="5840"/>
                  </a:cubicBezTo>
                  <a:cubicBezTo>
                    <a:pt x="1" y="10801"/>
                    <a:pt x="1137" y="15853"/>
                    <a:pt x="9930" y="16466"/>
                  </a:cubicBezTo>
                  <a:cubicBezTo>
                    <a:pt x="10551" y="16515"/>
                    <a:pt x="11138" y="16538"/>
                    <a:pt x="11692" y="16538"/>
                  </a:cubicBezTo>
                  <a:cubicBezTo>
                    <a:pt x="19066" y="16538"/>
                    <a:pt x="20702" y="12364"/>
                    <a:pt x="21428" y="7665"/>
                  </a:cubicBezTo>
                  <a:cubicBezTo>
                    <a:pt x="18034" y="5749"/>
                    <a:pt x="15944" y="1136"/>
                    <a:pt x="15944" y="1136"/>
                  </a:cubicBezTo>
                  <a:cubicBezTo>
                    <a:pt x="15041" y="1566"/>
                    <a:pt x="14317" y="1731"/>
                    <a:pt x="13737" y="1731"/>
                  </a:cubicBezTo>
                  <a:cubicBezTo>
                    <a:pt x="11856" y="1731"/>
                    <a:pt x="11498" y="0"/>
                    <a:pt x="1149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600;p38">
              <a:extLst>
                <a:ext uri="{FF2B5EF4-FFF2-40B4-BE49-F238E27FC236}">
                  <a16:creationId xmlns:a16="http://schemas.microsoft.com/office/drawing/2014/main" id="{0BF1D37A-958E-9B23-AE35-45B93F30ABC1}"/>
                </a:ext>
              </a:extLst>
            </p:cNvPr>
            <p:cNvSpPr/>
            <p:nvPr/>
          </p:nvSpPr>
          <p:spPr>
            <a:xfrm>
              <a:off x="-2563956" y="1114415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205" y="0"/>
                  </a:moveTo>
                  <a:cubicBezTo>
                    <a:pt x="1129" y="0"/>
                    <a:pt x="171" y="843"/>
                    <a:pt x="91" y="1922"/>
                  </a:cubicBezTo>
                  <a:cubicBezTo>
                    <a:pt x="1" y="3141"/>
                    <a:pt x="872" y="4103"/>
                    <a:pt x="2091" y="4187"/>
                  </a:cubicBezTo>
                  <a:cubicBezTo>
                    <a:pt x="2145" y="4191"/>
                    <a:pt x="2200" y="4193"/>
                    <a:pt x="2254" y="4193"/>
                  </a:cubicBezTo>
                  <a:cubicBezTo>
                    <a:pt x="3325" y="4193"/>
                    <a:pt x="4276" y="3352"/>
                    <a:pt x="4356" y="2270"/>
                  </a:cubicBezTo>
                  <a:cubicBezTo>
                    <a:pt x="4446" y="1051"/>
                    <a:pt x="3485" y="96"/>
                    <a:pt x="2356" y="6"/>
                  </a:cubicBezTo>
                  <a:cubicBezTo>
                    <a:pt x="2305" y="2"/>
                    <a:pt x="2255" y="0"/>
                    <a:pt x="2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601;p38">
              <a:extLst>
                <a:ext uri="{FF2B5EF4-FFF2-40B4-BE49-F238E27FC236}">
                  <a16:creationId xmlns:a16="http://schemas.microsoft.com/office/drawing/2014/main" id="{0D14914B-5242-9E65-3B7B-47277A9EE957}"/>
                </a:ext>
              </a:extLst>
            </p:cNvPr>
            <p:cNvSpPr/>
            <p:nvPr/>
          </p:nvSpPr>
          <p:spPr>
            <a:xfrm>
              <a:off x="-1817918" y="1166457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193" y="1"/>
                  </a:moveTo>
                  <a:cubicBezTo>
                    <a:pt x="1122" y="1"/>
                    <a:pt x="171" y="842"/>
                    <a:pt x="91" y="1924"/>
                  </a:cubicBezTo>
                  <a:cubicBezTo>
                    <a:pt x="1" y="3143"/>
                    <a:pt x="872" y="4098"/>
                    <a:pt x="2091" y="4188"/>
                  </a:cubicBezTo>
                  <a:cubicBezTo>
                    <a:pt x="2142" y="4192"/>
                    <a:pt x="2192" y="4194"/>
                    <a:pt x="2242" y="4194"/>
                  </a:cubicBezTo>
                  <a:cubicBezTo>
                    <a:pt x="3318" y="4194"/>
                    <a:pt x="4276" y="3351"/>
                    <a:pt x="4356" y="2272"/>
                  </a:cubicBezTo>
                  <a:cubicBezTo>
                    <a:pt x="4446" y="1053"/>
                    <a:pt x="3485" y="91"/>
                    <a:pt x="2356" y="7"/>
                  </a:cubicBezTo>
                  <a:cubicBezTo>
                    <a:pt x="2301" y="3"/>
                    <a:pt x="2247" y="1"/>
                    <a:pt x="2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602;p38">
              <a:extLst>
                <a:ext uri="{FF2B5EF4-FFF2-40B4-BE49-F238E27FC236}">
                  <a16:creationId xmlns:a16="http://schemas.microsoft.com/office/drawing/2014/main" id="{2F6D0149-F2C6-77DA-DFB9-D5FE1F54953E}"/>
                </a:ext>
              </a:extLst>
            </p:cNvPr>
            <p:cNvSpPr/>
            <p:nvPr/>
          </p:nvSpPr>
          <p:spPr>
            <a:xfrm>
              <a:off x="-2356169" y="906953"/>
              <a:ext cx="165503" cy="89934"/>
            </a:xfrm>
            <a:custGeom>
              <a:avLst/>
              <a:gdLst/>
              <a:ahLst/>
              <a:cxnLst/>
              <a:rect l="l" t="t" r="r" b="b"/>
              <a:pathLst>
                <a:path w="3053" h="1659" extrusionOk="0">
                  <a:moveTo>
                    <a:pt x="2355" y="0"/>
                  </a:moveTo>
                  <a:cubicBezTo>
                    <a:pt x="2091" y="0"/>
                    <a:pt x="1742" y="91"/>
                    <a:pt x="1310" y="265"/>
                  </a:cubicBezTo>
                  <a:cubicBezTo>
                    <a:pt x="962" y="523"/>
                    <a:pt x="523" y="871"/>
                    <a:pt x="91" y="1394"/>
                  </a:cubicBezTo>
                  <a:cubicBezTo>
                    <a:pt x="0" y="1485"/>
                    <a:pt x="0" y="1568"/>
                    <a:pt x="91" y="1659"/>
                  </a:cubicBezTo>
                  <a:cubicBezTo>
                    <a:pt x="174" y="1659"/>
                    <a:pt x="265" y="1659"/>
                    <a:pt x="348" y="1568"/>
                  </a:cubicBezTo>
                  <a:cubicBezTo>
                    <a:pt x="787" y="1046"/>
                    <a:pt x="1136" y="788"/>
                    <a:pt x="1484" y="613"/>
                  </a:cubicBezTo>
                  <a:cubicBezTo>
                    <a:pt x="1833" y="439"/>
                    <a:pt x="2091" y="349"/>
                    <a:pt x="2355" y="349"/>
                  </a:cubicBezTo>
                  <a:cubicBezTo>
                    <a:pt x="2439" y="349"/>
                    <a:pt x="2613" y="349"/>
                    <a:pt x="2704" y="439"/>
                  </a:cubicBezTo>
                  <a:lnTo>
                    <a:pt x="2787" y="439"/>
                  </a:lnTo>
                  <a:cubicBezTo>
                    <a:pt x="2833" y="481"/>
                    <a:pt x="2876" y="502"/>
                    <a:pt x="2920" y="502"/>
                  </a:cubicBezTo>
                  <a:cubicBezTo>
                    <a:pt x="2963" y="502"/>
                    <a:pt x="3007" y="481"/>
                    <a:pt x="3052" y="439"/>
                  </a:cubicBezTo>
                  <a:cubicBezTo>
                    <a:pt x="3052" y="349"/>
                    <a:pt x="3052" y="175"/>
                    <a:pt x="2962" y="175"/>
                  </a:cubicBezTo>
                  <a:cubicBezTo>
                    <a:pt x="2962" y="175"/>
                    <a:pt x="2704" y="0"/>
                    <a:pt x="2355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603;p38">
              <a:extLst>
                <a:ext uri="{FF2B5EF4-FFF2-40B4-BE49-F238E27FC236}">
                  <a16:creationId xmlns:a16="http://schemas.microsoft.com/office/drawing/2014/main" id="{4C4FBC51-67F2-EE1E-D422-4B8BADA5D255}"/>
                </a:ext>
              </a:extLst>
            </p:cNvPr>
            <p:cNvSpPr/>
            <p:nvPr/>
          </p:nvSpPr>
          <p:spPr>
            <a:xfrm>
              <a:off x="-1926338" y="911832"/>
              <a:ext cx="155691" cy="103975"/>
            </a:xfrm>
            <a:custGeom>
              <a:avLst/>
              <a:gdLst/>
              <a:ahLst/>
              <a:cxnLst/>
              <a:rect l="l" t="t" r="r" b="b"/>
              <a:pathLst>
                <a:path w="2872" h="1918" extrusionOk="0">
                  <a:moveTo>
                    <a:pt x="84" y="1"/>
                  </a:moveTo>
                  <a:cubicBezTo>
                    <a:pt x="1" y="85"/>
                    <a:pt x="1" y="175"/>
                    <a:pt x="1" y="259"/>
                  </a:cubicBezTo>
                  <a:cubicBezTo>
                    <a:pt x="1" y="349"/>
                    <a:pt x="84" y="349"/>
                    <a:pt x="175" y="349"/>
                  </a:cubicBezTo>
                  <a:lnTo>
                    <a:pt x="523" y="349"/>
                  </a:lnTo>
                  <a:cubicBezTo>
                    <a:pt x="781" y="349"/>
                    <a:pt x="1130" y="349"/>
                    <a:pt x="1478" y="607"/>
                  </a:cubicBezTo>
                  <a:cubicBezTo>
                    <a:pt x="1826" y="781"/>
                    <a:pt x="2265" y="1130"/>
                    <a:pt x="2440" y="1827"/>
                  </a:cubicBezTo>
                  <a:cubicBezTo>
                    <a:pt x="2523" y="1917"/>
                    <a:pt x="2614" y="1917"/>
                    <a:pt x="2698" y="1917"/>
                  </a:cubicBezTo>
                  <a:cubicBezTo>
                    <a:pt x="2788" y="1827"/>
                    <a:pt x="2872" y="1743"/>
                    <a:pt x="2788" y="1652"/>
                  </a:cubicBezTo>
                  <a:cubicBezTo>
                    <a:pt x="2523" y="956"/>
                    <a:pt x="2091" y="523"/>
                    <a:pt x="1652" y="259"/>
                  </a:cubicBezTo>
                  <a:cubicBezTo>
                    <a:pt x="1220" y="85"/>
                    <a:pt x="781" y="1"/>
                    <a:pt x="523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604;p38">
              <a:extLst>
                <a:ext uri="{FF2B5EF4-FFF2-40B4-BE49-F238E27FC236}">
                  <a16:creationId xmlns:a16="http://schemas.microsoft.com/office/drawing/2014/main" id="{9A55A813-030D-856E-3C62-92A6B188DEFF}"/>
                </a:ext>
              </a:extLst>
            </p:cNvPr>
            <p:cNvSpPr/>
            <p:nvPr/>
          </p:nvSpPr>
          <p:spPr>
            <a:xfrm>
              <a:off x="-2308952" y="1242351"/>
              <a:ext cx="448805" cy="181007"/>
            </a:xfrm>
            <a:custGeom>
              <a:avLst/>
              <a:gdLst/>
              <a:ahLst/>
              <a:cxnLst/>
              <a:rect l="l" t="t" r="r" b="b"/>
              <a:pathLst>
                <a:path w="8279" h="3339" extrusionOk="0">
                  <a:moveTo>
                    <a:pt x="613" y="1"/>
                  </a:moveTo>
                  <a:lnTo>
                    <a:pt x="613" y="1"/>
                  </a:lnTo>
                  <a:cubicBezTo>
                    <a:pt x="613" y="1"/>
                    <a:pt x="0" y="2962"/>
                    <a:pt x="4007" y="3311"/>
                  </a:cubicBezTo>
                  <a:cubicBezTo>
                    <a:pt x="4223" y="3330"/>
                    <a:pt x="4429" y="3339"/>
                    <a:pt x="4624" y="3339"/>
                  </a:cubicBezTo>
                  <a:cubicBezTo>
                    <a:pt x="8041" y="3339"/>
                    <a:pt x="8278" y="607"/>
                    <a:pt x="8278" y="607"/>
                  </a:cubicBezTo>
                  <a:lnTo>
                    <a:pt x="8278" y="607"/>
                  </a:lnTo>
                  <a:cubicBezTo>
                    <a:pt x="7306" y="805"/>
                    <a:pt x="6379" y="882"/>
                    <a:pt x="5527" y="882"/>
                  </a:cubicBezTo>
                  <a:cubicBezTo>
                    <a:pt x="2638" y="882"/>
                    <a:pt x="614" y="1"/>
                    <a:pt x="613" y="1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605;p38">
              <a:extLst>
                <a:ext uri="{FF2B5EF4-FFF2-40B4-BE49-F238E27FC236}">
                  <a16:creationId xmlns:a16="http://schemas.microsoft.com/office/drawing/2014/main" id="{D41C857F-5F61-057C-05A5-F39376F6F7F5}"/>
                </a:ext>
              </a:extLst>
            </p:cNvPr>
            <p:cNvSpPr/>
            <p:nvPr/>
          </p:nvSpPr>
          <p:spPr>
            <a:xfrm>
              <a:off x="-2233438" y="1025185"/>
              <a:ext cx="80502" cy="132706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88" y="0"/>
                  </a:moveTo>
                  <a:cubicBezTo>
                    <a:pt x="440" y="0"/>
                    <a:pt x="91" y="523"/>
                    <a:pt x="1" y="1220"/>
                  </a:cubicBezTo>
                  <a:cubicBezTo>
                    <a:pt x="1" y="1917"/>
                    <a:pt x="266" y="2439"/>
                    <a:pt x="614" y="2439"/>
                  </a:cubicBezTo>
                  <a:cubicBezTo>
                    <a:pt x="644" y="2445"/>
                    <a:pt x="675" y="2448"/>
                    <a:pt x="704" y="2448"/>
                  </a:cubicBezTo>
                  <a:cubicBezTo>
                    <a:pt x="1094" y="2448"/>
                    <a:pt x="1394" y="1951"/>
                    <a:pt x="1394" y="1303"/>
                  </a:cubicBezTo>
                  <a:cubicBezTo>
                    <a:pt x="1485" y="607"/>
                    <a:pt x="1220" y="84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606;p38">
              <a:extLst>
                <a:ext uri="{FF2B5EF4-FFF2-40B4-BE49-F238E27FC236}">
                  <a16:creationId xmlns:a16="http://schemas.microsoft.com/office/drawing/2014/main" id="{FD317D81-53B9-ECC2-3AAE-913369A2FBEF}"/>
                </a:ext>
              </a:extLst>
            </p:cNvPr>
            <p:cNvSpPr/>
            <p:nvPr/>
          </p:nvSpPr>
          <p:spPr>
            <a:xfrm>
              <a:off x="-1978434" y="1039171"/>
              <a:ext cx="80502" cy="132815"/>
            </a:xfrm>
            <a:custGeom>
              <a:avLst/>
              <a:gdLst/>
              <a:ahLst/>
              <a:cxnLst/>
              <a:rect l="l" t="t" r="r" b="b"/>
              <a:pathLst>
                <a:path w="1485" h="2450" extrusionOk="0">
                  <a:moveTo>
                    <a:pt x="871" y="0"/>
                  </a:moveTo>
                  <a:cubicBezTo>
                    <a:pt x="439" y="0"/>
                    <a:pt x="91" y="523"/>
                    <a:pt x="91" y="1220"/>
                  </a:cubicBezTo>
                  <a:cubicBezTo>
                    <a:pt x="0" y="1916"/>
                    <a:pt x="265" y="2439"/>
                    <a:pt x="697" y="2439"/>
                  </a:cubicBezTo>
                  <a:cubicBezTo>
                    <a:pt x="724" y="2446"/>
                    <a:pt x="750" y="2449"/>
                    <a:pt x="776" y="2449"/>
                  </a:cubicBezTo>
                  <a:cubicBezTo>
                    <a:pt x="1096" y="2449"/>
                    <a:pt x="1394" y="1954"/>
                    <a:pt x="1394" y="1310"/>
                  </a:cubicBezTo>
                  <a:cubicBezTo>
                    <a:pt x="1484" y="613"/>
                    <a:pt x="1220" y="91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607;p38">
              <a:extLst>
                <a:ext uri="{FF2B5EF4-FFF2-40B4-BE49-F238E27FC236}">
                  <a16:creationId xmlns:a16="http://schemas.microsoft.com/office/drawing/2014/main" id="{3616B3DF-94D3-2CDA-C100-82F0B5AD0A04}"/>
                </a:ext>
              </a:extLst>
            </p:cNvPr>
            <p:cNvSpPr/>
            <p:nvPr/>
          </p:nvSpPr>
          <p:spPr>
            <a:xfrm>
              <a:off x="-2105773" y="1124119"/>
              <a:ext cx="61257" cy="103975"/>
            </a:xfrm>
            <a:custGeom>
              <a:avLst/>
              <a:gdLst/>
              <a:ahLst/>
              <a:cxnLst/>
              <a:rect l="l" t="t" r="r" b="b"/>
              <a:pathLst>
                <a:path w="1130" h="1918" extrusionOk="0">
                  <a:moveTo>
                    <a:pt x="956" y="1"/>
                  </a:moveTo>
                  <a:cubicBezTo>
                    <a:pt x="524" y="1"/>
                    <a:pt x="85" y="440"/>
                    <a:pt x="85" y="872"/>
                  </a:cubicBezTo>
                  <a:cubicBezTo>
                    <a:pt x="1" y="872"/>
                    <a:pt x="1" y="963"/>
                    <a:pt x="1" y="963"/>
                  </a:cubicBezTo>
                  <a:cubicBezTo>
                    <a:pt x="1" y="1485"/>
                    <a:pt x="433" y="1834"/>
                    <a:pt x="872" y="1917"/>
                  </a:cubicBezTo>
                  <a:cubicBezTo>
                    <a:pt x="956" y="1917"/>
                    <a:pt x="956" y="1917"/>
                    <a:pt x="956" y="1834"/>
                  </a:cubicBezTo>
                  <a:cubicBezTo>
                    <a:pt x="956" y="1834"/>
                    <a:pt x="956" y="1743"/>
                    <a:pt x="872" y="1743"/>
                  </a:cubicBezTo>
                  <a:cubicBezTo>
                    <a:pt x="524" y="1743"/>
                    <a:pt x="175" y="1395"/>
                    <a:pt x="175" y="963"/>
                  </a:cubicBezTo>
                  <a:lnTo>
                    <a:pt x="175" y="872"/>
                  </a:lnTo>
                  <a:cubicBezTo>
                    <a:pt x="175" y="440"/>
                    <a:pt x="524" y="175"/>
                    <a:pt x="956" y="175"/>
                  </a:cubicBezTo>
                  <a:lnTo>
                    <a:pt x="1046" y="175"/>
                  </a:lnTo>
                  <a:lnTo>
                    <a:pt x="1130" y="92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9" name="Google Shape;608;p38">
            <a:extLst>
              <a:ext uri="{FF2B5EF4-FFF2-40B4-BE49-F238E27FC236}">
                <a16:creationId xmlns:a16="http://schemas.microsoft.com/office/drawing/2014/main" id="{6A22C714-2362-0349-F718-80AA3128AD20}"/>
              </a:ext>
            </a:extLst>
          </p:cNvPr>
          <p:cNvGrpSpPr/>
          <p:nvPr/>
        </p:nvGrpSpPr>
        <p:grpSpPr>
          <a:xfrm>
            <a:off x="1938502" y="2052720"/>
            <a:ext cx="1696818" cy="2593542"/>
            <a:chOff x="-1797400" y="1677700"/>
            <a:chExt cx="801775" cy="1284926"/>
          </a:xfrm>
        </p:grpSpPr>
        <p:sp>
          <p:nvSpPr>
            <p:cNvPr id="300" name="Google Shape;609;p38">
              <a:extLst>
                <a:ext uri="{FF2B5EF4-FFF2-40B4-BE49-F238E27FC236}">
                  <a16:creationId xmlns:a16="http://schemas.microsoft.com/office/drawing/2014/main" id="{7F830CAC-057A-B6FA-435B-F02177E15323}"/>
                </a:ext>
              </a:extLst>
            </p:cNvPr>
            <p:cNvSpPr/>
            <p:nvPr/>
          </p:nvSpPr>
          <p:spPr>
            <a:xfrm>
              <a:off x="-1739240" y="2855650"/>
              <a:ext cx="686444" cy="106976"/>
            </a:xfrm>
            <a:custGeom>
              <a:avLst/>
              <a:gdLst/>
              <a:ahLst/>
              <a:cxnLst/>
              <a:rect l="l" t="t" r="r" b="b"/>
              <a:pathLst>
                <a:path w="22912" h="3576" extrusionOk="0">
                  <a:moveTo>
                    <a:pt x="11414" y="1"/>
                  </a:moveTo>
                  <a:cubicBezTo>
                    <a:pt x="5143" y="1"/>
                    <a:pt x="0" y="788"/>
                    <a:pt x="0" y="1833"/>
                  </a:cubicBezTo>
                  <a:cubicBezTo>
                    <a:pt x="0" y="2788"/>
                    <a:pt x="5143" y="3575"/>
                    <a:pt x="11414" y="3575"/>
                  </a:cubicBezTo>
                  <a:cubicBezTo>
                    <a:pt x="17769" y="3575"/>
                    <a:pt x="22912" y="2788"/>
                    <a:pt x="22912" y="1833"/>
                  </a:cubicBezTo>
                  <a:cubicBezTo>
                    <a:pt x="22912" y="788"/>
                    <a:pt x="17769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10;p38">
              <a:extLst>
                <a:ext uri="{FF2B5EF4-FFF2-40B4-BE49-F238E27FC236}">
                  <a16:creationId xmlns:a16="http://schemas.microsoft.com/office/drawing/2014/main" id="{7AF406BF-4F13-42D5-73B4-6FF2A3718846}"/>
                </a:ext>
              </a:extLst>
            </p:cNvPr>
            <p:cNvSpPr/>
            <p:nvPr/>
          </p:nvSpPr>
          <p:spPr>
            <a:xfrm>
              <a:off x="-1751500" y="1677700"/>
              <a:ext cx="707825" cy="853600"/>
            </a:xfrm>
            <a:custGeom>
              <a:avLst/>
              <a:gdLst/>
              <a:ahLst/>
              <a:cxnLst/>
              <a:rect l="l" t="t" r="r" b="b"/>
              <a:pathLst>
                <a:path w="28313" h="34144" extrusionOk="0">
                  <a:moveTo>
                    <a:pt x="13763" y="0"/>
                  </a:moveTo>
                  <a:cubicBezTo>
                    <a:pt x="6362" y="0"/>
                    <a:pt x="3749" y="2174"/>
                    <a:pt x="1833" y="7839"/>
                  </a:cubicBezTo>
                  <a:cubicBezTo>
                    <a:pt x="0" y="13588"/>
                    <a:pt x="3136" y="21685"/>
                    <a:pt x="5666" y="34144"/>
                  </a:cubicBezTo>
                  <a:lnTo>
                    <a:pt x="22563" y="34144"/>
                  </a:lnTo>
                  <a:cubicBezTo>
                    <a:pt x="25086" y="21685"/>
                    <a:pt x="28312" y="13588"/>
                    <a:pt x="26396" y="7839"/>
                  </a:cubicBezTo>
                  <a:cubicBezTo>
                    <a:pt x="24480" y="2174"/>
                    <a:pt x="21253" y="0"/>
                    <a:pt x="137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11;p38">
              <a:extLst>
                <a:ext uri="{FF2B5EF4-FFF2-40B4-BE49-F238E27FC236}">
                  <a16:creationId xmlns:a16="http://schemas.microsoft.com/office/drawing/2014/main" id="{F0CBDC73-1CDC-49A3-C67C-1C045C8BCF66}"/>
                </a:ext>
              </a:extLst>
            </p:cNvPr>
            <p:cNvSpPr/>
            <p:nvPr/>
          </p:nvSpPr>
          <p:spPr>
            <a:xfrm>
              <a:off x="-1675200" y="2311825"/>
              <a:ext cx="74050" cy="61025"/>
            </a:xfrm>
            <a:custGeom>
              <a:avLst/>
              <a:gdLst/>
              <a:ahLst/>
              <a:cxnLst/>
              <a:rect l="l" t="t" r="r" b="b"/>
              <a:pathLst>
                <a:path w="2962" h="2441" extrusionOk="0">
                  <a:moveTo>
                    <a:pt x="652" y="1"/>
                  </a:moveTo>
                  <a:cubicBezTo>
                    <a:pt x="608" y="1"/>
                    <a:pt x="565" y="24"/>
                    <a:pt x="523" y="69"/>
                  </a:cubicBezTo>
                  <a:cubicBezTo>
                    <a:pt x="523" y="152"/>
                    <a:pt x="523" y="243"/>
                    <a:pt x="607" y="243"/>
                  </a:cubicBezTo>
                  <a:lnTo>
                    <a:pt x="1568" y="1023"/>
                  </a:lnTo>
                  <a:lnTo>
                    <a:pt x="1568" y="1023"/>
                  </a:lnTo>
                  <a:lnTo>
                    <a:pt x="258" y="501"/>
                  </a:lnTo>
                  <a:cubicBezTo>
                    <a:pt x="175" y="501"/>
                    <a:pt x="84" y="501"/>
                    <a:pt x="84" y="591"/>
                  </a:cubicBezTo>
                  <a:cubicBezTo>
                    <a:pt x="0" y="675"/>
                    <a:pt x="84" y="766"/>
                    <a:pt x="84" y="766"/>
                  </a:cubicBezTo>
                  <a:lnTo>
                    <a:pt x="1304" y="1462"/>
                  </a:lnTo>
                  <a:lnTo>
                    <a:pt x="1304" y="1462"/>
                  </a:lnTo>
                  <a:lnTo>
                    <a:pt x="84" y="1198"/>
                  </a:lnTo>
                  <a:cubicBezTo>
                    <a:pt x="84" y="1198"/>
                    <a:pt x="0" y="1198"/>
                    <a:pt x="0" y="1288"/>
                  </a:cubicBezTo>
                  <a:cubicBezTo>
                    <a:pt x="0" y="1288"/>
                    <a:pt x="0" y="1372"/>
                    <a:pt x="84" y="1372"/>
                  </a:cubicBezTo>
                  <a:lnTo>
                    <a:pt x="1220" y="1811"/>
                  </a:lnTo>
                  <a:lnTo>
                    <a:pt x="258" y="1720"/>
                  </a:lnTo>
                  <a:cubicBezTo>
                    <a:pt x="175" y="1720"/>
                    <a:pt x="84" y="1811"/>
                    <a:pt x="84" y="1894"/>
                  </a:cubicBezTo>
                  <a:cubicBezTo>
                    <a:pt x="175" y="1894"/>
                    <a:pt x="175" y="1985"/>
                    <a:pt x="258" y="1985"/>
                  </a:cubicBezTo>
                  <a:cubicBezTo>
                    <a:pt x="258" y="1985"/>
                    <a:pt x="1478" y="2333"/>
                    <a:pt x="2349" y="2417"/>
                  </a:cubicBezTo>
                  <a:cubicBezTo>
                    <a:pt x="2395" y="2417"/>
                    <a:pt x="2463" y="2441"/>
                    <a:pt x="2541" y="2441"/>
                  </a:cubicBezTo>
                  <a:cubicBezTo>
                    <a:pt x="2617" y="2441"/>
                    <a:pt x="2702" y="2419"/>
                    <a:pt x="2788" y="2333"/>
                  </a:cubicBezTo>
                  <a:cubicBezTo>
                    <a:pt x="2962" y="2159"/>
                    <a:pt x="2871" y="1985"/>
                    <a:pt x="2788" y="1811"/>
                  </a:cubicBezTo>
                  <a:cubicBezTo>
                    <a:pt x="2788" y="1811"/>
                    <a:pt x="2614" y="1198"/>
                    <a:pt x="2523" y="675"/>
                  </a:cubicBezTo>
                  <a:cubicBezTo>
                    <a:pt x="2523" y="591"/>
                    <a:pt x="2439" y="417"/>
                    <a:pt x="2349" y="327"/>
                  </a:cubicBezTo>
                  <a:cubicBezTo>
                    <a:pt x="2321" y="299"/>
                    <a:pt x="2292" y="289"/>
                    <a:pt x="2266" y="289"/>
                  </a:cubicBezTo>
                  <a:cubicBezTo>
                    <a:pt x="2215" y="289"/>
                    <a:pt x="2175" y="327"/>
                    <a:pt x="2175" y="327"/>
                  </a:cubicBezTo>
                  <a:cubicBezTo>
                    <a:pt x="2091" y="501"/>
                    <a:pt x="2091" y="675"/>
                    <a:pt x="2091" y="1023"/>
                  </a:cubicBezTo>
                  <a:lnTo>
                    <a:pt x="781" y="69"/>
                  </a:lnTo>
                  <a:cubicBezTo>
                    <a:pt x="739" y="24"/>
                    <a:pt x="696" y="1"/>
                    <a:pt x="65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12;p38">
              <a:extLst>
                <a:ext uri="{FF2B5EF4-FFF2-40B4-BE49-F238E27FC236}">
                  <a16:creationId xmlns:a16="http://schemas.microsoft.com/office/drawing/2014/main" id="{526A8304-5332-5743-1890-943A840C4330}"/>
                </a:ext>
              </a:extLst>
            </p:cNvPr>
            <p:cNvSpPr/>
            <p:nvPr/>
          </p:nvSpPr>
          <p:spPr>
            <a:xfrm>
              <a:off x="-1622950" y="2348375"/>
              <a:ext cx="141500" cy="106725"/>
            </a:xfrm>
            <a:custGeom>
              <a:avLst/>
              <a:gdLst/>
              <a:ahLst/>
              <a:cxnLst/>
              <a:rect l="l" t="t" r="r" b="b"/>
              <a:pathLst>
                <a:path w="5660" h="4269" extrusionOk="0">
                  <a:moveTo>
                    <a:pt x="607" y="0"/>
                  </a:moveTo>
                  <a:cubicBezTo>
                    <a:pt x="433" y="432"/>
                    <a:pt x="349" y="607"/>
                    <a:pt x="1" y="955"/>
                  </a:cubicBezTo>
                  <a:lnTo>
                    <a:pt x="3833" y="4091"/>
                  </a:lnTo>
                  <a:cubicBezTo>
                    <a:pt x="4042" y="4210"/>
                    <a:pt x="4271" y="4268"/>
                    <a:pt x="4494" y="4268"/>
                  </a:cubicBezTo>
                  <a:cubicBezTo>
                    <a:pt x="4918" y="4268"/>
                    <a:pt x="5316" y="4057"/>
                    <a:pt x="5485" y="3659"/>
                  </a:cubicBezTo>
                  <a:cubicBezTo>
                    <a:pt x="5659" y="3136"/>
                    <a:pt x="5575" y="2613"/>
                    <a:pt x="5136" y="2349"/>
                  </a:cubicBezTo>
                  <a:cubicBezTo>
                    <a:pt x="4091" y="1652"/>
                    <a:pt x="607" y="0"/>
                    <a:pt x="6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13;p38">
              <a:extLst>
                <a:ext uri="{FF2B5EF4-FFF2-40B4-BE49-F238E27FC236}">
                  <a16:creationId xmlns:a16="http://schemas.microsoft.com/office/drawing/2014/main" id="{BD6E9FA5-35CE-0E93-0ED4-4FEB931ADAC5}"/>
                </a:ext>
              </a:extLst>
            </p:cNvPr>
            <p:cNvSpPr/>
            <p:nvPr/>
          </p:nvSpPr>
          <p:spPr>
            <a:xfrm>
              <a:off x="-1538100" y="2362550"/>
              <a:ext cx="139375" cy="92525"/>
            </a:xfrm>
            <a:custGeom>
              <a:avLst/>
              <a:gdLst/>
              <a:ahLst/>
              <a:cxnLst/>
              <a:rect l="l" t="t" r="r" b="b"/>
              <a:pathLst>
                <a:path w="5575" h="3701" extrusionOk="0">
                  <a:moveTo>
                    <a:pt x="4541" y="1"/>
                  </a:moveTo>
                  <a:cubicBezTo>
                    <a:pt x="4454" y="1"/>
                    <a:pt x="4364" y="13"/>
                    <a:pt x="4272" y="40"/>
                  </a:cubicBezTo>
                  <a:cubicBezTo>
                    <a:pt x="4098" y="40"/>
                    <a:pt x="697" y="1698"/>
                    <a:pt x="697" y="1698"/>
                  </a:cubicBezTo>
                  <a:cubicBezTo>
                    <a:pt x="265" y="1956"/>
                    <a:pt x="0" y="2479"/>
                    <a:pt x="91" y="2917"/>
                  </a:cubicBezTo>
                  <a:cubicBezTo>
                    <a:pt x="226" y="3386"/>
                    <a:pt x="672" y="3700"/>
                    <a:pt x="1148" y="3700"/>
                  </a:cubicBezTo>
                  <a:cubicBezTo>
                    <a:pt x="1288" y="3700"/>
                    <a:pt x="1430" y="3673"/>
                    <a:pt x="1568" y="3614"/>
                  </a:cubicBezTo>
                  <a:lnTo>
                    <a:pt x="5143" y="1956"/>
                  </a:lnTo>
                  <a:cubicBezTo>
                    <a:pt x="5401" y="1698"/>
                    <a:pt x="5575" y="1259"/>
                    <a:pt x="5491" y="827"/>
                  </a:cubicBezTo>
                  <a:cubicBezTo>
                    <a:pt x="5414" y="384"/>
                    <a:pt x="5027" y="1"/>
                    <a:pt x="454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14;p38">
              <a:extLst>
                <a:ext uri="{FF2B5EF4-FFF2-40B4-BE49-F238E27FC236}">
                  <a16:creationId xmlns:a16="http://schemas.microsoft.com/office/drawing/2014/main" id="{9B58993D-5C09-714A-52E3-F64CE2BBE3F7}"/>
                </a:ext>
              </a:extLst>
            </p:cNvPr>
            <p:cNvSpPr/>
            <p:nvPr/>
          </p:nvSpPr>
          <p:spPr>
            <a:xfrm>
              <a:off x="-1457450" y="2387575"/>
              <a:ext cx="17450" cy="20375"/>
            </a:xfrm>
            <a:custGeom>
              <a:avLst/>
              <a:gdLst/>
              <a:ahLst/>
              <a:cxnLst/>
              <a:rect l="l" t="t" r="r" b="b"/>
              <a:pathLst>
                <a:path w="698" h="815" extrusionOk="0">
                  <a:moveTo>
                    <a:pt x="84" y="0"/>
                  </a:moveTo>
                  <a:cubicBezTo>
                    <a:pt x="1" y="84"/>
                    <a:pt x="1" y="349"/>
                    <a:pt x="84" y="523"/>
                  </a:cubicBezTo>
                  <a:cubicBezTo>
                    <a:pt x="152" y="716"/>
                    <a:pt x="266" y="815"/>
                    <a:pt x="393" y="815"/>
                  </a:cubicBezTo>
                  <a:cubicBezTo>
                    <a:pt x="435" y="815"/>
                    <a:pt x="479" y="804"/>
                    <a:pt x="523" y="781"/>
                  </a:cubicBezTo>
                  <a:cubicBezTo>
                    <a:pt x="607" y="781"/>
                    <a:pt x="697" y="523"/>
                    <a:pt x="523" y="258"/>
                  </a:cubicBezTo>
                  <a:cubicBezTo>
                    <a:pt x="433" y="84"/>
                    <a:pt x="258" y="0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15;p38">
              <a:extLst>
                <a:ext uri="{FF2B5EF4-FFF2-40B4-BE49-F238E27FC236}">
                  <a16:creationId xmlns:a16="http://schemas.microsoft.com/office/drawing/2014/main" id="{13C1E657-408D-4587-6F52-A8948454250F}"/>
                </a:ext>
              </a:extLst>
            </p:cNvPr>
            <p:cNvSpPr/>
            <p:nvPr/>
          </p:nvSpPr>
          <p:spPr>
            <a:xfrm>
              <a:off x="-1505350" y="2413700"/>
              <a:ext cx="17450" cy="20400"/>
            </a:xfrm>
            <a:custGeom>
              <a:avLst/>
              <a:gdLst/>
              <a:ahLst/>
              <a:cxnLst/>
              <a:rect l="l" t="t" r="r" b="b"/>
              <a:pathLst>
                <a:path w="698" h="816" extrusionOk="0">
                  <a:moveTo>
                    <a:pt x="175" y="0"/>
                  </a:moveTo>
                  <a:cubicBezTo>
                    <a:pt x="84" y="84"/>
                    <a:pt x="0" y="349"/>
                    <a:pt x="175" y="523"/>
                  </a:cubicBezTo>
                  <a:cubicBezTo>
                    <a:pt x="237" y="716"/>
                    <a:pt x="350" y="815"/>
                    <a:pt x="476" y="815"/>
                  </a:cubicBezTo>
                  <a:cubicBezTo>
                    <a:pt x="519" y="815"/>
                    <a:pt x="563" y="804"/>
                    <a:pt x="607" y="781"/>
                  </a:cubicBezTo>
                  <a:cubicBezTo>
                    <a:pt x="697" y="697"/>
                    <a:pt x="697" y="523"/>
                    <a:pt x="607" y="258"/>
                  </a:cubicBezTo>
                  <a:cubicBezTo>
                    <a:pt x="523" y="84"/>
                    <a:pt x="349" y="0"/>
                    <a:pt x="1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16;p38">
              <a:extLst>
                <a:ext uri="{FF2B5EF4-FFF2-40B4-BE49-F238E27FC236}">
                  <a16:creationId xmlns:a16="http://schemas.microsoft.com/office/drawing/2014/main" id="{8575960D-615F-E805-3EB2-A1D06BFBEBC2}"/>
                </a:ext>
              </a:extLst>
            </p:cNvPr>
            <p:cNvSpPr/>
            <p:nvPr/>
          </p:nvSpPr>
          <p:spPr>
            <a:xfrm>
              <a:off x="-1494550" y="2396275"/>
              <a:ext cx="43575" cy="28250"/>
            </a:xfrm>
            <a:custGeom>
              <a:avLst/>
              <a:gdLst/>
              <a:ahLst/>
              <a:cxnLst/>
              <a:rect l="l" t="t" r="r" b="b"/>
              <a:pathLst>
                <a:path w="1743" h="1130" extrusionOk="0">
                  <a:moveTo>
                    <a:pt x="1568" y="1"/>
                  </a:moveTo>
                  <a:lnTo>
                    <a:pt x="0" y="781"/>
                  </a:lnTo>
                  <a:lnTo>
                    <a:pt x="175" y="1130"/>
                  </a:lnTo>
                  <a:lnTo>
                    <a:pt x="1742" y="349"/>
                  </a:lnTo>
                  <a:lnTo>
                    <a:pt x="156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17;p38">
              <a:extLst>
                <a:ext uri="{FF2B5EF4-FFF2-40B4-BE49-F238E27FC236}">
                  <a16:creationId xmlns:a16="http://schemas.microsoft.com/office/drawing/2014/main" id="{40000830-EDD2-81E5-A326-D93261694F6D}"/>
                </a:ext>
              </a:extLst>
            </p:cNvPr>
            <p:cNvSpPr/>
            <p:nvPr/>
          </p:nvSpPr>
          <p:spPr>
            <a:xfrm>
              <a:off x="-1612150" y="2358350"/>
              <a:ext cx="17450" cy="19150"/>
            </a:xfrm>
            <a:custGeom>
              <a:avLst/>
              <a:gdLst/>
              <a:ahLst/>
              <a:cxnLst/>
              <a:rect l="l" t="t" r="r" b="b"/>
              <a:pathLst>
                <a:path w="698" h="766" extrusionOk="0">
                  <a:moveTo>
                    <a:pt x="475" y="1"/>
                  </a:moveTo>
                  <a:cubicBezTo>
                    <a:pt x="347" y="1"/>
                    <a:pt x="219" y="80"/>
                    <a:pt x="92" y="208"/>
                  </a:cubicBezTo>
                  <a:cubicBezTo>
                    <a:pt x="1" y="382"/>
                    <a:pt x="1" y="647"/>
                    <a:pt x="92" y="730"/>
                  </a:cubicBezTo>
                  <a:cubicBezTo>
                    <a:pt x="138" y="755"/>
                    <a:pt x="185" y="766"/>
                    <a:pt x="232" y="766"/>
                  </a:cubicBezTo>
                  <a:cubicBezTo>
                    <a:pt x="360" y="766"/>
                    <a:pt x="487" y="683"/>
                    <a:pt x="614" y="556"/>
                  </a:cubicBezTo>
                  <a:cubicBezTo>
                    <a:pt x="698" y="298"/>
                    <a:pt x="698" y="124"/>
                    <a:pt x="614" y="33"/>
                  </a:cubicBezTo>
                  <a:cubicBezTo>
                    <a:pt x="568" y="11"/>
                    <a:pt x="521" y="1"/>
                    <a:pt x="4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18;p38">
              <a:extLst>
                <a:ext uri="{FF2B5EF4-FFF2-40B4-BE49-F238E27FC236}">
                  <a16:creationId xmlns:a16="http://schemas.microsoft.com/office/drawing/2014/main" id="{7573F043-5588-88D8-656C-7A4B8D022CA3}"/>
                </a:ext>
              </a:extLst>
            </p:cNvPr>
            <p:cNvSpPr/>
            <p:nvPr/>
          </p:nvSpPr>
          <p:spPr>
            <a:xfrm>
              <a:off x="-1603425" y="2363525"/>
              <a:ext cx="6650" cy="8750"/>
            </a:xfrm>
            <a:custGeom>
              <a:avLst/>
              <a:gdLst/>
              <a:ahLst/>
              <a:cxnLst/>
              <a:rect l="l" t="t" r="r" b="b"/>
              <a:pathLst>
                <a:path w="266" h="350" extrusionOk="0">
                  <a:moveTo>
                    <a:pt x="0" y="349"/>
                  </a:moveTo>
                  <a:lnTo>
                    <a:pt x="265" y="1"/>
                  </a:ln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19;p38">
              <a:extLst>
                <a:ext uri="{FF2B5EF4-FFF2-40B4-BE49-F238E27FC236}">
                  <a16:creationId xmlns:a16="http://schemas.microsoft.com/office/drawing/2014/main" id="{0D3DA05F-EBDB-BB0C-B138-F7EA4EA5319C}"/>
                </a:ext>
              </a:extLst>
            </p:cNvPr>
            <p:cNvSpPr/>
            <p:nvPr/>
          </p:nvSpPr>
          <p:spPr>
            <a:xfrm>
              <a:off x="-1522775" y="2417175"/>
              <a:ext cx="19550" cy="19100"/>
            </a:xfrm>
            <a:custGeom>
              <a:avLst/>
              <a:gdLst/>
              <a:ahLst/>
              <a:cxnLst/>
              <a:rect l="l" t="t" r="r" b="b"/>
              <a:pathLst>
                <a:path w="782" h="764" extrusionOk="0">
                  <a:moveTo>
                    <a:pt x="507" y="0"/>
                  </a:moveTo>
                  <a:cubicBezTo>
                    <a:pt x="394" y="0"/>
                    <a:pt x="236" y="83"/>
                    <a:pt x="175" y="210"/>
                  </a:cubicBezTo>
                  <a:cubicBezTo>
                    <a:pt x="1" y="384"/>
                    <a:pt x="1" y="642"/>
                    <a:pt x="84" y="732"/>
                  </a:cubicBezTo>
                  <a:cubicBezTo>
                    <a:pt x="127" y="753"/>
                    <a:pt x="170" y="764"/>
                    <a:pt x="214" y="764"/>
                  </a:cubicBezTo>
                  <a:cubicBezTo>
                    <a:pt x="345" y="764"/>
                    <a:pt x="476" y="667"/>
                    <a:pt x="607" y="468"/>
                  </a:cubicBezTo>
                  <a:cubicBezTo>
                    <a:pt x="697" y="294"/>
                    <a:pt x="781" y="119"/>
                    <a:pt x="607" y="36"/>
                  </a:cubicBezTo>
                  <a:cubicBezTo>
                    <a:pt x="584" y="11"/>
                    <a:pt x="549" y="0"/>
                    <a:pt x="5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20;p38">
              <a:extLst>
                <a:ext uri="{FF2B5EF4-FFF2-40B4-BE49-F238E27FC236}">
                  <a16:creationId xmlns:a16="http://schemas.microsoft.com/office/drawing/2014/main" id="{BAE9307D-B9D8-10E0-5DAA-99976C3126B5}"/>
                </a:ext>
              </a:extLst>
            </p:cNvPr>
            <p:cNvSpPr/>
            <p:nvPr/>
          </p:nvSpPr>
          <p:spPr>
            <a:xfrm>
              <a:off x="-1603425" y="2363525"/>
              <a:ext cx="91475" cy="65350"/>
            </a:xfrm>
            <a:custGeom>
              <a:avLst/>
              <a:gdLst/>
              <a:ahLst/>
              <a:cxnLst/>
              <a:rect l="l" t="t" r="r" b="b"/>
              <a:pathLst>
                <a:path w="3659" h="2614" extrusionOk="0">
                  <a:moveTo>
                    <a:pt x="265" y="1"/>
                  </a:moveTo>
                  <a:lnTo>
                    <a:pt x="0" y="349"/>
                  </a:lnTo>
                  <a:lnTo>
                    <a:pt x="3401" y="2614"/>
                  </a:lnTo>
                  <a:lnTo>
                    <a:pt x="3659" y="2356"/>
                  </a:lnTo>
                  <a:lnTo>
                    <a:pt x="2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21;p38">
              <a:extLst>
                <a:ext uri="{FF2B5EF4-FFF2-40B4-BE49-F238E27FC236}">
                  <a16:creationId xmlns:a16="http://schemas.microsoft.com/office/drawing/2014/main" id="{D66DA5D9-61FB-141C-CE97-15B6C1030609}"/>
                </a:ext>
              </a:extLst>
            </p:cNvPr>
            <p:cNvSpPr/>
            <p:nvPr/>
          </p:nvSpPr>
          <p:spPr>
            <a:xfrm>
              <a:off x="-1276800" y="2576925"/>
              <a:ext cx="113250" cy="106800"/>
            </a:xfrm>
            <a:custGeom>
              <a:avLst/>
              <a:gdLst/>
              <a:ahLst/>
              <a:cxnLst/>
              <a:rect l="l" t="t" r="r" b="b"/>
              <a:pathLst>
                <a:path w="4530" h="4272" extrusionOk="0">
                  <a:moveTo>
                    <a:pt x="2265" y="1"/>
                  </a:moveTo>
                  <a:cubicBezTo>
                    <a:pt x="309" y="1"/>
                    <a:pt x="40" y="3461"/>
                    <a:pt x="5" y="4153"/>
                  </a:cubicBezTo>
                  <a:lnTo>
                    <a:pt x="5" y="4153"/>
                  </a:lnTo>
                  <a:cubicBezTo>
                    <a:pt x="100" y="3537"/>
                    <a:pt x="381" y="1"/>
                    <a:pt x="2265" y="1"/>
                  </a:cubicBezTo>
                  <a:close/>
                  <a:moveTo>
                    <a:pt x="5" y="4153"/>
                  </a:moveTo>
                  <a:cubicBezTo>
                    <a:pt x="4" y="4163"/>
                    <a:pt x="2" y="4173"/>
                    <a:pt x="1" y="4181"/>
                  </a:cubicBezTo>
                  <a:lnTo>
                    <a:pt x="4" y="4181"/>
                  </a:lnTo>
                  <a:cubicBezTo>
                    <a:pt x="4" y="4172"/>
                    <a:pt x="5" y="4163"/>
                    <a:pt x="5" y="4153"/>
                  </a:cubicBezTo>
                  <a:close/>
                  <a:moveTo>
                    <a:pt x="2265" y="1"/>
                  </a:moveTo>
                  <a:cubicBezTo>
                    <a:pt x="4182" y="1"/>
                    <a:pt x="4446" y="3659"/>
                    <a:pt x="4446" y="4181"/>
                  </a:cubicBezTo>
                  <a:lnTo>
                    <a:pt x="4" y="4181"/>
                  </a:lnTo>
                  <a:cubicBezTo>
                    <a:pt x="1" y="4240"/>
                    <a:pt x="1" y="4272"/>
                    <a:pt x="1" y="4272"/>
                  </a:cubicBezTo>
                  <a:lnTo>
                    <a:pt x="4530" y="4272"/>
                  </a:lnTo>
                  <a:cubicBezTo>
                    <a:pt x="4530" y="4272"/>
                    <a:pt x="4356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22;p38">
              <a:extLst>
                <a:ext uri="{FF2B5EF4-FFF2-40B4-BE49-F238E27FC236}">
                  <a16:creationId xmlns:a16="http://schemas.microsoft.com/office/drawing/2014/main" id="{671C58BF-7CFA-FDE7-6D6A-6ACD9B47D99C}"/>
                </a:ext>
              </a:extLst>
            </p:cNvPr>
            <p:cNvSpPr/>
            <p:nvPr/>
          </p:nvSpPr>
          <p:spPr>
            <a:xfrm>
              <a:off x="-1276800" y="2677100"/>
              <a:ext cx="113250" cy="15350"/>
            </a:xfrm>
            <a:custGeom>
              <a:avLst/>
              <a:gdLst/>
              <a:ahLst/>
              <a:cxnLst/>
              <a:rect l="l" t="t" r="r" b="b"/>
              <a:pathLst>
                <a:path w="4530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530" y="613"/>
                  </a:lnTo>
                  <a:lnTo>
                    <a:pt x="45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23;p38">
              <a:extLst>
                <a:ext uri="{FF2B5EF4-FFF2-40B4-BE49-F238E27FC236}">
                  <a16:creationId xmlns:a16="http://schemas.microsoft.com/office/drawing/2014/main" id="{61FEF3EB-CDDD-A9DC-1556-F38FE4C2821A}"/>
                </a:ext>
              </a:extLst>
            </p:cNvPr>
            <p:cNvSpPr/>
            <p:nvPr/>
          </p:nvSpPr>
          <p:spPr>
            <a:xfrm>
              <a:off x="-1318075" y="2692425"/>
              <a:ext cx="198075" cy="148100"/>
            </a:xfrm>
            <a:custGeom>
              <a:avLst/>
              <a:gdLst/>
              <a:ahLst/>
              <a:cxnLst/>
              <a:rect l="l" t="t" r="r" b="b"/>
              <a:pathLst>
                <a:path w="7923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24;p38">
              <a:extLst>
                <a:ext uri="{FF2B5EF4-FFF2-40B4-BE49-F238E27FC236}">
                  <a16:creationId xmlns:a16="http://schemas.microsoft.com/office/drawing/2014/main" id="{CA2DD780-D950-6F27-8FC0-AA07221E78CB}"/>
                </a:ext>
              </a:extLst>
            </p:cNvPr>
            <p:cNvSpPr/>
            <p:nvPr/>
          </p:nvSpPr>
          <p:spPr>
            <a:xfrm>
              <a:off x="-1268075" y="2737125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25;p38">
              <a:extLst>
                <a:ext uri="{FF2B5EF4-FFF2-40B4-BE49-F238E27FC236}">
                  <a16:creationId xmlns:a16="http://schemas.microsoft.com/office/drawing/2014/main" id="{EECE180A-3336-9323-D9B3-287EACF2355D}"/>
                </a:ext>
              </a:extLst>
            </p:cNvPr>
            <p:cNvSpPr/>
            <p:nvPr/>
          </p:nvSpPr>
          <p:spPr>
            <a:xfrm>
              <a:off x="-1259375" y="2780675"/>
              <a:ext cx="82775" cy="35950"/>
            </a:xfrm>
            <a:custGeom>
              <a:avLst/>
              <a:gdLst/>
              <a:ahLst/>
              <a:cxnLst/>
              <a:rect l="l" t="t" r="r" b="b"/>
              <a:pathLst>
                <a:path w="3311" h="1438" extrusionOk="0">
                  <a:moveTo>
                    <a:pt x="3222" y="1"/>
                  </a:moveTo>
                  <a:cubicBezTo>
                    <a:pt x="3196" y="1"/>
                    <a:pt x="3166" y="10"/>
                    <a:pt x="3136" y="38"/>
                  </a:cubicBezTo>
                  <a:cubicBezTo>
                    <a:pt x="2742" y="301"/>
                    <a:pt x="2273" y="390"/>
                    <a:pt x="1819" y="390"/>
                  </a:cubicBezTo>
                  <a:cubicBezTo>
                    <a:pt x="1070" y="390"/>
                    <a:pt x="360" y="147"/>
                    <a:pt x="91" y="38"/>
                  </a:cubicBezTo>
                  <a:cubicBezTo>
                    <a:pt x="0" y="38"/>
                    <a:pt x="0" y="129"/>
                    <a:pt x="0" y="129"/>
                  </a:cubicBezTo>
                  <a:cubicBezTo>
                    <a:pt x="91" y="477"/>
                    <a:pt x="439" y="1257"/>
                    <a:pt x="1394" y="1432"/>
                  </a:cubicBezTo>
                  <a:cubicBezTo>
                    <a:pt x="1459" y="1435"/>
                    <a:pt x="1521" y="1437"/>
                    <a:pt x="1581" y="1437"/>
                  </a:cubicBezTo>
                  <a:cubicBezTo>
                    <a:pt x="2983" y="1437"/>
                    <a:pt x="3230" y="459"/>
                    <a:pt x="3310" y="38"/>
                  </a:cubicBezTo>
                  <a:cubicBezTo>
                    <a:pt x="3310" y="38"/>
                    <a:pt x="3273" y="1"/>
                    <a:pt x="3222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26;p38">
              <a:extLst>
                <a:ext uri="{FF2B5EF4-FFF2-40B4-BE49-F238E27FC236}">
                  <a16:creationId xmlns:a16="http://schemas.microsoft.com/office/drawing/2014/main" id="{CEF583CF-668C-090D-C3DB-C9EDAAC0A14E}"/>
                </a:ext>
              </a:extLst>
            </p:cNvPr>
            <p:cNvSpPr/>
            <p:nvPr/>
          </p:nvSpPr>
          <p:spPr>
            <a:xfrm>
              <a:off x="-1207125" y="2737125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1" y="1606"/>
                  </a:lnTo>
                  <a:cubicBezTo>
                    <a:pt x="1" y="1696"/>
                    <a:pt x="91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627;p38">
              <a:extLst>
                <a:ext uri="{FF2B5EF4-FFF2-40B4-BE49-F238E27FC236}">
                  <a16:creationId xmlns:a16="http://schemas.microsoft.com/office/drawing/2014/main" id="{31F9C5B7-AE1E-AB13-B5A1-1A3F956AD7F7}"/>
                </a:ext>
              </a:extLst>
            </p:cNvPr>
            <p:cNvSpPr/>
            <p:nvPr/>
          </p:nvSpPr>
          <p:spPr>
            <a:xfrm>
              <a:off x="-1224525" y="2773475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220" y="0"/>
                  </a:moveTo>
                  <a:cubicBezTo>
                    <a:pt x="197" y="0"/>
                    <a:pt x="174" y="23"/>
                    <a:pt x="174" y="68"/>
                  </a:cubicBezTo>
                  <a:lnTo>
                    <a:pt x="91" y="152"/>
                  </a:lnTo>
                  <a:cubicBezTo>
                    <a:pt x="0" y="242"/>
                    <a:pt x="91" y="326"/>
                    <a:pt x="91" y="326"/>
                  </a:cubicBezTo>
                  <a:lnTo>
                    <a:pt x="265" y="326"/>
                  </a:lnTo>
                  <a:cubicBezTo>
                    <a:pt x="348" y="326"/>
                    <a:pt x="348" y="242"/>
                    <a:pt x="348" y="242"/>
                  </a:cubicBezTo>
                  <a:lnTo>
                    <a:pt x="265" y="68"/>
                  </a:lnTo>
                  <a:cubicBezTo>
                    <a:pt x="265" y="23"/>
                    <a:pt x="242" y="0"/>
                    <a:pt x="220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28;p38">
              <a:extLst>
                <a:ext uri="{FF2B5EF4-FFF2-40B4-BE49-F238E27FC236}">
                  <a16:creationId xmlns:a16="http://schemas.microsoft.com/office/drawing/2014/main" id="{B1A97BBE-00FB-6143-BE7F-BD4D6C360DC1}"/>
                </a:ext>
              </a:extLst>
            </p:cNvPr>
            <p:cNvSpPr/>
            <p:nvPr/>
          </p:nvSpPr>
          <p:spPr>
            <a:xfrm>
              <a:off x="-1276800" y="2690150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62" y="266"/>
                    <a:pt x="1743" y="266"/>
                    <a:pt x="2439" y="266"/>
                  </a:cubicBezTo>
                  <a:cubicBezTo>
                    <a:pt x="3749" y="266"/>
                    <a:pt x="4530" y="91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4272" y="91"/>
                    <a:pt x="3575" y="175"/>
                    <a:pt x="2439" y="175"/>
                  </a:cubicBezTo>
                  <a:cubicBezTo>
                    <a:pt x="1743" y="175"/>
                    <a:pt x="962" y="175"/>
                    <a:pt x="91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29;p38">
              <a:extLst>
                <a:ext uri="{FF2B5EF4-FFF2-40B4-BE49-F238E27FC236}">
                  <a16:creationId xmlns:a16="http://schemas.microsoft.com/office/drawing/2014/main" id="{037D926A-0E90-16DC-7615-A43D4F849CA6}"/>
                </a:ext>
              </a:extLst>
            </p:cNvPr>
            <p:cNvSpPr/>
            <p:nvPr/>
          </p:nvSpPr>
          <p:spPr>
            <a:xfrm>
              <a:off x="-1265825" y="2555150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04" y="1"/>
                  </a:moveTo>
                  <a:cubicBezTo>
                    <a:pt x="955" y="1"/>
                    <a:pt x="955" y="175"/>
                    <a:pt x="872" y="349"/>
                  </a:cubicBezTo>
                  <a:lnTo>
                    <a:pt x="175" y="1220"/>
                  </a:lnTo>
                  <a:cubicBezTo>
                    <a:pt x="84" y="1311"/>
                    <a:pt x="1" y="1485"/>
                    <a:pt x="1" y="1659"/>
                  </a:cubicBezTo>
                  <a:cubicBezTo>
                    <a:pt x="1" y="1743"/>
                    <a:pt x="84" y="1743"/>
                    <a:pt x="84" y="1743"/>
                  </a:cubicBezTo>
                  <a:cubicBezTo>
                    <a:pt x="258" y="1659"/>
                    <a:pt x="349" y="1568"/>
                    <a:pt x="697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5" y="3136"/>
                  </a:cubicBezTo>
                  <a:cubicBezTo>
                    <a:pt x="955" y="3136"/>
                    <a:pt x="1046" y="3053"/>
                    <a:pt x="1046" y="2962"/>
                  </a:cubicBezTo>
                  <a:lnTo>
                    <a:pt x="1046" y="1743"/>
                  </a:lnTo>
                  <a:lnTo>
                    <a:pt x="1478" y="3136"/>
                  </a:lnTo>
                  <a:cubicBezTo>
                    <a:pt x="1478" y="3227"/>
                    <a:pt x="1568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478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175" y="2878"/>
                  </a:cubicBezTo>
                  <a:cubicBezTo>
                    <a:pt x="2265" y="2788"/>
                    <a:pt x="2265" y="2788"/>
                    <a:pt x="2265" y="2704"/>
                  </a:cubicBezTo>
                  <a:lnTo>
                    <a:pt x="1826" y="1568"/>
                  </a:lnTo>
                  <a:lnTo>
                    <a:pt x="1826" y="1568"/>
                  </a:lnTo>
                  <a:lnTo>
                    <a:pt x="2349" y="2356"/>
                  </a:lnTo>
                  <a:cubicBezTo>
                    <a:pt x="2394" y="2398"/>
                    <a:pt x="2438" y="2418"/>
                    <a:pt x="2481" y="2418"/>
                  </a:cubicBezTo>
                  <a:cubicBezTo>
                    <a:pt x="2525" y="2418"/>
                    <a:pt x="2568" y="2398"/>
                    <a:pt x="2614" y="2356"/>
                  </a:cubicBezTo>
                  <a:lnTo>
                    <a:pt x="2614" y="2182"/>
                  </a:lnTo>
                  <a:cubicBezTo>
                    <a:pt x="2614" y="2182"/>
                    <a:pt x="2175" y="1046"/>
                    <a:pt x="1568" y="265"/>
                  </a:cubicBezTo>
                  <a:cubicBezTo>
                    <a:pt x="1568" y="175"/>
                    <a:pt x="1478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30;p38">
              <a:extLst>
                <a:ext uri="{FF2B5EF4-FFF2-40B4-BE49-F238E27FC236}">
                  <a16:creationId xmlns:a16="http://schemas.microsoft.com/office/drawing/2014/main" id="{42D05CB6-F840-E16A-1DBA-9713886162E2}"/>
                </a:ext>
              </a:extLst>
            </p:cNvPr>
            <p:cNvSpPr/>
            <p:nvPr/>
          </p:nvSpPr>
          <p:spPr>
            <a:xfrm>
              <a:off x="-1318075" y="2425400"/>
              <a:ext cx="93575" cy="145100"/>
            </a:xfrm>
            <a:custGeom>
              <a:avLst/>
              <a:gdLst/>
              <a:ahLst/>
              <a:cxnLst/>
              <a:rect l="l" t="t" r="r" b="b"/>
              <a:pathLst>
                <a:path w="3743" h="5804" extrusionOk="0">
                  <a:moveTo>
                    <a:pt x="1281" y="1"/>
                  </a:moveTo>
                  <a:cubicBezTo>
                    <a:pt x="1174" y="1"/>
                    <a:pt x="1065" y="18"/>
                    <a:pt x="955" y="55"/>
                  </a:cubicBezTo>
                  <a:cubicBezTo>
                    <a:pt x="349" y="229"/>
                    <a:pt x="0" y="926"/>
                    <a:pt x="349" y="1532"/>
                  </a:cubicBezTo>
                  <a:lnTo>
                    <a:pt x="2697" y="5804"/>
                  </a:lnTo>
                  <a:cubicBezTo>
                    <a:pt x="2697" y="5804"/>
                    <a:pt x="2978" y="5581"/>
                    <a:pt x="3401" y="5581"/>
                  </a:cubicBezTo>
                  <a:cubicBezTo>
                    <a:pt x="3506" y="5581"/>
                    <a:pt x="3621" y="5595"/>
                    <a:pt x="3742" y="5630"/>
                  </a:cubicBezTo>
                  <a:cubicBezTo>
                    <a:pt x="3742" y="5539"/>
                    <a:pt x="2697" y="1707"/>
                    <a:pt x="2174" y="661"/>
                  </a:cubicBezTo>
                  <a:cubicBezTo>
                    <a:pt x="2037" y="249"/>
                    <a:pt x="1682" y="1"/>
                    <a:pt x="12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31;p38">
              <a:extLst>
                <a:ext uri="{FF2B5EF4-FFF2-40B4-BE49-F238E27FC236}">
                  <a16:creationId xmlns:a16="http://schemas.microsoft.com/office/drawing/2014/main" id="{5E96AC0C-AA79-D027-1ABB-5AFD76E2B563}"/>
                </a:ext>
              </a:extLst>
            </p:cNvPr>
            <p:cNvSpPr/>
            <p:nvPr/>
          </p:nvSpPr>
          <p:spPr>
            <a:xfrm>
              <a:off x="-1390025" y="2364200"/>
              <a:ext cx="130675" cy="110675"/>
            </a:xfrm>
            <a:custGeom>
              <a:avLst/>
              <a:gdLst/>
              <a:ahLst/>
              <a:cxnLst/>
              <a:rect l="l" t="t" r="r" b="b"/>
              <a:pathLst>
                <a:path w="5227" h="4427" extrusionOk="0">
                  <a:moveTo>
                    <a:pt x="1179" y="0"/>
                  </a:moveTo>
                  <a:cubicBezTo>
                    <a:pt x="771" y="0"/>
                    <a:pt x="375" y="212"/>
                    <a:pt x="175" y="670"/>
                  </a:cubicBezTo>
                  <a:cubicBezTo>
                    <a:pt x="0" y="1019"/>
                    <a:pt x="91" y="1458"/>
                    <a:pt x="349" y="1806"/>
                  </a:cubicBezTo>
                  <a:lnTo>
                    <a:pt x="3401" y="4245"/>
                  </a:lnTo>
                  <a:cubicBezTo>
                    <a:pt x="3586" y="4369"/>
                    <a:pt x="3803" y="4426"/>
                    <a:pt x="4019" y="4426"/>
                  </a:cubicBezTo>
                  <a:cubicBezTo>
                    <a:pt x="4412" y="4426"/>
                    <a:pt x="4798" y="4234"/>
                    <a:pt x="4969" y="3897"/>
                  </a:cubicBezTo>
                  <a:cubicBezTo>
                    <a:pt x="5226" y="3458"/>
                    <a:pt x="5052" y="2935"/>
                    <a:pt x="4704" y="2587"/>
                  </a:cubicBezTo>
                  <a:cubicBezTo>
                    <a:pt x="4704" y="2587"/>
                    <a:pt x="1742" y="148"/>
                    <a:pt x="1568" y="64"/>
                  </a:cubicBezTo>
                  <a:cubicBezTo>
                    <a:pt x="1441" y="22"/>
                    <a:pt x="1309" y="0"/>
                    <a:pt x="1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32;p38">
              <a:extLst>
                <a:ext uri="{FF2B5EF4-FFF2-40B4-BE49-F238E27FC236}">
                  <a16:creationId xmlns:a16="http://schemas.microsoft.com/office/drawing/2014/main" id="{8F6724E9-13F9-4416-2330-7031258BB3AD}"/>
                </a:ext>
              </a:extLst>
            </p:cNvPr>
            <p:cNvSpPr/>
            <p:nvPr/>
          </p:nvSpPr>
          <p:spPr>
            <a:xfrm>
              <a:off x="-1305025" y="2436750"/>
              <a:ext cx="21800" cy="19150"/>
            </a:xfrm>
            <a:custGeom>
              <a:avLst/>
              <a:gdLst/>
              <a:ahLst/>
              <a:cxnLst/>
              <a:rect l="l" t="t" r="r" b="b"/>
              <a:pathLst>
                <a:path w="872" h="766" extrusionOk="0">
                  <a:moveTo>
                    <a:pt x="609" y="0"/>
                  </a:moveTo>
                  <a:cubicBezTo>
                    <a:pt x="514" y="0"/>
                    <a:pt x="386" y="79"/>
                    <a:pt x="259" y="207"/>
                  </a:cubicBezTo>
                  <a:cubicBezTo>
                    <a:pt x="84" y="382"/>
                    <a:pt x="1" y="556"/>
                    <a:pt x="175" y="730"/>
                  </a:cubicBezTo>
                  <a:cubicBezTo>
                    <a:pt x="198" y="754"/>
                    <a:pt x="233" y="766"/>
                    <a:pt x="275" y="766"/>
                  </a:cubicBezTo>
                  <a:cubicBezTo>
                    <a:pt x="388" y="766"/>
                    <a:pt x="546" y="683"/>
                    <a:pt x="607" y="556"/>
                  </a:cubicBezTo>
                  <a:cubicBezTo>
                    <a:pt x="781" y="382"/>
                    <a:pt x="872" y="124"/>
                    <a:pt x="698" y="33"/>
                  </a:cubicBezTo>
                  <a:cubicBezTo>
                    <a:pt x="673" y="11"/>
                    <a:pt x="643" y="0"/>
                    <a:pt x="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33;p38">
              <a:extLst>
                <a:ext uri="{FF2B5EF4-FFF2-40B4-BE49-F238E27FC236}">
                  <a16:creationId xmlns:a16="http://schemas.microsoft.com/office/drawing/2014/main" id="{EF8149BD-C39E-BAEE-36E6-1BAF8B92FD4F}"/>
                </a:ext>
              </a:extLst>
            </p:cNvPr>
            <p:cNvSpPr/>
            <p:nvPr/>
          </p:nvSpPr>
          <p:spPr>
            <a:xfrm>
              <a:off x="-1344225" y="2403500"/>
              <a:ext cx="19550" cy="18025"/>
            </a:xfrm>
            <a:custGeom>
              <a:avLst/>
              <a:gdLst/>
              <a:ahLst/>
              <a:cxnLst/>
              <a:rect l="l" t="t" r="r" b="b"/>
              <a:pathLst>
                <a:path w="782" h="721" extrusionOk="0">
                  <a:moveTo>
                    <a:pt x="479" y="0"/>
                  </a:moveTo>
                  <a:cubicBezTo>
                    <a:pt x="378" y="0"/>
                    <a:pt x="276" y="42"/>
                    <a:pt x="175" y="144"/>
                  </a:cubicBezTo>
                  <a:cubicBezTo>
                    <a:pt x="1" y="318"/>
                    <a:pt x="1" y="583"/>
                    <a:pt x="85" y="666"/>
                  </a:cubicBezTo>
                  <a:cubicBezTo>
                    <a:pt x="118" y="700"/>
                    <a:pt x="174" y="721"/>
                    <a:pt x="241" y="721"/>
                  </a:cubicBezTo>
                  <a:cubicBezTo>
                    <a:pt x="354" y="721"/>
                    <a:pt x="497" y="659"/>
                    <a:pt x="607" y="492"/>
                  </a:cubicBezTo>
                  <a:cubicBezTo>
                    <a:pt x="698" y="318"/>
                    <a:pt x="781" y="144"/>
                    <a:pt x="698" y="60"/>
                  </a:cubicBezTo>
                  <a:cubicBezTo>
                    <a:pt x="625" y="22"/>
                    <a:pt x="552" y="0"/>
                    <a:pt x="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34;p38">
              <a:extLst>
                <a:ext uri="{FF2B5EF4-FFF2-40B4-BE49-F238E27FC236}">
                  <a16:creationId xmlns:a16="http://schemas.microsoft.com/office/drawing/2014/main" id="{DF8F45D4-6257-9D9E-2E7E-FCC00B47A2F5}"/>
                </a:ext>
              </a:extLst>
            </p:cNvPr>
            <p:cNvSpPr/>
            <p:nvPr/>
          </p:nvSpPr>
          <p:spPr>
            <a:xfrm>
              <a:off x="-1333425" y="2411425"/>
              <a:ext cx="39225" cy="37150"/>
            </a:xfrm>
            <a:custGeom>
              <a:avLst/>
              <a:gdLst/>
              <a:ahLst/>
              <a:cxnLst/>
              <a:rect l="l" t="t" r="r" b="b"/>
              <a:pathLst>
                <a:path w="1569" h="1486" extrusionOk="0">
                  <a:moveTo>
                    <a:pt x="266" y="1"/>
                  </a:moveTo>
                  <a:lnTo>
                    <a:pt x="1" y="266"/>
                  </a:lnTo>
                  <a:lnTo>
                    <a:pt x="1311" y="1485"/>
                  </a:lnTo>
                  <a:lnTo>
                    <a:pt x="1569" y="1137"/>
                  </a:lnTo>
                  <a:lnTo>
                    <a:pt x="26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35;p38">
              <a:extLst>
                <a:ext uri="{FF2B5EF4-FFF2-40B4-BE49-F238E27FC236}">
                  <a16:creationId xmlns:a16="http://schemas.microsoft.com/office/drawing/2014/main" id="{CE80EA85-336A-FE3E-1FF0-5A280309A275}"/>
                </a:ext>
              </a:extLst>
            </p:cNvPr>
            <p:cNvSpPr/>
            <p:nvPr/>
          </p:nvSpPr>
          <p:spPr>
            <a:xfrm>
              <a:off x="-1252750" y="2547775"/>
              <a:ext cx="23875" cy="15375"/>
            </a:xfrm>
            <a:custGeom>
              <a:avLst/>
              <a:gdLst/>
              <a:ahLst/>
              <a:cxnLst/>
              <a:rect l="l" t="t" r="r" b="b"/>
              <a:pathLst>
                <a:path w="955" h="615" extrusionOk="0">
                  <a:moveTo>
                    <a:pt x="555" y="0"/>
                  </a:moveTo>
                  <a:cubicBezTo>
                    <a:pt x="494" y="0"/>
                    <a:pt x="425" y="11"/>
                    <a:pt x="349" y="38"/>
                  </a:cubicBezTo>
                  <a:cubicBezTo>
                    <a:pt x="174" y="121"/>
                    <a:pt x="0" y="386"/>
                    <a:pt x="84" y="470"/>
                  </a:cubicBezTo>
                  <a:cubicBezTo>
                    <a:pt x="84" y="573"/>
                    <a:pt x="176" y="615"/>
                    <a:pt x="305" y="615"/>
                  </a:cubicBezTo>
                  <a:cubicBezTo>
                    <a:pt x="394" y="615"/>
                    <a:pt x="501" y="595"/>
                    <a:pt x="606" y="560"/>
                  </a:cubicBezTo>
                  <a:cubicBezTo>
                    <a:pt x="781" y="470"/>
                    <a:pt x="955" y="296"/>
                    <a:pt x="871" y="121"/>
                  </a:cubicBezTo>
                  <a:cubicBezTo>
                    <a:pt x="807" y="62"/>
                    <a:pt x="702" y="0"/>
                    <a:pt x="5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36;p38">
              <a:extLst>
                <a:ext uri="{FF2B5EF4-FFF2-40B4-BE49-F238E27FC236}">
                  <a16:creationId xmlns:a16="http://schemas.microsoft.com/office/drawing/2014/main" id="{B05645FF-1917-027B-81C3-0C2D3BE2ABCB}"/>
                </a:ext>
              </a:extLst>
            </p:cNvPr>
            <p:cNvSpPr/>
            <p:nvPr/>
          </p:nvSpPr>
          <p:spPr>
            <a:xfrm>
              <a:off x="-1294225" y="2451400"/>
              <a:ext cx="24075" cy="14725"/>
            </a:xfrm>
            <a:custGeom>
              <a:avLst/>
              <a:gdLst/>
              <a:ahLst/>
              <a:cxnLst/>
              <a:rect l="l" t="t" r="r" b="b"/>
              <a:pathLst>
                <a:path w="963" h="589" extrusionOk="0">
                  <a:moveTo>
                    <a:pt x="634" y="0"/>
                  </a:moveTo>
                  <a:cubicBezTo>
                    <a:pt x="555" y="0"/>
                    <a:pt x="460" y="22"/>
                    <a:pt x="349" y="60"/>
                  </a:cubicBezTo>
                  <a:cubicBezTo>
                    <a:pt x="175" y="144"/>
                    <a:pt x="1" y="318"/>
                    <a:pt x="91" y="409"/>
                  </a:cubicBezTo>
                  <a:cubicBezTo>
                    <a:pt x="91" y="516"/>
                    <a:pt x="189" y="588"/>
                    <a:pt x="304" y="588"/>
                  </a:cubicBezTo>
                  <a:cubicBezTo>
                    <a:pt x="376" y="588"/>
                    <a:pt x="456" y="560"/>
                    <a:pt x="523" y="492"/>
                  </a:cubicBezTo>
                  <a:cubicBezTo>
                    <a:pt x="788" y="409"/>
                    <a:pt x="962" y="235"/>
                    <a:pt x="872" y="144"/>
                  </a:cubicBezTo>
                  <a:cubicBezTo>
                    <a:pt x="823" y="43"/>
                    <a:pt x="744" y="0"/>
                    <a:pt x="6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37;p38">
              <a:extLst>
                <a:ext uri="{FF2B5EF4-FFF2-40B4-BE49-F238E27FC236}">
                  <a16:creationId xmlns:a16="http://schemas.microsoft.com/office/drawing/2014/main" id="{9A39AD16-84CE-CD5C-055C-F76E34D467DE}"/>
                </a:ext>
              </a:extLst>
            </p:cNvPr>
            <p:cNvSpPr/>
            <p:nvPr/>
          </p:nvSpPr>
          <p:spPr>
            <a:xfrm>
              <a:off x="-1285500" y="2457250"/>
              <a:ext cx="47925" cy="97925"/>
            </a:xfrm>
            <a:custGeom>
              <a:avLst/>
              <a:gdLst/>
              <a:ahLst/>
              <a:cxnLst/>
              <a:rect l="l" t="t" r="r" b="b"/>
              <a:pathLst>
                <a:path w="1917" h="3917" extrusionOk="0">
                  <a:moveTo>
                    <a:pt x="349" y="1"/>
                  </a:moveTo>
                  <a:lnTo>
                    <a:pt x="0" y="175"/>
                  </a:lnTo>
                  <a:lnTo>
                    <a:pt x="1484" y="3917"/>
                  </a:lnTo>
                  <a:lnTo>
                    <a:pt x="1916" y="3742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38;p38">
              <a:extLst>
                <a:ext uri="{FF2B5EF4-FFF2-40B4-BE49-F238E27FC236}">
                  <a16:creationId xmlns:a16="http://schemas.microsoft.com/office/drawing/2014/main" id="{78784403-6B1A-D10F-500F-970F0D8F8D63}"/>
                </a:ext>
              </a:extLst>
            </p:cNvPr>
            <p:cNvSpPr/>
            <p:nvPr/>
          </p:nvSpPr>
          <p:spPr>
            <a:xfrm>
              <a:off x="-1461800" y="2350475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4" y="0"/>
                  </a:moveTo>
                  <a:cubicBezTo>
                    <a:pt x="2265" y="0"/>
                    <a:pt x="1652" y="265"/>
                    <a:pt x="1220" y="439"/>
                  </a:cubicBezTo>
                  <a:cubicBezTo>
                    <a:pt x="871" y="613"/>
                    <a:pt x="607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07" y="7878"/>
                    <a:pt x="2611" y="7878"/>
                  </a:cubicBezTo>
                  <a:cubicBezTo>
                    <a:pt x="3365" y="7878"/>
                    <a:pt x="4251" y="7735"/>
                    <a:pt x="5227" y="7317"/>
                  </a:cubicBezTo>
                  <a:lnTo>
                    <a:pt x="4878" y="1484"/>
                  </a:lnTo>
                  <a:cubicBezTo>
                    <a:pt x="4878" y="1045"/>
                    <a:pt x="4613" y="613"/>
                    <a:pt x="4181" y="523"/>
                  </a:cubicBezTo>
                  <a:cubicBezTo>
                    <a:pt x="3659" y="265"/>
                    <a:pt x="2962" y="0"/>
                    <a:pt x="2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39;p38">
              <a:extLst>
                <a:ext uri="{FF2B5EF4-FFF2-40B4-BE49-F238E27FC236}">
                  <a16:creationId xmlns:a16="http://schemas.microsoft.com/office/drawing/2014/main" id="{BFC6C691-416E-F532-1273-CAE60022DEED}"/>
                </a:ext>
              </a:extLst>
            </p:cNvPr>
            <p:cNvSpPr/>
            <p:nvPr/>
          </p:nvSpPr>
          <p:spPr>
            <a:xfrm>
              <a:off x="-1405175" y="2376600"/>
              <a:ext cx="17425" cy="124225"/>
            </a:xfrm>
            <a:custGeom>
              <a:avLst/>
              <a:gdLst/>
              <a:ahLst/>
              <a:cxnLst/>
              <a:rect l="l" t="t" r="r" b="b"/>
              <a:pathLst>
                <a:path w="697" h="4969" extrusionOk="0">
                  <a:moveTo>
                    <a:pt x="349" y="0"/>
                  </a:moveTo>
                  <a:cubicBezTo>
                    <a:pt x="174" y="0"/>
                    <a:pt x="0" y="174"/>
                    <a:pt x="0" y="349"/>
                  </a:cubicBezTo>
                  <a:lnTo>
                    <a:pt x="0" y="4704"/>
                  </a:lnTo>
                  <a:cubicBezTo>
                    <a:pt x="0" y="4878"/>
                    <a:pt x="174" y="4969"/>
                    <a:pt x="349" y="4969"/>
                  </a:cubicBezTo>
                  <a:cubicBezTo>
                    <a:pt x="523" y="4969"/>
                    <a:pt x="697" y="4878"/>
                    <a:pt x="697" y="4704"/>
                  </a:cubicBezTo>
                  <a:lnTo>
                    <a:pt x="697" y="349"/>
                  </a:lnTo>
                  <a:cubicBezTo>
                    <a:pt x="697" y="174"/>
                    <a:pt x="523" y="0"/>
                    <a:pt x="349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40;p38">
              <a:extLst>
                <a:ext uri="{FF2B5EF4-FFF2-40B4-BE49-F238E27FC236}">
                  <a16:creationId xmlns:a16="http://schemas.microsoft.com/office/drawing/2014/main" id="{F984BC60-B4D7-711B-67E9-B2B99010A509}"/>
                </a:ext>
              </a:extLst>
            </p:cNvPr>
            <p:cNvSpPr/>
            <p:nvPr/>
          </p:nvSpPr>
          <p:spPr>
            <a:xfrm>
              <a:off x="-1440025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258" y="266"/>
                    <a:pt x="432" y="349"/>
                    <a:pt x="607" y="349"/>
                  </a:cubicBezTo>
                  <a:cubicBezTo>
                    <a:pt x="955" y="349"/>
                    <a:pt x="1220" y="91"/>
                    <a:pt x="1220" y="91"/>
                  </a:cubicBezTo>
                  <a:cubicBezTo>
                    <a:pt x="1304" y="91"/>
                    <a:pt x="1304" y="9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41;p38">
              <a:extLst>
                <a:ext uri="{FF2B5EF4-FFF2-40B4-BE49-F238E27FC236}">
                  <a16:creationId xmlns:a16="http://schemas.microsoft.com/office/drawing/2014/main" id="{E375E5FE-7B6E-4E77-6A15-B6D58CBC2D7A}"/>
                </a:ext>
              </a:extLst>
            </p:cNvPr>
            <p:cNvSpPr/>
            <p:nvPr/>
          </p:nvSpPr>
          <p:spPr>
            <a:xfrm>
              <a:off x="-1440025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8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258" y="302"/>
                    <a:pt x="432" y="302"/>
                    <a:pt x="607" y="302"/>
                  </a:cubicBezTo>
                  <a:cubicBezTo>
                    <a:pt x="955" y="302"/>
                    <a:pt x="1220" y="128"/>
                    <a:pt x="1220" y="128"/>
                  </a:cubicBezTo>
                  <a:cubicBezTo>
                    <a:pt x="1304" y="37"/>
                    <a:pt x="1304" y="37"/>
                    <a:pt x="1220" y="37"/>
                  </a:cubicBezTo>
                  <a:cubicBezTo>
                    <a:pt x="1220" y="37"/>
                    <a:pt x="1220" y="0"/>
                    <a:pt x="1193" y="0"/>
                  </a:cubicBezTo>
                  <a:cubicBezTo>
                    <a:pt x="1180" y="0"/>
                    <a:pt x="1160" y="9"/>
                    <a:pt x="1129" y="37"/>
                  </a:cubicBezTo>
                  <a:cubicBezTo>
                    <a:pt x="1129" y="37"/>
                    <a:pt x="871" y="212"/>
                    <a:pt x="607" y="212"/>
                  </a:cubicBezTo>
                  <a:cubicBezTo>
                    <a:pt x="432" y="212"/>
                    <a:pt x="258" y="128"/>
                    <a:pt x="84" y="37"/>
                  </a:cubicBezTo>
                  <a:cubicBezTo>
                    <a:pt x="84" y="9"/>
                    <a:pt x="75" y="0"/>
                    <a:pt x="62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42;p38">
              <a:extLst>
                <a:ext uri="{FF2B5EF4-FFF2-40B4-BE49-F238E27FC236}">
                  <a16:creationId xmlns:a16="http://schemas.microsoft.com/office/drawing/2014/main" id="{35AC4913-B98D-B374-CB8A-905C1E51D2F2}"/>
                </a:ext>
              </a:extLst>
            </p:cNvPr>
            <p:cNvSpPr/>
            <p:nvPr/>
          </p:nvSpPr>
          <p:spPr>
            <a:xfrm>
              <a:off x="-1440025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258" y="258"/>
                    <a:pt x="432" y="349"/>
                    <a:pt x="607" y="349"/>
                  </a:cubicBezTo>
                  <a:cubicBezTo>
                    <a:pt x="955" y="349"/>
                    <a:pt x="1220" y="84"/>
                    <a:pt x="1220" y="84"/>
                  </a:cubicBezTo>
                  <a:cubicBezTo>
                    <a:pt x="1304" y="84"/>
                    <a:pt x="1304" y="84"/>
                    <a:pt x="1220" y="0"/>
                  </a:cubicBezTo>
                  <a:lnTo>
                    <a:pt x="1129" y="0"/>
                  </a:lnTo>
                  <a:cubicBezTo>
                    <a:pt x="1129" y="0"/>
                    <a:pt x="871" y="258"/>
                    <a:pt x="607" y="258"/>
                  </a:cubicBezTo>
                  <a:cubicBezTo>
                    <a:pt x="432" y="258"/>
                    <a:pt x="258" y="174"/>
                    <a:pt x="84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43;p38">
              <a:extLst>
                <a:ext uri="{FF2B5EF4-FFF2-40B4-BE49-F238E27FC236}">
                  <a16:creationId xmlns:a16="http://schemas.microsoft.com/office/drawing/2014/main" id="{2CB0574D-9494-EB63-5D8E-FA3DE4B2EE33}"/>
                </a:ext>
              </a:extLst>
            </p:cNvPr>
            <p:cNvSpPr/>
            <p:nvPr/>
          </p:nvSpPr>
          <p:spPr>
            <a:xfrm>
              <a:off x="-1440025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258" y="258"/>
                    <a:pt x="432" y="258"/>
                    <a:pt x="607" y="258"/>
                  </a:cubicBezTo>
                  <a:cubicBezTo>
                    <a:pt x="955" y="258"/>
                    <a:pt x="1220" y="84"/>
                    <a:pt x="1220" y="84"/>
                  </a:cubicBezTo>
                  <a:cubicBezTo>
                    <a:pt x="1304" y="84"/>
                    <a:pt x="1304" y="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644;p38">
              <a:extLst>
                <a:ext uri="{FF2B5EF4-FFF2-40B4-BE49-F238E27FC236}">
                  <a16:creationId xmlns:a16="http://schemas.microsoft.com/office/drawing/2014/main" id="{347B4BCC-DAA9-874E-AAFA-64621A83FAB3}"/>
                </a:ext>
              </a:extLst>
            </p:cNvPr>
            <p:cNvSpPr/>
            <p:nvPr/>
          </p:nvSpPr>
          <p:spPr>
            <a:xfrm>
              <a:off x="-1383400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0" y="91"/>
                    <a:pt x="258" y="349"/>
                    <a:pt x="606" y="349"/>
                  </a:cubicBezTo>
                  <a:cubicBezTo>
                    <a:pt x="871" y="349"/>
                    <a:pt x="1045" y="266"/>
                    <a:pt x="1220" y="91"/>
                  </a:cubicBezTo>
                  <a:cubicBezTo>
                    <a:pt x="1303" y="91"/>
                    <a:pt x="1303" y="9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175"/>
                    <a:pt x="258" y="91"/>
                  </a:cubicBezTo>
                  <a:lnTo>
                    <a:pt x="174" y="91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645;p38">
              <a:extLst>
                <a:ext uri="{FF2B5EF4-FFF2-40B4-BE49-F238E27FC236}">
                  <a16:creationId xmlns:a16="http://schemas.microsoft.com/office/drawing/2014/main" id="{A8367938-56AF-4775-4AC5-EFE483B18E95}"/>
                </a:ext>
              </a:extLst>
            </p:cNvPr>
            <p:cNvSpPr/>
            <p:nvPr/>
          </p:nvSpPr>
          <p:spPr>
            <a:xfrm>
              <a:off x="-1383400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7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0" y="128"/>
                    <a:pt x="258" y="302"/>
                    <a:pt x="606" y="302"/>
                  </a:cubicBezTo>
                  <a:cubicBezTo>
                    <a:pt x="871" y="302"/>
                    <a:pt x="1045" y="302"/>
                    <a:pt x="1220" y="128"/>
                  </a:cubicBezTo>
                  <a:cubicBezTo>
                    <a:pt x="1303" y="128"/>
                    <a:pt x="1303" y="37"/>
                    <a:pt x="1220" y="37"/>
                  </a:cubicBezTo>
                  <a:cubicBezTo>
                    <a:pt x="955" y="128"/>
                    <a:pt x="781" y="212"/>
                    <a:pt x="606" y="212"/>
                  </a:cubicBezTo>
                  <a:cubicBezTo>
                    <a:pt x="523" y="212"/>
                    <a:pt x="349" y="128"/>
                    <a:pt x="258" y="128"/>
                  </a:cubicBezTo>
                  <a:cubicBezTo>
                    <a:pt x="174" y="128"/>
                    <a:pt x="174" y="37"/>
                    <a:pt x="174" y="37"/>
                  </a:cubicBezTo>
                  <a:lnTo>
                    <a:pt x="84" y="37"/>
                  </a:lnTo>
                  <a:cubicBezTo>
                    <a:pt x="84" y="9"/>
                    <a:pt x="74" y="0"/>
                    <a:pt x="62" y="0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646;p38">
              <a:extLst>
                <a:ext uri="{FF2B5EF4-FFF2-40B4-BE49-F238E27FC236}">
                  <a16:creationId xmlns:a16="http://schemas.microsoft.com/office/drawing/2014/main" id="{583B1207-622C-0991-E99E-FF088DB7B790}"/>
                </a:ext>
              </a:extLst>
            </p:cNvPr>
            <p:cNvSpPr/>
            <p:nvPr/>
          </p:nvSpPr>
          <p:spPr>
            <a:xfrm>
              <a:off x="-1383400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0" y="84"/>
                    <a:pt x="258" y="349"/>
                    <a:pt x="606" y="349"/>
                  </a:cubicBezTo>
                  <a:cubicBezTo>
                    <a:pt x="871" y="349"/>
                    <a:pt x="1045" y="258"/>
                    <a:pt x="1220" y="84"/>
                  </a:cubicBezTo>
                  <a:cubicBezTo>
                    <a:pt x="1303" y="84"/>
                    <a:pt x="1303" y="84"/>
                    <a:pt x="1220" y="0"/>
                  </a:cubicBezTo>
                  <a:cubicBezTo>
                    <a:pt x="955" y="174"/>
                    <a:pt x="781" y="258"/>
                    <a:pt x="606" y="258"/>
                  </a:cubicBezTo>
                  <a:cubicBezTo>
                    <a:pt x="523" y="258"/>
                    <a:pt x="349" y="174"/>
                    <a:pt x="258" y="84"/>
                  </a:cubicBezTo>
                  <a:lnTo>
                    <a:pt x="174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647;p38">
              <a:extLst>
                <a:ext uri="{FF2B5EF4-FFF2-40B4-BE49-F238E27FC236}">
                  <a16:creationId xmlns:a16="http://schemas.microsoft.com/office/drawing/2014/main" id="{ADDE6120-C0BB-E9B3-9DB0-644E7A52791B}"/>
                </a:ext>
              </a:extLst>
            </p:cNvPr>
            <p:cNvSpPr/>
            <p:nvPr/>
          </p:nvSpPr>
          <p:spPr>
            <a:xfrm>
              <a:off x="-1383400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0" y="84"/>
                    <a:pt x="258" y="258"/>
                    <a:pt x="606" y="258"/>
                  </a:cubicBezTo>
                  <a:cubicBezTo>
                    <a:pt x="871" y="258"/>
                    <a:pt x="1045" y="258"/>
                    <a:pt x="1220" y="84"/>
                  </a:cubicBezTo>
                  <a:cubicBezTo>
                    <a:pt x="1303" y="84"/>
                    <a:pt x="1303" y="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84"/>
                    <a:pt x="258" y="84"/>
                  </a:cubicBezTo>
                  <a:cubicBezTo>
                    <a:pt x="174" y="84"/>
                    <a:pt x="174" y="1"/>
                    <a:pt x="174" y="1"/>
                  </a:cubicBezTo>
                  <a:close/>
                </a:path>
              </a:pathLst>
            </a:custGeom>
            <a:solidFill>
              <a:srgbClr val="F6E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648;p38">
              <a:extLst>
                <a:ext uri="{FF2B5EF4-FFF2-40B4-BE49-F238E27FC236}">
                  <a16:creationId xmlns:a16="http://schemas.microsoft.com/office/drawing/2014/main" id="{0F0D28A8-653F-8FD6-BD36-EC4FFB2F8295}"/>
                </a:ext>
              </a:extLst>
            </p:cNvPr>
            <p:cNvSpPr/>
            <p:nvPr/>
          </p:nvSpPr>
          <p:spPr>
            <a:xfrm>
              <a:off x="-1405175" y="2376600"/>
              <a:ext cx="17425" cy="124225"/>
            </a:xfrm>
            <a:custGeom>
              <a:avLst/>
              <a:gdLst/>
              <a:ahLst/>
              <a:cxnLst/>
              <a:rect l="l" t="t" r="r" b="b"/>
              <a:pathLst>
                <a:path w="697" h="4969" extrusionOk="0">
                  <a:moveTo>
                    <a:pt x="349" y="0"/>
                  </a:moveTo>
                  <a:cubicBezTo>
                    <a:pt x="174" y="0"/>
                    <a:pt x="0" y="174"/>
                    <a:pt x="0" y="349"/>
                  </a:cubicBezTo>
                  <a:lnTo>
                    <a:pt x="0" y="4704"/>
                  </a:lnTo>
                  <a:cubicBezTo>
                    <a:pt x="0" y="4878"/>
                    <a:pt x="174" y="4969"/>
                    <a:pt x="349" y="4969"/>
                  </a:cubicBezTo>
                  <a:cubicBezTo>
                    <a:pt x="523" y="4969"/>
                    <a:pt x="697" y="4878"/>
                    <a:pt x="697" y="4704"/>
                  </a:cubicBezTo>
                  <a:lnTo>
                    <a:pt x="697" y="349"/>
                  </a:lnTo>
                  <a:cubicBezTo>
                    <a:pt x="697" y="174"/>
                    <a:pt x="523" y="0"/>
                    <a:pt x="3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649;p38">
              <a:extLst>
                <a:ext uri="{FF2B5EF4-FFF2-40B4-BE49-F238E27FC236}">
                  <a16:creationId xmlns:a16="http://schemas.microsoft.com/office/drawing/2014/main" id="{53DF7980-92EF-BE02-77D2-462594401361}"/>
                </a:ext>
              </a:extLst>
            </p:cNvPr>
            <p:cNvSpPr/>
            <p:nvPr/>
          </p:nvSpPr>
          <p:spPr>
            <a:xfrm>
              <a:off x="-1440025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258" y="266"/>
                    <a:pt x="432" y="349"/>
                    <a:pt x="607" y="349"/>
                  </a:cubicBezTo>
                  <a:cubicBezTo>
                    <a:pt x="955" y="349"/>
                    <a:pt x="1220" y="91"/>
                    <a:pt x="1220" y="91"/>
                  </a:cubicBezTo>
                  <a:cubicBezTo>
                    <a:pt x="1304" y="91"/>
                    <a:pt x="1304" y="9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650;p38">
              <a:extLst>
                <a:ext uri="{FF2B5EF4-FFF2-40B4-BE49-F238E27FC236}">
                  <a16:creationId xmlns:a16="http://schemas.microsoft.com/office/drawing/2014/main" id="{218822AD-2F56-1C65-F863-87A18BC7F918}"/>
                </a:ext>
              </a:extLst>
            </p:cNvPr>
            <p:cNvSpPr/>
            <p:nvPr/>
          </p:nvSpPr>
          <p:spPr>
            <a:xfrm>
              <a:off x="-1440025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8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258" y="302"/>
                    <a:pt x="432" y="302"/>
                    <a:pt x="607" y="302"/>
                  </a:cubicBezTo>
                  <a:cubicBezTo>
                    <a:pt x="955" y="302"/>
                    <a:pt x="1220" y="128"/>
                    <a:pt x="1220" y="128"/>
                  </a:cubicBezTo>
                  <a:cubicBezTo>
                    <a:pt x="1304" y="37"/>
                    <a:pt x="1304" y="37"/>
                    <a:pt x="1220" y="37"/>
                  </a:cubicBezTo>
                  <a:cubicBezTo>
                    <a:pt x="1220" y="37"/>
                    <a:pt x="1220" y="0"/>
                    <a:pt x="1193" y="0"/>
                  </a:cubicBezTo>
                  <a:cubicBezTo>
                    <a:pt x="1180" y="0"/>
                    <a:pt x="1160" y="9"/>
                    <a:pt x="1129" y="37"/>
                  </a:cubicBezTo>
                  <a:cubicBezTo>
                    <a:pt x="1129" y="37"/>
                    <a:pt x="871" y="212"/>
                    <a:pt x="607" y="212"/>
                  </a:cubicBezTo>
                  <a:cubicBezTo>
                    <a:pt x="432" y="212"/>
                    <a:pt x="258" y="128"/>
                    <a:pt x="84" y="37"/>
                  </a:cubicBezTo>
                  <a:cubicBezTo>
                    <a:pt x="84" y="9"/>
                    <a:pt x="75" y="0"/>
                    <a:pt x="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651;p38">
              <a:extLst>
                <a:ext uri="{FF2B5EF4-FFF2-40B4-BE49-F238E27FC236}">
                  <a16:creationId xmlns:a16="http://schemas.microsoft.com/office/drawing/2014/main" id="{59D438A1-08E7-A88F-4445-6B88F59CAF34}"/>
                </a:ext>
              </a:extLst>
            </p:cNvPr>
            <p:cNvSpPr/>
            <p:nvPr/>
          </p:nvSpPr>
          <p:spPr>
            <a:xfrm>
              <a:off x="-1440025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258" y="258"/>
                    <a:pt x="432" y="349"/>
                    <a:pt x="607" y="349"/>
                  </a:cubicBezTo>
                  <a:cubicBezTo>
                    <a:pt x="955" y="349"/>
                    <a:pt x="1220" y="84"/>
                    <a:pt x="1220" y="84"/>
                  </a:cubicBezTo>
                  <a:cubicBezTo>
                    <a:pt x="1304" y="84"/>
                    <a:pt x="1304" y="84"/>
                    <a:pt x="1220" y="0"/>
                  </a:cubicBezTo>
                  <a:lnTo>
                    <a:pt x="1129" y="0"/>
                  </a:lnTo>
                  <a:cubicBezTo>
                    <a:pt x="1129" y="0"/>
                    <a:pt x="871" y="258"/>
                    <a:pt x="607" y="258"/>
                  </a:cubicBezTo>
                  <a:cubicBezTo>
                    <a:pt x="432" y="258"/>
                    <a:pt x="258" y="174"/>
                    <a:pt x="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652;p38">
              <a:extLst>
                <a:ext uri="{FF2B5EF4-FFF2-40B4-BE49-F238E27FC236}">
                  <a16:creationId xmlns:a16="http://schemas.microsoft.com/office/drawing/2014/main" id="{1D676976-A978-CC62-5806-619841D3DC30}"/>
                </a:ext>
              </a:extLst>
            </p:cNvPr>
            <p:cNvSpPr/>
            <p:nvPr/>
          </p:nvSpPr>
          <p:spPr>
            <a:xfrm>
              <a:off x="-1440025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258" y="258"/>
                    <a:pt x="432" y="258"/>
                    <a:pt x="607" y="258"/>
                  </a:cubicBezTo>
                  <a:cubicBezTo>
                    <a:pt x="955" y="258"/>
                    <a:pt x="1220" y="84"/>
                    <a:pt x="1220" y="84"/>
                  </a:cubicBezTo>
                  <a:cubicBezTo>
                    <a:pt x="1304" y="84"/>
                    <a:pt x="1304" y="1"/>
                    <a:pt x="1220" y="1"/>
                  </a:cubicBezTo>
                  <a:lnTo>
                    <a:pt x="1129" y="1"/>
                  </a:lnTo>
                  <a:cubicBezTo>
                    <a:pt x="1129" y="1"/>
                    <a:pt x="871" y="175"/>
                    <a:pt x="607" y="175"/>
                  </a:cubicBezTo>
                  <a:cubicBezTo>
                    <a:pt x="432" y="175"/>
                    <a:pt x="258" y="175"/>
                    <a:pt x="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653;p38">
              <a:extLst>
                <a:ext uri="{FF2B5EF4-FFF2-40B4-BE49-F238E27FC236}">
                  <a16:creationId xmlns:a16="http://schemas.microsoft.com/office/drawing/2014/main" id="{5CFCA1A3-80C5-4B0B-4B02-E10DA2DB591B}"/>
                </a:ext>
              </a:extLst>
            </p:cNvPr>
            <p:cNvSpPr/>
            <p:nvPr/>
          </p:nvSpPr>
          <p:spPr>
            <a:xfrm>
              <a:off x="-1383400" y="2389650"/>
              <a:ext cx="32600" cy="8750"/>
            </a:xfrm>
            <a:custGeom>
              <a:avLst/>
              <a:gdLst/>
              <a:ahLst/>
              <a:cxnLst/>
              <a:rect l="l" t="t" r="r" b="b"/>
              <a:pathLst>
                <a:path w="1304" h="350" extrusionOk="0">
                  <a:moveTo>
                    <a:pt x="0" y="1"/>
                  </a:moveTo>
                  <a:lnTo>
                    <a:pt x="0" y="91"/>
                  </a:lnTo>
                  <a:cubicBezTo>
                    <a:pt x="0" y="91"/>
                    <a:pt x="258" y="349"/>
                    <a:pt x="606" y="349"/>
                  </a:cubicBezTo>
                  <a:cubicBezTo>
                    <a:pt x="871" y="349"/>
                    <a:pt x="1045" y="266"/>
                    <a:pt x="1220" y="91"/>
                  </a:cubicBezTo>
                  <a:cubicBezTo>
                    <a:pt x="1303" y="91"/>
                    <a:pt x="1303" y="9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175"/>
                    <a:pt x="258" y="91"/>
                  </a:cubicBezTo>
                  <a:lnTo>
                    <a:pt x="174" y="91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654;p38">
              <a:extLst>
                <a:ext uri="{FF2B5EF4-FFF2-40B4-BE49-F238E27FC236}">
                  <a16:creationId xmlns:a16="http://schemas.microsoft.com/office/drawing/2014/main" id="{569FE293-F7A1-4298-8772-60579D2072D1}"/>
                </a:ext>
              </a:extLst>
            </p:cNvPr>
            <p:cNvSpPr/>
            <p:nvPr/>
          </p:nvSpPr>
          <p:spPr>
            <a:xfrm>
              <a:off x="-1383400" y="2419225"/>
              <a:ext cx="32600" cy="7575"/>
            </a:xfrm>
            <a:custGeom>
              <a:avLst/>
              <a:gdLst/>
              <a:ahLst/>
              <a:cxnLst/>
              <a:rect l="l" t="t" r="r" b="b"/>
              <a:pathLst>
                <a:path w="1304" h="303" extrusionOk="0">
                  <a:moveTo>
                    <a:pt x="62" y="0"/>
                  </a:moveTo>
                  <a:cubicBezTo>
                    <a:pt x="37" y="0"/>
                    <a:pt x="0" y="37"/>
                    <a:pt x="0" y="37"/>
                  </a:cubicBezTo>
                  <a:lnTo>
                    <a:pt x="0" y="128"/>
                  </a:lnTo>
                  <a:cubicBezTo>
                    <a:pt x="0" y="128"/>
                    <a:pt x="258" y="302"/>
                    <a:pt x="606" y="302"/>
                  </a:cubicBezTo>
                  <a:cubicBezTo>
                    <a:pt x="871" y="302"/>
                    <a:pt x="1045" y="302"/>
                    <a:pt x="1220" y="128"/>
                  </a:cubicBezTo>
                  <a:cubicBezTo>
                    <a:pt x="1303" y="128"/>
                    <a:pt x="1303" y="37"/>
                    <a:pt x="1220" y="37"/>
                  </a:cubicBezTo>
                  <a:cubicBezTo>
                    <a:pt x="955" y="128"/>
                    <a:pt x="781" y="212"/>
                    <a:pt x="606" y="212"/>
                  </a:cubicBezTo>
                  <a:cubicBezTo>
                    <a:pt x="523" y="212"/>
                    <a:pt x="349" y="128"/>
                    <a:pt x="258" y="128"/>
                  </a:cubicBezTo>
                  <a:cubicBezTo>
                    <a:pt x="174" y="128"/>
                    <a:pt x="174" y="37"/>
                    <a:pt x="174" y="37"/>
                  </a:cubicBezTo>
                  <a:lnTo>
                    <a:pt x="84" y="37"/>
                  </a:lnTo>
                  <a:cubicBezTo>
                    <a:pt x="84" y="9"/>
                    <a:pt x="74" y="0"/>
                    <a:pt x="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655;p38">
              <a:extLst>
                <a:ext uri="{FF2B5EF4-FFF2-40B4-BE49-F238E27FC236}">
                  <a16:creationId xmlns:a16="http://schemas.microsoft.com/office/drawing/2014/main" id="{F3F95496-A3A7-1C98-C4E0-2DFF69598B21}"/>
                </a:ext>
              </a:extLst>
            </p:cNvPr>
            <p:cNvSpPr/>
            <p:nvPr/>
          </p:nvSpPr>
          <p:spPr>
            <a:xfrm>
              <a:off x="-1383400" y="2448550"/>
              <a:ext cx="32600" cy="8725"/>
            </a:xfrm>
            <a:custGeom>
              <a:avLst/>
              <a:gdLst/>
              <a:ahLst/>
              <a:cxnLst/>
              <a:rect l="l" t="t" r="r" b="b"/>
              <a:pathLst>
                <a:path w="1304" h="349" extrusionOk="0">
                  <a:moveTo>
                    <a:pt x="0" y="0"/>
                  </a:moveTo>
                  <a:lnTo>
                    <a:pt x="0" y="84"/>
                  </a:lnTo>
                  <a:cubicBezTo>
                    <a:pt x="0" y="84"/>
                    <a:pt x="258" y="349"/>
                    <a:pt x="606" y="349"/>
                  </a:cubicBezTo>
                  <a:cubicBezTo>
                    <a:pt x="871" y="349"/>
                    <a:pt x="1045" y="258"/>
                    <a:pt x="1220" y="84"/>
                  </a:cubicBezTo>
                  <a:cubicBezTo>
                    <a:pt x="1303" y="84"/>
                    <a:pt x="1303" y="84"/>
                    <a:pt x="1220" y="0"/>
                  </a:cubicBezTo>
                  <a:cubicBezTo>
                    <a:pt x="955" y="174"/>
                    <a:pt x="781" y="258"/>
                    <a:pt x="606" y="258"/>
                  </a:cubicBezTo>
                  <a:cubicBezTo>
                    <a:pt x="523" y="258"/>
                    <a:pt x="349" y="174"/>
                    <a:pt x="258" y="84"/>
                  </a:cubicBezTo>
                  <a:lnTo>
                    <a:pt x="174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656;p38">
              <a:extLst>
                <a:ext uri="{FF2B5EF4-FFF2-40B4-BE49-F238E27FC236}">
                  <a16:creationId xmlns:a16="http://schemas.microsoft.com/office/drawing/2014/main" id="{BD4613E1-6954-C070-5FA9-29C96928E35F}"/>
                </a:ext>
              </a:extLst>
            </p:cNvPr>
            <p:cNvSpPr/>
            <p:nvPr/>
          </p:nvSpPr>
          <p:spPr>
            <a:xfrm>
              <a:off x="-1383400" y="2479025"/>
              <a:ext cx="32600" cy="6475"/>
            </a:xfrm>
            <a:custGeom>
              <a:avLst/>
              <a:gdLst/>
              <a:ahLst/>
              <a:cxnLst/>
              <a:rect l="l" t="t" r="r" b="b"/>
              <a:pathLst>
                <a:path w="1304" h="259" extrusionOk="0">
                  <a:moveTo>
                    <a:pt x="0" y="1"/>
                  </a:moveTo>
                  <a:lnTo>
                    <a:pt x="0" y="84"/>
                  </a:lnTo>
                  <a:cubicBezTo>
                    <a:pt x="0" y="84"/>
                    <a:pt x="258" y="258"/>
                    <a:pt x="606" y="258"/>
                  </a:cubicBezTo>
                  <a:cubicBezTo>
                    <a:pt x="871" y="258"/>
                    <a:pt x="1045" y="258"/>
                    <a:pt x="1220" y="84"/>
                  </a:cubicBezTo>
                  <a:cubicBezTo>
                    <a:pt x="1303" y="84"/>
                    <a:pt x="1303" y="1"/>
                    <a:pt x="1220" y="1"/>
                  </a:cubicBezTo>
                  <a:cubicBezTo>
                    <a:pt x="955" y="175"/>
                    <a:pt x="781" y="175"/>
                    <a:pt x="606" y="175"/>
                  </a:cubicBezTo>
                  <a:cubicBezTo>
                    <a:pt x="523" y="175"/>
                    <a:pt x="349" y="84"/>
                    <a:pt x="258" y="84"/>
                  </a:cubicBezTo>
                  <a:cubicBezTo>
                    <a:pt x="174" y="84"/>
                    <a:pt x="174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657;p38">
              <a:extLst>
                <a:ext uri="{FF2B5EF4-FFF2-40B4-BE49-F238E27FC236}">
                  <a16:creationId xmlns:a16="http://schemas.microsoft.com/office/drawing/2014/main" id="{A84C21A1-EA97-5320-5F00-05BDD2EAA6FE}"/>
                </a:ext>
              </a:extLst>
            </p:cNvPr>
            <p:cNvSpPr/>
            <p:nvPr/>
          </p:nvSpPr>
          <p:spPr>
            <a:xfrm>
              <a:off x="-1421650" y="2296125"/>
              <a:ext cx="49075" cy="69725"/>
            </a:xfrm>
            <a:custGeom>
              <a:avLst/>
              <a:gdLst/>
              <a:ahLst/>
              <a:cxnLst/>
              <a:rect l="l" t="t" r="r" b="b"/>
              <a:pathLst>
                <a:path w="1963" h="2789" extrusionOk="0">
                  <a:moveTo>
                    <a:pt x="311" y="0"/>
                  </a:moveTo>
                  <a:cubicBezTo>
                    <a:pt x="311" y="0"/>
                    <a:pt x="136" y="1916"/>
                    <a:pt x="46" y="2348"/>
                  </a:cubicBezTo>
                  <a:cubicBezTo>
                    <a:pt x="0" y="2632"/>
                    <a:pt x="569" y="2788"/>
                    <a:pt x="1099" y="2788"/>
                  </a:cubicBezTo>
                  <a:cubicBezTo>
                    <a:pt x="1544" y="2788"/>
                    <a:pt x="1962" y="2678"/>
                    <a:pt x="1962" y="2439"/>
                  </a:cubicBezTo>
                  <a:cubicBezTo>
                    <a:pt x="1962" y="1916"/>
                    <a:pt x="1788" y="0"/>
                    <a:pt x="178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658;p38">
              <a:extLst>
                <a:ext uri="{FF2B5EF4-FFF2-40B4-BE49-F238E27FC236}">
                  <a16:creationId xmlns:a16="http://schemas.microsoft.com/office/drawing/2014/main" id="{3CF53001-DAD1-F497-C143-89E3D6D2AE36}"/>
                </a:ext>
              </a:extLst>
            </p:cNvPr>
            <p:cNvSpPr/>
            <p:nvPr/>
          </p:nvSpPr>
          <p:spPr>
            <a:xfrm>
              <a:off x="-1418250" y="2306925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652" y="0"/>
                  </a:moveTo>
                  <a:lnTo>
                    <a:pt x="84" y="91"/>
                  </a:lnTo>
                  <a:cubicBezTo>
                    <a:pt x="84" y="439"/>
                    <a:pt x="0" y="962"/>
                    <a:pt x="0" y="1394"/>
                  </a:cubicBezTo>
                  <a:lnTo>
                    <a:pt x="1826" y="962"/>
                  </a:lnTo>
                  <a:cubicBezTo>
                    <a:pt x="1743" y="613"/>
                    <a:pt x="1743" y="265"/>
                    <a:pt x="1652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659;p38">
              <a:extLst>
                <a:ext uri="{FF2B5EF4-FFF2-40B4-BE49-F238E27FC236}">
                  <a16:creationId xmlns:a16="http://schemas.microsoft.com/office/drawing/2014/main" id="{A4230162-DE75-8696-30B6-A75C5135F320}"/>
                </a:ext>
              </a:extLst>
            </p:cNvPr>
            <p:cNvSpPr/>
            <p:nvPr/>
          </p:nvSpPr>
          <p:spPr>
            <a:xfrm>
              <a:off x="-1527125" y="2864350"/>
              <a:ext cx="117600" cy="58825"/>
            </a:xfrm>
            <a:custGeom>
              <a:avLst/>
              <a:gdLst/>
              <a:ahLst/>
              <a:cxnLst/>
              <a:rect l="l" t="t" r="r" b="b"/>
              <a:pathLst>
                <a:path w="4704" h="2353" extrusionOk="0">
                  <a:moveTo>
                    <a:pt x="4704" y="1"/>
                  </a:moveTo>
                  <a:lnTo>
                    <a:pt x="3045" y="175"/>
                  </a:lnTo>
                  <a:cubicBezTo>
                    <a:pt x="3045" y="175"/>
                    <a:pt x="0" y="1311"/>
                    <a:pt x="258" y="2091"/>
                  </a:cubicBezTo>
                  <a:cubicBezTo>
                    <a:pt x="340" y="2280"/>
                    <a:pt x="569" y="2352"/>
                    <a:pt x="885" y="2352"/>
                  </a:cubicBezTo>
                  <a:cubicBezTo>
                    <a:pt x="1597" y="2352"/>
                    <a:pt x="2751" y="1984"/>
                    <a:pt x="3659" y="1743"/>
                  </a:cubicBezTo>
                  <a:cubicBezTo>
                    <a:pt x="4091" y="1569"/>
                    <a:pt x="4613" y="1569"/>
                    <a:pt x="4704" y="1046"/>
                  </a:cubicBezTo>
                  <a:lnTo>
                    <a:pt x="47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660;p38">
              <a:extLst>
                <a:ext uri="{FF2B5EF4-FFF2-40B4-BE49-F238E27FC236}">
                  <a16:creationId xmlns:a16="http://schemas.microsoft.com/office/drawing/2014/main" id="{8B2B994B-7265-C74F-9D49-D8393C2F9247}"/>
                </a:ext>
              </a:extLst>
            </p:cNvPr>
            <p:cNvSpPr/>
            <p:nvPr/>
          </p:nvSpPr>
          <p:spPr>
            <a:xfrm>
              <a:off x="-1381325" y="2864350"/>
              <a:ext cx="117625" cy="58825"/>
            </a:xfrm>
            <a:custGeom>
              <a:avLst/>
              <a:gdLst/>
              <a:ahLst/>
              <a:cxnLst/>
              <a:rect l="l" t="t" r="r" b="b"/>
              <a:pathLst>
                <a:path w="4705" h="2353" extrusionOk="0">
                  <a:moveTo>
                    <a:pt x="1" y="1"/>
                  </a:moveTo>
                  <a:lnTo>
                    <a:pt x="1" y="1046"/>
                  </a:lnTo>
                  <a:cubicBezTo>
                    <a:pt x="91" y="1569"/>
                    <a:pt x="523" y="1569"/>
                    <a:pt x="1046" y="1743"/>
                  </a:cubicBezTo>
                  <a:cubicBezTo>
                    <a:pt x="1953" y="1984"/>
                    <a:pt x="3108" y="2352"/>
                    <a:pt x="3790" y="2352"/>
                  </a:cubicBezTo>
                  <a:cubicBezTo>
                    <a:pt x="4093" y="2352"/>
                    <a:pt x="4302" y="2280"/>
                    <a:pt x="4356" y="2091"/>
                  </a:cubicBezTo>
                  <a:cubicBezTo>
                    <a:pt x="4704" y="1311"/>
                    <a:pt x="1659" y="175"/>
                    <a:pt x="1659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661;p38">
              <a:extLst>
                <a:ext uri="{FF2B5EF4-FFF2-40B4-BE49-F238E27FC236}">
                  <a16:creationId xmlns:a16="http://schemas.microsoft.com/office/drawing/2014/main" id="{41F11878-3817-ABC8-A886-961E1C47F6B1}"/>
                </a:ext>
              </a:extLst>
            </p:cNvPr>
            <p:cNvSpPr/>
            <p:nvPr/>
          </p:nvSpPr>
          <p:spPr>
            <a:xfrm>
              <a:off x="-1461800" y="2496925"/>
              <a:ext cx="130675" cy="93100"/>
            </a:xfrm>
            <a:custGeom>
              <a:avLst/>
              <a:gdLst/>
              <a:ahLst/>
              <a:cxnLst/>
              <a:rect l="l" t="t" r="r" b="b"/>
              <a:pathLst>
                <a:path w="5227" h="3724" extrusionOk="0">
                  <a:moveTo>
                    <a:pt x="2614" y="0"/>
                  </a:moveTo>
                  <a:cubicBezTo>
                    <a:pt x="1307" y="0"/>
                    <a:pt x="0" y="459"/>
                    <a:pt x="0" y="1375"/>
                  </a:cubicBezTo>
                  <a:cubicBezTo>
                    <a:pt x="0" y="3201"/>
                    <a:pt x="781" y="3723"/>
                    <a:pt x="2614" y="3723"/>
                  </a:cubicBezTo>
                  <a:cubicBezTo>
                    <a:pt x="4439" y="3723"/>
                    <a:pt x="5227" y="3465"/>
                    <a:pt x="5227" y="1375"/>
                  </a:cubicBezTo>
                  <a:cubicBezTo>
                    <a:pt x="5227" y="459"/>
                    <a:pt x="3920" y="0"/>
                    <a:pt x="26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662;p38">
              <a:extLst>
                <a:ext uri="{FF2B5EF4-FFF2-40B4-BE49-F238E27FC236}">
                  <a16:creationId xmlns:a16="http://schemas.microsoft.com/office/drawing/2014/main" id="{BE7212B0-B9BC-BFD7-D2AC-F22F979A7D3F}"/>
                </a:ext>
              </a:extLst>
            </p:cNvPr>
            <p:cNvSpPr/>
            <p:nvPr/>
          </p:nvSpPr>
          <p:spPr>
            <a:xfrm>
              <a:off x="-1461800" y="2509500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03" y="1"/>
                  </a:moveTo>
                  <a:cubicBezTo>
                    <a:pt x="607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97" y="8795"/>
                    <a:pt x="1220" y="8795"/>
                  </a:cubicBezTo>
                  <a:cubicBezTo>
                    <a:pt x="1826" y="8795"/>
                    <a:pt x="2349" y="8363"/>
                    <a:pt x="2349" y="7666"/>
                  </a:cubicBezTo>
                  <a:lnTo>
                    <a:pt x="2614" y="1130"/>
                  </a:lnTo>
                  <a:cubicBezTo>
                    <a:pt x="2697" y="259"/>
                    <a:pt x="2091" y="1"/>
                    <a:pt x="13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663;p38">
              <a:extLst>
                <a:ext uri="{FF2B5EF4-FFF2-40B4-BE49-F238E27FC236}">
                  <a16:creationId xmlns:a16="http://schemas.microsoft.com/office/drawing/2014/main" id="{AA4314EF-4BC0-0549-1661-F327C27512BF}"/>
                </a:ext>
              </a:extLst>
            </p:cNvPr>
            <p:cNvSpPr/>
            <p:nvPr/>
          </p:nvSpPr>
          <p:spPr>
            <a:xfrm>
              <a:off x="-1457450" y="2672750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1" y="523"/>
                    <a:pt x="1" y="1136"/>
                  </a:cubicBezTo>
                  <a:lnTo>
                    <a:pt x="175" y="7839"/>
                  </a:lnTo>
                  <a:cubicBezTo>
                    <a:pt x="175" y="7839"/>
                    <a:pt x="573" y="7972"/>
                    <a:pt x="1042" y="7972"/>
                  </a:cubicBezTo>
                  <a:cubicBezTo>
                    <a:pt x="1332" y="7972"/>
                    <a:pt x="1650" y="7921"/>
                    <a:pt x="1917" y="7755"/>
                  </a:cubicBezTo>
                  <a:cubicBezTo>
                    <a:pt x="1917" y="7581"/>
                    <a:pt x="2175" y="1136"/>
                    <a:pt x="2175" y="1136"/>
                  </a:cubicBezTo>
                  <a:cubicBezTo>
                    <a:pt x="2175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664;p38">
              <a:extLst>
                <a:ext uri="{FF2B5EF4-FFF2-40B4-BE49-F238E27FC236}">
                  <a16:creationId xmlns:a16="http://schemas.microsoft.com/office/drawing/2014/main" id="{15AA6722-8157-37FB-E569-AD4451EFF6B0}"/>
                </a:ext>
              </a:extLst>
            </p:cNvPr>
            <p:cNvSpPr/>
            <p:nvPr/>
          </p:nvSpPr>
          <p:spPr>
            <a:xfrm>
              <a:off x="-1396475" y="2509500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04" y="1"/>
                  </a:moveTo>
                  <a:cubicBezTo>
                    <a:pt x="607" y="1"/>
                    <a:pt x="1" y="259"/>
                    <a:pt x="1" y="1130"/>
                  </a:cubicBezTo>
                  <a:lnTo>
                    <a:pt x="349" y="7666"/>
                  </a:lnTo>
                  <a:cubicBezTo>
                    <a:pt x="349" y="8363"/>
                    <a:pt x="781" y="8795"/>
                    <a:pt x="1394" y="8795"/>
                  </a:cubicBezTo>
                  <a:cubicBezTo>
                    <a:pt x="2000" y="8795"/>
                    <a:pt x="2439" y="8363"/>
                    <a:pt x="2439" y="7666"/>
                  </a:cubicBezTo>
                  <a:lnTo>
                    <a:pt x="2614" y="1130"/>
                  </a:lnTo>
                  <a:cubicBezTo>
                    <a:pt x="2614" y="259"/>
                    <a:pt x="2091" y="1"/>
                    <a:pt x="130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665;p38">
              <a:extLst>
                <a:ext uri="{FF2B5EF4-FFF2-40B4-BE49-F238E27FC236}">
                  <a16:creationId xmlns:a16="http://schemas.microsoft.com/office/drawing/2014/main" id="{1510A20F-6601-7B73-9C1E-6F8905D59E19}"/>
                </a:ext>
              </a:extLst>
            </p:cNvPr>
            <p:cNvSpPr/>
            <p:nvPr/>
          </p:nvSpPr>
          <p:spPr>
            <a:xfrm>
              <a:off x="-1387775" y="2672750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33" y="0"/>
                    <a:pt x="1" y="523"/>
                    <a:pt x="1" y="1136"/>
                  </a:cubicBezTo>
                  <a:cubicBezTo>
                    <a:pt x="1" y="1136"/>
                    <a:pt x="259" y="7581"/>
                    <a:pt x="259" y="7755"/>
                  </a:cubicBezTo>
                  <a:cubicBezTo>
                    <a:pt x="525" y="7921"/>
                    <a:pt x="843" y="7972"/>
                    <a:pt x="1134" y="7972"/>
                  </a:cubicBezTo>
                  <a:cubicBezTo>
                    <a:pt x="1602" y="7972"/>
                    <a:pt x="2001" y="7839"/>
                    <a:pt x="2001" y="7839"/>
                  </a:cubicBezTo>
                  <a:lnTo>
                    <a:pt x="2091" y="1136"/>
                  </a:lnTo>
                  <a:cubicBezTo>
                    <a:pt x="2091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666;p38">
              <a:extLst>
                <a:ext uri="{FF2B5EF4-FFF2-40B4-BE49-F238E27FC236}">
                  <a16:creationId xmlns:a16="http://schemas.microsoft.com/office/drawing/2014/main" id="{7C8E5320-3E7D-996F-87B4-4011C5C38209}"/>
                </a:ext>
              </a:extLst>
            </p:cNvPr>
            <p:cNvSpPr/>
            <p:nvPr/>
          </p:nvSpPr>
          <p:spPr>
            <a:xfrm>
              <a:off x="-1453100" y="2509500"/>
              <a:ext cx="115350" cy="78425"/>
            </a:xfrm>
            <a:custGeom>
              <a:avLst/>
              <a:gdLst/>
              <a:ahLst/>
              <a:cxnLst/>
              <a:rect l="l" t="t" r="r" b="b"/>
              <a:pathLst>
                <a:path w="4614" h="3137" extrusionOk="0">
                  <a:moveTo>
                    <a:pt x="872" y="433"/>
                  </a:moveTo>
                  <a:cubicBezTo>
                    <a:pt x="1130" y="433"/>
                    <a:pt x="1394" y="781"/>
                    <a:pt x="1394" y="1220"/>
                  </a:cubicBezTo>
                  <a:cubicBezTo>
                    <a:pt x="1394" y="1652"/>
                    <a:pt x="1130" y="2001"/>
                    <a:pt x="872" y="2001"/>
                  </a:cubicBezTo>
                  <a:cubicBezTo>
                    <a:pt x="523" y="2001"/>
                    <a:pt x="259" y="1652"/>
                    <a:pt x="259" y="1220"/>
                  </a:cubicBezTo>
                  <a:cubicBezTo>
                    <a:pt x="259" y="781"/>
                    <a:pt x="523" y="433"/>
                    <a:pt x="872" y="433"/>
                  </a:cubicBezTo>
                  <a:close/>
                  <a:moveTo>
                    <a:pt x="3833" y="433"/>
                  </a:moveTo>
                  <a:cubicBezTo>
                    <a:pt x="4091" y="433"/>
                    <a:pt x="4356" y="781"/>
                    <a:pt x="4356" y="1220"/>
                  </a:cubicBezTo>
                  <a:cubicBezTo>
                    <a:pt x="4356" y="1652"/>
                    <a:pt x="4091" y="2001"/>
                    <a:pt x="3833" y="2001"/>
                  </a:cubicBezTo>
                  <a:cubicBezTo>
                    <a:pt x="3485" y="2001"/>
                    <a:pt x="3311" y="1652"/>
                    <a:pt x="3311" y="1220"/>
                  </a:cubicBezTo>
                  <a:cubicBezTo>
                    <a:pt x="3311" y="781"/>
                    <a:pt x="3485" y="433"/>
                    <a:pt x="3833" y="433"/>
                  </a:cubicBezTo>
                  <a:close/>
                  <a:moveTo>
                    <a:pt x="1130" y="1"/>
                  </a:moveTo>
                  <a:cubicBezTo>
                    <a:pt x="523" y="1"/>
                    <a:pt x="1" y="698"/>
                    <a:pt x="1" y="1569"/>
                  </a:cubicBezTo>
                  <a:cubicBezTo>
                    <a:pt x="1" y="2440"/>
                    <a:pt x="523" y="3137"/>
                    <a:pt x="1130" y="3137"/>
                  </a:cubicBezTo>
                  <a:cubicBezTo>
                    <a:pt x="1569" y="3137"/>
                    <a:pt x="2175" y="2698"/>
                    <a:pt x="2349" y="2091"/>
                  </a:cubicBezTo>
                  <a:cubicBezTo>
                    <a:pt x="2523" y="2698"/>
                    <a:pt x="3046" y="3137"/>
                    <a:pt x="3569" y="3137"/>
                  </a:cubicBezTo>
                  <a:cubicBezTo>
                    <a:pt x="4182" y="3137"/>
                    <a:pt x="4614" y="2440"/>
                    <a:pt x="4614" y="1569"/>
                  </a:cubicBezTo>
                  <a:cubicBezTo>
                    <a:pt x="4614" y="698"/>
                    <a:pt x="4182" y="1"/>
                    <a:pt x="3569" y="1"/>
                  </a:cubicBezTo>
                  <a:cubicBezTo>
                    <a:pt x="3046" y="1"/>
                    <a:pt x="2523" y="433"/>
                    <a:pt x="2349" y="1046"/>
                  </a:cubicBezTo>
                  <a:cubicBezTo>
                    <a:pt x="2175" y="433"/>
                    <a:pt x="1569" y="1"/>
                    <a:pt x="11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667;p38">
              <a:extLst>
                <a:ext uri="{FF2B5EF4-FFF2-40B4-BE49-F238E27FC236}">
                  <a16:creationId xmlns:a16="http://schemas.microsoft.com/office/drawing/2014/main" id="{6AB41993-9570-7E85-D687-5D45160949EE}"/>
                </a:ext>
              </a:extLst>
            </p:cNvPr>
            <p:cNvSpPr/>
            <p:nvPr/>
          </p:nvSpPr>
          <p:spPr>
            <a:xfrm>
              <a:off x="-1440025" y="26009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2" y="0"/>
                  </a:moveTo>
                  <a:cubicBezTo>
                    <a:pt x="258" y="0"/>
                    <a:pt x="0" y="84"/>
                    <a:pt x="0" y="258"/>
                  </a:cubicBezTo>
                  <a:cubicBezTo>
                    <a:pt x="0" y="349"/>
                    <a:pt x="258" y="523"/>
                    <a:pt x="432" y="523"/>
                  </a:cubicBezTo>
                  <a:cubicBezTo>
                    <a:pt x="697" y="523"/>
                    <a:pt x="871" y="349"/>
                    <a:pt x="871" y="258"/>
                  </a:cubicBezTo>
                  <a:cubicBezTo>
                    <a:pt x="871" y="84"/>
                    <a:pt x="697" y="0"/>
                    <a:pt x="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668;p38">
              <a:extLst>
                <a:ext uri="{FF2B5EF4-FFF2-40B4-BE49-F238E27FC236}">
                  <a16:creationId xmlns:a16="http://schemas.microsoft.com/office/drawing/2014/main" id="{A221ABB6-A1B6-F8B6-FAE3-D82FECD036B4}"/>
                </a:ext>
              </a:extLst>
            </p:cNvPr>
            <p:cNvSpPr/>
            <p:nvPr/>
          </p:nvSpPr>
          <p:spPr>
            <a:xfrm>
              <a:off x="-1440025" y="2716300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2" y="0"/>
                  </a:moveTo>
                  <a:cubicBezTo>
                    <a:pt x="258" y="0"/>
                    <a:pt x="0" y="91"/>
                    <a:pt x="0" y="265"/>
                  </a:cubicBezTo>
                  <a:cubicBezTo>
                    <a:pt x="0" y="439"/>
                    <a:pt x="258" y="523"/>
                    <a:pt x="432" y="523"/>
                  </a:cubicBezTo>
                  <a:cubicBezTo>
                    <a:pt x="697" y="523"/>
                    <a:pt x="871" y="439"/>
                    <a:pt x="871" y="265"/>
                  </a:cubicBezTo>
                  <a:cubicBezTo>
                    <a:pt x="871" y="91"/>
                    <a:pt x="697" y="0"/>
                    <a:pt x="4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669;p38">
              <a:extLst>
                <a:ext uri="{FF2B5EF4-FFF2-40B4-BE49-F238E27FC236}">
                  <a16:creationId xmlns:a16="http://schemas.microsoft.com/office/drawing/2014/main" id="{AB1A8C99-68D0-E172-A601-89630B548736}"/>
                </a:ext>
              </a:extLst>
            </p:cNvPr>
            <p:cNvSpPr/>
            <p:nvPr/>
          </p:nvSpPr>
          <p:spPr>
            <a:xfrm>
              <a:off x="-1433575" y="2609675"/>
              <a:ext cx="11000" cy="108900"/>
            </a:xfrm>
            <a:custGeom>
              <a:avLst/>
              <a:gdLst/>
              <a:ahLst/>
              <a:cxnLst/>
              <a:rect l="l" t="t" r="r" b="b"/>
              <a:pathLst>
                <a:path w="440" h="4356" extrusionOk="0">
                  <a:moveTo>
                    <a:pt x="0" y="1"/>
                  </a:moveTo>
                  <a:lnTo>
                    <a:pt x="0" y="4356"/>
                  </a:lnTo>
                  <a:lnTo>
                    <a:pt x="439" y="4356"/>
                  </a:lnTo>
                  <a:lnTo>
                    <a:pt x="43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670;p38">
              <a:extLst>
                <a:ext uri="{FF2B5EF4-FFF2-40B4-BE49-F238E27FC236}">
                  <a16:creationId xmlns:a16="http://schemas.microsoft.com/office/drawing/2014/main" id="{8C5C0561-CFAF-A9EC-BF33-9D67082F875E}"/>
                </a:ext>
              </a:extLst>
            </p:cNvPr>
            <p:cNvSpPr/>
            <p:nvPr/>
          </p:nvSpPr>
          <p:spPr>
            <a:xfrm>
              <a:off x="-1442300" y="27380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40" y="0"/>
                  </a:moveTo>
                  <a:cubicBezTo>
                    <a:pt x="266" y="0"/>
                    <a:pt x="1" y="91"/>
                    <a:pt x="1" y="265"/>
                  </a:cubicBezTo>
                  <a:cubicBezTo>
                    <a:pt x="1" y="439"/>
                    <a:pt x="266" y="523"/>
                    <a:pt x="440" y="523"/>
                  </a:cubicBezTo>
                  <a:cubicBezTo>
                    <a:pt x="698" y="523"/>
                    <a:pt x="872" y="439"/>
                    <a:pt x="872" y="265"/>
                  </a:cubicBezTo>
                  <a:cubicBezTo>
                    <a:pt x="872" y="91"/>
                    <a:pt x="698" y="0"/>
                    <a:pt x="4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671;p38">
              <a:extLst>
                <a:ext uri="{FF2B5EF4-FFF2-40B4-BE49-F238E27FC236}">
                  <a16:creationId xmlns:a16="http://schemas.microsoft.com/office/drawing/2014/main" id="{FF413F89-85A6-1BA3-DB13-9AC44C5DCE72}"/>
                </a:ext>
              </a:extLst>
            </p:cNvPr>
            <p:cNvSpPr/>
            <p:nvPr/>
          </p:nvSpPr>
          <p:spPr>
            <a:xfrm>
              <a:off x="-1442300" y="2853550"/>
              <a:ext cx="21800" cy="13100"/>
            </a:xfrm>
            <a:custGeom>
              <a:avLst/>
              <a:gdLst/>
              <a:ahLst/>
              <a:cxnLst/>
              <a:rect l="l" t="t" r="r" b="b"/>
              <a:pathLst>
                <a:path w="872" h="524" extrusionOk="0">
                  <a:moveTo>
                    <a:pt x="440" y="1"/>
                  </a:moveTo>
                  <a:cubicBezTo>
                    <a:pt x="266" y="1"/>
                    <a:pt x="1" y="85"/>
                    <a:pt x="1" y="259"/>
                  </a:cubicBezTo>
                  <a:cubicBezTo>
                    <a:pt x="1" y="433"/>
                    <a:pt x="266" y="523"/>
                    <a:pt x="440" y="523"/>
                  </a:cubicBezTo>
                  <a:cubicBezTo>
                    <a:pt x="698" y="523"/>
                    <a:pt x="872" y="433"/>
                    <a:pt x="872" y="259"/>
                  </a:cubicBezTo>
                  <a:cubicBezTo>
                    <a:pt x="872" y="85"/>
                    <a:pt x="698" y="1"/>
                    <a:pt x="4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672;p38">
              <a:extLst>
                <a:ext uri="{FF2B5EF4-FFF2-40B4-BE49-F238E27FC236}">
                  <a16:creationId xmlns:a16="http://schemas.microsoft.com/office/drawing/2014/main" id="{44494413-6577-B0DB-6BBF-424E1E4E46FC}"/>
                </a:ext>
              </a:extLst>
            </p:cNvPr>
            <p:cNvSpPr/>
            <p:nvPr/>
          </p:nvSpPr>
          <p:spPr>
            <a:xfrm>
              <a:off x="-1435675" y="2746775"/>
              <a:ext cx="10825" cy="108900"/>
            </a:xfrm>
            <a:custGeom>
              <a:avLst/>
              <a:gdLst/>
              <a:ahLst/>
              <a:cxnLst/>
              <a:rect l="l" t="t" r="r" b="b"/>
              <a:pathLst>
                <a:path w="433" h="4356" extrusionOk="0">
                  <a:moveTo>
                    <a:pt x="1" y="0"/>
                  </a:moveTo>
                  <a:lnTo>
                    <a:pt x="1" y="4356"/>
                  </a:lnTo>
                  <a:lnTo>
                    <a:pt x="433" y="4356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673;p38">
              <a:extLst>
                <a:ext uri="{FF2B5EF4-FFF2-40B4-BE49-F238E27FC236}">
                  <a16:creationId xmlns:a16="http://schemas.microsoft.com/office/drawing/2014/main" id="{A1DEB6A0-34F0-A84E-DEA6-B9324F7D075B}"/>
                </a:ext>
              </a:extLst>
            </p:cNvPr>
            <p:cNvSpPr/>
            <p:nvPr/>
          </p:nvSpPr>
          <p:spPr>
            <a:xfrm>
              <a:off x="-1370350" y="26009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3" y="0"/>
                  </a:moveTo>
                  <a:cubicBezTo>
                    <a:pt x="175" y="0"/>
                    <a:pt x="1" y="84"/>
                    <a:pt x="1" y="258"/>
                  </a:cubicBezTo>
                  <a:cubicBezTo>
                    <a:pt x="1" y="349"/>
                    <a:pt x="175" y="523"/>
                    <a:pt x="433" y="523"/>
                  </a:cubicBezTo>
                  <a:cubicBezTo>
                    <a:pt x="698" y="523"/>
                    <a:pt x="872" y="349"/>
                    <a:pt x="872" y="258"/>
                  </a:cubicBezTo>
                  <a:cubicBezTo>
                    <a:pt x="872" y="84"/>
                    <a:pt x="698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674;p38">
              <a:extLst>
                <a:ext uri="{FF2B5EF4-FFF2-40B4-BE49-F238E27FC236}">
                  <a16:creationId xmlns:a16="http://schemas.microsoft.com/office/drawing/2014/main" id="{93F8809B-EC68-2678-1055-E02E06D4E6C9}"/>
                </a:ext>
              </a:extLst>
            </p:cNvPr>
            <p:cNvSpPr/>
            <p:nvPr/>
          </p:nvSpPr>
          <p:spPr>
            <a:xfrm>
              <a:off x="-1370350" y="2716300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3" y="0"/>
                  </a:moveTo>
                  <a:cubicBezTo>
                    <a:pt x="175" y="0"/>
                    <a:pt x="1" y="91"/>
                    <a:pt x="1" y="265"/>
                  </a:cubicBezTo>
                  <a:cubicBezTo>
                    <a:pt x="1" y="439"/>
                    <a:pt x="175" y="523"/>
                    <a:pt x="433" y="523"/>
                  </a:cubicBezTo>
                  <a:cubicBezTo>
                    <a:pt x="698" y="523"/>
                    <a:pt x="872" y="439"/>
                    <a:pt x="872" y="265"/>
                  </a:cubicBezTo>
                  <a:cubicBezTo>
                    <a:pt x="872" y="91"/>
                    <a:pt x="698" y="0"/>
                    <a:pt x="4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675;p38">
              <a:extLst>
                <a:ext uri="{FF2B5EF4-FFF2-40B4-BE49-F238E27FC236}">
                  <a16:creationId xmlns:a16="http://schemas.microsoft.com/office/drawing/2014/main" id="{03FFC844-EF58-B733-B261-DBDC49A32E90}"/>
                </a:ext>
              </a:extLst>
            </p:cNvPr>
            <p:cNvSpPr/>
            <p:nvPr/>
          </p:nvSpPr>
          <p:spPr>
            <a:xfrm>
              <a:off x="-1366000" y="2609675"/>
              <a:ext cx="10825" cy="108900"/>
            </a:xfrm>
            <a:custGeom>
              <a:avLst/>
              <a:gdLst/>
              <a:ahLst/>
              <a:cxnLst/>
              <a:rect l="l" t="t" r="r" b="b"/>
              <a:pathLst>
                <a:path w="433" h="4356" extrusionOk="0">
                  <a:moveTo>
                    <a:pt x="85" y="1"/>
                  </a:moveTo>
                  <a:lnTo>
                    <a:pt x="1" y="4356"/>
                  </a:lnTo>
                  <a:lnTo>
                    <a:pt x="433" y="4356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676;p38">
              <a:extLst>
                <a:ext uri="{FF2B5EF4-FFF2-40B4-BE49-F238E27FC236}">
                  <a16:creationId xmlns:a16="http://schemas.microsoft.com/office/drawing/2014/main" id="{89B70C81-C6C3-9425-347B-B3E330310ED9}"/>
                </a:ext>
              </a:extLst>
            </p:cNvPr>
            <p:cNvSpPr/>
            <p:nvPr/>
          </p:nvSpPr>
          <p:spPr>
            <a:xfrm>
              <a:off x="-1372600" y="2738075"/>
              <a:ext cx="21800" cy="13075"/>
            </a:xfrm>
            <a:custGeom>
              <a:avLst/>
              <a:gdLst/>
              <a:ahLst/>
              <a:cxnLst/>
              <a:rect l="l" t="t" r="r" b="b"/>
              <a:pathLst>
                <a:path w="872" h="523" extrusionOk="0">
                  <a:moveTo>
                    <a:pt x="439" y="0"/>
                  </a:moveTo>
                  <a:cubicBezTo>
                    <a:pt x="174" y="0"/>
                    <a:pt x="0" y="91"/>
                    <a:pt x="0" y="265"/>
                  </a:cubicBezTo>
                  <a:cubicBezTo>
                    <a:pt x="0" y="439"/>
                    <a:pt x="174" y="523"/>
                    <a:pt x="439" y="523"/>
                  </a:cubicBezTo>
                  <a:cubicBezTo>
                    <a:pt x="697" y="523"/>
                    <a:pt x="871" y="439"/>
                    <a:pt x="871" y="265"/>
                  </a:cubicBezTo>
                  <a:cubicBezTo>
                    <a:pt x="871" y="91"/>
                    <a:pt x="697" y="0"/>
                    <a:pt x="4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677;p38">
              <a:extLst>
                <a:ext uri="{FF2B5EF4-FFF2-40B4-BE49-F238E27FC236}">
                  <a16:creationId xmlns:a16="http://schemas.microsoft.com/office/drawing/2014/main" id="{971E9477-3E82-648C-67AF-09A6C7AB18DF}"/>
                </a:ext>
              </a:extLst>
            </p:cNvPr>
            <p:cNvSpPr/>
            <p:nvPr/>
          </p:nvSpPr>
          <p:spPr>
            <a:xfrm>
              <a:off x="-1372600" y="2853550"/>
              <a:ext cx="21800" cy="13100"/>
            </a:xfrm>
            <a:custGeom>
              <a:avLst/>
              <a:gdLst/>
              <a:ahLst/>
              <a:cxnLst/>
              <a:rect l="l" t="t" r="r" b="b"/>
              <a:pathLst>
                <a:path w="872" h="524" extrusionOk="0">
                  <a:moveTo>
                    <a:pt x="439" y="1"/>
                  </a:moveTo>
                  <a:cubicBezTo>
                    <a:pt x="174" y="1"/>
                    <a:pt x="0" y="85"/>
                    <a:pt x="0" y="259"/>
                  </a:cubicBezTo>
                  <a:cubicBezTo>
                    <a:pt x="0" y="433"/>
                    <a:pt x="174" y="523"/>
                    <a:pt x="439" y="523"/>
                  </a:cubicBezTo>
                  <a:cubicBezTo>
                    <a:pt x="697" y="523"/>
                    <a:pt x="871" y="433"/>
                    <a:pt x="871" y="259"/>
                  </a:cubicBezTo>
                  <a:cubicBezTo>
                    <a:pt x="871" y="85"/>
                    <a:pt x="697" y="1"/>
                    <a:pt x="4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678;p38">
              <a:extLst>
                <a:ext uri="{FF2B5EF4-FFF2-40B4-BE49-F238E27FC236}">
                  <a16:creationId xmlns:a16="http://schemas.microsoft.com/office/drawing/2014/main" id="{3B1A26F2-5E4B-3070-0354-110F700D0A1B}"/>
                </a:ext>
              </a:extLst>
            </p:cNvPr>
            <p:cNvSpPr/>
            <p:nvPr/>
          </p:nvSpPr>
          <p:spPr>
            <a:xfrm>
              <a:off x="-1366000" y="2746775"/>
              <a:ext cx="8750" cy="108900"/>
            </a:xfrm>
            <a:custGeom>
              <a:avLst/>
              <a:gdLst/>
              <a:ahLst/>
              <a:cxnLst/>
              <a:rect l="l" t="t" r="r" b="b"/>
              <a:pathLst>
                <a:path w="350" h="4356" extrusionOk="0">
                  <a:moveTo>
                    <a:pt x="1" y="0"/>
                  </a:moveTo>
                  <a:lnTo>
                    <a:pt x="1" y="4356"/>
                  </a:lnTo>
                  <a:lnTo>
                    <a:pt x="349" y="4356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679;p38">
              <a:extLst>
                <a:ext uri="{FF2B5EF4-FFF2-40B4-BE49-F238E27FC236}">
                  <a16:creationId xmlns:a16="http://schemas.microsoft.com/office/drawing/2014/main" id="{11844077-B6AD-A29F-7B3D-CA334F893BAC}"/>
                </a:ext>
              </a:extLst>
            </p:cNvPr>
            <p:cNvSpPr/>
            <p:nvPr/>
          </p:nvSpPr>
          <p:spPr>
            <a:xfrm>
              <a:off x="-1165650" y="2053400"/>
              <a:ext cx="170025" cy="163225"/>
            </a:xfrm>
            <a:custGeom>
              <a:avLst/>
              <a:gdLst/>
              <a:ahLst/>
              <a:cxnLst/>
              <a:rect l="l" t="t" r="r" b="b"/>
              <a:pathLst>
                <a:path w="6801" h="6529" extrusionOk="0">
                  <a:moveTo>
                    <a:pt x="3063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0" y="6309"/>
                  </a:lnTo>
                  <a:cubicBezTo>
                    <a:pt x="514" y="6460"/>
                    <a:pt x="994" y="6528"/>
                    <a:pt x="1440" y="6528"/>
                  </a:cubicBezTo>
                  <a:cubicBezTo>
                    <a:pt x="5786" y="6528"/>
                    <a:pt x="6801" y="0"/>
                    <a:pt x="306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680;p38">
              <a:extLst>
                <a:ext uri="{FF2B5EF4-FFF2-40B4-BE49-F238E27FC236}">
                  <a16:creationId xmlns:a16="http://schemas.microsoft.com/office/drawing/2014/main" id="{5698120B-78CB-76A7-CF6E-77514884DE5F}"/>
                </a:ext>
              </a:extLst>
            </p:cNvPr>
            <p:cNvSpPr/>
            <p:nvPr/>
          </p:nvSpPr>
          <p:spPr>
            <a:xfrm>
              <a:off x="-1117750" y="210280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576" y="0"/>
                  </a:moveTo>
                  <a:cubicBezTo>
                    <a:pt x="1521" y="0"/>
                    <a:pt x="1478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1" y="2416"/>
                    <a:pt x="84" y="2416"/>
                  </a:cubicBezTo>
                  <a:lnTo>
                    <a:pt x="1394" y="2855"/>
                  </a:lnTo>
                  <a:cubicBezTo>
                    <a:pt x="1418" y="2880"/>
                    <a:pt x="1450" y="2890"/>
                    <a:pt x="1483" y="2890"/>
                  </a:cubicBezTo>
                  <a:cubicBezTo>
                    <a:pt x="1564" y="2890"/>
                    <a:pt x="1652" y="2829"/>
                    <a:pt x="1652" y="2765"/>
                  </a:cubicBezTo>
                  <a:cubicBezTo>
                    <a:pt x="1652" y="2681"/>
                    <a:pt x="1652" y="2591"/>
                    <a:pt x="1568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6" y="152"/>
                    <a:pt x="1743" y="68"/>
                    <a:pt x="1743" y="68"/>
                  </a:cubicBezTo>
                  <a:cubicBezTo>
                    <a:pt x="1697" y="23"/>
                    <a:pt x="1631" y="0"/>
                    <a:pt x="157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681;p38">
              <a:extLst>
                <a:ext uri="{FF2B5EF4-FFF2-40B4-BE49-F238E27FC236}">
                  <a16:creationId xmlns:a16="http://schemas.microsoft.com/office/drawing/2014/main" id="{F69FEABE-5AE4-7A62-0F26-5BC4492D7088}"/>
                </a:ext>
              </a:extLst>
            </p:cNvPr>
            <p:cNvSpPr/>
            <p:nvPr/>
          </p:nvSpPr>
          <p:spPr>
            <a:xfrm>
              <a:off x="-1797400" y="2050125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73" y="0"/>
                  </a:moveTo>
                  <a:cubicBezTo>
                    <a:pt x="0" y="0"/>
                    <a:pt x="1095" y="6579"/>
                    <a:pt x="5512" y="6579"/>
                  </a:cubicBezTo>
                  <a:cubicBezTo>
                    <a:pt x="5967" y="6579"/>
                    <a:pt x="6456" y="6510"/>
                    <a:pt x="6979" y="6356"/>
                  </a:cubicBezTo>
                  <a:lnTo>
                    <a:pt x="4798" y="85"/>
                  </a:lnTo>
                  <a:cubicBezTo>
                    <a:pt x="4502" y="27"/>
                    <a:pt x="4227" y="0"/>
                    <a:pt x="397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682;p38">
              <a:extLst>
                <a:ext uri="{FF2B5EF4-FFF2-40B4-BE49-F238E27FC236}">
                  <a16:creationId xmlns:a16="http://schemas.microsoft.com/office/drawing/2014/main" id="{0D695BAC-B05A-033D-9943-1C96756087DF}"/>
                </a:ext>
              </a:extLst>
            </p:cNvPr>
            <p:cNvSpPr/>
            <p:nvPr/>
          </p:nvSpPr>
          <p:spPr>
            <a:xfrm>
              <a:off x="-1718750" y="2102800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216" y="0"/>
                  </a:moveTo>
                  <a:cubicBezTo>
                    <a:pt x="173" y="0"/>
                    <a:pt x="129" y="23"/>
                    <a:pt x="84" y="68"/>
                  </a:cubicBezTo>
                  <a:cubicBezTo>
                    <a:pt x="0" y="68"/>
                    <a:pt x="0" y="152"/>
                    <a:pt x="84" y="242"/>
                  </a:cubicBezTo>
                  <a:lnTo>
                    <a:pt x="1394" y="2159"/>
                  </a:lnTo>
                  <a:lnTo>
                    <a:pt x="258" y="2591"/>
                  </a:lnTo>
                  <a:cubicBezTo>
                    <a:pt x="175" y="2591"/>
                    <a:pt x="175" y="2681"/>
                    <a:pt x="175" y="2765"/>
                  </a:cubicBezTo>
                  <a:cubicBezTo>
                    <a:pt x="175" y="2829"/>
                    <a:pt x="262" y="2890"/>
                    <a:pt x="343" y="2890"/>
                  </a:cubicBezTo>
                  <a:cubicBezTo>
                    <a:pt x="376" y="2890"/>
                    <a:pt x="408" y="2880"/>
                    <a:pt x="432" y="2855"/>
                  </a:cubicBezTo>
                  <a:lnTo>
                    <a:pt x="1742" y="2416"/>
                  </a:lnTo>
                  <a:cubicBezTo>
                    <a:pt x="1742" y="2416"/>
                    <a:pt x="1826" y="2333"/>
                    <a:pt x="1826" y="2242"/>
                  </a:cubicBezTo>
                  <a:lnTo>
                    <a:pt x="1826" y="2159"/>
                  </a:lnTo>
                  <a:lnTo>
                    <a:pt x="349" y="68"/>
                  </a:lnTo>
                  <a:cubicBezTo>
                    <a:pt x="304" y="23"/>
                    <a:pt x="260" y="0"/>
                    <a:pt x="21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683;p38">
              <a:extLst>
                <a:ext uri="{FF2B5EF4-FFF2-40B4-BE49-F238E27FC236}">
                  <a16:creationId xmlns:a16="http://schemas.microsoft.com/office/drawing/2014/main" id="{275FA617-6240-4E60-2731-9AF10818A6A4}"/>
                </a:ext>
              </a:extLst>
            </p:cNvPr>
            <p:cNvSpPr/>
            <p:nvPr/>
          </p:nvSpPr>
          <p:spPr>
            <a:xfrm>
              <a:off x="-1679550" y="1897550"/>
              <a:ext cx="568275" cy="416025"/>
            </a:xfrm>
            <a:custGeom>
              <a:avLst/>
              <a:gdLst/>
              <a:ahLst/>
              <a:cxnLst/>
              <a:rect l="l" t="t" r="r" b="b"/>
              <a:pathLst>
                <a:path w="22731" h="16641" extrusionOk="0">
                  <a:moveTo>
                    <a:pt x="18375" y="0"/>
                  </a:moveTo>
                  <a:cubicBezTo>
                    <a:pt x="11581" y="1658"/>
                    <a:pt x="1478" y="2787"/>
                    <a:pt x="1478" y="2787"/>
                  </a:cubicBezTo>
                  <a:cubicBezTo>
                    <a:pt x="1478" y="2787"/>
                    <a:pt x="871" y="5665"/>
                    <a:pt x="0" y="6097"/>
                  </a:cubicBezTo>
                  <a:cubicBezTo>
                    <a:pt x="256" y="11455"/>
                    <a:pt x="1630" y="16641"/>
                    <a:pt x="11096" y="16641"/>
                  </a:cubicBezTo>
                  <a:cubicBezTo>
                    <a:pt x="11171" y="16641"/>
                    <a:pt x="11247" y="16640"/>
                    <a:pt x="11324" y="16640"/>
                  </a:cubicBezTo>
                  <a:cubicBezTo>
                    <a:pt x="20640" y="16466"/>
                    <a:pt x="22473" y="11497"/>
                    <a:pt x="22730" y="6362"/>
                  </a:cubicBezTo>
                  <a:cubicBezTo>
                    <a:pt x="20382" y="5749"/>
                    <a:pt x="18375" y="0"/>
                    <a:pt x="18375" y="0"/>
                  </a:cubicBezTo>
                  <a:close/>
                </a:path>
              </a:pathLst>
            </a:custGeom>
            <a:solidFill>
              <a:srgbClr val="FCF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684;p38">
              <a:extLst>
                <a:ext uri="{FF2B5EF4-FFF2-40B4-BE49-F238E27FC236}">
                  <a16:creationId xmlns:a16="http://schemas.microsoft.com/office/drawing/2014/main" id="{7F3296C3-8FCD-5E52-2F42-C946EFC6C053}"/>
                </a:ext>
              </a:extLst>
            </p:cNvPr>
            <p:cNvSpPr/>
            <p:nvPr/>
          </p:nvSpPr>
          <p:spPr>
            <a:xfrm>
              <a:off x="-1633925" y="2089050"/>
              <a:ext cx="113275" cy="111400"/>
            </a:xfrm>
            <a:custGeom>
              <a:avLst/>
              <a:gdLst/>
              <a:ahLst/>
              <a:cxnLst/>
              <a:rect l="l" t="t" r="r" b="b"/>
              <a:pathLst>
                <a:path w="4531" h="4456" extrusionOk="0">
                  <a:moveTo>
                    <a:pt x="2328" y="0"/>
                  </a:moveTo>
                  <a:cubicBezTo>
                    <a:pt x="2280" y="0"/>
                    <a:pt x="2231" y="2"/>
                    <a:pt x="2182" y="5"/>
                  </a:cubicBezTo>
                  <a:cubicBezTo>
                    <a:pt x="963" y="5"/>
                    <a:pt x="1" y="967"/>
                    <a:pt x="1" y="2270"/>
                  </a:cubicBezTo>
                  <a:cubicBezTo>
                    <a:pt x="1" y="3443"/>
                    <a:pt x="969" y="4455"/>
                    <a:pt x="2129" y="4455"/>
                  </a:cubicBezTo>
                  <a:cubicBezTo>
                    <a:pt x="2174" y="4455"/>
                    <a:pt x="2220" y="4454"/>
                    <a:pt x="2266" y="4451"/>
                  </a:cubicBezTo>
                  <a:cubicBezTo>
                    <a:pt x="3485" y="4451"/>
                    <a:pt x="4530" y="3489"/>
                    <a:pt x="4447" y="2186"/>
                  </a:cubicBezTo>
                  <a:cubicBezTo>
                    <a:pt x="4447" y="1012"/>
                    <a:pt x="3556" y="0"/>
                    <a:pt x="2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685;p38">
              <a:extLst>
                <a:ext uri="{FF2B5EF4-FFF2-40B4-BE49-F238E27FC236}">
                  <a16:creationId xmlns:a16="http://schemas.microsoft.com/office/drawing/2014/main" id="{95C63DF2-266A-BAC3-747E-6FCE5366238D}"/>
                </a:ext>
              </a:extLst>
            </p:cNvPr>
            <p:cNvSpPr/>
            <p:nvPr/>
          </p:nvSpPr>
          <p:spPr>
            <a:xfrm>
              <a:off x="-1544550" y="1980275"/>
              <a:ext cx="78425" cy="47950"/>
            </a:xfrm>
            <a:custGeom>
              <a:avLst/>
              <a:gdLst/>
              <a:ahLst/>
              <a:cxnLst/>
              <a:rect l="l" t="t" r="r" b="b"/>
              <a:pathLst>
                <a:path w="3137" h="1918" extrusionOk="0">
                  <a:moveTo>
                    <a:pt x="2523" y="1"/>
                  </a:moveTo>
                  <a:cubicBezTo>
                    <a:pt x="2175" y="1"/>
                    <a:pt x="1652" y="91"/>
                    <a:pt x="1220" y="349"/>
                  </a:cubicBezTo>
                  <a:cubicBezTo>
                    <a:pt x="955" y="440"/>
                    <a:pt x="697" y="614"/>
                    <a:pt x="523" y="788"/>
                  </a:cubicBezTo>
                  <a:cubicBezTo>
                    <a:pt x="349" y="1046"/>
                    <a:pt x="175" y="1311"/>
                    <a:pt x="1" y="1659"/>
                  </a:cubicBezTo>
                  <a:cubicBezTo>
                    <a:pt x="1" y="1743"/>
                    <a:pt x="84" y="1834"/>
                    <a:pt x="175" y="1917"/>
                  </a:cubicBezTo>
                  <a:cubicBezTo>
                    <a:pt x="258" y="1917"/>
                    <a:pt x="349" y="1834"/>
                    <a:pt x="349" y="1743"/>
                  </a:cubicBezTo>
                  <a:cubicBezTo>
                    <a:pt x="433" y="1485"/>
                    <a:pt x="607" y="1220"/>
                    <a:pt x="781" y="1046"/>
                  </a:cubicBezTo>
                  <a:cubicBezTo>
                    <a:pt x="1046" y="788"/>
                    <a:pt x="1394" y="614"/>
                    <a:pt x="1652" y="524"/>
                  </a:cubicBezTo>
                  <a:cubicBezTo>
                    <a:pt x="2000" y="440"/>
                    <a:pt x="2265" y="349"/>
                    <a:pt x="2523" y="349"/>
                  </a:cubicBezTo>
                  <a:cubicBezTo>
                    <a:pt x="2614" y="349"/>
                    <a:pt x="2697" y="440"/>
                    <a:pt x="2788" y="440"/>
                  </a:cubicBezTo>
                  <a:lnTo>
                    <a:pt x="2871" y="440"/>
                  </a:lnTo>
                  <a:cubicBezTo>
                    <a:pt x="2962" y="440"/>
                    <a:pt x="3046" y="349"/>
                    <a:pt x="3136" y="266"/>
                  </a:cubicBezTo>
                  <a:cubicBezTo>
                    <a:pt x="3136" y="175"/>
                    <a:pt x="3046" y="91"/>
                    <a:pt x="2962" y="91"/>
                  </a:cubicBezTo>
                  <a:cubicBezTo>
                    <a:pt x="2962" y="91"/>
                    <a:pt x="2788" y="1"/>
                    <a:pt x="2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686;p38">
              <a:extLst>
                <a:ext uri="{FF2B5EF4-FFF2-40B4-BE49-F238E27FC236}">
                  <a16:creationId xmlns:a16="http://schemas.microsoft.com/office/drawing/2014/main" id="{E8B301DC-33EA-73D6-B199-58A99072CD4E}"/>
                </a:ext>
              </a:extLst>
            </p:cNvPr>
            <p:cNvSpPr/>
            <p:nvPr/>
          </p:nvSpPr>
          <p:spPr>
            <a:xfrm>
              <a:off x="-1337775" y="1967225"/>
              <a:ext cx="78425" cy="47400"/>
            </a:xfrm>
            <a:custGeom>
              <a:avLst/>
              <a:gdLst/>
              <a:ahLst/>
              <a:cxnLst/>
              <a:rect l="l" t="t" r="r" b="b"/>
              <a:pathLst>
                <a:path w="3137" h="1896" extrusionOk="0">
                  <a:moveTo>
                    <a:pt x="698" y="0"/>
                  </a:moveTo>
                  <a:cubicBezTo>
                    <a:pt x="349" y="0"/>
                    <a:pt x="91" y="91"/>
                    <a:pt x="91" y="174"/>
                  </a:cubicBezTo>
                  <a:cubicBezTo>
                    <a:pt x="1" y="174"/>
                    <a:pt x="1" y="265"/>
                    <a:pt x="1" y="349"/>
                  </a:cubicBezTo>
                  <a:cubicBezTo>
                    <a:pt x="65" y="413"/>
                    <a:pt x="126" y="474"/>
                    <a:pt x="188" y="474"/>
                  </a:cubicBezTo>
                  <a:cubicBezTo>
                    <a:pt x="214" y="474"/>
                    <a:pt x="239" y="464"/>
                    <a:pt x="266" y="439"/>
                  </a:cubicBezTo>
                  <a:cubicBezTo>
                    <a:pt x="266" y="439"/>
                    <a:pt x="440" y="349"/>
                    <a:pt x="698" y="349"/>
                  </a:cubicBezTo>
                  <a:cubicBezTo>
                    <a:pt x="872" y="349"/>
                    <a:pt x="1220" y="439"/>
                    <a:pt x="1569" y="613"/>
                  </a:cubicBezTo>
                  <a:cubicBezTo>
                    <a:pt x="1917" y="871"/>
                    <a:pt x="2356" y="1220"/>
                    <a:pt x="2788" y="1833"/>
                  </a:cubicBezTo>
                  <a:cubicBezTo>
                    <a:pt x="2833" y="1875"/>
                    <a:pt x="2877" y="1896"/>
                    <a:pt x="2920" y="1896"/>
                  </a:cubicBezTo>
                  <a:cubicBezTo>
                    <a:pt x="2964" y="1896"/>
                    <a:pt x="3008" y="1875"/>
                    <a:pt x="3053" y="1833"/>
                  </a:cubicBezTo>
                  <a:cubicBezTo>
                    <a:pt x="3136" y="1833"/>
                    <a:pt x="3136" y="1659"/>
                    <a:pt x="3053" y="1568"/>
                  </a:cubicBezTo>
                  <a:cubicBezTo>
                    <a:pt x="2614" y="962"/>
                    <a:pt x="2182" y="523"/>
                    <a:pt x="1743" y="349"/>
                  </a:cubicBezTo>
                  <a:cubicBezTo>
                    <a:pt x="1311" y="91"/>
                    <a:pt x="962" y="0"/>
                    <a:pt x="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687;p38">
              <a:extLst>
                <a:ext uri="{FF2B5EF4-FFF2-40B4-BE49-F238E27FC236}">
                  <a16:creationId xmlns:a16="http://schemas.microsoft.com/office/drawing/2014/main" id="{52105D13-A0D9-0DCC-3A78-7D69198AA106}"/>
                </a:ext>
              </a:extLst>
            </p:cNvPr>
            <p:cNvSpPr/>
            <p:nvPr/>
          </p:nvSpPr>
          <p:spPr>
            <a:xfrm>
              <a:off x="-1418250" y="2082725"/>
              <a:ext cx="39225" cy="45450"/>
            </a:xfrm>
            <a:custGeom>
              <a:avLst/>
              <a:gdLst/>
              <a:ahLst/>
              <a:cxnLst/>
              <a:rect l="l" t="t" r="r" b="b"/>
              <a:pathLst>
                <a:path w="1569" h="1818" extrusionOk="0">
                  <a:moveTo>
                    <a:pt x="781" y="0"/>
                  </a:moveTo>
                  <a:cubicBezTo>
                    <a:pt x="523" y="0"/>
                    <a:pt x="84" y="523"/>
                    <a:pt x="84" y="1303"/>
                  </a:cubicBezTo>
                  <a:cubicBezTo>
                    <a:pt x="0" y="1477"/>
                    <a:pt x="84" y="1568"/>
                    <a:pt x="258" y="1652"/>
                  </a:cubicBezTo>
                  <a:cubicBezTo>
                    <a:pt x="404" y="1747"/>
                    <a:pt x="600" y="1818"/>
                    <a:pt x="820" y="1818"/>
                  </a:cubicBezTo>
                  <a:cubicBezTo>
                    <a:pt x="1000" y="1818"/>
                    <a:pt x="1197" y="1771"/>
                    <a:pt x="1394" y="1652"/>
                  </a:cubicBezTo>
                  <a:cubicBezTo>
                    <a:pt x="1478" y="1568"/>
                    <a:pt x="1568" y="1477"/>
                    <a:pt x="1568" y="1303"/>
                  </a:cubicBezTo>
                  <a:cubicBezTo>
                    <a:pt x="1478" y="523"/>
                    <a:pt x="1046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688;p38">
              <a:extLst>
                <a:ext uri="{FF2B5EF4-FFF2-40B4-BE49-F238E27FC236}">
                  <a16:creationId xmlns:a16="http://schemas.microsoft.com/office/drawing/2014/main" id="{AAE89059-A7C3-6415-1A38-FC692347CAF0}"/>
                </a:ext>
              </a:extLst>
            </p:cNvPr>
            <p:cNvSpPr/>
            <p:nvPr/>
          </p:nvSpPr>
          <p:spPr>
            <a:xfrm>
              <a:off x="-1498900" y="2141425"/>
              <a:ext cx="213425" cy="69700"/>
            </a:xfrm>
            <a:custGeom>
              <a:avLst/>
              <a:gdLst/>
              <a:ahLst/>
              <a:cxnLst/>
              <a:rect l="l" t="t" r="r" b="b"/>
              <a:pathLst>
                <a:path w="8537" h="2788" extrusionOk="0">
                  <a:moveTo>
                    <a:pt x="91" y="0"/>
                  </a:moveTo>
                  <a:cubicBezTo>
                    <a:pt x="0" y="91"/>
                    <a:pt x="0" y="175"/>
                    <a:pt x="0" y="265"/>
                  </a:cubicBezTo>
                  <a:cubicBezTo>
                    <a:pt x="0" y="265"/>
                    <a:pt x="349" y="871"/>
                    <a:pt x="1045" y="1485"/>
                  </a:cubicBezTo>
                  <a:cubicBezTo>
                    <a:pt x="1394" y="1833"/>
                    <a:pt x="1833" y="2181"/>
                    <a:pt x="2265" y="2356"/>
                  </a:cubicBezTo>
                  <a:cubicBezTo>
                    <a:pt x="2787" y="2613"/>
                    <a:pt x="3401" y="2788"/>
                    <a:pt x="4007" y="2788"/>
                  </a:cubicBezTo>
                  <a:cubicBezTo>
                    <a:pt x="4620" y="2788"/>
                    <a:pt x="5226" y="2613"/>
                    <a:pt x="5749" y="2356"/>
                  </a:cubicBezTo>
                  <a:cubicBezTo>
                    <a:pt x="6620" y="2007"/>
                    <a:pt x="7233" y="1485"/>
                    <a:pt x="7756" y="1046"/>
                  </a:cubicBezTo>
                  <a:cubicBezTo>
                    <a:pt x="8188" y="614"/>
                    <a:pt x="8453" y="265"/>
                    <a:pt x="8453" y="265"/>
                  </a:cubicBezTo>
                  <a:cubicBezTo>
                    <a:pt x="8536" y="175"/>
                    <a:pt x="8536" y="91"/>
                    <a:pt x="8453" y="0"/>
                  </a:cubicBezTo>
                  <a:cubicBezTo>
                    <a:pt x="8362" y="0"/>
                    <a:pt x="8278" y="0"/>
                    <a:pt x="8188" y="91"/>
                  </a:cubicBezTo>
                  <a:cubicBezTo>
                    <a:pt x="8188" y="91"/>
                    <a:pt x="7665" y="697"/>
                    <a:pt x="6968" y="1310"/>
                  </a:cubicBezTo>
                  <a:lnTo>
                    <a:pt x="5665" y="2091"/>
                  </a:lnTo>
                  <a:cubicBezTo>
                    <a:pt x="5143" y="2265"/>
                    <a:pt x="4620" y="2439"/>
                    <a:pt x="4007" y="2439"/>
                  </a:cubicBezTo>
                  <a:cubicBezTo>
                    <a:pt x="3401" y="2439"/>
                    <a:pt x="2878" y="2265"/>
                    <a:pt x="2439" y="2091"/>
                  </a:cubicBezTo>
                  <a:cubicBezTo>
                    <a:pt x="1742" y="1742"/>
                    <a:pt x="1220" y="1220"/>
                    <a:pt x="871" y="788"/>
                  </a:cubicBezTo>
                  <a:cubicBezTo>
                    <a:pt x="697" y="614"/>
                    <a:pt x="523" y="439"/>
                    <a:pt x="439" y="265"/>
                  </a:cubicBezTo>
                  <a:lnTo>
                    <a:pt x="349" y="175"/>
                  </a:lnTo>
                  <a:lnTo>
                    <a:pt x="349" y="91"/>
                  </a:lnTo>
                  <a:cubicBezTo>
                    <a:pt x="265" y="0"/>
                    <a:pt x="174" y="0"/>
                    <a:pt x="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689;p38">
              <a:extLst>
                <a:ext uri="{FF2B5EF4-FFF2-40B4-BE49-F238E27FC236}">
                  <a16:creationId xmlns:a16="http://schemas.microsoft.com/office/drawing/2014/main" id="{BEA74049-875D-D61F-3911-14286410DCA7}"/>
                </a:ext>
              </a:extLst>
            </p:cNvPr>
            <p:cNvSpPr/>
            <p:nvPr/>
          </p:nvSpPr>
          <p:spPr>
            <a:xfrm>
              <a:off x="-1507625" y="2023825"/>
              <a:ext cx="91500" cy="91500"/>
            </a:xfrm>
            <a:custGeom>
              <a:avLst/>
              <a:gdLst/>
              <a:ahLst/>
              <a:cxnLst/>
              <a:rect l="l" t="t" r="r" b="b"/>
              <a:pathLst>
                <a:path w="3660" h="3660" extrusionOk="0">
                  <a:moveTo>
                    <a:pt x="1833" y="1"/>
                  </a:moveTo>
                  <a:cubicBezTo>
                    <a:pt x="788" y="1"/>
                    <a:pt x="1" y="788"/>
                    <a:pt x="1" y="1834"/>
                  </a:cubicBezTo>
                  <a:cubicBezTo>
                    <a:pt x="1" y="2879"/>
                    <a:pt x="788" y="3659"/>
                    <a:pt x="1833" y="3659"/>
                  </a:cubicBezTo>
                  <a:cubicBezTo>
                    <a:pt x="2879" y="3659"/>
                    <a:pt x="3659" y="2879"/>
                    <a:pt x="3659" y="1834"/>
                  </a:cubicBezTo>
                  <a:cubicBezTo>
                    <a:pt x="3659" y="788"/>
                    <a:pt x="2879" y="1"/>
                    <a:pt x="1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690;p38">
              <a:extLst>
                <a:ext uri="{FF2B5EF4-FFF2-40B4-BE49-F238E27FC236}">
                  <a16:creationId xmlns:a16="http://schemas.microsoft.com/office/drawing/2014/main" id="{6EB50A1C-AAC8-0676-7194-735748642CB1}"/>
                </a:ext>
              </a:extLst>
            </p:cNvPr>
            <p:cNvSpPr/>
            <p:nvPr/>
          </p:nvSpPr>
          <p:spPr>
            <a:xfrm>
              <a:off x="-1479225" y="2036900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258" y="1"/>
                    <a:pt x="1" y="523"/>
                    <a:pt x="1" y="1311"/>
                  </a:cubicBezTo>
                  <a:cubicBezTo>
                    <a:pt x="1" y="2007"/>
                    <a:pt x="349" y="2614"/>
                    <a:pt x="697" y="2614"/>
                  </a:cubicBezTo>
                  <a:cubicBezTo>
                    <a:pt x="1129" y="2614"/>
                    <a:pt x="1478" y="2007"/>
                    <a:pt x="1478" y="1220"/>
                  </a:cubicBezTo>
                  <a:cubicBezTo>
                    <a:pt x="1394" y="523"/>
                    <a:pt x="1129" y="1"/>
                    <a:pt x="697" y="1"/>
                  </a:cubicBezTo>
                  <a:close/>
                </a:path>
              </a:pathLst>
            </a:custGeom>
            <a:solidFill>
              <a:srgbClr val="FCF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691;p38">
              <a:extLst>
                <a:ext uri="{FF2B5EF4-FFF2-40B4-BE49-F238E27FC236}">
                  <a16:creationId xmlns:a16="http://schemas.microsoft.com/office/drawing/2014/main" id="{CC713C7C-CE4E-7CD5-AE80-57345D446E30}"/>
                </a:ext>
              </a:extLst>
            </p:cNvPr>
            <p:cNvSpPr/>
            <p:nvPr/>
          </p:nvSpPr>
          <p:spPr>
            <a:xfrm>
              <a:off x="-1381325" y="2019475"/>
              <a:ext cx="91500" cy="91475"/>
            </a:xfrm>
            <a:custGeom>
              <a:avLst/>
              <a:gdLst/>
              <a:ahLst/>
              <a:cxnLst/>
              <a:rect l="l" t="t" r="r" b="b"/>
              <a:pathLst>
                <a:path w="3660" h="3659" extrusionOk="0">
                  <a:moveTo>
                    <a:pt x="1833" y="1"/>
                  </a:moveTo>
                  <a:cubicBezTo>
                    <a:pt x="788" y="1"/>
                    <a:pt x="1" y="788"/>
                    <a:pt x="1" y="1833"/>
                  </a:cubicBezTo>
                  <a:cubicBezTo>
                    <a:pt x="1" y="2879"/>
                    <a:pt x="788" y="3659"/>
                    <a:pt x="1833" y="3659"/>
                  </a:cubicBezTo>
                  <a:cubicBezTo>
                    <a:pt x="2879" y="3659"/>
                    <a:pt x="3659" y="2879"/>
                    <a:pt x="3659" y="1833"/>
                  </a:cubicBezTo>
                  <a:cubicBezTo>
                    <a:pt x="3659" y="788"/>
                    <a:pt x="2879" y="1"/>
                    <a:pt x="183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692;p38">
              <a:extLst>
                <a:ext uri="{FF2B5EF4-FFF2-40B4-BE49-F238E27FC236}">
                  <a16:creationId xmlns:a16="http://schemas.microsoft.com/office/drawing/2014/main" id="{A8F1922D-1B2C-C72D-FBD2-42CCE4AA0027}"/>
                </a:ext>
              </a:extLst>
            </p:cNvPr>
            <p:cNvSpPr/>
            <p:nvPr/>
          </p:nvSpPr>
          <p:spPr>
            <a:xfrm>
              <a:off x="-1352925" y="2032550"/>
              <a:ext cx="34875" cy="65350"/>
            </a:xfrm>
            <a:custGeom>
              <a:avLst/>
              <a:gdLst/>
              <a:ahLst/>
              <a:cxnLst/>
              <a:rect l="l" t="t" r="r" b="b"/>
              <a:pathLst>
                <a:path w="1395" h="2614" extrusionOk="0">
                  <a:moveTo>
                    <a:pt x="697" y="0"/>
                  </a:moveTo>
                  <a:cubicBezTo>
                    <a:pt x="258" y="0"/>
                    <a:pt x="1" y="614"/>
                    <a:pt x="1" y="1310"/>
                  </a:cubicBezTo>
                  <a:cubicBezTo>
                    <a:pt x="1" y="2007"/>
                    <a:pt x="349" y="2613"/>
                    <a:pt x="697" y="2613"/>
                  </a:cubicBezTo>
                  <a:cubicBezTo>
                    <a:pt x="1129" y="2613"/>
                    <a:pt x="1394" y="2007"/>
                    <a:pt x="1394" y="1310"/>
                  </a:cubicBezTo>
                  <a:cubicBezTo>
                    <a:pt x="1394" y="614"/>
                    <a:pt x="1046" y="0"/>
                    <a:pt x="697" y="0"/>
                  </a:cubicBezTo>
                  <a:close/>
                </a:path>
              </a:pathLst>
            </a:custGeom>
            <a:solidFill>
              <a:srgbClr val="FCFA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693;p38">
              <a:extLst>
                <a:ext uri="{FF2B5EF4-FFF2-40B4-BE49-F238E27FC236}">
                  <a16:creationId xmlns:a16="http://schemas.microsoft.com/office/drawing/2014/main" id="{10F73C57-F07A-4F97-7B89-26E09D6E29B2}"/>
                </a:ext>
              </a:extLst>
            </p:cNvPr>
            <p:cNvSpPr/>
            <p:nvPr/>
          </p:nvSpPr>
          <p:spPr>
            <a:xfrm>
              <a:off x="-1268075" y="2084700"/>
              <a:ext cx="113250" cy="111400"/>
            </a:xfrm>
            <a:custGeom>
              <a:avLst/>
              <a:gdLst/>
              <a:ahLst/>
              <a:cxnLst/>
              <a:rect l="l" t="t" r="r" b="b"/>
              <a:pathLst>
                <a:path w="4530" h="4456" extrusionOk="0">
                  <a:moveTo>
                    <a:pt x="2402" y="0"/>
                  </a:moveTo>
                  <a:cubicBezTo>
                    <a:pt x="2356" y="0"/>
                    <a:pt x="2311" y="2"/>
                    <a:pt x="2265" y="5"/>
                  </a:cubicBezTo>
                  <a:cubicBezTo>
                    <a:pt x="962" y="5"/>
                    <a:pt x="0" y="1050"/>
                    <a:pt x="0" y="2269"/>
                  </a:cubicBezTo>
                  <a:cubicBezTo>
                    <a:pt x="0" y="3443"/>
                    <a:pt x="968" y="4455"/>
                    <a:pt x="2128" y="4455"/>
                  </a:cubicBezTo>
                  <a:cubicBezTo>
                    <a:pt x="2173" y="4455"/>
                    <a:pt x="2219" y="4454"/>
                    <a:pt x="2265" y="4450"/>
                  </a:cubicBezTo>
                  <a:cubicBezTo>
                    <a:pt x="3575" y="4450"/>
                    <a:pt x="4529" y="3489"/>
                    <a:pt x="4529" y="2186"/>
                  </a:cubicBezTo>
                  <a:cubicBezTo>
                    <a:pt x="4529" y="1012"/>
                    <a:pt x="3561" y="0"/>
                    <a:pt x="24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2" name="Google Shape;967;p49">
            <a:extLst>
              <a:ext uri="{FF2B5EF4-FFF2-40B4-BE49-F238E27FC236}">
                <a16:creationId xmlns:a16="http://schemas.microsoft.com/office/drawing/2014/main" id="{86400D42-2397-C3B7-7167-780250B32A9E}"/>
              </a:ext>
            </a:extLst>
          </p:cNvPr>
          <p:cNvGrpSpPr/>
          <p:nvPr/>
        </p:nvGrpSpPr>
        <p:grpSpPr>
          <a:xfrm>
            <a:off x="6897870" y="363415"/>
            <a:ext cx="694533" cy="476376"/>
            <a:chOff x="9553875" y="2989425"/>
            <a:chExt cx="889325" cy="787450"/>
          </a:xfrm>
        </p:grpSpPr>
        <p:sp>
          <p:nvSpPr>
            <p:cNvPr id="503" name="Google Shape;968;p49">
              <a:extLst>
                <a:ext uri="{FF2B5EF4-FFF2-40B4-BE49-F238E27FC236}">
                  <a16:creationId xmlns:a16="http://schemas.microsoft.com/office/drawing/2014/main" id="{0D8CF135-83A4-BF85-6C7B-E11B9192A5FA}"/>
                </a:ext>
              </a:extLst>
            </p:cNvPr>
            <p:cNvSpPr/>
            <p:nvPr/>
          </p:nvSpPr>
          <p:spPr>
            <a:xfrm>
              <a:off x="9981125" y="2989425"/>
              <a:ext cx="462075" cy="681725"/>
            </a:xfrm>
            <a:custGeom>
              <a:avLst/>
              <a:gdLst/>
              <a:ahLst/>
              <a:cxnLst/>
              <a:rect l="l" t="t" r="r" b="b"/>
              <a:pathLst>
                <a:path w="18483" h="27269" extrusionOk="0">
                  <a:moveTo>
                    <a:pt x="4927" y="1"/>
                  </a:moveTo>
                  <a:cubicBezTo>
                    <a:pt x="4500" y="1"/>
                    <a:pt x="4129" y="90"/>
                    <a:pt x="3857" y="200"/>
                  </a:cubicBezTo>
                  <a:cubicBezTo>
                    <a:pt x="3549" y="360"/>
                    <a:pt x="3241" y="508"/>
                    <a:pt x="2933" y="816"/>
                  </a:cubicBezTo>
                  <a:cubicBezTo>
                    <a:pt x="2625" y="1124"/>
                    <a:pt x="2317" y="1432"/>
                    <a:pt x="2009" y="1592"/>
                  </a:cubicBezTo>
                  <a:cubicBezTo>
                    <a:pt x="617" y="2825"/>
                    <a:pt x="0" y="4513"/>
                    <a:pt x="1085" y="6053"/>
                  </a:cubicBezTo>
                  <a:cubicBezTo>
                    <a:pt x="2773" y="8825"/>
                    <a:pt x="4313" y="12066"/>
                    <a:pt x="2465" y="15146"/>
                  </a:cubicBezTo>
                  <a:cubicBezTo>
                    <a:pt x="1393" y="16994"/>
                    <a:pt x="2773" y="18682"/>
                    <a:pt x="3857" y="18990"/>
                  </a:cubicBezTo>
                  <a:cubicBezTo>
                    <a:pt x="7393" y="20530"/>
                    <a:pt x="7085" y="24387"/>
                    <a:pt x="9550" y="25767"/>
                  </a:cubicBezTo>
                  <a:cubicBezTo>
                    <a:pt x="11447" y="26839"/>
                    <a:pt x="13440" y="27268"/>
                    <a:pt x="15522" y="27268"/>
                  </a:cubicBezTo>
                  <a:cubicBezTo>
                    <a:pt x="16144" y="27268"/>
                    <a:pt x="16773" y="27230"/>
                    <a:pt x="17411" y="27159"/>
                  </a:cubicBezTo>
                  <a:cubicBezTo>
                    <a:pt x="18027" y="26691"/>
                    <a:pt x="18174" y="26235"/>
                    <a:pt x="18174" y="26235"/>
                  </a:cubicBezTo>
                  <a:cubicBezTo>
                    <a:pt x="18483" y="25311"/>
                    <a:pt x="17250" y="25311"/>
                    <a:pt x="17250" y="25311"/>
                  </a:cubicBezTo>
                  <a:cubicBezTo>
                    <a:pt x="13098" y="25151"/>
                    <a:pt x="10018" y="22995"/>
                    <a:pt x="10018" y="22995"/>
                  </a:cubicBezTo>
                  <a:lnTo>
                    <a:pt x="9550" y="21923"/>
                  </a:lnTo>
                  <a:lnTo>
                    <a:pt x="9710" y="20838"/>
                  </a:lnTo>
                  <a:cubicBezTo>
                    <a:pt x="10018" y="17142"/>
                    <a:pt x="5705" y="16218"/>
                    <a:pt x="5705" y="16218"/>
                  </a:cubicBezTo>
                  <a:cubicBezTo>
                    <a:pt x="4313" y="15602"/>
                    <a:pt x="5397" y="14530"/>
                    <a:pt x="5397" y="14530"/>
                  </a:cubicBezTo>
                  <a:cubicBezTo>
                    <a:pt x="7085" y="12990"/>
                    <a:pt x="6937" y="10673"/>
                    <a:pt x="6937" y="10673"/>
                  </a:cubicBezTo>
                  <a:cubicBezTo>
                    <a:pt x="6777" y="8061"/>
                    <a:pt x="4621" y="6669"/>
                    <a:pt x="4621" y="6669"/>
                  </a:cubicBezTo>
                  <a:cubicBezTo>
                    <a:pt x="2465" y="5597"/>
                    <a:pt x="3697" y="3133"/>
                    <a:pt x="3697" y="3133"/>
                  </a:cubicBezTo>
                  <a:cubicBezTo>
                    <a:pt x="4422" y="2087"/>
                    <a:pt x="5394" y="1836"/>
                    <a:pt x="6160" y="1836"/>
                  </a:cubicBezTo>
                  <a:cubicBezTo>
                    <a:pt x="6864" y="1836"/>
                    <a:pt x="7393" y="2048"/>
                    <a:pt x="7393" y="2048"/>
                  </a:cubicBezTo>
                  <a:cubicBezTo>
                    <a:pt x="7467" y="2061"/>
                    <a:pt x="7530" y="2067"/>
                    <a:pt x="7583" y="2067"/>
                  </a:cubicBezTo>
                  <a:cubicBezTo>
                    <a:pt x="8200" y="2067"/>
                    <a:pt x="7553" y="1284"/>
                    <a:pt x="7553" y="1284"/>
                  </a:cubicBezTo>
                  <a:cubicBezTo>
                    <a:pt x="6657" y="293"/>
                    <a:pt x="5700" y="1"/>
                    <a:pt x="4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969;p49">
              <a:extLst>
                <a:ext uri="{FF2B5EF4-FFF2-40B4-BE49-F238E27FC236}">
                  <a16:creationId xmlns:a16="http://schemas.microsoft.com/office/drawing/2014/main" id="{B7460458-88EB-48D0-41A4-F4DAEE3104C6}"/>
                </a:ext>
              </a:extLst>
            </p:cNvPr>
            <p:cNvSpPr/>
            <p:nvPr/>
          </p:nvSpPr>
          <p:spPr>
            <a:xfrm>
              <a:off x="9553875" y="3029225"/>
              <a:ext cx="862525" cy="747650"/>
            </a:xfrm>
            <a:custGeom>
              <a:avLst/>
              <a:gdLst/>
              <a:ahLst/>
              <a:cxnLst/>
              <a:rect l="l" t="t" r="r" b="b"/>
              <a:pathLst>
                <a:path w="34501" h="29906" extrusionOk="0">
                  <a:moveTo>
                    <a:pt x="19099" y="0"/>
                  </a:moveTo>
                  <a:lnTo>
                    <a:pt x="19099" y="0"/>
                  </a:lnTo>
                  <a:cubicBezTo>
                    <a:pt x="18631" y="148"/>
                    <a:pt x="18323" y="308"/>
                    <a:pt x="18323" y="308"/>
                  </a:cubicBezTo>
                  <a:cubicBezTo>
                    <a:pt x="15858" y="764"/>
                    <a:pt x="16019" y="2773"/>
                    <a:pt x="16019" y="2773"/>
                  </a:cubicBezTo>
                  <a:cubicBezTo>
                    <a:pt x="16474" y="4769"/>
                    <a:pt x="14934" y="5853"/>
                    <a:pt x="14934" y="5853"/>
                  </a:cubicBezTo>
                  <a:cubicBezTo>
                    <a:pt x="12778" y="7393"/>
                    <a:pt x="13246" y="9241"/>
                    <a:pt x="13246" y="9241"/>
                  </a:cubicBezTo>
                  <a:cubicBezTo>
                    <a:pt x="13246" y="11854"/>
                    <a:pt x="10166" y="13554"/>
                    <a:pt x="10166" y="13554"/>
                  </a:cubicBezTo>
                  <a:cubicBezTo>
                    <a:pt x="6617" y="15710"/>
                    <a:pt x="8774" y="19554"/>
                    <a:pt x="8774" y="19554"/>
                  </a:cubicBezTo>
                  <a:lnTo>
                    <a:pt x="8774" y="20479"/>
                  </a:lnTo>
                  <a:lnTo>
                    <a:pt x="8010" y="21095"/>
                  </a:lnTo>
                  <a:cubicBezTo>
                    <a:pt x="5853" y="23251"/>
                    <a:pt x="1381" y="24335"/>
                    <a:pt x="1381" y="24335"/>
                  </a:cubicBezTo>
                  <a:cubicBezTo>
                    <a:pt x="1" y="24791"/>
                    <a:pt x="617" y="25715"/>
                    <a:pt x="617" y="25715"/>
                  </a:cubicBezTo>
                  <a:cubicBezTo>
                    <a:pt x="3673" y="29516"/>
                    <a:pt x="12385" y="29906"/>
                    <a:pt x="15827" y="29906"/>
                  </a:cubicBezTo>
                  <a:cubicBezTo>
                    <a:pt x="16714" y="29906"/>
                    <a:pt x="17251" y="29880"/>
                    <a:pt x="17251" y="29880"/>
                  </a:cubicBezTo>
                  <a:cubicBezTo>
                    <a:pt x="28180" y="29880"/>
                    <a:pt x="32800" y="27107"/>
                    <a:pt x="34501" y="25567"/>
                  </a:cubicBezTo>
                  <a:lnTo>
                    <a:pt x="34501" y="25567"/>
                  </a:lnTo>
                  <a:cubicBezTo>
                    <a:pt x="33863" y="25638"/>
                    <a:pt x="33234" y="25676"/>
                    <a:pt x="32612" y="25676"/>
                  </a:cubicBezTo>
                  <a:cubicBezTo>
                    <a:pt x="30530" y="25676"/>
                    <a:pt x="28537" y="25247"/>
                    <a:pt x="26640" y="24175"/>
                  </a:cubicBezTo>
                  <a:cubicBezTo>
                    <a:pt x="24175" y="22795"/>
                    <a:pt x="24483" y="18938"/>
                    <a:pt x="20947" y="17398"/>
                  </a:cubicBezTo>
                  <a:cubicBezTo>
                    <a:pt x="19863" y="17090"/>
                    <a:pt x="18483" y="15402"/>
                    <a:pt x="19555" y="13554"/>
                  </a:cubicBezTo>
                  <a:cubicBezTo>
                    <a:pt x="21403" y="10474"/>
                    <a:pt x="19863" y="7233"/>
                    <a:pt x="18175" y="4461"/>
                  </a:cubicBezTo>
                  <a:cubicBezTo>
                    <a:pt x="17090" y="2921"/>
                    <a:pt x="17707" y="1233"/>
                    <a:pt x="19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970;p49">
              <a:extLst>
                <a:ext uri="{FF2B5EF4-FFF2-40B4-BE49-F238E27FC236}">
                  <a16:creationId xmlns:a16="http://schemas.microsoft.com/office/drawing/2014/main" id="{9EB24CB9-42F6-980B-1E84-EE1E5822EA40}"/>
                </a:ext>
              </a:extLst>
            </p:cNvPr>
            <p:cNvSpPr/>
            <p:nvPr/>
          </p:nvSpPr>
          <p:spPr>
            <a:xfrm>
              <a:off x="10150550" y="3522075"/>
              <a:ext cx="100125" cy="53925"/>
            </a:xfrm>
            <a:custGeom>
              <a:avLst/>
              <a:gdLst/>
              <a:ahLst/>
              <a:cxnLst/>
              <a:rect l="l" t="t" r="r" b="b"/>
              <a:pathLst>
                <a:path w="4005" h="2157" extrusionOk="0">
                  <a:moveTo>
                    <a:pt x="2933" y="1"/>
                  </a:moveTo>
                  <a:cubicBezTo>
                    <a:pt x="2773" y="1"/>
                    <a:pt x="1701" y="309"/>
                    <a:pt x="0" y="457"/>
                  </a:cubicBezTo>
                  <a:lnTo>
                    <a:pt x="924" y="2157"/>
                  </a:lnTo>
                  <a:cubicBezTo>
                    <a:pt x="2156" y="1997"/>
                    <a:pt x="3081" y="1849"/>
                    <a:pt x="3241" y="1849"/>
                  </a:cubicBezTo>
                  <a:cubicBezTo>
                    <a:pt x="3697" y="1689"/>
                    <a:pt x="4005" y="1233"/>
                    <a:pt x="3857" y="765"/>
                  </a:cubicBezTo>
                  <a:cubicBezTo>
                    <a:pt x="3857" y="309"/>
                    <a:pt x="3389" y="1"/>
                    <a:pt x="2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971;p49">
              <a:extLst>
                <a:ext uri="{FF2B5EF4-FFF2-40B4-BE49-F238E27FC236}">
                  <a16:creationId xmlns:a16="http://schemas.microsoft.com/office/drawing/2014/main" id="{B47B4E7D-B90F-55A4-7D73-EDE429165F9D}"/>
                </a:ext>
              </a:extLst>
            </p:cNvPr>
            <p:cNvSpPr/>
            <p:nvPr/>
          </p:nvSpPr>
          <p:spPr>
            <a:xfrm>
              <a:off x="9750100" y="3522075"/>
              <a:ext cx="423575" cy="69325"/>
            </a:xfrm>
            <a:custGeom>
              <a:avLst/>
              <a:gdLst/>
              <a:ahLst/>
              <a:cxnLst/>
              <a:rect l="l" t="t" r="r" b="b"/>
              <a:pathLst>
                <a:path w="16943" h="2773" extrusionOk="0">
                  <a:moveTo>
                    <a:pt x="1085" y="1"/>
                  </a:moveTo>
                  <a:cubicBezTo>
                    <a:pt x="617" y="1"/>
                    <a:pt x="161" y="148"/>
                    <a:pt x="0" y="765"/>
                  </a:cubicBezTo>
                  <a:cubicBezTo>
                    <a:pt x="0" y="1233"/>
                    <a:pt x="308" y="1689"/>
                    <a:pt x="777" y="1689"/>
                  </a:cubicBezTo>
                  <a:cubicBezTo>
                    <a:pt x="3549" y="2465"/>
                    <a:pt x="6469" y="2773"/>
                    <a:pt x="9241" y="2773"/>
                  </a:cubicBezTo>
                  <a:cubicBezTo>
                    <a:pt x="12322" y="2773"/>
                    <a:pt x="15094" y="2465"/>
                    <a:pt x="16942" y="2157"/>
                  </a:cubicBezTo>
                  <a:lnTo>
                    <a:pt x="16018" y="457"/>
                  </a:lnTo>
                  <a:cubicBezTo>
                    <a:pt x="14250" y="691"/>
                    <a:pt x="11826" y="922"/>
                    <a:pt x="9189" y="922"/>
                  </a:cubicBezTo>
                  <a:cubicBezTo>
                    <a:pt x="6552" y="922"/>
                    <a:pt x="3703" y="69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14224E-6A58-2D68-F1C6-F5E895FA8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346">
            <a:off x="633525" y="322294"/>
            <a:ext cx="3447575" cy="2025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19A391-8384-D823-6D52-3F0152BC16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629">
            <a:off x="687107" y="2503471"/>
            <a:ext cx="3591695" cy="208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F7B1D0-EDE6-D11F-5105-249F26E7CED2}"/>
              </a:ext>
            </a:extLst>
          </p:cNvPr>
          <p:cNvSpPr/>
          <p:nvPr/>
        </p:nvSpPr>
        <p:spPr>
          <a:xfrm>
            <a:off x="4417678" y="1114375"/>
            <a:ext cx="454749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200" b="1">
                <a:solidFill>
                  <a:schemeClr val="bg2"/>
                </a:solidFill>
                <a:latin typeface="UTM Avo" panose="02040603050506020204" pitchFamily="18" charset="0"/>
              </a:rPr>
              <a:t>Bài </a:t>
            </a:r>
            <a:r>
              <a:rPr lang="vi-VN" sz="2200" b="1" dirty="0">
                <a:solidFill>
                  <a:schemeClr val="bg2"/>
                </a:solidFill>
                <a:latin typeface="UTM Avo" panose="02040603050506020204" pitchFamily="18" charset="0"/>
              </a:rPr>
              <a:t>2: Giả sử các nhân vật </a:t>
            </a:r>
            <a:r>
              <a:rPr lang="en-US" sz="2200" b="1" dirty="0">
                <a:solidFill>
                  <a:schemeClr val="bg2"/>
                </a:solidFill>
                <a:latin typeface="UTM Avo" panose="02040603050506020204" pitchFamily="18" charset="0"/>
              </a:rPr>
              <a:t>T</a:t>
            </a:r>
            <a:r>
              <a:rPr lang="vi-VN" sz="2200" b="1" dirty="0">
                <a:solidFill>
                  <a:schemeClr val="bg2"/>
                </a:solidFill>
                <a:latin typeface="UTM Avo" panose="02040603050506020204" pitchFamily="18" charset="0"/>
              </a:rPr>
              <a:t>intin và Mitin trong câu chuyện </a:t>
            </a:r>
            <a:r>
              <a:rPr lang="vi-VN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Ở Vương quốc</a:t>
            </a:r>
            <a:r>
              <a:rPr 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vi-VN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Tương Lai</a:t>
            </a:r>
            <a:r>
              <a:rPr lang="vi-VN" sz="2200" b="1" dirty="0">
                <a:solidFill>
                  <a:schemeClr val="bg2"/>
                </a:solidFill>
                <a:latin typeface="UTM Avo" panose="02040603050506020204" pitchFamily="18" charset="0"/>
              </a:rPr>
              <a:t> không cùng nhau lần lượt đi thăm công xưởng xanh và khu vườn kì diệu cùng một lúc, mỗi người tới thăm một nơi. </a:t>
            </a:r>
            <a:r>
              <a:rPr lang="vi-VN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Em hãy kể lại câu chuyện theo hướng đó.</a:t>
            </a:r>
          </a:p>
        </p:txBody>
      </p:sp>
      <p:grpSp>
        <p:nvGrpSpPr>
          <p:cNvPr id="6" name="Google Shape;1564;p64">
            <a:extLst>
              <a:ext uri="{FF2B5EF4-FFF2-40B4-BE49-F238E27FC236}">
                <a16:creationId xmlns:a16="http://schemas.microsoft.com/office/drawing/2014/main" id="{3E7F90D6-2B43-F22B-5DC3-8C67554E8064}"/>
              </a:ext>
            </a:extLst>
          </p:cNvPr>
          <p:cNvGrpSpPr/>
          <p:nvPr/>
        </p:nvGrpSpPr>
        <p:grpSpPr>
          <a:xfrm>
            <a:off x="-1856577" y="4389999"/>
            <a:ext cx="942177" cy="913566"/>
            <a:chOff x="-3178325" y="1384250"/>
            <a:chExt cx="813300" cy="1587550"/>
          </a:xfrm>
        </p:grpSpPr>
        <p:sp>
          <p:nvSpPr>
            <p:cNvPr id="7" name="Google Shape;1565;p64">
              <a:extLst>
                <a:ext uri="{FF2B5EF4-FFF2-40B4-BE49-F238E27FC236}">
                  <a16:creationId xmlns:a16="http://schemas.microsoft.com/office/drawing/2014/main" id="{C8459AB5-011E-ECCA-D44B-41A27F7FA488}"/>
                </a:ext>
              </a:extLst>
            </p:cNvPr>
            <p:cNvSpPr/>
            <p:nvPr/>
          </p:nvSpPr>
          <p:spPr>
            <a:xfrm>
              <a:off x="-3052025" y="2882400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1" y="788"/>
                    <a:pt x="1" y="1833"/>
                  </a:cubicBezTo>
                  <a:cubicBezTo>
                    <a:pt x="1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566;p64">
              <a:extLst>
                <a:ext uri="{FF2B5EF4-FFF2-40B4-BE49-F238E27FC236}">
                  <a16:creationId xmlns:a16="http://schemas.microsoft.com/office/drawing/2014/main" id="{E6001B0C-E62A-8A0C-B6BE-8D0ECB50E461}"/>
                </a:ext>
              </a:extLst>
            </p:cNvPr>
            <p:cNvSpPr/>
            <p:nvPr/>
          </p:nvSpPr>
          <p:spPr>
            <a:xfrm>
              <a:off x="-2753775" y="2891275"/>
              <a:ext cx="117600" cy="58100"/>
            </a:xfrm>
            <a:custGeom>
              <a:avLst/>
              <a:gdLst/>
              <a:ahLst/>
              <a:cxnLst/>
              <a:rect l="l" t="t" r="r" b="b"/>
              <a:pathLst>
                <a:path w="4704" h="2324" extrusionOk="0">
                  <a:moveTo>
                    <a:pt x="1150" y="0"/>
                  </a:moveTo>
                  <a:cubicBezTo>
                    <a:pt x="644" y="0"/>
                    <a:pt x="0" y="168"/>
                    <a:pt x="0" y="168"/>
                  </a:cubicBezTo>
                  <a:lnTo>
                    <a:pt x="91" y="691"/>
                  </a:lnTo>
                  <a:cubicBezTo>
                    <a:pt x="160" y="1268"/>
                    <a:pt x="2923" y="2324"/>
                    <a:pt x="4019" y="2324"/>
                  </a:cubicBezTo>
                  <a:cubicBezTo>
                    <a:pt x="4245" y="2324"/>
                    <a:pt x="4400" y="2279"/>
                    <a:pt x="4446" y="2175"/>
                  </a:cubicBezTo>
                  <a:cubicBezTo>
                    <a:pt x="4704" y="1388"/>
                    <a:pt x="1833" y="781"/>
                    <a:pt x="1742" y="259"/>
                  </a:cubicBezTo>
                  <a:cubicBezTo>
                    <a:pt x="1711" y="62"/>
                    <a:pt x="1455" y="0"/>
                    <a:pt x="11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67;p64">
              <a:extLst>
                <a:ext uri="{FF2B5EF4-FFF2-40B4-BE49-F238E27FC236}">
                  <a16:creationId xmlns:a16="http://schemas.microsoft.com/office/drawing/2014/main" id="{D00D3841-9CB7-EAF5-98C2-05713385152F}"/>
                </a:ext>
              </a:extLst>
            </p:cNvPr>
            <p:cNvSpPr/>
            <p:nvPr/>
          </p:nvSpPr>
          <p:spPr>
            <a:xfrm>
              <a:off x="-2766850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614" y="1"/>
                    <a:pt x="0" y="265"/>
                    <a:pt x="0" y="1136"/>
                  </a:cubicBezTo>
                  <a:lnTo>
                    <a:pt x="265" y="7756"/>
                  </a:lnTo>
                  <a:cubicBezTo>
                    <a:pt x="349" y="8362"/>
                    <a:pt x="788" y="8885"/>
                    <a:pt x="1394" y="8885"/>
                  </a:cubicBezTo>
                  <a:cubicBezTo>
                    <a:pt x="1917" y="8885"/>
                    <a:pt x="2439" y="8362"/>
                    <a:pt x="2439" y="7756"/>
                  </a:cubicBezTo>
                  <a:lnTo>
                    <a:pt x="2614" y="1136"/>
                  </a:lnTo>
                  <a:cubicBezTo>
                    <a:pt x="2614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568;p64">
              <a:extLst>
                <a:ext uri="{FF2B5EF4-FFF2-40B4-BE49-F238E27FC236}">
                  <a16:creationId xmlns:a16="http://schemas.microsoft.com/office/drawing/2014/main" id="{555E8C2C-41A5-E554-BEFA-BE8518257CD3}"/>
                </a:ext>
              </a:extLst>
            </p:cNvPr>
            <p:cNvSpPr/>
            <p:nvPr/>
          </p:nvSpPr>
          <p:spPr>
            <a:xfrm>
              <a:off x="-2760225" y="2701750"/>
              <a:ext cx="54375" cy="200950"/>
            </a:xfrm>
            <a:custGeom>
              <a:avLst/>
              <a:gdLst/>
              <a:ahLst/>
              <a:cxnLst/>
              <a:rect l="l" t="t" r="r" b="b"/>
              <a:pathLst>
                <a:path w="2175" h="8038" extrusionOk="0">
                  <a:moveTo>
                    <a:pt x="1129" y="1"/>
                  </a:moveTo>
                  <a:cubicBezTo>
                    <a:pt x="523" y="1"/>
                    <a:pt x="0" y="523"/>
                    <a:pt x="0" y="1220"/>
                  </a:cubicBezTo>
                  <a:cubicBezTo>
                    <a:pt x="0" y="1220"/>
                    <a:pt x="258" y="7575"/>
                    <a:pt x="258" y="7749"/>
                  </a:cubicBezTo>
                  <a:cubicBezTo>
                    <a:pt x="596" y="7973"/>
                    <a:pt x="964" y="8037"/>
                    <a:pt x="1274" y="8037"/>
                  </a:cubicBezTo>
                  <a:cubicBezTo>
                    <a:pt x="1688" y="8037"/>
                    <a:pt x="2000" y="7923"/>
                    <a:pt x="2000" y="7923"/>
                  </a:cubicBezTo>
                  <a:lnTo>
                    <a:pt x="2174" y="1220"/>
                  </a:lnTo>
                  <a:cubicBezTo>
                    <a:pt x="2174" y="523"/>
                    <a:pt x="1742" y="1"/>
                    <a:pt x="112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69;p64">
              <a:extLst>
                <a:ext uri="{FF2B5EF4-FFF2-40B4-BE49-F238E27FC236}">
                  <a16:creationId xmlns:a16="http://schemas.microsoft.com/office/drawing/2014/main" id="{BF9AD983-91C5-020B-925C-FC2AC12FF131}"/>
                </a:ext>
              </a:extLst>
            </p:cNvPr>
            <p:cNvSpPr/>
            <p:nvPr/>
          </p:nvSpPr>
          <p:spPr>
            <a:xfrm>
              <a:off x="-2899600" y="2887725"/>
              <a:ext cx="117625" cy="61275"/>
            </a:xfrm>
            <a:custGeom>
              <a:avLst/>
              <a:gdLst/>
              <a:ahLst/>
              <a:cxnLst/>
              <a:rect l="l" t="t" r="r" b="b"/>
              <a:pathLst>
                <a:path w="4705" h="2451" extrusionOk="0">
                  <a:moveTo>
                    <a:pt x="3491" y="0"/>
                  </a:moveTo>
                  <a:cubicBezTo>
                    <a:pt x="3233" y="0"/>
                    <a:pt x="3020" y="78"/>
                    <a:pt x="2962" y="310"/>
                  </a:cubicBezTo>
                  <a:cubicBezTo>
                    <a:pt x="2872" y="1098"/>
                    <a:pt x="1" y="1530"/>
                    <a:pt x="349" y="2317"/>
                  </a:cubicBezTo>
                  <a:cubicBezTo>
                    <a:pt x="380" y="2410"/>
                    <a:pt x="506" y="2451"/>
                    <a:pt x="696" y="2451"/>
                  </a:cubicBezTo>
                  <a:cubicBezTo>
                    <a:pt x="1571" y="2451"/>
                    <a:pt x="3815" y="1595"/>
                    <a:pt x="4530" y="1098"/>
                  </a:cubicBezTo>
                  <a:cubicBezTo>
                    <a:pt x="4614" y="1007"/>
                    <a:pt x="4704" y="833"/>
                    <a:pt x="4704" y="659"/>
                  </a:cubicBezTo>
                  <a:lnTo>
                    <a:pt x="4704" y="310"/>
                  </a:lnTo>
                  <a:cubicBezTo>
                    <a:pt x="4704" y="310"/>
                    <a:pt x="4007" y="0"/>
                    <a:pt x="349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70;p64">
              <a:extLst>
                <a:ext uri="{FF2B5EF4-FFF2-40B4-BE49-F238E27FC236}">
                  <a16:creationId xmlns:a16="http://schemas.microsoft.com/office/drawing/2014/main" id="{F778ED05-2D9D-16DB-7A0D-44003D93F864}"/>
                </a:ext>
              </a:extLst>
            </p:cNvPr>
            <p:cNvSpPr/>
            <p:nvPr/>
          </p:nvSpPr>
          <p:spPr>
            <a:xfrm>
              <a:off x="-2832175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523" y="1"/>
                    <a:pt x="0" y="265"/>
                    <a:pt x="0" y="1136"/>
                  </a:cubicBezTo>
                  <a:lnTo>
                    <a:pt x="175" y="7756"/>
                  </a:lnTo>
                  <a:cubicBezTo>
                    <a:pt x="175" y="8362"/>
                    <a:pt x="614" y="8885"/>
                    <a:pt x="1220" y="8885"/>
                  </a:cubicBezTo>
                  <a:cubicBezTo>
                    <a:pt x="1833" y="8885"/>
                    <a:pt x="2265" y="8362"/>
                    <a:pt x="2265" y="7756"/>
                  </a:cubicBezTo>
                  <a:lnTo>
                    <a:pt x="2613" y="1136"/>
                  </a:lnTo>
                  <a:cubicBezTo>
                    <a:pt x="2613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71;p64">
              <a:extLst>
                <a:ext uri="{FF2B5EF4-FFF2-40B4-BE49-F238E27FC236}">
                  <a16:creationId xmlns:a16="http://schemas.microsoft.com/office/drawing/2014/main" id="{D86C339E-72BA-2897-F24C-20DAB88D448B}"/>
                </a:ext>
              </a:extLst>
            </p:cNvPr>
            <p:cNvSpPr/>
            <p:nvPr/>
          </p:nvSpPr>
          <p:spPr>
            <a:xfrm>
              <a:off x="-2827825" y="2701750"/>
              <a:ext cx="52300" cy="200950"/>
            </a:xfrm>
            <a:custGeom>
              <a:avLst/>
              <a:gdLst/>
              <a:ahLst/>
              <a:cxnLst/>
              <a:rect l="l" t="t" r="r" b="b"/>
              <a:pathLst>
                <a:path w="2092" h="8038" extrusionOk="0">
                  <a:moveTo>
                    <a:pt x="1046" y="1"/>
                  </a:moveTo>
                  <a:cubicBezTo>
                    <a:pt x="440" y="1"/>
                    <a:pt x="1" y="523"/>
                    <a:pt x="1" y="1220"/>
                  </a:cubicBezTo>
                  <a:lnTo>
                    <a:pt x="91" y="7923"/>
                  </a:lnTo>
                  <a:cubicBezTo>
                    <a:pt x="91" y="7923"/>
                    <a:pt x="432" y="8037"/>
                    <a:pt x="855" y="8037"/>
                  </a:cubicBezTo>
                  <a:cubicBezTo>
                    <a:pt x="1172" y="8037"/>
                    <a:pt x="1535" y="7973"/>
                    <a:pt x="1833" y="7749"/>
                  </a:cubicBezTo>
                  <a:cubicBezTo>
                    <a:pt x="1833" y="7575"/>
                    <a:pt x="2091" y="1220"/>
                    <a:pt x="2091" y="1220"/>
                  </a:cubicBezTo>
                  <a:cubicBezTo>
                    <a:pt x="2091" y="523"/>
                    <a:pt x="1659" y="1"/>
                    <a:pt x="104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72;p64">
              <a:extLst>
                <a:ext uri="{FF2B5EF4-FFF2-40B4-BE49-F238E27FC236}">
                  <a16:creationId xmlns:a16="http://schemas.microsoft.com/office/drawing/2014/main" id="{F0CE1163-EF11-10B9-C430-6A24B7711B4B}"/>
                </a:ext>
              </a:extLst>
            </p:cNvPr>
            <p:cNvSpPr/>
            <p:nvPr/>
          </p:nvSpPr>
          <p:spPr>
            <a:xfrm>
              <a:off x="-2832175" y="2525900"/>
              <a:ext cx="130675" cy="93125"/>
            </a:xfrm>
            <a:custGeom>
              <a:avLst/>
              <a:gdLst/>
              <a:ahLst/>
              <a:cxnLst/>
              <a:rect l="l" t="t" r="r" b="b"/>
              <a:pathLst>
                <a:path w="5227" h="3725" extrusionOk="0">
                  <a:moveTo>
                    <a:pt x="2613" y="0"/>
                  </a:moveTo>
                  <a:cubicBezTo>
                    <a:pt x="1307" y="0"/>
                    <a:pt x="0" y="457"/>
                    <a:pt x="0" y="1370"/>
                  </a:cubicBezTo>
                  <a:cubicBezTo>
                    <a:pt x="0" y="3460"/>
                    <a:pt x="788" y="3725"/>
                    <a:pt x="2613" y="3725"/>
                  </a:cubicBezTo>
                  <a:cubicBezTo>
                    <a:pt x="4446" y="3725"/>
                    <a:pt x="5227" y="3202"/>
                    <a:pt x="5227" y="1370"/>
                  </a:cubicBezTo>
                  <a:cubicBezTo>
                    <a:pt x="5227" y="457"/>
                    <a:pt x="3920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73;p64">
              <a:extLst>
                <a:ext uri="{FF2B5EF4-FFF2-40B4-BE49-F238E27FC236}">
                  <a16:creationId xmlns:a16="http://schemas.microsoft.com/office/drawing/2014/main" id="{A0E47CC5-7FD3-20A0-C5A3-5AD0F10BF69A}"/>
                </a:ext>
              </a:extLst>
            </p:cNvPr>
            <p:cNvSpPr/>
            <p:nvPr/>
          </p:nvSpPr>
          <p:spPr>
            <a:xfrm>
              <a:off x="-2832175" y="2381575"/>
              <a:ext cx="130675" cy="194750"/>
            </a:xfrm>
            <a:custGeom>
              <a:avLst/>
              <a:gdLst/>
              <a:ahLst/>
              <a:cxnLst/>
              <a:rect l="l" t="t" r="r" b="b"/>
              <a:pathLst>
                <a:path w="5227" h="7790" extrusionOk="0">
                  <a:moveTo>
                    <a:pt x="2613" y="0"/>
                  </a:moveTo>
                  <a:cubicBezTo>
                    <a:pt x="2265" y="0"/>
                    <a:pt x="1568" y="174"/>
                    <a:pt x="1046" y="439"/>
                  </a:cubicBezTo>
                  <a:cubicBezTo>
                    <a:pt x="614" y="523"/>
                    <a:pt x="349" y="962"/>
                    <a:pt x="349" y="1484"/>
                  </a:cubicBezTo>
                  <a:lnTo>
                    <a:pt x="0" y="7233"/>
                  </a:lnTo>
                  <a:cubicBezTo>
                    <a:pt x="973" y="7648"/>
                    <a:pt x="1856" y="7790"/>
                    <a:pt x="2608" y="7790"/>
                  </a:cubicBezTo>
                  <a:cubicBezTo>
                    <a:pt x="4217" y="7790"/>
                    <a:pt x="5227" y="7143"/>
                    <a:pt x="5227" y="7143"/>
                  </a:cubicBezTo>
                  <a:lnTo>
                    <a:pt x="4704" y="1394"/>
                  </a:lnTo>
                  <a:cubicBezTo>
                    <a:pt x="4620" y="962"/>
                    <a:pt x="4446" y="523"/>
                    <a:pt x="4007" y="439"/>
                  </a:cubicBezTo>
                  <a:cubicBezTo>
                    <a:pt x="3575" y="174"/>
                    <a:pt x="2962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574;p64">
              <a:extLst>
                <a:ext uri="{FF2B5EF4-FFF2-40B4-BE49-F238E27FC236}">
                  <a16:creationId xmlns:a16="http://schemas.microsoft.com/office/drawing/2014/main" id="{5F1E0873-8A9E-6C72-E68A-835406C4234F}"/>
                </a:ext>
              </a:extLst>
            </p:cNvPr>
            <p:cNvSpPr/>
            <p:nvPr/>
          </p:nvSpPr>
          <p:spPr>
            <a:xfrm>
              <a:off x="-2834275" y="2562400"/>
              <a:ext cx="132775" cy="222125"/>
            </a:xfrm>
            <a:custGeom>
              <a:avLst/>
              <a:gdLst/>
              <a:ahLst/>
              <a:cxnLst/>
              <a:rect l="l" t="t" r="r" b="b"/>
              <a:pathLst>
                <a:path w="5311" h="8885" extrusionOk="0">
                  <a:moveTo>
                    <a:pt x="84" y="0"/>
                  </a:moveTo>
                  <a:lnTo>
                    <a:pt x="1" y="8271"/>
                  </a:lnTo>
                  <a:cubicBezTo>
                    <a:pt x="1" y="8620"/>
                    <a:pt x="259" y="8884"/>
                    <a:pt x="607" y="8884"/>
                  </a:cubicBezTo>
                  <a:lnTo>
                    <a:pt x="2001" y="8884"/>
                  </a:lnTo>
                  <a:cubicBezTo>
                    <a:pt x="2265" y="8884"/>
                    <a:pt x="2523" y="8620"/>
                    <a:pt x="2523" y="8271"/>
                  </a:cubicBezTo>
                  <a:lnTo>
                    <a:pt x="2697" y="1477"/>
                  </a:lnTo>
                  <a:lnTo>
                    <a:pt x="2872" y="8271"/>
                  </a:lnTo>
                  <a:cubicBezTo>
                    <a:pt x="2872" y="8620"/>
                    <a:pt x="3136" y="8884"/>
                    <a:pt x="3394" y="8884"/>
                  </a:cubicBezTo>
                  <a:lnTo>
                    <a:pt x="4788" y="8884"/>
                  </a:lnTo>
                  <a:cubicBezTo>
                    <a:pt x="5053" y="8884"/>
                    <a:pt x="5311" y="8620"/>
                    <a:pt x="5311" y="8271"/>
                  </a:cubicBezTo>
                  <a:lnTo>
                    <a:pt x="5311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75;p64">
              <a:extLst>
                <a:ext uri="{FF2B5EF4-FFF2-40B4-BE49-F238E27FC236}">
                  <a16:creationId xmlns:a16="http://schemas.microsoft.com/office/drawing/2014/main" id="{6C1459C5-F2C1-4FC5-021D-6851156E0A97}"/>
                </a:ext>
              </a:extLst>
            </p:cNvPr>
            <p:cNvSpPr/>
            <p:nvPr/>
          </p:nvSpPr>
          <p:spPr>
            <a:xfrm>
              <a:off x="-2917025" y="2392200"/>
              <a:ext cx="139400" cy="93975"/>
            </a:xfrm>
            <a:custGeom>
              <a:avLst/>
              <a:gdLst/>
              <a:ahLst/>
              <a:cxnLst/>
              <a:rect l="l" t="t" r="r" b="b"/>
              <a:pathLst>
                <a:path w="5576" h="3759" extrusionOk="0">
                  <a:moveTo>
                    <a:pt x="4456" y="0"/>
                  </a:moveTo>
                  <a:cubicBezTo>
                    <a:pt x="4394" y="0"/>
                    <a:pt x="4330" y="5"/>
                    <a:pt x="4265" y="14"/>
                  </a:cubicBezTo>
                  <a:cubicBezTo>
                    <a:pt x="4091" y="98"/>
                    <a:pt x="698" y="1756"/>
                    <a:pt x="698" y="1756"/>
                  </a:cubicBezTo>
                  <a:cubicBezTo>
                    <a:pt x="259" y="1930"/>
                    <a:pt x="1" y="2453"/>
                    <a:pt x="85" y="2976"/>
                  </a:cubicBezTo>
                  <a:cubicBezTo>
                    <a:pt x="219" y="3444"/>
                    <a:pt x="666" y="3758"/>
                    <a:pt x="1144" y="3758"/>
                  </a:cubicBezTo>
                  <a:cubicBezTo>
                    <a:pt x="1285" y="3758"/>
                    <a:pt x="1429" y="3731"/>
                    <a:pt x="1569" y="3673"/>
                  </a:cubicBezTo>
                  <a:lnTo>
                    <a:pt x="5053" y="1930"/>
                  </a:lnTo>
                  <a:cubicBezTo>
                    <a:pt x="5401" y="1756"/>
                    <a:pt x="5575" y="1317"/>
                    <a:pt x="5485" y="885"/>
                  </a:cubicBezTo>
                  <a:cubicBezTo>
                    <a:pt x="5410" y="337"/>
                    <a:pt x="4984" y="0"/>
                    <a:pt x="445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576;p64">
              <a:extLst>
                <a:ext uri="{FF2B5EF4-FFF2-40B4-BE49-F238E27FC236}">
                  <a16:creationId xmlns:a16="http://schemas.microsoft.com/office/drawing/2014/main" id="{9940D8B6-53CE-22B4-48D6-5E34265EF7E4}"/>
                </a:ext>
              </a:extLst>
            </p:cNvPr>
            <p:cNvSpPr/>
            <p:nvPr/>
          </p:nvSpPr>
          <p:spPr>
            <a:xfrm>
              <a:off x="-2562150" y="2341450"/>
              <a:ext cx="74050" cy="61200"/>
            </a:xfrm>
            <a:custGeom>
              <a:avLst/>
              <a:gdLst/>
              <a:ahLst/>
              <a:cxnLst/>
              <a:rect l="l" t="t" r="r" b="b"/>
              <a:pathLst>
                <a:path w="2962" h="2448" extrusionOk="0">
                  <a:moveTo>
                    <a:pt x="2266" y="0"/>
                  </a:moveTo>
                  <a:cubicBezTo>
                    <a:pt x="2238" y="0"/>
                    <a:pt x="2209" y="10"/>
                    <a:pt x="2181" y="37"/>
                  </a:cubicBezTo>
                  <a:lnTo>
                    <a:pt x="871" y="999"/>
                  </a:lnTo>
                  <a:cubicBezTo>
                    <a:pt x="871" y="651"/>
                    <a:pt x="871" y="476"/>
                    <a:pt x="787" y="302"/>
                  </a:cubicBezTo>
                  <a:lnTo>
                    <a:pt x="697" y="302"/>
                  </a:lnTo>
                  <a:cubicBezTo>
                    <a:pt x="523" y="386"/>
                    <a:pt x="439" y="560"/>
                    <a:pt x="439" y="734"/>
                  </a:cubicBezTo>
                  <a:cubicBezTo>
                    <a:pt x="348" y="1173"/>
                    <a:pt x="174" y="1779"/>
                    <a:pt x="174" y="1779"/>
                  </a:cubicBezTo>
                  <a:cubicBezTo>
                    <a:pt x="91" y="1954"/>
                    <a:pt x="0" y="2128"/>
                    <a:pt x="174" y="2302"/>
                  </a:cubicBezTo>
                  <a:cubicBezTo>
                    <a:pt x="277" y="2405"/>
                    <a:pt x="380" y="2447"/>
                    <a:pt x="466" y="2447"/>
                  </a:cubicBezTo>
                  <a:cubicBezTo>
                    <a:pt x="525" y="2447"/>
                    <a:pt x="576" y="2427"/>
                    <a:pt x="613" y="2393"/>
                  </a:cubicBezTo>
                  <a:cubicBezTo>
                    <a:pt x="1568" y="2393"/>
                    <a:pt x="2704" y="1954"/>
                    <a:pt x="2704" y="1954"/>
                  </a:cubicBezTo>
                  <a:cubicBezTo>
                    <a:pt x="2787" y="1954"/>
                    <a:pt x="2878" y="1870"/>
                    <a:pt x="2878" y="1870"/>
                  </a:cubicBezTo>
                  <a:cubicBezTo>
                    <a:pt x="2878" y="1779"/>
                    <a:pt x="2787" y="1696"/>
                    <a:pt x="2704" y="1696"/>
                  </a:cubicBezTo>
                  <a:lnTo>
                    <a:pt x="1742" y="1779"/>
                  </a:lnTo>
                  <a:lnTo>
                    <a:pt x="1742" y="1779"/>
                  </a:lnTo>
                  <a:lnTo>
                    <a:pt x="2878" y="1347"/>
                  </a:lnTo>
                  <a:cubicBezTo>
                    <a:pt x="2961" y="1347"/>
                    <a:pt x="2961" y="1347"/>
                    <a:pt x="2961" y="1257"/>
                  </a:cubicBezTo>
                  <a:cubicBezTo>
                    <a:pt x="2961" y="1173"/>
                    <a:pt x="2878" y="1173"/>
                    <a:pt x="2878" y="1173"/>
                  </a:cubicBezTo>
                  <a:lnTo>
                    <a:pt x="1658" y="1431"/>
                  </a:lnTo>
                  <a:lnTo>
                    <a:pt x="2878" y="734"/>
                  </a:lnTo>
                  <a:cubicBezTo>
                    <a:pt x="2961" y="734"/>
                    <a:pt x="2961" y="651"/>
                    <a:pt x="2961" y="560"/>
                  </a:cubicBezTo>
                  <a:cubicBezTo>
                    <a:pt x="2878" y="476"/>
                    <a:pt x="2787" y="476"/>
                    <a:pt x="2787" y="476"/>
                  </a:cubicBezTo>
                  <a:lnTo>
                    <a:pt x="1394" y="1083"/>
                  </a:lnTo>
                  <a:lnTo>
                    <a:pt x="2355" y="302"/>
                  </a:lnTo>
                  <a:cubicBezTo>
                    <a:pt x="2439" y="212"/>
                    <a:pt x="2439" y="128"/>
                    <a:pt x="2439" y="37"/>
                  </a:cubicBezTo>
                  <a:cubicBezTo>
                    <a:pt x="2383" y="37"/>
                    <a:pt x="2324" y="0"/>
                    <a:pt x="226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577;p64">
              <a:extLst>
                <a:ext uri="{FF2B5EF4-FFF2-40B4-BE49-F238E27FC236}">
                  <a16:creationId xmlns:a16="http://schemas.microsoft.com/office/drawing/2014/main" id="{8282D73E-E4E0-7C60-A248-D0CAF5195185}"/>
                </a:ext>
              </a:extLst>
            </p:cNvPr>
            <p:cNvSpPr/>
            <p:nvPr/>
          </p:nvSpPr>
          <p:spPr>
            <a:xfrm>
              <a:off x="-2681850" y="2377225"/>
              <a:ext cx="141500" cy="107800"/>
            </a:xfrm>
            <a:custGeom>
              <a:avLst/>
              <a:gdLst/>
              <a:ahLst/>
              <a:cxnLst/>
              <a:rect l="l" t="t" r="r" b="b"/>
              <a:pathLst>
                <a:path w="5660" h="4312" extrusionOk="0">
                  <a:moveTo>
                    <a:pt x="5053" y="0"/>
                  </a:moveTo>
                  <a:cubicBezTo>
                    <a:pt x="5053" y="0"/>
                    <a:pt x="1569" y="1742"/>
                    <a:pt x="607" y="2355"/>
                  </a:cubicBezTo>
                  <a:cubicBezTo>
                    <a:pt x="175" y="2613"/>
                    <a:pt x="1" y="3136"/>
                    <a:pt x="175" y="3658"/>
                  </a:cubicBezTo>
                  <a:cubicBezTo>
                    <a:pt x="345" y="4062"/>
                    <a:pt x="744" y="4312"/>
                    <a:pt x="1171" y="4312"/>
                  </a:cubicBezTo>
                  <a:cubicBezTo>
                    <a:pt x="1392" y="4312"/>
                    <a:pt x="1620" y="4245"/>
                    <a:pt x="1827" y="4097"/>
                  </a:cubicBezTo>
                  <a:lnTo>
                    <a:pt x="5659" y="962"/>
                  </a:lnTo>
                  <a:cubicBezTo>
                    <a:pt x="5311" y="613"/>
                    <a:pt x="5227" y="439"/>
                    <a:pt x="505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578;p64">
              <a:extLst>
                <a:ext uri="{FF2B5EF4-FFF2-40B4-BE49-F238E27FC236}">
                  <a16:creationId xmlns:a16="http://schemas.microsoft.com/office/drawing/2014/main" id="{8A6EE3F3-D133-83FC-DA6E-A3BBF151161D}"/>
                </a:ext>
              </a:extLst>
            </p:cNvPr>
            <p:cNvSpPr/>
            <p:nvPr/>
          </p:nvSpPr>
          <p:spPr>
            <a:xfrm>
              <a:off x="-2764575" y="2392200"/>
              <a:ext cx="139375" cy="91800"/>
            </a:xfrm>
            <a:custGeom>
              <a:avLst/>
              <a:gdLst/>
              <a:ahLst/>
              <a:cxnLst/>
              <a:rect l="l" t="t" r="r" b="b"/>
              <a:pathLst>
                <a:path w="5575" h="3672" extrusionOk="0">
                  <a:moveTo>
                    <a:pt x="1115" y="0"/>
                  </a:moveTo>
                  <a:cubicBezTo>
                    <a:pt x="592" y="0"/>
                    <a:pt x="165" y="337"/>
                    <a:pt x="84" y="885"/>
                  </a:cubicBezTo>
                  <a:cubicBezTo>
                    <a:pt x="0" y="1234"/>
                    <a:pt x="174" y="1666"/>
                    <a:pt x="523" y="1930"/>
                  </a:cubicBezTo>
                  <a:lnTo>
                    <a:pt x="4007" y="3582"/>
                  </a:lnTo>
                  <a:cubicBezTo>
                    <a:pt x="4147" y="3643"/>
                    <a:pt x="4292" y="3672"/>
                    <a:pt x="4434" y="3672"/>
                  </a:cubicBezTo>
                  <a:cubicBezTo>
                    <a:pt x="4907" y="3672"/>
                    <a:pt x="5350" y="3357"/>
                    <a:pt x="5484" y="2885"/>
                  </a:cubicBezTo>
                  <a:cubicBezTo>
                    <a:pt x="5575" y="2453"/>
                    <a:pt x="5310" y="1930"/>
                    <a:pt x="4878" y="1666"/>
                  </a:cubicBezTo>
                  <a:cubicBezTo>
                    <a:pt x="4878" y="1666"/>
                    <a:pt x="1477" y="14"/>
                    <a:pt x="1303" y="14"/>
                  </a:cubicBezTo>
                  <a:cubicBezTo>
                    <a:pt x="1239" y="5"/>
                    <a:pt x="1176" y="0"/>
                    <a:pt x="1115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579;p64">
              <a:extLst>
                <a:ext uri="{FF2B5EF4-FFF2-40B4-BE49-F238E27FC236}">
                  <a16:creationId xmlns:a16="http://schemas.microsoft.com/office/drawing/2014/main" id="{74AC8B90-F81D-F1E4-0A8A-22850637B75A}"/>
                </a:ext>
              </a:extLst>
            </p:cNvPr>
            <p:cNvSpPr/>
            <p:nvPr/>
          </p:nvSpPr>
          <p:spPr>
            <a:xfrm>
              <a:off x="-2790725" y="2324950"/>
              <a:ext cx="49075" cy="70925"/>
            </a:xfrm>
            <a:custGeom>
              <a:avLst/>
              <a:gdLst/>
              <a:ahLst/>
              <a:cxnLst/>
              <a:rect l="l" t="t" r="r" b="b"/>
              <a:pathLst>
                <a:path w="1963" h="2837" extrusionOk="0">
                  <a:moveTo>
                    <a:pt x="1652" y="1"/>
                  </a:moveTo>
                  <a:lnTo>
                    <a:pt x="175" y="91"/>
                  </a:lnTo>
                  <a:cubicBezTo>
                    <a:pt x="175" y="91"/>
                    <a:pt x="1" y="1917"/>
                    <a:pt x="1" y="2439"/>
                  </a:cubicBezTo>
                  <a:cubicBezTo>
                    <a:pt x="1" y="2721"/>
                    <a:pt x="423" y="2837"/>
                    <a:pt x="871" y="2837"/>
                  </a:cubicBezTo>
                  <a:cubicBezTo>
                    <a:pt x="1399" y="2837"/>
                    <a:pt x="1962" y="2677"/>
                    <a:pt x="1917" y="2439"/>
                  </a:cubicBezTo>
                  <a:cubicBezTo>
                    <a:pt x="1826" y="1917"/>
                    <a:pt x="1652" y="1"/>
                    <a:pt x="165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580;p64">
              <a:extLst>
                <a:ext uri="{FF2B5EF4-FFF2-40B4-BE49-F238E27FC236}">
                  <a16:creationId xmlns:a16="http://schemas.microsoft.com/office/drawing/2014/main" id="{87FB88BA-999A-18F8-FF24-0BA0828CC4D0}"/>
                </a:ext>
              </a:extLst>
            </p:cNvPr>
            <p:cNvSpPr/>
            <p:nvPr/>
          </p:nvSpPr>
          <p:spPr>
            <a:xfrm>
              <a:off x="-2788625" y="2335925"/>
              <a:ext cx="43575" cy="34875"/>
            </a:xfrm>
            <a:custGeom>
              <a:avLst/>
              <a:gdLst/>
              <a:ahLst/>
              <a:cxnLst/>
              <a:rect l="l" t="t" r="r" b="b"/>
              <a:pathLst>
                <a:path w="1743" h="1395" extrusionOk="0">
                  <a:moveTo>
                    <a:pt x="91" y="1"/>
                  </a:moveTo>
                  <a:cubicBezTo>
                    <a:pt x="0" y="258"/>
                    <a:pt x="0" y="607"/>
                    <a:pt x="0" y="955"/>
                  </a:cubicBezTo>
                  <a:lnTo>
                    <a:pt x="1742" y="1394"/>
                  </a:lnTo>
                  <a:cubicBezTo>
                    <a:pt x="1742" y="1046"/>
                    <a:pt x="1659" y="433"/>
                    <a:pt x="1659" y="84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581;p64">
              <a:extLst>
                <a:ext uri="{FF2B5EF4-FFF2-40B4-BE49-F238E27FC236}">
                  <a16:creationId xmlns:a16="http://schemas.microsoft.com/office/drawing/2014/main" id="{7415A6ED-9EBA-D8CC-F3A3-31CFD21063D7}"/>
                </a:ext>
              </a:extLst>
            </p:cNvPr>
            <p:cNvSpPr/>
            <p:nvPr/>
          </p:nvSpPr>
          <p:spPr>
            <a:xfrm>
              <a:off x="-2874506" y="2386500"/>
              <a:ext cx="198100" cy="359000"/>
            </a:xfrm>
            <a:custGeom>
              <a:avLst/>
              <a:gdLst/>
              <a:ahLst/>
              <a:cxnLst/>
              <a:rect l="l" t="t" r="r" b="b"/>
              <a:pathLst>
                <a:path w="7924" h="14360" extrusionOk="0">
                  <a:moveTo>
                    <a:pt x="3004" y="0"/>
                  </a:moveTo>
                  <a:cubicBezTo>
                    <a:pt x="2894" y="0"/>
                    <a:pt x="2785" y="23"/>
                    <a:pt x="2698" y="68"/>
                  </a:cubicBezTo>
                  <a:cubicBezTo>
                    <a:pt x="2001" y="416"/>
                    <a:pt x="259" y="1113"/>
                    <a:pt x="175" y="1197"/>
                  </a:cubicBezTo>
                  <a:cubicBezTo>
                    <a:pt x="1" y="1287"/>
                    <a:pt x="349" y="1371"/>
                    <a:pt x="524" y="1371"/>
                  </a:cubicBezTo>
                  <a:cubicBezTo>
                    <a:pt x="607" y="1371"/>
                    <a:pt x="698" y="1462"/>
                    <a:pt x="698" y="1545"/>
                  </a:cubicBezTo>
                  <a:lnTo>
                    <a:pt x="607" y="2068"/>
                  </a:lnTo>
                  <a:cubicBezTo>
                    <a:pt x="607" y="2158"/>
                    <a:pt x="698" y="2242"/>
                    <a:pt x="781" y="2242"/>
                  </a:cubicBezTo>
                  <a:lnTo>
                    <a:pt x="956" y="2242"/>
                  </a:lnTo>
                  <a:cubicBezTo>
                    <a:pt x="1046" y="2242"/>
                    <a:pt x="1130" y="2416"/>
                    <a:pt x="1046" y="2507"/>
                  </a:cubicBezTo>
                  <a:lnTo>
                    <a:pt x="1046" y="2591"/>
                  </a:lnTo>
                  <a:cubicBezTo>
                    <a:pt x="1046" y="2681"/>
                    <a:pt x="1130" y="2855"/>
                    <a:pt x="1220" y="2855"/>
                  </a:cubicBezTo>
                  <a:lnTo>
                    <a:pt x="1395" y="2855"/>
                  </a:lnTo>
                  <a:cubicBezTo>
                    <a:pt x="1395" y="2855"/>
                    <a:pt x="1220" y="3287"/>
                    <a:pt x="1304" y="3287"/>
                  </a:cubicBezTo>
                  <a:cubicBezTo>
                    <a:pt x="1331" y="3314"/>
                    <a:pt x="1357" y="3325"/>
                    <a:pt x="1383" y="3325"/>
                  </a:cubicBezTo>
                  <a:cubicBezTo>
                    <a:pt x="1445" y="3325"/>
                    <a:pt x="1505" y="3263"/>
                    <a:pt x="1569" y="3204"/>
                  </a:cubicBezTo>
                  <a:cubicBezTo>
                    <a:pt x="1616" y="3179"/>
                    <a:pt x="1663" y="3168"/>
                    <a:pt x="1706" y="3168"/>
                  </a:cubicBezTo>
                  <a:cubicBezTo>
                    <a:pt x="1824" y="3168"/>
                    <a:pt x="1917" y="3251"/>
                    <a:pt x="1917" y="3378"/>
                  </a:cubicBezTo>
                  <a:cubicBezTo>
                    <a:pt x="1743" y="5294"/>
                    <a:pt x="1046" y="13391"/>
                    <a:pt x="956" y="13830"/>
                  </a:cubicBezTo>
                  <a:cubicBezTo>
                    <a:pt x="914" y="13914"/>
                    <a:pt x="942" y="13947"/>
                    <a:pt x="1015" y="13947"/>
                  </a:cubicBezTo>
                  <a:cubicBezTo>
                    <a:pt x="1244" y="13947"/>
                    <a:pt x="1910" y="13614"/>
                    <a:pt x="2175" y="13482"/>
                  </a:cubicBezTo>
                  <a:cubicBezTo>
                    <a:pt x="2220" y="13436"/>
                    <a:pt x="2243" y="13414"/>
                    <a:pt x="2265" y="13414"/>
                  </a:cubicBezTo>
                  <a:cubicBezTo>
                    <a:pt x="2286" y="13414"/>
                    <a:pt x="2307" y="13436"/>
                    <a:pt x="2349" y="13482"/>
                  </a:cubicBezTo>
                  <a:cubicBezTo>
                    <a:pt x="2614" y="13656"/>
                    <a:pt x="3394" y="14178"/>
                    <a:pt x="3485" y="14178"/>
                  </a:cubicBezTo>
                  <a:cubicBezTo>
                    <a:pt x="3659" y="14178"/>
                    <a:pt x="4008" y="13739"/>
                    <a:pt x="4182" y="13482"/>
                  </a:cubicBezTo>
                  <a:cubicBezTo>
                    <a:pt x="4224" y="13436"/>
                    <a:pt x="4267" y="13414"/>
                    <a:pt x="4311" y="13414"/>
                  </a:cubicBezTo>
                  <a:cubicBezTo>
                    <a:pt x="4354" y="13414"/>
                    <a:pt x="4398" y="13436"/>
                    <a:pt x="4440" y="13482"/>
                  </a:cubicBezTo>
                  <a:cubicBezTo>
                    <a:pt x="4672" y="13708"/>
                    <a:pt x="5373" y="14209"/>
                    <a:pt x="5658" y="14209"/>
                  </a:cubicBezTo>
                  <a:cubicBezTo>
                    <a:pt x="5697" y="14209"/>
                    <a:pt x="5729" y="14200"/>
                    <a:pt x="5750" y="14178"/>
                  </a:cubicBezTo>
                  <a:cubicBezTo>
                    <a:pt x="5924" y="14004"/>
                    <a:pt x="6098" y="13656"/>
                    <a:pt x="6272" y="13482"/>
                  </a:cubicBezTo>
                  <a:cubicBezTo>
                    <a:pt x="6314" y="13436"/>
                    <a:pt x="6358" y="13414"/>
                    <a:pt x="6401" y="13414"/>
                  </a:cubicBezTo>
                  <a:cubicBezTo>
                    <a:pt x="6445" y="13414"/>
                    <a:pt x="6488" y="13436"/>
                    <a:pt x="6530" y="13482"/>
                  </a:cubicBezTo>
                  <a:cubicBezTo>
                    <a:pt x="6859" y="13725"/>
                    <a:pt x="7424" y="14360"/>
                    <a:pt x="7633" y="14360"/>
                  </a:cubicBezTo>
                  <a:cubicBezTo>
                    <a:pt x="7645" y="14360"/>
                    <a:pt x="7656" y="14357"/>
                    <a:pt x="7666" y="14353"/>
                  </a:cubicBezTo>
                  <a:cubicBezTo>
                    <a:pt x="7924" y="14178"/>
                    <a:pt x="6969" y="5643"/>
                    <a:pt x="6704" y="3552"/>
                  </a:cubicBezTo>
                  <a:cubicBezTo>
                    <a:pt x="6704" y="3425"/>
                    <a:pt x="6797" y="3342"/>
                    <a:pt x="6883" y="3342"/>
                  </a:cubicBezTo>
                  <a:cubicBezTo>
                    <a:pt x="6914" y="3342"/>
                    <a:pt x="6945" y="3353"/>
                    <a:pt x="6969" y="3378"/>
                  </a:cubicBezTo>
                  <a:cubicBezTo>
                    <a:pt x="7020" y="3429"/>
                    <a:pt x="7071" y="3450"/>
                    <a:pt x="7116" y="3450"/>
                  </a:cubicBezTo>
                  <a:cubicBezTo>
                    <a:pt x="7223" y="3450"/>
                    <a:pt x="7291" y="3327"/>
                    <a:pt x="7227" y="3204"/>
                  </a:cubicBezTo>
                  <a:lnTo>
                    <a:pt x="7227" y="3029"/>
                  </a:lnTo>
                  <a:cubicBezTo>
                    <a:pt x="7227" y="2939"/>
                    <a:pt x="7227" y="2855"/>
                    <a:pt x="7318" y="2765"/>
                  </a:cubicBezTo>
                  <a:lnTo>
                    <a:pt x="7401" y="2765"/>
                  </a:lnTo>
                  <a:cubicBezTo>
                    <a:pt x="7492" y="2765"/>
                    <a:pt x="7575" y="2591"/>
                    <a:pt x="7492" y="2507"/>
                  </a:cubicBezTo>
                  <a:lnTo>
                    <a:pt x="7401" y="2416"/>
                  </a:lnTo>
                  <a:cubicBezTo>
                    <a:pt x="7401" y="2333"/>
                    <a:pt x="7401" y="2242"/>
                    <a:pt x="7492" y="2158"/>
                  </a:cubicBezTo>
                  <a:lnTo>
                    <a:pt x="7666" y="2068"/>
                  </a:lnTo>
                  <a:cubicBezTo>
                    <a:pt x="7750" y="1984"/>
                    <a:pt x="7840" y="1894"/>
                    <a:pt x="7750" y="1810"/>
                  </a:cubicBezTo>
                  <a:lnTo>
                    <a:pt x="7575" y="1545"/>
                  </a:lnTo>
                  <a:cubicBezTo>
                    <a:pt x="7575" y="1462"/>
                    <a:pt x="7575" y="1371"/>
                    <a:pt x="7666" y="1371"/>
                  </a:cubicBezTo>
                  <a:lnTo>
                    <a:pt x="7840" y="1287"/>
                  </a:lnTo>
                  <a:cubicBezTo>
                    <a:pt x="7924" y="1197"/>
                    <a:pt x="7924" y="1023"/>
                    <a:pt x="7840" y="939"/>
                  </a:cubicBezTo>
                  <a:lnTo>
                    <a:pt x="5833" y="68"/>
                  </a:lnTo>
                  <a:cubicBezTo>
                    <a:pt x="5704" y="23"/>
                    <a:pt x="5596" y="0"/>
                    <a:pt x="5499" y="0"/>
                  </a:cubicBezTo>
                  <a:cubicBezTo>
                    <a:pt x="5401" y="0"/>
                    <a:pt x="5314" y="23"/>
                    <a:pt x="5227" y="68"/>
                  </a:cubicBezTo>
                  <a:cubicBezTo>
                    <a:pt x="4785" y="215"/>
                    <a:pt x="4437" y="269"/>
                    <a:pt x="4156" y="269"/>
                  </a:cubicBezTo>
                  <a:cubicBezTo>
                    <a:pt x="3771" y="269"/>
                    <a:pt x="3512" y="169"/>
                    <a:pt x="3311" y="68"/>
                  </a:cubicBezTo>
                  <a:cubicBezTo>
                    <a:pt x="3224" y="23"/>
                    <a:pt x="311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582;p64">
              <a:extLst>
                <a:ext uri="{FF2B5EF4-FFF2-40B4-BE49-F238E27FC236}">
                  <a16:creationId xmlns:a16="http://schemas.microsoft.com/office/drawing/2014/main" id="{45B819FF-1316-EE0E-CB18-43F8BD366A02}"/>
                </a:ext>
              </a:extLst>
            </p:cNvPr>
            <p:cNvSpPr/>
            <p:nvPr/>
          </p:nvSpPr>
          <p:spPr>
            <a:xfrm>
              <a:off x="-2856050" y="2376650"/>
              <a:ext cx="52300" cy="48500"/>
            </a:xfrm>
            <a:custGeom>
              <a:avLst/>
              <a:gdLst/>
              <a:ahLst/>
              <a:cxnLst/>
              <a:rect l="l" t="t" r="r" b="b"/>
              <a:pathLst>
                <a:path w="2092" h="1940" extrusionOk="0">
                  <a:moveTo>
                    <a:pt x="1269" y="1"/>
                  </a:moveTo>
                  <a:cubicBezTo>
                    <a:pt x="1225" y="1"/>
                    <a:pt x="1179" y="8"/>
                    <a:pt x="1130" y="23"/>
                  </a:cubicBezTo>
                  <a:cubicBezTo>
                    <a:pt x="1046" y="23"/>
                    <a:pt x="955" y="114"/>
                    <a:pt x="872" y="197"/>
                  </a:cubicBezTo>
                  <a:cubicBezTo>
                    <a:pt x="698" y="288"/>
                    <a:pt x="523" y="462"/>
                    <a:pt x="433" y="546"/>
                  </a:cubicBezTo>
                  <a:cubicBezTo>
                    <a:pt x="259" y="636"/>
                    <a:pt x="84" y="810"/>
                    <a:pt x="1" y="985"/>
                  </a:cubicBezTo>
                  <a:lnTo>
                    <a:pt x="84" y="985"/>
                  </a:lnTo>
                  <a:cubicBezTo>
                    <a:pt x="84" y="1159"/>
                    <a:pt x="175" y="1242"/>
                    <a:pt x="259" y="1417"/>
                  </a:cubicBezTo>
                  <a:cubicBezTo>
                    <a:pt x="349" y="1507"/>
                    <a:pt x="433" y="1681"/>
                    <a:pt x="607" y="1681"/>
                  </a:cubicBezTo>
                  <a:cubicBezTo>
                    <a:pt x="698" y="1681"/>
                    <a:pt x="781" y="1681"/>
                    <a:pt x="872" y="1591"/>
                  </a:cubicBezTo>
                  <a:cubicBezTo>
                    <a:pt x="955" y="1591"/>
                    <a:pt x="1130" y="1681"/>
                    <a:pt x="1220" y="1765"/>
                  </a:cubicBezTo>
                  <a:cubicBezTo>
                    <a:pt x="1304" y="1856"/>
                    <a:pt x="1478" y="1939"/>
                    <a:pt x="1569" y="1939"/>
                  </a:cubicBezTo>
                  <a:cubicBezTo>
                    <a:pt x="1652" y="1939"/>
                    <a:pt x="1743" y="1856"/>
                    <a:pt x="1826" y="1765"/>
                  </a:cubicBezTo>
                  <a:cubicBezTo>
                    <a:pt x="1917" y="1591"/>
                    <a:pt x="2001" y="1417"/>
                    <a:pt x="1917" y="1159"/>
                  </a:cubicBezTo>
                  <a:lnTo>
                    <a:pt x="1917" y="720"/>
                  </a:lnTo>
                  <a:cubicBezTo>
                    <a:pt x="2001" y="636"/>
                    <a:pt x="2001" y="546"/>
                    <a:pt x="2001" y="462"/>
                  </a:cubicBezTo>
                  <a:cubicBezTo>
                    <a:pt x="2091" y="371"/>
                    <a:pt x="1917" y="288"/>
                    <a:pt x="1826" y="197"/>
                  </a:cubicBezTo>
                  <a:cubicBezTo>
                    <a:pt x="1616" y="129"/>
                    <a:pt x="1462" y="1"/>
                    <a:pt x="1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583;p64">
              <a:extLst>
                <a:ext uri="{FF2B5EF4-FFF2-40B4-BE49-F238E27FC236}">
                  <a16:creationId xmlns:a16="http://schemas.microsoft.com/office/drawing/2014/main" id="{F22E0442-EBF6-C670-451D-A8BDEC514D42}"/>
                </a:ext>
              </a:extLst>
            </p:cNvPr>
            <p:cNvSpPr/>
            <p:nvPr/>
          </p:nvSpPr>
          <p:spPr>
            <a:xfrm>
              <a:off x="-2764575" y="2414325"/>
              <a:ext cx="43575" cy="66350"/>
            </a:xfrm>
            <a:custGeom>
              <a:avLst/>
              <a:gdLst/>
              <a:ahLst/>
              <a:cxnLst/>
              <a:rect l="l" t="t" r="r" b="b"/>
              <a:pathLst>
                <a:path w="1743" h="2654" extrusionOk="0">
                  <a:moveTo>
                    <a:pt x="780" y="0"/>
                  </a:moveTo>
                  <a:cubicBezTo>
                    <a:pt x="697" y="0"/>
                    <a:pt x="697" y="84"/>
                    <a:pt x="606" y="84"/>
                  </a:cubicBezTo>
                  <a:cubicBezTo>
                    <a:pt x="566" y="124"/>
                    <a:pt x="525" y="165"/>
                    <a:pt x="486" y="207"/>
                  </a:cubicBezTo>
                  <a:lnTo>
                    <a:pt x="486" y="207"/>
                  </a:lnTo>
                  <a:cubicBezTo>
                    <a:pt x="415" y="239"/>
                    <a:pt x="348" y="293"/>
                    <a:pt x="348" y="349"/>
                  </a:cubicBezTo>
                  <a:cubicBezTo>
                    <a:pt x="174" y="432"/>
                    <a:pt x="0" y="697"/>
                    <a:pt x="0" y="955"/>
                  </a:cubicBezTo>
                  <a:cubicBezTo>
                    <a:pt x="0" y="1220"/>
                    <a:pt x="348" y="1478"/>
                    <a:pt x="348" y="1742"/>
                  </a:cubicBezTo>
                  <a:cubicBezTo>
                    <a:pt x="348" y="2000"/>
                    <a:pt x="174" y="2265"/>
                    <a:pt x="348" y="2523"/>
                  </a:cubicBezTo>
                  <a:cubicBezTo>
                    <a:pt x="390" y="2610"/>
                    <a:pt x="498" y="2653"/>
                    <a:pt x="618" y="2653"/>
                  </a:cubicBezTo>
                  <a:cubicBezTo>
                    <a:pt x="737" y="2653"/>
                    <a:pt x="868" y="2610"/>
                    <a:pt x="955" y="2523"/>
                  </a:cubicBezTo>
                  <a:cubicBezTo>
                    <a:pt x="1129" y="2439"/>
                    <a:pt x="1219" y="2265"/>
                    <a:pt x="1303" y="2000"/>
                  </a:cubicBezTo>
                  <a:cubicBezTo>
                    <a:pt x="1394" y="1916"/>
                    <a:pt x="1394" y="1826"/>
                    <a:pt x="1477" y="1742"/>
                  </a:cubicBezTo>
                  <a:cubicBezTo>
                    <a:pt x="1568" y="1568"/>
                    <a:pt x="1651" y="1394"/>
                    <a:pt x="1651" y="1220"/>
                  </a:cubicBezTo>
                  <a:cubicBezTo>
                    <a:pt x="1742" y="697"/>
                    <a:pt x="1394" y="174"/>
                    <a:pt x="871" y="84"/>
                  </a:cubicBezTo>
                  <a:cubicBezTo>
                    <a:pt x="871" y="0"/>
                    <a:pt x="780" y="0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584;p64">
              <a:extLst>
                <a:ext uri="{FF2B5EF4-FFF2-40B4-BE49-F238E27FC236}">
                  <a16:creationId xmlns:a16="http://schemas.microsoft.com/office/drawing/2014/main" id="{6A47DC3D-5D3E-D2A1-1DAD-EB5785B24F93}"/>
                </a:ext>
              </a:extLst>
            </p:cNvPr>
            <p:cNvSpPr/>
            <p:nvPr/>
          </p:nvSpPr>
          <p:spPr>
            <a:xfrm>
              <a:off x="-2716675" y="2372850"/>
              <a:ext cx="54375" cy="58925"/>
            </a:xfrm>
            <a:custGeom>
              <a:avLst/>
              <a:gdLst/>
              <a:ahLst/>
              <a:cxnLst/>
              <a:rect l="l" t="t" r="r" b="b"/>
              <a:pathLst>
                <a:path w="2175" h="2357" extrusionOk="0">
                  <a:moveTo>
                    <a:pt x="1129" y="1"/>
                  </a:moveTo>
                  <a:lnTo>
                    <a:pt x="349" y="523"/>
                  </a:lnTo>
                  <a:cubicBezTo>
                    <a:pt x="174" y="614"/>
                    <a:pt x="0" y="698"/>
                    <a:pt x="0" y="962"/>
                  </a:cubicBezTo>
                  <a:cubicBezTo>
                    <a:pt x="0" y="1137"/>
                    <a:pt x="84" y="1311"/>
                    <a:pt x="258" y="1311"/>
                  </a:cubicBezTo>
                  <a:cubicBezTo>
                    <a:pt x="349" y="1311"/>
                    <a:pt x="432" y="1311"/>
                    <a:pt x="432" y="1394"/>
                  </a:cubicBezTo>
                  <a:cubicBezTo>
                    <a:pt x="523" y="1394"/>
                    <a:pt x="523" y="1485"/>
                    <a:pt x="523" y="1569"/>
                  </a:cubicBezTo>
                  <a:cubicBezTo>
                    <a:pt x="523" y="1659"/>
                    <a:pt x="523" y="1743"/>
                    <a:pt x="432" y="1833"/>
                  </a:cubicBezTo>
                  <a:cubicBezTo>
                    <a:pt x="432" y="2091"/>
                    <a:pt x="607" y="2265"/>
                    <a:pt x="871" y="2356"/>
                  </a:cubicBezTo>
                  <a:cubicBezTo>
                    <a:pt x="1046" y="2356"/>
                    <a:pt x="1303" y="2265"/>
                    <a:pt x="1478" y="2182"/>
                  </a:cubicBezTo>
                  <a:cubicBezTo>
                    <a:pt x="1652" y="2008"/>
                    <a:pt x="1742" y="1833"/>
                    <a:pt x="1917" y="1659"/>
                  </a:cubicBezTo>
                  <a:cubicBezTo>
                    <a:pt x="1917" y="1569"/>
                    <a:pt x="2000" y="1485"/>
                    <a:pt x="2091" y="1311"/>
                  </a:cubicBezTo>
                  <a:cubicBezTo>
                    <a:pt x="2174" y="1046"/>
                    <a:pt x="2000" y="698"/>
                    <a:pt x="1826" y="523"/>
                  </a:cubicBezTo>
                  <a:cubicBezTo>
                    <a:pt x="1652" y="266"/>
                    <a:pt x="1394" y="91"/>
                    <a:pt x="1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585;p64">
              <a:extLst>
                <a:ext uri="{FF2B5EF4-FFF2-40B4-BE49-F238E27FC236}">
                  <a16:creationId xmlns:a16="http://schemas.microsoft.com/office/drawing/2014/main" id="{59BA71CE-FE48-F0B6-5DC1-AF313A921B1D}"/>
                </a:ext>
              </a:extLst>
            </p:cNvPr>
            <p:cNvSpPr/>
            <p:nvPr/>
          </p:nvSpPr>
          <p:spPr>
            <a:xfrm>
              <a:off x="-2803775" y="2426375"/>
              <a:ext cx="21800" cy="28725"/>
            </a:xfrm>
            <a:custGeom>
              <a:avLst/>
              <a:gdLst/>
              <a:ahLst/>
              <a:cxnLst/>
              <a:rect l="l" t="t" r="r" b="b"/>
              <a:pathLst>
                <a:path w="872" h="1149" extrusionOk="0">
                  <a:moveTo>
                    <a:pt x="434" y="1"/>
                  </a:moveTo>
                  <a:cubicBezTo>
                    <a:pt x="376" y="1"/>
                    <a:pt x="318" y="41"/>
                    <a:pt x="258" y="41"/>
                  </a:cubicBezTo>
                  <a:cubicBezTo>
                    <a:pt x="258" y="124"/>
                    <a:pt x="174" y="215"/>
                    <a:pt x="174" y="299"/>
                  </a:cubicBezTo>
                  <a:cubicBezTo>
                    <a:pt x="84" y="473"/>
                    <a:pt x="0" y="738"/>
                    <a:pt x="84" y="996"/>
                  </a:cubicBezTo>
                  <a:cubicBezTo>
                    <a:pt x="84" y="1086"/>
                    <a:pt x="84" y="1086"/>
                    <a:pt x="174" y="1086"/>
                  </a:cubicBezTo>
                  <a:cubicBezTo>
                    <a:pt x="174" y="1128"/>
                    <a:pt x="195" y="1149"/>
                    <a:pt x="228" y="1149"/>
                  </a:cubicBezTo>
                  <a:cubicBezTo>
                    <a:pt x="260" y="1149"/>
                    <a:pt x="303" y="1128"/>
                    <a:pt x="349" y="1086"/>
                  </a:cubicBezTo>
                  <a:cubicBezTo>
                    <a:pt x="523" y="996"/>
                    <a:pt x="606" y="912"/>
                    <a:pt x="697" y="738"/>
                  </a:cubicBezTo>
                  <a:cubicBezTo>
                    <a:pt x="781" y="563"/>
                    <a:pt x="871" y="389"/>
                    <a:pt x="871" y="215"/>
                  </a:cubicBezTo>
                  <a:cubicBezTo>
                    <a:pt x="798" y="142"/>
                    <a:pt x="672" y="16"/>
                    <a:pt x="534" y="16"/>
                  </a:cubicBezTo>
                  <a:cubicBezTo>
                    <a:pt x="522" y="16"/>
                    <a:pt x="509" y="17"/>
                    <a:pt x="496" y="19"/>
                  </a:cubicBezTo>
                  <a:lnTo>
                    <a:pt x="496" y="19"/>
                  </a:lnTo>
                  <a:cubicBezTo>
                    <a:pt x="475" y="6"/>
                    <a:pt x="454" y="1"/>
                    <a:pt x="4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586;p64">
              <a:extLst>
                <a:ext uri="{FF2B5EF4-FFF2-40B4-BE49-F238E27FC236}">
                  <a16:creationId xmlns:a16="http://schemas.microsoft.com/office/drawing/2014/main" id="{5E7CB773-0C0C-32EE-8340-B530DA7A4E49}"/>
                </a:ext>
              </a:extLst>
            </p:cNvPr>
            <p:cNvSpPr/>
            <p:nvPr/>
          </p:nvSpPr>
          <p:spPr>
            <a:xfrm>
              <a:off x="-2840725" y="2481725"/>
              <a:ext cx="67450" cy="81475"/>
            </a:xfrm>
            <a:custGeom>
              <a:avLst/>
              <a:gdLst/>
              <a:ahLst/>
              <a:cxnLst/>
              <a:rect l="l" t="t" r="r" b="b"/>
              <a:pathLst>
                <a:path w="2698" h="3259" extrusionOk="0">
                  <a:moveTo>
                    <a:pt x="433" y="1"/>
                  </a:moveTo>
                  <a:cubicBezTo>
                    <a:pt x="342" y="1"/>
                    <a:pt x="259" y="175"/>
                    <a:pt x="259" y="266"/>
                  </a:cubicBezTo>
                  <a:cubicBezTo>
                    <a:pt x="256" y="278"/>
                    <a:pt x="253" y="291"/>
                    <a:pt x="250" y="304"/>
                  </a:cubicBezTo>
                  <a:lnTo>
                    <a:pt x="250" y="304"/>
                  </a:lnTo>
                  <a:lnTo>
                    <a:pt x="433" y="1"/>
                  </a:lnTo>
                  <a:close/>
                  <a:moveTo>
                    <a:pt x="1304" y="1"/>
                  </a:moveTo>
                  <a:cubicBezTo>
                    <a:pt x="1039" y="1"/>
                    <a:pt x="781" y="92"/>
                    <a:pt x="607" y="266"/>
                  </a:cubicBezTo>
                  <a:cubicBezTo>
                    <a:pt x="463" y="335"/>
                    <a:pt x="320" y="408"/>
                    <a:pt x="223" y="432"/>
                  </a:cubicBezTo>
                  <a:lnTo>
                    <a:pt x="223" y="432"/>
                  </a:lnTo>
                  <a:cubicBezTo>
                    <a:pt x="232" y="389"/>
                    <a:pt x="241" y="346"/>
                    <a:pt x="250" y="304"/>
                  </a:cubicBezTo>
                  <a:lnTo>
                    <a:pt x="250" y="304"/>
                  </a:lnTo>
                  <a:lnTo>
                    <a:pt x="168" y="440"/>
                  </a:lnTo>
                  <a:cubicBezTo>
                    <a:pt x="184" y="440"/>
                    <a:pt x="202" y="437"/>
                    <a:pt x="223" y="432"/>
                  </a:cubicBezTo>
                  <a:lnTo>
                    <a:pt x="223" y="432"/>
                  </a:lnTo>
                  <a:cubicBezTo>
                    <a:pt x="73" y="1158"/>
                    <a:pt x="0" y="1889"/>
                    <a:pt x="85" y="2614"/>
                  </a:cubicBezTo>
                  <a:cubicBezTo>
                    <a:pt x="85" y="2788"/>
                    <a:pt x="85" y="2879"/>
                    <a:pt x="168" y="2962"/>
                  </a:cubicBezTo>
                  <a:cubicBezTo>
                    <a:pt x="259" y="3137"/>
                    <a:pt x="433" y="3137"/>
                    <a:pt x="517" y="3227"/>
                  </a:cubicBezTo>
                  <a:cubicBezTo>
                    <a:pt x="646" y="3248"/>
                    <a:pt x="775" y="3258"/>
                    <a:pt x="903" y="3258"/>
                  </a:cubicBezTo>
                  <a:cubicBezTo>
                    <a:pt x="1293" y="3258"/>
                    <a:pt x="1670" y="3162"/>
                    <a:pt x="2001" y="2962"/>
                  </a:cubicBezTo>
                  <a:cubicBezTo>
                    <a:pt x="2433" y="2705"/>
                    <a:pt x="2698" y="2266"/>
                    <a:pt x="2607" y="1743"/>
                  </a:cubicBezTo>
                  <a:cubicBezTo>
                    <a:pt x="2607" y="1569"/>
                    <a:pt x="2523" y="1485"/>
                    <a:pt x="2433" y="1395"/>
                  </a:cubicBezTo>
                  <a:cubicBezTo>
                    <a:pt x="2259" y="1220"/>
                    <a:pt x="1910" y="1137"/>
                    <a:pt x="1827" y="963"/>
                  </a:cubicBezTo>
                  <a:cubicBezTo>
                    <a:pt x="1827" y="788"/>
                    <a:pt x="1910" y="614"/>
                    <a:pt x="1827" y="440"/>
                  </a:cubicBezTo>
                  <a:cubicBezTo>
                    <a:pt x="1827" y="175"/>
                    <a:pt x="1562" y="1"/>
                    <a:pt x="1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587;p64">
              <a:extLst>
                <a:ext uri="{FF2B5EF4-FFF2-40B4-BE49-F238E27FC236}">
                  <a16:creationId xmlns:a16="http://schemas.microsoft.com/office/drawing/2014/main" id="{61B19612-BACA-DEC0-9459-D22202E3DC5C}"/>
                </a:ext>
              </a:extLst>
            </p:cNvPr>
            <p:cNvSpPr/>
            <p:nvPr/>
          </p:nvSpPr>
          <p:spPr>
            <a:xfrm>
              <a:off x="-2751525" y="2515750"/>
              <a:ext cx="78425" cy="105375"/>
            </a:xfrm>
            <a:custGeom>
              <a:avLst/>
              <a:gdLst/>
              <a:ahLst/>
              <a:cxnLst/>
              <a:rect l="l" t="t" r="r" b="b"/>
              <a:pathLst>
                <a:path w="3137" h="4215" extrusionOk="0">
                  <a:moveTo>
                    <a:pt x="1582" y="1"/>
                  </a:moveTo>
                  <a:cubicBezTo>
                    <a:pt x="1489" y="1"/>
                    <a:pt x="1396" y="11"/>
                    <a:pt x="1304" y="34"/>
                  </a:cubicBezTo>
                  <a:cubicBezTo>
                    <a:pt x="1129" y="124"/>
                    <a:pt x="955" y="124"/>
                    <a:pt x="872" y="298"/>
                  </a:cubicBezTo>
                  <a:cubicBezTo>
                    <a:pt x="523" y="647"/>
                    <a:pt x="872" y="1344"/>
                    <a:pt x="607" y="1866"/>
                  </a:cubicBezTo>
                  <a:cubicBezTo>
                    <a:pt x="523" y="2124"/>
                    <a:pt x="175" y="2389"/>
                    <a:pt x="84" y="2647"/>
                  </a:cubicBezTo>
                  <a:cubicBezTo>
                    <a:pt x="1" y="2911"/>
                    <a:pt x="84" y="3260"/>
                    <a:pt x="258" y="3518"/>
                  </a:cubicBezTo>
                  <a:cubicBezTo>
                    <a:pt x="433" y="3692"/>
                    <a:pt x="697" y="3866"/>
                    <a:pt x="955" y="3957"/>
                  </a:cubicBezTo>
                  <a:cubicBezTo>
                    <a:pt x="1394" y="4131"/>
                    <a:pt x="1917" y="4214"/>
                    <a:pt x="2349" y="4214"/>
                  </a:cubicBezTo>
                  <a:cubicBezTo>
                    <a:pt x="2614" y="4131"/>
                    <a:pt x="2872" y="4131"/>
                    <a:pt x="3046" y="3866"/>
                  </a:cubicBezTo>
                  <a:cubicBezTo>
                    <a:pt x="3136" y="3692"/>
                    <a:pt x="3136" y="3434"/>
                    <a:pt x="3136" y="3260"/>
                  </a:cubicBezTo>
                  <a:cubicBezTo>
                    <a:pt x="2962" y="2647"/>
                    <a:pt x="2872" y="2124"/>
                    <a:pt x="2788" y="1601"/>
                  </a:cubicBezTo>
                  <a:cubicBezTo>
                    <a:pt x="2697" y="995"/>
                    <a:pt x="2614" y="473"/>
                    <a:pt x="2349" y="34"/>
                  </a:cubicBezTo>
                  <a:lnTo>
                    <a:pt x="2349" y="208"/>
                  </a:lnTo>
                  <a:cubicBezTo>
                    <a:pt x="2093" y="80"/>
                    <a:pt x="1838" y="1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588;p64">
              <a:extLst>
                <a:ext uri="{FF2B5EF4-FFF2-40B4-BE49-F238E27FC236}">
                  <a16:creationId xmlns:a16="http://schemas.microsoft.com/office/drawing/2014/main" id="{1A6BAD61-C2CA-952F-0253-349D0968CF80}"/>
                </a:ext>
              </a:extLst>
            </p:cNvPr>
            <p:cNvSpPr/>
            <p:nvPr/>
          </p:nvSpPr>
          <p:spPr>
            <a:xfrm>
              <a:off x="-2801700" y="2573750"/>
              <a:ext cx="34875" cy="40350"/>
            </a:xfrm>
            <a:custGeom>
              <a:avLst/>
              <a:gdLst/>
              <a:ahLst/>
              <a:cxnLst/>
              <a:rect l="l" t="t" r="r" b="b"/>
              <a:pathLst>
                <a:path w="1395" h="1614" extrusionOk="0">
                  <a:moveTo>
                    <a:pt x="1134" y="1"/>
                  </a:moveTo>
                  <a:cubicBezTo>
                    <a:pt x="1069" y="1"/>
                    <a:pt x="1004" y="23"/>
                    <a:pt x="962" y="69"/>
                  </a:cubicBezTo>
                  <a:lnTo>
                    <a:pt x="1137" y="69"/>
                  </a:lnTo>
                  <a:cubicBezTo>
                    <a:pt x="614" y="69"/>
                    <a:pt x="175" y="501"/>
                    <a:pt x="91" y="940"/>
                  </a:cubicBezTo>
                  <a:cubicBezTo>
                    <a:pt x="1" y="1198"/>
                    <a:pt x="91" y="1462"/>
                    <a:pt x="266" y="1546"/>
                  </a:cubicBezTo>
                  <a:cubicBezTo>
                    <a:pt x="307" y="1591"/>
                    <a:pt x="372" y="1614"/>
                    <a:pt x="448" y="1614"/>
                  </a:cubicBezTo>
                  <a:cubicBezTo>
                    <a:pt x="523" y="1614"/>
                    <a:pt x="611" y="1591"/>
                    <a:pt x="698" y="1546"/>
                  </a:cubicBezTo>
                  <a:cubicBezTo>
                    <a:pt x="872" y="1462"/>
                    <a:pt x="962" y="1288"/>
                    <a:pt x="1046" y="1198"/>
                  </a:cubicBezTo>
                  <a:cubicBezTo>
                    <a:pt x="1046" y="1114"/>
                    <a:pt x="1046" y="1114"/>
                    <a:pt x="1137" y="1114"/>
                  </a:cubicBezTo>
                  <a:cubicBezTo>
                    <a:pt x="1137" y="1023"/>
                    <a:pt x="1220" y="1023"/>
                    <a:pt x="1220" y="1023"/>
                  </a:cubicBezTo>
                  <a:cubicBezTo>
                    <a:pt x="1311" y="1023"/>
                    <a:pt x="1311" y="940"/>
                    <a:pt x="1311" y="766"/>
                  </a:cubicBezTo>
                  <a:cubicBezTo>
                    <a:pt x="1394" y="675"/>
                    <a:pt x="1394" y="501"/>
                    <a:pt x="1394" y="327"/>
                  </a:cubicBezTo>
                  <a:cubicBezTo>
                    <a:pt x="1311" y="243"/>
                    <a:pt x="1394" y="69"/>
                    <a:pt x="1311" y="69"/>
                  </a:cubicBezTo>
                  <a:cubicBezTo>
                    <a:pt x="1266" y="23"/>
                    <a:pt x="1199" y="1"/>
                    <a:pt x="1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589;p64">
              <a:extLst>
                <a:ext uri="{FF2B5EF4-FFF2-40B4-BE49-F238E27FC236}">
                  <a16:creationId xmlns:a16="http://schemas.microsoft.com/office/drawing/2014/main" id="{E27C0643-BAFB-BA22-C1A0-5DE6B1B7EEE2}"/>
                </a:ext>
              </a:extLst>
            </p:cNvPr>
            <p:cNvSpPr/>
            <p:nvPr/>
          </p:nvSpPr>
          <p:spPr>
            <a:xfrm>
              <a:off x="-2810400" y="2630700"/>
              <a:ext cx="91475" cy="67650"/>
            </a:xfrm>
            <a:custGeom>
              <a:avLst/>
              <a:gdLst/>
              <a:ahLst/>
              <a:cxnLst/>
              <a:rect l="l" t="t" r="r" b="b"/>
              <a:pathLst>
                <a:path w="3659" h="2706" extrusionOk="0">
                  <a:moveTo>
                    <a:pt x="2469" y="0"/>
                  </a:moveTo>
                  <a:cubicBezTo>
                    <a:pt x="2371" y="0"/>
                    <a:pt x="2274" y="18"/>
                    <a:pt x="2181" y="55"/>
                  </a:cubicBezTo>
                  <a:cubicBezTo>
                    <a:pt x="1833" y="139"/>
                    <a:pt x="1659" y="313"/>
                    <a:pt x="1394" y="578"/>
                  </a:cubicBezTo>
                  <a:lnTo>
                    <a:pt x="1046" y="926"/>
                  </a:lnTo>
                  <a:lnTo>
                    <a:pt x="523" y="1101"/>
                  </a:lnTo>
                  <a:cubicBezTo>
                    <a:pt x="523" y="1184"/>
                    <a:pt x="523" y="1184"/>
                    <a:pt x="439" y="1184"/>
                  </a:cubicBezTo>
                  <a:cubicBezTo>
                    <a:pt x="349" y="1184"/>
                    <a:pt x="175" y="1184"/>
                    <a:pt x="91" y="1358"/>
                  </a:cubicBezTo>
                  <a:cubicBezTo>
                    <a:pt x="0" y="1449"/>
                    <a:pt x="91" y="1623"/>
                    <a:pt x="91" y="1707"/>
                  </a:cubicBezTo>
                  <a:cubicBezTo>
                    <a:pt x="175" y="1972"/>
                    <a:pt x="175" y="2229"/>
                    <a:pt x="349" y="2494"/>
                  </a:cubicBezTo>
                  <a:cubicBezTo>
                    <a:pt x="439" y="2578"/>
                    <a:pt x="614" y="2668"/>
                    <a:pt x="788" y="2668"/>
                  </a:cubicBezTo>
                  <a:cubicBezTo>
                    <a:pt x="874" y="2696"/>
                    <a:pt x="950" y="2706"/>
                    <a:pt x="1021" y="2706"/>
                  </a:cubicBezTo>
                  <a:cubicBezTo>
                    <a:pt x="1162" y="2706"/>
                    <a:pt x="1278" y="2668"/>
                    <a:pt x="1394" y="2668"/>
                  </a:cubicBezTo>
                  <a:cubicBezTo>
                    <a:pt x="1659" y="2578"/>
                    <a:pt x="1833" y="2578"/>
                    <a:pt x="2091" y="2494"/>
                  </a:cubicBezTo>
                  <a:cubicBezTo>
                    <a:pt x="2439" y="2404"/>
                    <a:pt x="2704" y="2404"/>
                    <a:pt x="2962" y="2229"/>
                  </a:cubicBezTo>
                  <a:cubicBezTo>
                    <a:pt x="3484" y="1881"/>
                    <a:pt x="3659" y="1101"/>
                    <a:pt x="3401" y="578"/>
                  </a:cubicBezTo>
                  <a:cubicBezTo>
                    <a:pt x="3193" y="233"/>
                    <a:pt x="282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590;p64">
              <a:extLst>
                <a:ext uri="{FF2B5EF4-FFF2-40B4-BE49-F238E27FC236}">
                  <a16:creationId xmlns:a16="http://schemas.microsoft.com/office/drawing/2014/main" id="{B5D9A09B-F90D-D5E1-C4B1-555252E1C1AD}"/>
                </a:ext>
              </a:extLst>
            </p:cNvPr>
            <p:cNvSpPr/>
            <p:nvPr/>
          </p:nvSpPr>
          <p:spPr>
            <a:xfrm>
              <a:off x="-2712325" y="2673350"/>
              <a:ext cx="56650" cy="92425"/>
            </a:xfrm>
            <a:custGeom>
              <a:avLst/>
              <a:gdLst/>
              <a:ahLst/>
              <a:cxnLst/>
              <a:rect l="l" t="t" r="r" b="b"/>
              <a:pathLst>
                <a:path w="2266" h="3697" extrusionOk="0">
                  <a:moveTo>
                    <a:pt x="1568" y="1"/>
                  </a:moveTo>
                  <a:lnTo>
                    <a:pt x="1394" y="91"/>
                  </a:lnTo>
                  <a:cubicBezTo>
                    <a:pt x="1259" y="91"/>
                    <a:pt x="1126" y="68"/>
                    <a:pt x="1005" y="68"/>
                  </a:cubicBezTo>
                  <a:cubicBezTo>
                    <a:pt x="888" y="68"/>
                    <a:pt x="783" y="90"/>
                    <a:pt x="697" y="175"/>
                  </a:cubicBezTo>
                  <a:cubicBezTo>
                    <a:pt x="523" y="349"/>
                    <a:pt x="523" y="614"/>
                    <a:pt x="523" y="872"/>
                  </a:cubicBezTo>
                  <a:cubicBezTo>
                    <a:pt x="433" y="1220"/>
                    <a:pt x="349" y="1485"/>
                    <a:pt x="258" y="1743"/>
                  </a:cubicBezTo>
                  <a:cubicBezTo>
                    <a:pt x="175" y="1917"/>
                    <a:pt x="0" y="2008"/>
                    <a:pt x="0" y="2182"/>
                  </a:cubicBezTo>
                  <a:cubicBezTo>
                    <a:pt x="0" y="2440"/>
                    <a:pt x="175" y="2614"/>
                    <a:pt x="258" y="2704"/>
                  </a:cubicBezTo>
                  <a:cubicBezTo>
                    <a:pt x="433" y="2879"/>
                    <a:pt x="607" y="3136"/>
                    <a:pt x="781" y="3311"/>
                  </a:cubicBezTo>
                  <a:cubicBezTo>
                    <a:pt x="955" y="3401"/>
                    <a:pt x="1129" y="3575"/>
                    <a:pt x="1394" y="3659"/>
                  </a:cubicBezTo>
                  <a:cubicBezTo>
                    <a:pt x="1446" y="3686"/>
                    <a:pt x="1504" y="3697"/>
                    <a:pt x="1566" y="3697"/>
                  </a:cubicBezTo>
                  <a:cubicBezTo>
                    <a:pt x="1713" y="3697"/>
                    <a:pt x="1878" y="3634"/>
                    <a:pt x="2000" y="3575"/>
                  </a:cubicBezTo>
                  <a:cubicBezTo>
                    <a:pt x="2175" y="3401"/>
                    <a:pt x="2175" y="3136"/>
                    <a:pt x="2265" y="2879"/>
                  </a:cubicBezTo>
                  <a:cubicBezTo>
                    <a:pt x="2265" y="1917"/>
                    <a:pt x="2091" y="872"/>
                    <a:pt x="1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591;p64">
              <a:extLst>
                <a:ext uri="{FF2B5EF4-FFF2-40B4-BE49-F238E27FC236}">
                  <a16:creationId xmlns:a16="http://schemas.microsoft.com/office/drawing/2014/main" id="{5C8B1963-1392-186E-FA94-4775E9A79C47}"/>
                </a:ext>
              </a:extLst>
            </p:cNvPr>
            <p:cNvSpPr/>
            <p:nvPr/>
          </p:nvSpPr>
          <p:spPr>
            <a:xfrm>
              <a:off x="-2886525" y="2666900"/>
              <a:ext cx="74050" cy="95850"/>
            </a:xfrm>
            <a:custGeom>
              <a:avLst/>
              <a:gdLst/>
              <a:ahLst/>
              <a:cxnLst/>
              <a:rect l="l" t="t" r="r" b="b"/>
              <a:pathLst>
                <a:path w="2962" h="3834" extrusionOk="0">
                  <a:moveTo>
                    <a:pt x="607" y="1"/>
                  </a:moveTo>
                  <a:cubicBezTo>
                    <a:pt x="84" y="956"/>
                    <a:pt x="0" y="2266"/>
                    <a:pt x="523" y="3311"/>
                  </a:cubicBezTo>
                  <a:cubicBezTo>
                    <a:pt x="607" y="3394"/>
                    <a:pt x="697" y="3569"/>
                    <a:pt x="871" y="3659"/>
                  </a:cubicBezTo>
                  <a:cubicBezTo>
                    <a:pt x="1046" y="3743"/>
                    <a:pt x="1220" y="3833"/>
                    <a:pt x="1394" y="3833"/>
                  </a:cubicBezTo>
                  <a:cubicBezTo>
                    <a:pt x="1742" y="3833"/>
                    <a:pt x="2091" y="3833"/>
                    <a:pt x="2439" y="3659"/>
                  </a:cubicBezTo>
                  <a:cubicBezTo>
                    <a:pt x="2788" y="3485"/>
                    <a:pt x="2962" y="3046"/>
                    <a:pt x="2697" y="2788"/>
                  </a:cubicBezTo>
                  <a:cubicBezTo>
                    <a:pt x="2613" y="2523"/>
                    <a:pt x="2265" y="2440"/>
                    <a:pt x="2265" y="2175"/>
                  </a:cubicBezTo>
                  <a:cubicBezTo>
                    <a:pt x="2174" y="2091"/>
                    <a:pt x="2174" y="2001"/>
                    <a:pt x="2174" y="1917"/>
                  </a:cubicBezTo>
                  <a:cubicBezTo>
                    <a:pt x="2265" y="1478"/>
                    <a:pt x="2174" y="1046"/>
                    <a:pt x="1826" y="698"/>
                  </a:cubicBezTo>
                  <a:cubicBezTo>
                    <a:pt x="1688" y="557"/>
                    <a:pt x="1450" y="467"/>
                    <a:pt x="1218" y="467"/>
                  </a:cubicBezTo>
                  <a:cubicBezTo>
                    <a:pt x="1015" y="467"/>
                    <a:pt x="817" y="535"/>
                    <a:pt x="697" y="698"/>
                  </a:cubicBezTo>
                  <a:lnTo>
                    <a:pt x="6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592;p64">
              <a:extLst>
                <a:ext uri="{FF2B5EF4-FFF2-40B4-BE49-F238E27FC236}">
                  <a16:creationId xmlns:a16="http://schemas.microsoft.com/office/drawing/2014/main" id="{3A927186-3B11-9838-8592-856E886700EC}"/>
                </a:ext>
              </a:extLst>
            </p:cNvPr>
            <p:cNvSpPr/>
            <p:nvPr/>
          </p:nvSpPr>
          <p:spPr>
            <a:xfrm>
              <a:off x="-2856050" y="2568550"/>
              <a:ext cx="67450" cy="70000"/>
            </a:xfrm>
            <a:custGeom>
              <a:avLst/>
              <a:gdLst/>
              <a:ahLst/>
              <a:cxnLst/>
              <a:rect l="l" t="t" r="r" b="b"/>
              <a:pathLst>
                <a:path w="2698" h="2800" extrusionOk="0">
                  <a:moveTo>
                    <a:pt x="398" y="1"/>
                  </a:moveTo>
                  <a:cubicBezTo>
                    <a:pt x="323" y="1"/>
                    <a:pt x="249" y="28"/>
                    <a:pt x="175" y="103"/>
                  </a:cubicBezTo>
                  <a:cubicBezTo>
                    <a:pt x="1" y="360"/>
                    <a:pt x="84" y="535"/>
                    <a:pt x="84" y="535"/>
                  </a:cubicBezTo>
                  <a:cubicBezTo>
                    <a:pt x="259" y="1496"/>
                    <a:pt x="781" y="2625"/>
                    <a:pt x="781" y="2625"/>
                  </a:cubicBezTo>
                  <a:cubicBezTo>
                    <a:pt x="872" y="2716"/>
                    <a:pt x="872" y="2716"/>
                    <a:pt x="955" y="2716"/>
                  </a:cubicBezTo>
                  <a:cubicBezTo>
                    <a:pt x="1046" y="2716"/>
                    <a:pt x="1046" y="2625"/>
                    <a:pt x="1046" y="2625"/>
                  </a:cubicBezTo>
                  <a:lnTo>
                    <a:pt x="872" y="1670"/>
                  </a:lnTo>
                  <a:lnTo>
                    <a:pt x="1394" y="2716"/>
                  </a:lnTo>
                  <a:cubicBezTo>
                    <a:pt x="1394" y="2799"/>
                    <a:pt x="1478" y="2799"/>
                    <a:pt x="1569" y="2799"/>
                  </a:cubicBezTo>
                  <a:cubicBezTo>
                    <a:pt x="1569" y="2799"/>
                    <a:pt x="1652" y="2716"/>
                    <a:pt x="1652" y="2625"/>
                  </a:cubicBezTo>
                  <a:lnTo>
                    <a:pt x="1220" y="1496"/>
                  </a:lnTo>
                  <a:lnTo>
                    <a:pt x="2001" y="2625"/>
                  </a:lnTo>
                  <a:cubicBezTo>
                    <a:pt x="2046" y="2670"/>
                    <a:pt x="2089" y="2693"/>
                    <a:pt x="2122" y="2693"/>
                  </a:cubicBezTo>
                  <a:cubicBezTo>
                    <a:pt x="2154" y="2693"/>
                    <a:pt x="2175" y="2670"/>
                    <a:pt x="2175" y="2625"/>
                  </a:cubicBezTo>
                  <a:cubicBezTo>
                    <a:pt x="2265" y="2625"/>
                    <a:pt x="2265" y="2541"/>
                    <a:pt x="2265" y="2451"/>
                  </a:cubicBezTo>
                  <a:lnTo>
                    <a:pt x="1569" y="1231"/>
                  </a:lnTo>
                  <a:lnTo>
                    <a:pt x="1569" y="1231"/>
                  </a:lnTo>
                  <a:lnTo>
                    <a:pt x="2440" y="2102"/>
                  </a:lnTo>
                  <a:lnTo>
                    <a:pt x="2614" y="2102"/>
                  </a:lnTo>
                  <a:cubicBezTo>
                    <a:pt x="2697" y="2019"/>
                    <a:pt x="2697" y="1928"/>
                    <a:pt x="2697" y="1845"/>
                  </a:cubicBezTo>
                  <a:lnTo>
                    <a:pt x="1569" y="709"/>
                  </a:lnTo>
                  <a:cubicBezTo>
                    <a:pt x="1917" y="625"/>
                    <a:pt x="2091" y="625"/>
                    <a:pt x="2175" y="535"/>
                  </a:cubicBezTo>
                  <a:cubicBezTo>
                    <a:pt x="2265" y="535"/>
                    <a:pt x="2265" y="451"/>
                    <a:pt x="2265" y="360"/>
                  </a:cubicBezTo>
                  <a:cubicBezTo>
                    <a:pt x="2091" y="277"/>
                    <a:pt x="2001" y="186"/>
                    <a:pt x="1826" y="186"/>
                  </a:cubicBezTo>
                  <a:cubicBezTo>
                    <a:pt x="1304" y="186"/>
                    <a:pt x="698" y="103"/>
                    <a:pt x="698" y="103"/>
                  </a:cubicBezTo>
                  <a:cubicBezTo>
                    <a:pt x="598" y="51"/>
                    <a:pt x="498" y="1"/>
                    <a:pt x="39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593;p64">
              <a:extLst>
                <a:ext uri="{FF2B5EF4-FFF2-40B4-BE49-F238E27FC236}">
                  <a16:creationId xmlns:a16="http://schemas.microsoft.com/office/drawing/2014/main" id="{FD4D32C6-419D-AB3C-0AEF-0782983C3960}"/>
                </a:ext>
              </a:extLst>
            </p:cNvPr>
            <p:cNvSpPr/>
            <p:nvPr/>
          </p:nvSpPr>
          <p:spPr>
            <a:xfrm>
              <a:off x="-2917025" y="2435525"/>
              <a:ext cx="87125" cy="150750"/>
            </a:xfrm>
            <a:custGeom>
              <a:avLst/>
              <a:gdLst/>
              <a:ahLst/>
              <a:cxnLst/>
              <a:rect l="l" t="t" r="r" b="b"/>
              <a:pathLst>
                <a:path w="3485" h="6030" extrusionOk="0">
                  <a:moveTo>
                    <a:pt x="1204" y="1"/>
                  </a:moveTo>
                  <a:cubicBezTo>
                    <a:pt x="1004" y="1"/>
                    <a:pt x="798" y="61"/>
                    <a:pt x="607" y="197"/>
                  </a:cubicBezTo>
                  <a:cubicBezTo>
                    <a:pt x="175" y="455"/>
                    <a:pt x="1" y="978"/>
                    <a:pt x="175" y="1417"/>
                  </a:cubicBezTo>
                  <a:cubicBezTo>
                    <a:pt x="607" y="2546"/>
                    <a:pt x="2523" y="5946"/>
                    <a:pt x="2614" y="6030"/>
                  </a:cubicBezTo>
                  <a:cubicBezTo>
                    <a:pt x="2962" y="5507"/>
                    <a:pt x="3485" y="5424"/>
                    <a:pt x="3485" y="5424"/>
                  </a:cubicBezTo>
                  <a:lnTo>
                    <a:pt x="2175" y="720"/>
                  </a:lnTo>
                  <a:cubicBezTo>
                    <a:pt x="2055" y="297"/>
                    <a:pt x="1647" y="1"/>
                    <a:pt x="12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594;p64">
              <a:extLst>
                <a:ext uri="{FF2B5EF4-FFF2-40B4-BE49-F238E27FC236}">
                  <a16:creationId xmlns:a16="http://schemas.microsoft.com/office/drawing/2014/main" id="{F55F858B-4DAE-8F34-03C8-48A267CC25E6}"/>
                </a:ext>
              </a:extLst>
            </p:cNvPr>
            <p:cNvSpPr/>
            <p:nvPr/>
          </p:nvSpPr>
          <p:spPr>
            <a:xfrm>
              <a:off x="-2864750" y="2453525"/>
              <a:ext cx="36950" cy="119700"/>
            </a:xfrm>
            <a:custGeom>
              <a:avLst/>
              <a:gdLst/>
              <a:ahLst/>
              <a:cxnLst/>
              <a:rect l="l" t="t" r="r" b="b"/>
              <a:pathLst>
                <a:path w="1478" h="4788" extrusionOk="0">
                  <a:moveTo>
                    <a:pt x="84" y="0"/>
                  </a:moveTo>
                  <a:cubicBezTo>
                    <a:pt x="0" y="0"/>
                    <a:pt x="0" y="0"/>
                    <a:pt x="0" y="84"/>
                  </a:cubicBezTo>
                  <a:lnTo>
                    <a:pt x="1303" y="4704"/>
                  </a:lnTo>
                  <a:cubicBezTo>
                    <a:pt x="1303" y="4787"/>
                    <a:pt x="1394" y="4787"/>
                    <a:pt x="1394" y="4787"/>
                  </a:cubicBezTo>
                  <a:cubicBezTo>
                    <a:pt x="1478" y="4787"/>
                    <a:pt x="1478" y="4704"/>
                    <a:pt x="1478" y="4704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B67C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95;p64">
              <a:extLst>
                <a:ext uri="{FF2B5EF4-FFF2-40B4-BE49-F238E27FC236}">
                  <a16:creationId xmlns:a16="http://schemas.microsoft.com/office/drawing/2014/main" id="{FD3D5C51-47FE-0BC5-9B2A-6E7AFE4E1DE1}"/>
                </a:ext>
              </a:extLst>
            </p:cNvPr>
            <p:cNvSpPr/>
            <p:nvPr/>
          </p:nvSpPr>
          <p:spPr>
            <a:xfrm>
              <a:off x="-2540375" y="2078975"/>
              <a:ext cx="175350" cy="163425"/>
            </a:xfrm>
            <a:custGeom>
              <a:avLst/>
              <a:gdLst/>
              <a:ahLst/>
              <a:cxnLst/>
              <a:rect l="l" t="t" r="r" b="b"/>
              <a:pathLst>
                <a:path w="7014" h="6537" extrusionOk="0">
                  <a:moveTo>
                    <a:pt x="3082" y="1"/>
                  </a:moveTo>
                  <a:cubicBezTo>
                    <a:pt x="2830" y="1"/>
                    <a:pt x="2558" y="28"/>
                    <a:pt x="2265" y="84"/>
                  </a:cubicBezTo>
                  <a:lnTo>
                    <a:pt x="0" y="6272"/>
                  </a:lnTo>
                  <a:cubicBezTo>
                    <a:pt x="557" y="6455"/>
                    <a:pt x="1077" y="6537"/>
                    <a:pt x="1558" y="6537"/>
                  </a:cubicBezTo>
                  <a:cubicBezTo>
                    <a:pt x="5848" y="6537"/>
                    <a:pt x="7014" y="1"/>
                    <a:pt x="308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596;p64">
              <a:extLst>
                <a:ext uri="{FF2B5EF4-FFF2-40B4-BE49-F238E27FC236}">
                  <a16:creationId xmlns:a16="http://schemas.microsoft.com/office/drawing/2014/main" id="{4C200060-96EE-D229-214B-3862DE2D81A7}"/>
                </a:ext>
              </a:extLst>
            </p:cNvPr>
            <p:cNvSpPr/>
            <p:nvPr/>
          </p:nvSpPr>
          <p:spPr>
            <a:xfrm>
              <a:off x="-2490225" y="2131775"/>
              <a:ext cx="45675" cy="73525"/>
            </a:xfrm>
            <a:custGeom>
              <a:avLst/>
              <a:gdLst/>
              <a:ahLst/>
              <a:cxnLst/>
              <a:rect l="l" t="t" r="r" b="b"/>
              <a:pathLst>
                <a:path w="1827" h="2941" extrusionOk="0">
                  <a:moveTo>
                    <a:pt x="1611" y="0"/>
                  </a:moveTo>
                  <a:cubicBezTo>
                    <a:pt x="1567" y="0"/>
                    <a:pt x="1523" y="21"/>
                    <a:pt x="1478" y="63"/>
                  </a:cubicBezTo>
                  <a:lnTo>
                    <a:pt x="1" y="2153"/>
                  </a:lnTo>
                  <a:lnTo>
                    <a:pt x="1" y="2327"/>
                  </a:lnTo>
                  <a:cubicBezTo>
                    <a:pt x="1" y="2327"/>
                    <a:pt x="1" y="2418"/>
                    <a:pt x="84" y="2418"/>
                  </a:cubicBezTo>
                  <a:lnTo>
                    <a:pt x="1395" y="2941"/>
                  </a:lnTo>
                  <a:cubicBezTo>
                    <a:pt x="1478" y="2941"/>
                    <a:pt x="1652" y="2850"/>
                    <a:pt x="1652" y="2766"/>
                  </a:cubicBezTo>
                  <a:cubicBezTo>
                    <a:pt x="1652" y="2676"/>
                    <a:pt x="1652" y="2592"/>
                    <a:pt x="1569" y="2592"/>
                  </a:cubicBezTo>
                  <a:lnTo>
                    <a:pt x="433" y="2153"/>
                  </a:lnTo>
                  <a:lnTo>
                    <a:pt x="1743" y="328"/>
                  </a:lnTo>
                  <a:cubicBezTo>
                    <a:pt x="1827" y="237"/>
                    <a:pt x="1827" y="63"/>
                    <a:pt x="1743" y="63"/>
                  </a:cubicBezTo>
                  <a:cubicBezTo>
                    <a:pt x="1698" y="21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597;p64">
              <a:extLst>
                <a:ext uri="{FF2B5EF4-FFF2-40B4-BE49-F238E27FC236}">
                  <a16:creationId xmlns:a16="http://schemas.microsoft.com/office/drawing/2014/main" id="{057B40AE-3072-112A-E970-B07EBE84FF13}"/>
                </a:ext>
              </a:extLst>
            </p:cNvPr>
            <p:cNvSpPr/>
            <p:nvPr/>
          </p:nvSpPr>
          <p:spPr>
            <a:xfrm>
              <a:off x="-3168100" y="2082625"/>
              <a:ext cx="170450" cy="164650"/>
            </a:xfrm>
            <a:custGeom>
              <a:avLst/>
              <a:gdLst/>
              <a:ahLst/>
              <a:cxnLst/>
              <a:rect l="l" t="t" r="r" b="b"/>
              <a:pathLst>
                <a:path w="6818" h="6586" extrusionOk="0">
                  <a:moveTo>
                    <a:pt x="3881" y="0"/>
                  </a:moveTo>
                  <a:cubicBezTo>
                    <a:pt x="1" y="0"/>
                    <a:pt x="1020" y="6586"/>
                    <a:pt x="5427" y="6586"/>
                  </a:cubicBezTo>
                  <a:cubicBezTo>
                    <a:pt x="5859" y="6586"/>
                    <a:pt x="6323" y="6522"/>
                    <a:pt x="6818" y="6384"/>
                  </a:cubicBezTo>
                  <a:lnTo>
                    <a:pt x="4818" y="113"/>
                  </a:lnTo>
                  <a:cubicBezTo>
                    <a:pt x="4478" y="36"/>
                    <a:pt x="4166" y="0"/>
                    <a:pt x="3881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598;p64">
              <a:extLst>
                <a:ext uri="{FF2B5EF4-FFF2-40B4-BE49-F238E27FC236}">
                  <a16:creationId xmlns:a16="http://schemas.microsoft.com/office/drawing/2014/main" id="{65235030-9251-6746-4AC9-AE9C467E191E}"/>
                </a:ext>
              </a:extLst>
            </p:cNvPr>
            <p:cNvSpPr/>
            <p:nvPr/>
          </p:nvSpPr>
          <p:spPr>
            <a:xfrm>
              <a:off x="-3091225" y="2131775"/>
              <a:ext cx="47925" cy="72200"/>
            </a:xfrm>
            <a:custGeom>
              <a:avLst/>
              <a:gdLst/>
              <a:ahLst/>
              <a:cxnLst/>
              <a:rect l="l" t="t" r="r" b="b"/>
              <a:pathLst>
                <a:path w="1917" h="2888" extrusionOk="0">
                  <a:moveTo>
                    <a:pt x="262" y="0"/>
                  </a:moveTo>
                  <a:cubicBezTo>
                    <a:pt x="219" y="0"/>
                    <a:pt x="175" y="21"/>
                    <a:pt x="175" y="63"/>
                  </a:cubicBezTo>
                  <a:cubicBezTo>
                    <a:pt x="84" y="63"/>
                    <a:pt x="1" y="237"/>
                    <a:pt x="84" y="237"/>
                  </a:cubicBezTo>
                  <a:lnTo>
                    <a:pt x="1394" y="2153"/>
                  </a:lnTo>
                  <a:lnTo>
                    <a:pt x="259" y="2592"/>
                  </a:lnTo>
                  <a:cubicBezTo>
                    <a:pt x="175" y="2592"/>
                    <a:pt x="175" y="2676"/>
                    <a:pt x="175" y="2766"/>
                  </a:cubicBezTo>
                  <a:cubicBezTo>
                    <a:pt x="234" y="2825"/>
                    <a:pt x="296" y="2888"/>
                    <a:pt x="357" y="2888"/>
                  </a:cubicBezTo>
                  <a:cubicBezTo>
                    <a:pt x="383" y="2888"/>
                    <a:pt x="408" y="2877"/>
                    <a:pt x="433" y="2850"/>
                  </a:cubicBezTo>
                  <a:lnTo>
                    <a:pt x="1743" y="2418"/>
                  </a:lnTo>
                  <a:cubicBezTo>
                    <a:pt x="1826" y="2418"/>
                    <a:pt x="1826" y="2327"/>
                    <a:pt x="1826" y="2327"/>
                  </a:cubicBezTo>
                  <a:cubicBezTo>
                    <a:pt x="1917" y="2244"/>
                    <a:pt x="1826" y="2153"/>
                    <a:pt x="1826" y="2153"/>
                  </a:cubicBezTo>
                  <a:lnTo>
                    <a:pt x="349" y="63"/>
                  </a:lnTo>
                  <a:cubicBezTo>
                    <a:pt x="349" y="21"/>
                    <a:pt x="306" y="0"/>
                    <a:pt x="262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599;p64">
              <a:extLst>
                <a:ext uri="{FF2B5EF4-FFF2-40B4-BE49-F238E27FC236}">
                  <a16:creationId xmlns:a16="http://schemas.microsoft.com/office/drawing/2014/main" id="{33B012BE-B216-FDB7-48EE-187BB6FB1443}"/>
                </a:ext>
              </a:extLst>
            </p:cNvPr>
            <p:cNvSpPr/>
            <p:nvPr/>
          </p:nvSpPr>
          <p:spPr>
            <a:xfrm>
              <a:off x="-3075900" y="1728300"/>
              <a:ext cx="616200" cy="614125"/>
            </a:xfrm>
            <a:custGeom>
              <a:avLst/>
              <a:gdLst/>
              <a:ahLst/>
              <a:cxnLst/>
              <a:rect l="l" t="t" r="r" b="b"/>
              <a:pathLst>
                <a:path w="24648" h="24565" extrusionOk="0">
                  <a:moveTo>
                    <a:pt x="12319" y="1"/>
                  </a:moveTo>
                  <a:cubicBezTo>
                    <a:pt x="1" y="1"/>
                    <a:pt x="956" y="11498"/>
                    <a:pt x="956" y="11498"/>
                  </a:cubicBezTo>
                  <a:cubicBezTo>
                    <a:pt x="865" y="17512"/>
                    <a:pt x="1304" y="24389"/>
                    <a:pt x="12362" y="24563"/>
                  </a:cubicBezTo>
                  <a:cubicBezTo>
                    <a:pt x="12435" y="24564"/>
                    <a:pt x="12506" y="24564"/>
                    <a:pt x="12577" y="24564"/>
                  </a:cubicBezTo>
                  <a:cubicBezTo>
                    <a:pt x="23431" y="24564"/>
                    <a:pt x="23686" y="17730"/>
                    <a:pt x="23776" y="11763"/>
                  </a:cubicBezTo>
                  <a:cubicBezTo>
                    <a:pt x="23776" y="11763"/>
                    <a:pt x="24647" y="175"/>
                    <a:pt x="12453" y="1"/>
                  </a:cubicBezTo>
                  <a:cubicBezTo>
                    <a:pt x="12408" y="1"/>
                    <a:pt x="12364" y="1"/>
                    <a:pt x="1231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600;p64">
              <a:extLst>
                <a:ext uri="{FF2B5EF4-FFF2-40B4-BE49-F238E27FC236}">
                  <a16:creationId xmlns:a16="http://schemas.microsoft.com/office/drawing/2014/main" id="{70B453E8-A2CF-3A6B-3E47-E618000F59E1}"/>
                </a:ext>
              </a:extLst>
            </p:cNvPr>
            <p:cNvSpPr/>
            <p:nvPr/>
          </p:nvSpPr>
          <p:spPr>
            <a:xfrm>
              <a:off x="-2642650" y="2083325"/>
              <a:ext cx="115350" cy="113275"/>
            </a:xfrm>
            <a:custGeom>
              <a:avLst/>
              <a:gdLst/>
              <a:ahLst/>
              <a:cxnLst/>
              <a:rect l="l" t="t" r="r" b="b"/>
              <a:pathLst>
                <a:path w="4614" h="4531" extrusionOk="0">
                  <a:moveTo>
                    <a:pt x="2349" y="1"/>
                  </a:moveTo>
                  <a:cubicBezTo>
                    <a:pt x="1130" y="1"/>
                    <a:pt x="84" y="956"/>
                    <a:pt x="84" y="2266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568" y="4530"/>
                    <a:pt x="4530" y="3485"/>
                    <a:pt x="4530" y="2266"/>
                  </a:cubicBezTo>
                  <a:cubicBezTo>
                    <a:pt x="4614" y="1046"/>
                    <a:pt x="3568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01;p64">
              <a:extLst>
                <a:ext uri="{FF2B5EF4-FFF2-40B4-BE49-F238E27FC236}">
                  <a16:creationId xmlns:a16="http://schemas.microsoft.com/office/drawing/2014/main" id="{38F3DD17-2F50-FEFA-4E89-012343827C19}"/>
                </a:ext>
              </a:extLst>
            </p:cNvPr>
            <p:cNvSpPr/>
            <p:nvPr/>
          </p:nvSpPr>
          <p:spPr>
            <a:xfrm>
              <a:off x="-3008475" y="2078975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1"/>
                  </a:moveTo>
                  <a:cubicBezTo>
                    <a:pt x="1046" y="1"/>
                    <a:pt x="1" y="955"/>
                    <a:pt x="1" y="2265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485" y="4530"/>
                    <a:pt x="4530" y="3568"/>
                    <a:pt x="4530" y="2265"/>
                  </a:cubicBezTo>
                  <a:cubicBezTo>
                    <a:pt x="4530" y="1046"/>
                    <a:pt x="3568" y="1"/>
                    <a:pt x="2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02;p64">
              <a:extLst>
                <a:ext uri="{FF2B5EF4-FFF2-40B4-BE49-F238E27FC236}">
                  <a16:creationId xmlns:a16="http://schemas.microsoft.com/office/drawing/2014/main" id="{7CBE237F-7BDD-F6AC-8CE8-229F2C169101}"/>
                </a:ext>
              </a:extLst>
            </p:cNvPr>
            <p:cNvSpPr/>
            <p:nvPr/>
          </p:nvSpPr>
          <p:spPr>
            <a:xfrm>
              <a:off x="-2877825" y="2136125"/>
              <a:ext cx="215525" cy="69175"/>
            </a:xfrm>
            <a:custGeom>
              <a:avLst/>
              <a:gdLst/>
              <a:ahLst/>
              <a:cxnLst/>
              <a:rect l="l" t="t" r="r" b="b"/>
              <a:pathLst>
                <a:path w="8621" h="2767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237"/>
                  </a:cubicBezTo>
                  <a:cubicBezTo>
                    <a:pt x="84" y="328"/>
                    <a:pt x="523" y="934"/>
                    <a:pt x="1394" y="1547"/>
                  </a:cubicBezTo>
                  <a:cubicBezTo>
                    <a:pt x="1743" y="1805"/>
                    <a:pt x="2265" y="2153"/>
                    <a:pt x="2788" y="2418"/>
                  </a:cubicBezTo>
                  <a:cubicBezTo>
                    <a:pt x="3311" y="2592"/>
                    <a:pt x="3917" y="2767"/>
                    <a:pt x="4530" y="2767"/>
                  </a:cubicBezTo>
                  <a:cubicBezTo>
                    <a:pt x="5833" y="2767"/>
                    <a:pt x="6795" y="2244"/>
                    <a:pt x="7492" y="1721"/>
                  </a:cubicBezTo>
                  <a:cubicBezTo>
                    <a:pt x="8188" y="1108"/>
                    <a:pt x="8537" y="586"/>
                    <a:pt x="8537" y="586"/>
                  </a:cubicBezTo>
                  <a:cubicBezTo>
                    <a:pt x="8620" y="502"/>
                    <a:pt x="8537" y="411"/>
                    <a:pt x="8446" y="328"/>
                  </a:cubicBezTo>
                  <a:cubicBezTo>
                    <a:pt x="8363" y="328"/>
                    <a:pt x="8272" y="328"/>
                    <a:pt x="8272" y="411"/>
                  </a:cubicBezTo>
                  <a:cubicBezTo>
                    <a:pt x="8188" y="411"/>
                    <a:pt x="7840" y="934"/>
                    <a:pt x="7227" y="1457"/>
                  </a:cubicBezTo>
                  <a:cubicBezTo>
                    <a:pt x="6620" y="1979"/>
                    <a:pt x="5659" y="2418"/>
                    <a:pt x="4530" y="2418"/>
                  </a:cubicBezTo>
                  <a:cubicBezTo>
                    <a:pt x="3917" y="2418"/>
                    <a:pt x="3394" y="2328"/>
                    <a:pt x="2872" y="2070"/>
                  </a:cubicBezTo>
                  <a:cubicBezTo>
                    <a:pt x="2175" y="1721"/>
                    <a:pt x="1478" y="1199"/>
                    <a:pt x="1046" y="850"/>
                  </a:cubicBezTo>
                  <a:cubicBezTo>
                    <a:pt x="872" y="586"/>
                    <a:pt x="607" y="411"/>
                    <a:pt x="523" y="328"/>
                  </a:cubicBezTo>
                  <a:cubicBezTo>
                    <a:pt x="433" y="237"/>
                    <a:pt x="433" y="154"/>
                    <a:pt x="349" y="154"/>
                  </a:cubicBez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603;p64">
              <a:extLst>
                <a:ext uri="{FF2B5EF4-FFF2-40B4-BE49-F238E27FC236}">
                  <a16:creationId xmlns:a16="http://schemas.microsoft.com/office/drawing/2014/main" id="{4B15C18D-588D-6CA1-26CD-077A541E40E4}"/>
                </a:ext>
              </a:extLst>
            </p:cNvPr>
            <p:cNvSpPr/>
            <p:nvPr/>
          </p:nvSpPr>
          <p:spPr>
            <a:xfrm>
              <a:off x="-2792975" y="2068000"/>
              <a:ext cx="37125" cy="64825"/>
            </a:xfrm>
            <a:custGeom>
              <a:avLst/>
              <a:gdLst/>
              <a:ahLst/>
              <a:cxnLst/>
              <a:rect l="l" t="t" r="r" b="b"/>
              <a:pathLst>
                <a:path w="1485" h="2593" extrusionOk="0">
                  <a:moveTo>
                    <a:pt x="1136" y="1"/>
                  </a:moveTo>
                  <a:lnTo>
                    <a:pt x="91" y="1220"/>
                  </a:lnTo>
                  <a:cubicBezTo>
                    <a:pt x="0" y="1311"/>
                    <a:pt x="0" y="1394"/>
                    <a:pt x="91" y="1485"/>
                  </a:cubicBezTo>
                  <a:lnTo>
                    <a:pt x="1136" y="2530"/>
                  </a:lnTo>
                  <a:cubicBezTo>
                    <a:pt x="1178" y="2572"/>
                    <a:pt x="1242" y="2593"/>
                    <a:pt x="1296" y="2593"/>
                  </a:cubicBezTo>
                  <a:cubicBezTo>
                    <a:pt x="1350" y="2593"/>
                    <a:pt x="1394" y="2572"/>
                    <a:pt x="1394" y="2530"/>
                  </a:cubicBezTo>
                  <a:cubicBezTo>
                    <a:pt x="1484" y="2440"/>
                    <a:pt x="1484" y="2356"/>
                    <a:pt x="1394" y="2265"/>
                  </a:cubicBezTo>
                  <a:lnTo>
                    <a:pt x="439" y="1311"/>
                  </a:lnTo>
                  <a:lnTo>
                    <a:pt x="1394" y="266"/>
                  </a:lnTo>
                  <a:cubicBezTo>
                    <a:pt x="1484" y="175"/>
                    <a:pt x="1484" y="91"/>
                    <a:pt x="1394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604;p64">
              <a:extLst>
                <a:ext uri="{FF2B5EF4-FFF2-40B4-BE49-F238E27FC236}">
                  <a16:creationId xmlns:a16="http://schemas.microsoft.com/office/drawing/2014/main" id="{1779AD21-5A0F-7B33-0DEE-1C848C76CB79}"/>
                </a:ext>
              </a:extLst>
            </p:cNvPr>
            <p:cNvSpPr/>
            <p:nvPr/>
          </p:nvSpPr>
          <p:spPr>
            <a:xfrm>
              <a:off x="-2721025" y="203107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781" y="0"/>
                  </a:moveTo>
                  <a:cubicBezTo>
                    <a:pt x="432" y="0"/>
                    <a:pt x="84" y="607"/>
                    <a:pt x="84" y="1304"/>
                  </a:cubicBezTo>
                  <a:cubicBezTo>
                    <a:pt x="0" y="2000"/>
                    <a:pt x="348" y="2614"/>
                    <a:pt x="781" y="2614"/>
                  </a:cubicBezTo>
                  <a:cubicBezTo>
                    <a:pt x="1129" y="2614"/>
                    <a:pt x="1477" y="2000"/>
                    <a:pt x="1477" y="1304"/>
                  </a:cubicBezTo>
                  <a:cubicBezTo>
                    <a:pt x="1477" y="607"/>
                    <a:pt x="1220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605;p64">
              <a:extLst>
                <a:ext uri="{FF2B5EF4-FFF2-40B4-BE49-F238E27FC236}">
                  <a16:creationId xmlns:a16="http://schemas.microsoft.com/office/drawing/2014/main" id="{E959A7F0-39C1-FF0A-821E-1CD82CE2C95D}"/>
                </a:ext>
              </a:extLst>
            </p:cNvPr>
            <p:cNvSpPr/>
            <p:nvPr/>
          </p:nvSpPr>
          <p:spPr>
            <a:xfrm>
              <a:off x="-2845250" y="2026725"/>
              <a:ext cx="37125" cy="65550"/>
            </a:xfrm>
            <a:custGeom>
              <a:avLst/>
              <a:gdLst/>
              <a:ahLst/>
              <a:cxnLst/>
              <a:rect l="l" t="t" r="r" b="b"/>
              <a:pathLst>
                <a:path w="1485" h="2622" extrusionOk="0">
                  <a:moveTo>
                    <a:pt x="698" y="0"/>
                  </a:moveTo>
                  <a:cubicBezTo>
                    <a:pt x="349" y="0"/>
                    <a:pt x="1" y="607"/>
                    <a:pt x="1" y="1303"/>
                  </a:cubicBezTo>
                  <a:cubicBezTo>
                    <a:pt x="1" y="2091"/>
                    <a:pt x="266" y="2613"/>
                    <a:pt x="698" y="2613"/>
                  </a:cubicBezTo>
                  <a:cubicBezTo>
                    <a:pt x="725" y="2619"/>
                    <a:pt x="752" y="2621"/>
                    <a:pt x="778" y="2621"/>
                  </a:cubicBezTo>
                  <a:cubicBezTo>
                    <a:pt x="1168" y="2621"/>
                    <a:pt x="1394" y="2047"/>
                    <a:pt x="1394" y="1394"/>
                  </a:cubicBezTo>
                  <a:cubicBezTo>
                    <a:pt x="1485" y="607"/>
                    <a:pt x="1137" y="0"/>
                    <a:pt x="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606;p64">
              <a:extLst>
                <a:ext uri="{FF2B5EF4-FFF2-40B4-BE49-F238E27FC236}">
                  <a16:creationId xmlns:a16="http://schemas.microsoft.com/office/drawing/2014/main" id="{85D2C24C-C50A-9E39-1110-CF0593705381}"/>
                </a:ext>
              </a:extLst>
            </p:cNvPr>
            <p:cNvSpPr/>
            <p:nvPr/>
          </p:nvSpPr>
          <p:spPr>
            <a:xfrm>
              <a:off x="-2888800" y="1980900"/>
              <a:ext cx="80675" cy="52300"/>
            </a:xfrm>
            <a:custGeom>
              <a:avLst/>
              <a:gdLst/>
              <a:ahLst/>
              <a:cxnLst/>
              <a:rect l="l" t="t" r="r" b="b"/>
              <a:pathLst>
                <a:path w="3227" h="2092" extrusionOk="0">
                  <a:moveTo>
                    <a:pt x="2530" y="1"/>
                  </a:moveTo>
                  <a:cubicBezTo>
                    <a:pt x="2182" y="1"/>
                    <a:pt x="1743" y="91"/>
                    <a:pt x="1311" y="349"/>
                  </a:cubicBezTo>
                  <a:cubicBezTo>
                    <a:pt x="872" y="614"/>
                    <a:pt x="440" y="1046"/>
                    <a:pt x="91" y="1833"/>
                  </a:cubicBezTo>
                  <a:cubicBezTo>
                    <a:pt x="1" y="1917"/>
                    <a:pt x="91" y="2007"/>
                    <a:pt x="175" y="2091"/>
                  </a:cubicBezTo>
                  <a:cubicBezTo>
                    <a:pt x="266" y="2091"/>
                    <a:pt x="349" y="2091"/>
                    <a:pt x="440" y="2007"/>
                  </a:cubicBezTo>
                  <a:cubicBezTo>
                    <a:pt x="698" y="1311"/>
                    <a:pt x="1137" y="872"/>
                    <a:pt x="1485" y="697"/>
                  </a:cubicBezTo>
                  <a:cubicBezTo>
                    <a:pt x="1917" y="440"/>
                    <a:pt x="2265" y="349"/>
                    <a:pt x="2530" y="349"/>
                  </a:cubicBezTo>
                  <a:cubicBezTo>
                    <a:pt x="2704" y="349"/>
                    <a:pt x="2788" y="440"/>
                    <a:pt x="2879" y="440"/>
                  </a:cubicBezTo>
                  <a:lnTo>
                    <a:pt x="2962" y="440"/>
                  </a:lnTo>
                  <a:cubicBezTo>
                    <a:pt x="3053" y="440"/>
                    <a:pt x="3136" y="440"/>
                    <a:pt x="3227" y="349"/>
                  </a:cubicBezTo>
                  <a:cubicBezTo>
                    <a:pt x="3227" y="265"/>
                    <a:pt x="3136" y="175"/>
                    <a:pt x="3053" y="91"/>
                  </a:cubicBezTo>
                  <a:cubicBezTo>
                    <a:pt x="3053" y="91"/>
                    <a:pt x="2879" y="1"/>
                    <a:pt x="253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607;p64">
              <a:extLst>
                <a:ext uri="{FF2B5EF4-FFF2-40B4-BE49-F238E27FC236}">
                  <a16:creationId xmlns:a16="http://schemas.microsoft.com/office/drawing/2014/main" id="{67A93DC7-A4CF-9747-43EB-1B6703C1AEC8}"/>
                </a:ext>
              </a:extLst>
            </p:cNvPr>
            <p:cNvSpPr/>
            <p:nvPr/>
          </p:nvSpPr>
          <p:spPr>
            <a:xfrm>
              <a:off x="-2736375" y="1978825"/>
              <a:ext cx="76325" cy="46600"/>
            </a:xfrm>
            <a:custGeom>
              <a:avLst/>
              <a:gdLst/>
              <a:ahLst/>
              <a:cxnLst/>
              <a:rect l="l" t="t" r="r" b="b"/>
              <a:pathLst>
                <a:path w="3053" h="1864" extrusionOk="0">
                  <a:moveTo>
                    <a:pt x="698" y="0"/>
                  </a:moveTo>
                  <a:cubicBezTo>
                    <a:pt x="349" y="0"/>
                    <a:pt x="175" y="84"/>
                    <a:pt x="175" y="84"/>
                  </a:cubicBezTo>
                  <a:cubicBezTo>
                    <a:pt x="91" y="84"/>
                    <a:pt x="1" y="174"/>
                    <a:pt x="1" y="258"/>
                  </a:cubicBezTo>
                  <a:cubicBezTo>
                    <a:pt x="91" y="348"/>
                    <a:pt x="175" y="432"/>
                    <a:pt x="266" y="432"/>
                  </a:cubicBezTo>
                  <a:cubicBezTo>
                    <a:pt x="266" y="432"/>
                    <a:pt x="440" y="348"/>
                    <a:pt x="698" y="348"/>
                  </a:cubicBezTo>
                  <a:cubicBezTo>
                    <a:pt x="962" y="348"/>
                    <a:pt x="1395" y="432"/>
                    <a:pt x="1834" y="606"/>
                  </a:cubicBezTo>
                  <a:cubicBezTo>
                    <a:pt x="2008" y="697"/>
                    <a:pt x="2182" y="871"/>
                    <a:pt x="2356" y="1045"/>
                  </a:cubicBezTo>
                  <a:cubicBezTo>
                    <a:pt x="2530" y="1219"/>
                    <a:pt x="2614" y="1394"/>
                    <a:pt x="2705" y="1742"/>
                  </a:cubicBezTo>
                  <a:cubicBezTo>
                    <a:pt x="2705" y="1801"/>
                    <a:pt x="2791" y="1863"/>
                    <a:pt x="2871" y="1863"/>
                  </a:cubicBezTo>
                  <a:cubicBezTo>
                    <a:pt x="2905" y="1863"/>
                    <a:pt x="2938" y="1852"/>
                    <a:pt x="2962" y="1826"/>
                  </a:cubicBezTo>
                  <a:cubicBezTo>
                    <a:pt x="3053" y="1826"/>
                    <a:pt x="3053" y="1742"/>
                    <a:pt x="3053" y="1652"/>
                  </a:cubicBezTo>
                  <a:cubicBezTo>
                    <a:pt x="2962" y="1303"/>
                    <a:pt x="2788" y="1045"/>
                    <a:pt x="2614" y="780"/>
                  </a:cubicBezTo>
                  <a:cubicBezTo>
                    <a:pt x="2356" y="432"/>
                    <a:pt x="2008" y="258"/>
                    <a:pt x="1659" y="174"/>
                  </a:cubicBezTo>
                  <a:cubicBezTo>
                    <a:pt x="1311" y="84"/>
                    <a:pt x="962" y="0"/>
                    <a:pt x="698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608;p64">
              <a:extLst>
                <a:ext uri="{FF2B5EF4-FFF2-40B4-BE49-F238E27FC236}">
                  <a16:creationId xmlns:a16="http://schemas.microsoft.com/office/drawing/2014/main" id="{8D170FB8-EA0B-20C0-F7DA-40BEC68D0F76}"/>
                </a:ext>
              </a:extLst>
            </p:cNvPr>
            <p:cNvSpPr/>
            <p:nvPr/>
          </p:nvSpPr>
          <p:spPr>
            <a:xfrm>
              <a:off x="-2928000" y="1384250"/>
              <a:ext cx="331025" cy="337650"/>
            </a:xfrm>
            <a:custGeom>
              <a:avLst/>
              <a:gdLst/>
              <a:ahLst/>
              <a:cxnLst/>
              <a:rect l="l" t="t" r="r" b="b"/>
              <a:pathLst>
                <a:path w="13241" h="13506" extrusionOk="0">
                  <a:moveTo>
                    <a:pt x="6760" y="0"/>
                  </a:moveTo>
                  <a:cubicBezTo>
                    <a:pt x="4976" y="0"/>
                    <a:pt x="5492" y="6885"/>
                    <a:pt x="5492" y="6885"/>
                  </a:cubicBezTo>
                  <a:cubicBezTo>
                    <a:pt x="5492" y="6885"/>
                    <a:pt x="4294" y="2007"/>
                    <a:pt x="2916" y="2007"/>
                  </a:cubicBezTo>
                  <a:cubicBezTo>
                    <a:pt x="2904" y="2007"/>
                    <a:pt x="2891" y="2007"/>
                    <a:pt x="2879" y="2008"/>
                  </a:cubicBezTo>
                  <a:cubicBezTo>
                    <a:pt x="1485" y="2091"/>
                    <a:pt x="4098" y="9060"/>
                    <a:pt x="4098" y="9060"/>
                  </a:cubicBezTo>
                  <a:cubicBezTo>
                    <a:pt x="4098" y="9060"/>
                    <a:pt x="2256" y="7053"/>
                    <a:pt x="1209" y="7053"/>
                  </a:cubicBezTo>
                  <a:cubicBezTo>
                    <a:pt x="947" y="7053"/>
                    <a:pt x="735" y="7178"/>
                    <a:pt x="614" y="7492"/>
                  </a:cubicBezTo>
                  <a:cubicBezTo>
                    <a:pt x="1" y="9060"/>
                    <a:pt x="4879" y="13505"/>
                    <a:pt x="4879" y="13505"/>
                  </a:cubicBezTo>
                  <a:lnTo>
                    <a:pt x="8363" y="13505"/>
                  </a:lnTo>
                  <a:cubicBezTo>
                    <a:pt x="8363" y="13505"/>
                    <a:pt x="12892" y="9847"/>
                    <a:pt x="12286" y="8537"/>
                  </a:cubicBezTo>
                  <a:cubicBezTo>
                    <a:pt x="12124" y="8194"/>
                    <a:pt x="11879" y="8068"/>
                    <a:pt x="11606" y="8068"/>
                  </a:cubicBezTo>
                  <a:cubicBezTo>
                    <a:pt x="10839" y="8068"/>
                    <a:pt x="9847" y="9060"/>
                    <a:pt x="9847" y="9060"/>
                  </a:cubicBezTo>
                  <a:cubicBezTo>
                    <a:pt x="9847" y="9060"/>
                    <a:pt x="13240" y="4530"/>
                    <a:pt x="11937" y="3576"/>
                  </a:cubicBezTo>
                  <a:cubicBezTo>
                    <a:pt x="11802" y="3476"/>
                    <a:pt x="11653" y="3432"/>
                    <a:pt x="11495" y="3432"/>
                  </a:cubicBezTo>
                  <a:cubicBezTo>
                    <a:pt x="10116" y="3432"/>
                    <a:pt x="8014" y="6795"/>
                    <a:pt x="8014" y="6795"/>
                  </a:cubicBezTo>
                  <a:cubicBezTo>
                    <a:pt x="8014" y="6795"/>
                    <a:pt x="8537" y="175"/>
                    <a:pt x="6795" y="1"/>
                  </a:cubicBezTo>
                  <a:cubicBezTo>
                    <a:pt x="6783" y="0"/>
                    <a:pt x="6771" y="0"/>
                    <a:pt x="676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609;p64">
              <a:extLst>
                <a:ext uri="{FF2B5EF4-FFF2-40B4-BE49-F238E27FC236}">
                  <a16:creationId xmlns:a16="http://schemas.microsoft.com/office/drawing/2014/main" id="{A192F235-D739-80BB-5A3A-70AF8858CA4D}"/>
                </a:ext>
              </a:extLst>
            </p:cNvPr>
            <p:cNvSpPr/>
            <p:nvPr/>
          </p:nvSpPr>
          <p:spPr>
            <a:xfrm>
              <a:off x="-3080425" y="1595825"/>
              <a:ext cx="583975" cy="184900"/>
            </a:xfrm>
            <a:custGeom>
              <a:avLst/>
              <a:gdLst/>
              <a:ahLst/>
              <a:cxnLst/>
              <a:rect l="l" t="t" r="r" b="b"/>
              <a:pathLst>
                <a:path w="23359" h="7396" extrusionOk="0">
                  <a:moveTo>
                    <a:pt x="3595" y="0"/>
                  </a:moveTo>
                  <a:cubicBezTo>
                    <a:pt x="2434" y="0"/>
                    <a:pt x="3311" y="2778"/>
                    <a:pt x="3311" y="2778"/>
                  </a:cubicBezTo>
                  <a:cubicBezTo>
                    <a:pt x="1" y="3906"/>
                    <a:pt x="523" y="6087"/>
                    <a:pt x="1743" y="6171"/>
                  </a:cubicBezTo>
                  <a:cubicBezTo>
                    <a:pt x="2879" y="6171"/>
                    <a:pt x="4969" y="4345"/>
                    <a:pt x="4969" y="4345"/>
                  </a:cubicBezTo>
                  <a:lnTo>
                    <a:pt x="19512" y="4868"/>
                  </a:lnTo>
                  <a:cubicBezTo>
                    <a:pt x="19512" y="4868"/>
                    <a:pt x="20731" y="7042"/>
                    <a:pt x="21776" y="7307"/>
                  </a:cubicBezTo>
                  <a:cubicBezTo>
                    <a:pt x="21942" y="7367"/>
                    <a:pt x="22101" y="7396"/>
                    <a:pt x="22247" y="7396"/>
                  </a:cubicBezTo>
                  <a:cubicBezTo>
                    <a:pt x="22945" y="7396"/>
                    <a:pt x="23359" y="6732"/>
                    <a:pt x="22996" y="5648"/>
                  </a:cubicBezTo>
                  <a:cubicBezTo>
                    <a:pt x="22647" y="4255"/>
                    <a:pt x="20996" y="4255"/>
                    <a:pt x="20996" y="4255"/>
                  </a:cubicBezTo>
                  <a:cubicBezTo>
                    <a:pt x="20996" y="4255"/>
                    <a:pt x="21693" y="4081"/>
                    <a:pt x="22389" y="3300"/>
                  </a:cubicBezTo>
                  <a:cubicBezTo>
                    <a:pt x="23170" y="2603"/>
                    <a:pt x="22647" y="771"/>
                    <a:pt x="21867" y="339"/>
                  </a:cubicBezTo>
                  <a:cubicBezTo>
                    <a:pt x="21802" y="306"/>
                    <a:pt x="21731" y="291"/>
                    <a:pt x="21656" y="291"/>
                  </a:cubicBezTo>
                  <a:cubicBezTo>
                    <a:pt x="20732" y="291"/>
                    <a:pt x="19163" y="2616"/>
                    <a:pt x="19163" y="2778"/>
                  </a:cubicBezTo>
                  <a:lnTo>
                    <a:pt x="5575" y="2339"/>
                  </a:lnTo>
                  <a:cubicBezTo>
                    <a:pt x="5575" y="2339"/>
                    <a:pt x="6188" y="1035"/>
                    <a:pt x="4182" y="164"/>
                  </a:cubicBezTo>
                  <a:cubicBezTo>
                    <a:pt x="3945" y="50"/>
                    <a:pt x="3751" y="0"/>
                    <a:pt x="35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610;p64">
              <a:extLst>
                <a:ext uri="{FF2B5EF4-FFF2-40B4-BE49-F238E27FC236}">
                  <a16:creationId xmlns:a16="http://schemas.microsoft.com/office/drawing/2014/main" id="{12E33171-BFDE-D9F0-33A4-58436F28129E}"/>
                </a:ext>
              </a:extLst>
            </p:cNvPr>
            <p:cNvSpPr/>
            <p:nvPr/>
          </p:nvSpPr>
          <p:spPr>
            <a:xfrm>
              <a:off x="-3178325" y="1697825"/>
              <a:ext cx="755550" cy="397900"/>
            </a:xfrm>
            <a:custGeom>
              <a:avLst/>
              <a:gdLst/>
              <a:ahLst/>
              <a:cxnLst/>
              <a:rect l="l" t="t" r="r" b="b"/>
              <a:pathLst>
                <a:path w="30222" h="15916" extrusionOk="0">
                  <a:moveTo>
                    <a:pt x="16550" y="1"/>
                  </a:moveTo>
                  <a:cubicBezTo>
                    <a:pt x="15763" y="1"/>
                    <a:pt x="14982" y="1"/>
                    <a:pt x="14285" y="91"/>
                  </a:cubicBezTo>
                  <a:cubicBezTo>
                    <a:pt x="9666" y="349"/>
                    <a:pt x="1" y="1568"/>
                    <a:pt x="4439" y="5575"/>
                  </a:cubicBezTo>
                  <a:cubicBezTo>
                    <a:pt x="4439" y="5575"/>
                    <a:pt x="781" y="9846"/>
                    <a:pt x="1917" y="10801"/>
                  </a:cubicBezTo>
                  <a:cubicBezTo>
                    <a:pt x="2145" y="10972"/>
                    <a:pt x="2418" y="11041"/>
                    <a:pt x="2708" y="11041"/>
                  </a:cubicBezTo>
                  <a:cubicBezTo>
                    <a:pt x="3305" y="11041"/>
                    <a:pt x="3970" y="10748"/>
                    <a:pt x="4439" y="10453"/>
                  </a:cubicBezTo>
                  <a:lnTo>
                    <a:pt x="4439" y="10453"/>
                  </a:lnTo>
                  <a:cubicBezTo>
                    <a:pt x="4356" y="11937"/>
                    <a:pt x="4530" y="13330"/>
                    <a:pt x="4614" y="14634"/>
                  </a:cubicBezTo>
                  <a:cubicBezTo>
                    <a:pt x="4614" y="14634"/>
                    <a:pt x="4794" y="15766"/>
                    <a:pt x="5447" y="15766"/>
                  </a:cubicBezTo>
                  <a:cubicBezTo>
                    <a:pt x="5584" y="15766"/>
                    <a:pt x="5742" y="15716"/>
                    <a:pt x="5924" y="15595"/>
                  </a:cubicBezTo>
                  <a:cubicBezTo>
                    <a:pt x="6969" y="14808"/>
                    <a:pt x="8362" y="9059"/>
                    <a:pt x="8362" y="9059"/>
                  </a:cubicBezTo>
                  <a:cubicBezTo>
                    <a:pt x="8362" y="9059"/>
                    <a:pt x="9085" y="10174"/>
                    <a:pt x="9955" y="10174"/>
                  </a:cubicBezTo>
                  <a:cubicBezTo>
                    <a:pt x="10173" y="10174"/>
                    <a:pt x="10400" y="10104"/>
                    <a:pt x="10627" y="9930"/>
                  </a:cubicBezTo>
                  <a:cubicBezTo>
                    <a:pt x="11756" y="9059"/>
                    <a:pt x="12104" y="8362"/>
                    <a:pt x="12104" y="8362"/>
                  </a:cubicBezTo>
                  <a:cubicBezTo>
                    <a:pt x="12104" y="8362"/>
                    <a:pt x="13176" y="9659"/>
                    <a:pt x="14360" y="9659"/>
                  </a:cubicBezTo>
                  <a:cubicBezTo>
                    <a:pt x="14830" y="9659"/>
                    <a:pt x="15317" y="9455"/>
                    <a:pt x="15763" y="8885"/>
                  </a:cubicBezTo>
                  <a:cubicBezTo>
                    <a:pt x="15763" y="8885"/>
                    <a:pt x="16704" y="9936"/>
                    <a:pt x="17724" y="9936"/>
                  </a:cubicBezTo>
                  <a:cubicBezTo>
                    <a:pt x="18286" y="9936"/>
                    <a:pt x="18872" y="9617"/>
                    <a:pt x="19337" y="8627"/>
                  </a:cubicBezTo>
                  <a:cubicBezTo>
                    <a:pt x="19337" y="8627"/>
                    <a:pt x="19884" y="9976"/>
                    <a:pt x="20744" y="9976"/>
                  </a:cubicBezTo>
                  <a:cubicBezTo>
                    <a:pt x="21120" y="9976"/>
                    <a:pt x="21557" y="9718"/>
                    <a:pt x="22034" y="8975"/>
                  </a:cubicBezTo>
                  <a:cubicBezTo>
                    <a:pt x="22034" y="8975"/>
                    <a:pt x="22472" y="10007"/>
                    <a:pt x="23185" y="10007"/>
                  </a:cubicBezTo>
                  <a:cubicBezTo>
                    <a:pt x="23529" y="10007"/>
                    <a:pt x="23936" y="9768"/>
                    <a:pt x="24389" y="9059"/>
                  </a:cubicBezTo>
                  <a:cubicBezTo>
                    <a:pt x="24389" y="9059"/>
                    <a:pt x="25036" y="15916"/>
                    <a:pt x="26776" y="15916"/>
                  </a:cubicBezTo>
                  <a:cubicBezTo>
                    <a:pt x="27055" y="15916"/>
                    <a:pt x="27362" y="15740"/>
                    <a:pt x="27699" y="15330"/>
                  </a:cubicBezTo>
                  <a:cubicBezTo>
                    <a:pt x="30222" y="12459"/>
                    <a:pt x="29002" y="1"/>
                    <a:pt x="1655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5" name="Google Shape;1041;p51">
            <a:extLst>
              <a:ext uri="{FF2B5EF4-FFF2-40B4-BE49-F238E27FC236}">
                <a16:creationId xmlns:a16="http://schemas.microsoft.com/office/drawing/2014/main" id="{996489E7-543C-3562-9AC6-8612E9A55496}"/>
              </a:ext>
            </a:extLst>
          </p:cNvPr>
          <p:cNvGrpSpPr/>
          <p:nvPr/>
        </p:nvGrpSpPr>
        <p:grpSpPr>
          <a:xfrm>
            <a:off x="9259502" y="-134753"/>
            <a:ext cx="804225" cy="829577"/>
            <a:chOff x="3822621" y="2484633"/>
            <a:chExt cx="1498758" cy="2401912"/>
          </a:xfrm>
        </p:grpSpPr>
        <p:sp>
          <p:nvSpPr>
            <p:cNvPr id="56" name="Google Shape;1042;p51">
              <a:extLst>
                <a:ext uri="{FF2B5EF4-FFF2-40B4-BE49-F238E27FC236}">
                  <a16:creationId xmlns:a16="http://schemas.microsoft.com/office/drawing/2014/main" id="{A23403A7-DD28-B812-0382-D9C3A0C09575}"/>
                </a:ext>
              </a:extLst>
            </p:cNvPr>
            <p:cNvSpPr/>
            <p:nvPr/>
          </p:nvSpPr>
          <p:spPr>
            <a:xfrm>
              <a:off x="3931340" y="4686575"/>
              <a:ext cx="1283187" cy="199970"/>
            </a:xfrm>
            <a:custGeom>
              <a:avLst/>
              <a:gdLst/>
              <a:ahLst/>
              <a:cxnLst/>
              <a:rect l="l" t="t" r="r" b="b"/>
              <a:pathLst>
                <a:path w="22912" h="3576" extrusionOk="0">
                  <a:moveTo>
                    <a:pt x="11414" y="1"/>
                  </a:moveTo>
                  <a:cubicBezTo>
                    <a:pt x="5143" y="1"/>
                    <a:pt x="0" y="788"/>
                    <a:pt x="0" y="1833"/>
                  </a:cubicBezTo>
                  <a:cubicBezTo>
                    <a:pt x="0" y="2788"/>
                    <a:pt x="5143" y="3575"/>
                    <a:pt x="11414" y="3575"/>
                  </a:cubicBezTo>
                  <a:cubicBezTo>
                    <a:pt x="17769" y="3575"/>
                    <a:pt x="22912" y="2788"/>
                    <a:pt x="22912" y="1833"/>
                  </a:cubicBezTo>
                  <a:cubicBezTo>
                    <a:pt x="22912" y="788"/>
                    <a:pt x="17769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7" name="Google Shape;1043;p51">
              <a:extLst>
                <a:ext uri="{FF2B5EF4-FFF2-40B4-BE49-F238E27FC236}">
                  <a16:creationId xmlns:a16="http://schemas.microsoft.com/office/drawing/2014/main" id="{925E90A1-183C-06DC-DC0A-EEF17D7D60D4}"/>
                </a:ext>
              </a:extLst>
            </p:cNvPr>
            <p:cNvGrpSpPr/>
            <p:nvPr/>
          </p:nvGrpSpPr>
          <p:grpSpPr>
            <a:xfrm>
              <a:off x="3822621" y="2484633"/>
              <a:ext cx="1498758" cy="2328166"/>
              <a:chOff x="-1797400" y="1677700"/>
              <a:chExt cx="801775" cy="1245475"/>
            </a:xfrm>
          </p:grpSpPr>
          <p:sp>
            <p:nvSpPr>
              <p:cNvPr id="58" name="Google Shape;1044;p51">
                <a:extLst>
                  <a:ext uri="{FF2B5EF4-FFF2-40B4-BE49-F238E27FC236}">
                    <a16:creationId xmlns:a16="http://schemas.microsoft.com/office/drawing/2014/main" id="{0C13D358-4E07-E841-9C4F-0A3C4F0FD52A}"/>
                  </a:ext>
                </a:extLst>
              </p:cNvPr>
              <p:cNvSpPr/>
              <p:nvPr/>
            </p:nvSpPr>
            <p:spPr>
              <a:xfrm>
                <a:off x="-1751500" y="1677700"/>
                <a:ext cx="707825" cy="853600"/>
              </a:xfrm>
              <a:custGeom>
                <a:avLst/>
                <a:gdLst/>
                <a:ahLst/>
                <a:cxnLst/>
                <a:rect l="l" t="t" r="r" b="b"/>
                <a:pathLst>
                  <a:path w="28313" h="34144" extrusionOk="0">
                    <a:moveTo>
                      <a:pt x="13763" y="0"/>
                    </a:moveTo>
                    <a:cubicBezTo>
                      <a:pt x="6362" y="0"/>
                      <a:pt x="3749" y="2174"/>
                      <a:pt x="1833" y="7839"/>
                    </a:cubicBezTo>
                    <a:cubicBezTo>
                      <a:pt x="0" y="13588"/>
                      <a:pt x="3136" y="21685"/>
                      <a:pt x="5666" y="34144"/>
                    </a:cubicBezTo>
                    <a:lnTo>
                      <a:pt x="22563" y="34144"/>
                    </a:lnTo>
                    <a:cubicBezTo>
                      <a:pt x="25086" y="21685"/>
                      <a:pt x="28312" y="13588"/>
                      <a:pt x="26396" y="7839"/>
                    </a:cubicBezTo>
                    <a:cubicBezTo>
                      <a:pt x="24480" y="2174"/>
                      <a:pt x="21253" y="0"/>
                      <a:pt x="137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045;p51">
                <a:extLst>
                  <a:ext uri="{FF2B5EF4-FFF2-40B4-BE49-F238E27FC236}">
                    <a16:creationId xmlns:a16="http://schemas.microsoft.com/office/drawing/2014/main" id="{63EFD40E-A9F5-6DF0-AA9F-97B723794ED2}"/>
                  </a:ext>
                </a:extLst>
              </p:cNvPr>
              <p:cNvSpPr/>
              <p:nvPr/>
            </p:nvSpPr>
            <p:spPr>
              <a:xfrm>
                <a:off x="-1675200" y="2311825"/>
                <a:ext cx="74050" cy="6102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441" extrusionOk="0">
                    <a:moveTo>
                      <a:pt x="652" y="1"/>
                    </a:moveTo>
                    <a:cubicBezTo>
                      <a:pt x="608" y="1"/>
                      <a:pt x="565" y="24"/>
                      <a:pt x="523" y="69"/>
                    </a:cubicBezTo>
                    <a:cubicBezTo>
                      <a:pt x="523" y="152"/>
                      <a:pt x="523" y="243"/>
                      <a:pt x="607" y="243"/>
                    </a:cubicBezTo>
                    <a:lnTo>
                      <a:pt x="1568" y="1023"/>
                    </a:lnTo>
                    <a:lnTo>
                      <a:pt x="1568" y="1023"/>
                    </a:lnTo>
                    <a:lnTo>
                      <a:pt x="258" y="501"/>
                    </a:lnTo>
                    <a:cubicBezTo>
                      <a:pt x="175" y="501"/>
                      <a:pt x="84" y="501"/>
                      <a:pt x="84" y="591"/>
                    </a:cubicBezTo>
                    <a:cubicBezTo>
                      <a:pt x="0" y="675"/>
                      <a:pt x="84" y="766"/>
                      <a:pt x="84" y="766"/>
                    </a:cubicBezTo>
                    <a:lnTo>
                      <a:pt x="1304" y="1462"/>
                    </a:lnTo>
                    <a:lnTo>
                      <a:pt x="1304" y="1462"/>
                    </a:lnTo>
                    <a:lnTo>
                      <a:pt x="84" y="1198"/>
                    </a:lnTo>
                    <a:cubicBezTo>
                      <a:pt x="84" y="1198"/>
                      <a:pt x="0" y="1198"/>
                      <a:pt x="0" y="1288"/>
                    </a:cubicBezTo>
                    <a:cubicBezTo>
                      <a:pt x="0" y="1288"/>
                      <a:pt x="0" y="1372"/>
                      <a:pt x="84" y="1372"/>
                    </a:cubicBezTo>
                    <a:lnTo>
                      <a:pt x="1220" y="1811"/>
                    </a:lnTo>
                    <a:lnTo>
                      <a:pt x="258" y="1720"/>
                    </a:lnTo>
                    <a:cubicBezTo>
                      <a:pt x="175" y="1720"/>
                      <a:pt x="84" y="1811"/>
                      <a:pt x="84" y="1894"/>
                    </a:cubicBezTo>
                    <a:cubicBezTo>
                      <a:pt x="175" y="1894"/>
                      <a:pt x="175" y="1985"/>
                      <a:pt x="258" y="1985"/>
                    </a:cubicBezTo>
                    <a:cubicBezTo>
                      <a:pt x="258" y="1985"/>
                      <a:pt x="1478" y="2333"/>
                      <a:pt x="2349" y="2417"/>
                    </a:cubicBezTo>
                    <a:cubicBezTo>
                      <a:pt x="2395" y="2417"/>
                      <a:pt x="2463" y="2441"/>
                      <a:pt x="2541" y="2441"/>
                    </a:cubicBezTo>
                    <a:cubicBezTo>
                      <a:pt x="2617" y="2441"/>
                      <a:pt x="2702" y="2419"/>
                      <a:pt x="2788" y="2333"/>
                    </a:cubicBezTo>
                    <a:cubicBezTo>
                      <a:pt x="2962" y="2159"/>
                      <a:pt x="2871" y="1985"/>
                      <a:pt x="2788" y="1811"/>
                    </a:cubicBezTo>
                    <a:cubicBezTo>
                      <a:pt x="2788" y="1811"/>
                      <a:pt x="2614" y="1198"/>
                      <a:pt x="2523" y="675"/>
                    </a:cubicBezTo>
                    <a:cubicBezTo>
                      <a:pt x="2523" y="591"/>
                      <a:pt x="2439" y="417"/>
                      <a:pt x="2349" y="327"/>
                    </a:cubicBezTo>
                    <a:cubicBezTo>
                      <a:pt x="2321" y="299"/>
                      <a:pt x="2292" y="289"/>
                      <a:pt x="2266" y="289"/>
                    </a:cubicBezTo>
                    <a:cubicBezTo>
                      <a:pt x="2215" y="289"/>
                      <a:pt x="2175" y="327"/>
                      <a:pt x="2175" y="327"/>
                    </a:cubicBezTo>
                    <a:cubicBezTo>
                      <a:pt x="2091" y="501"/>
                      <a:pt x="2091" y="675"/>
                      <a:pt x="2091" y="1023"/>
                    </a:cubicBezTo>
                    <a:lnTo>
                      <a:pt x="781" y="69"/>
                    </a:lnTo>
                    <a:cubicBezTo>
                      <a:pt x="739" y="24"/>
                      <a:pt x="696" y="1"/>
                      <a:pt x="652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046;p51">
                <a:extLst>
                  <a:ext uri="{FF2B5EF4-FFF2-40B4-BE49-F238E27FC236}">
                    <a16:creationId xmlns:a16="http://schemas.microsoft.com/office/drawing/2014/main" id="{6C45E8C1-E92E-FD4B-35DA-311595316D03}"/>
                  </a:ext>
                </a:extLst>
              </p:cNvPr>
              <p:cNvSpPr/>
              <p:nvPr/>
            </p:nvSpPr>
            <p:spPr>
              <a:xfrm>
                <a:off x="-1622950" y="2348375"/>
                <a:ext cx="141500" cy="106725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4269" extrusionOk="0">
                    <a:moveTo>
                      <a:pt x="607" y="0"/>
                    </a:moveTo>
                    <a:cubicBezTo>
                      <a:pt x="433" y="432"/>
                      <a:pt x="349" y="607"/>
                      <a:pt x="1" y="955"/>
                    </a:cubicBezTo>
                    <a:lnTo>
                      <a:pt x="3833" y="4091"/>
                    </a:lnTo>
                    <a:cubicBezTo>
                      <a:pt x="4042" y="4210"/>
                      <a:pt x="4271" y="4268"/>
                      <a:pt x="4494" y="4268"/>
                    </a:cubicBezTo>
                    <a:cubicBezTo>
                      <a:pt x="4918" y="4268"/>
                      <a:pt x="5316" y="4057"/>
                      <a:pt x="5485" y="3659"/>
                    </a:cubicBezTo>
                    <a:cubicBezTo>
                      <a:pt x="5659" y="3136"/>
                      <a:pt x="5575" y="2613"/>
                      <a:pt x="5136" y="2349"/>
                    </a:cubicBezTo>
                    <a:cubicBezTo>
                      <a:pt x="4091" y="1652"/>
                      <a:pt x="607" y="0"/>
                      <a:pt x="6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047;p51">
                <a:extLst>
                  <a:ext uri="{FF2B5EF4-FFF2-40B4-BE49-F238E27FC236}">
                    <a16:creationId xmlns:a16="http://schemas.microsoft.com/office/drawing/2014/main" id="{6A51E648-93A3-9FE8-8D6E-9B271E8C2C6A}"/>
                  </a:ext>
                </a:extLst>
              </p:cNvPr>
              <p:cNvSpPr/>
              <p:nvPr/>
            </p:nvSpPr>
            <p:spPr>
              <a:xfrm>
                <a:off x="-1538100" y="2362550"/>
                <a:ext cx="139375" cy="92525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3701" extrusionOk="0">
                    <a:moveTo>
                      <a:pt x="4541" y="1"/>
                    </a:moveTo>
                    <a:cubicBezTo>
                      <a:pt x="4454" y="1"/>
                      <a:pt x="4364" y="13"/>
                      <a:pt x="4272" y="40"/>
                    </a:cubicBezTo>
                    <a:cubicBezTo>
                      <a:pt x="4098" y="40"/>
                      <a:pt x="697" y="1698"/>
                      <a:pt x="697" y="1698"/>
                    </a:cubicBezTo>
                    <a:cubicBezTo>
                      <a:pt x="265" y="1956"/>
                      <a:pt x="0" y="2479"/>
                      <a:pt x="91" y="2917"/>
                    </a:cubicBezTo>
                    <a:cubicBezTo>
                      <a:pt x="226" y="3386"/>
                      <a:pt x="672" y="3700"/>
                      <a:pt x="1148" y="3700"/>
                    </a:cubicBezTo>
                    <a:cubicBezTo>
                      <a:pt x="1288" y="3700"/>
                      <a:pt x="1430" y="3673"/>
                      <a:pt x="1568" y="3614"/>
                    </a:cubicBezTo>
                    <a:lnTo>
                      <a:pt x="5143" y="1956"/>
                    </a:lnTo>
                    <a:cubicBezTo>
                      <a:pt x="5401" y="1698"/>
                      <a:pt x="5575" y="1259"/>
                      <a:pt x="5491" y="827"/>
                    </a:cubicBezTo>
                    <a:cubicBezTo>
                      <a:pt x="5414" y="384"/>
                      <a:pt x="5027" y="1"/>
                      <a:pt x="45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048;p51">
                <a:extLst>
                  <a:ext uri="{FF2B5EF4-FFF2-40B4-BE49-F238E27FC236}">
                    <a16:creationId xmlns:a16="http://schemas.microsoft.com/office/drawing/2014/main" id="{D59D4EEC-0B82-B8AC-5D68-8A471493DE4B}"/>
                  </a:ext>
                </a:extLst>
              </p:cNvPr>
              <p:cNvSpPr/>
              <p:nvPr/>
            </p:nvSpPr>
            <p:spPr>
              <a:xfrm>
                <a:off x="-1457450" y="2387575"/>
                <a:ext cx="17450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5" extrusionOk="0">
                    <a:moveTo>
                      <a:pt x="84" y="0"/>
                    </a:moveTo>
                    <a:cubicBezTo>
                      <a:pt x="1" y="84"/>
                      <a:pt x="1" y="349"/>
                      <a:pt x="84" y="523"/>
                    </a:cubicBezTo>
                    <a:cubicBezTo>
                      <a:pt x="152" y="716"/>
                      <a:pt x="266" y="815"/>
                      <a:pt x="393" y="815"/>
                    </a:cubicBezTo>
                    <a:cubicBezTo>
                      <a:pt x="435" y="815"/>
                      <a:pt x="479" y="804"/>
                      <a:pt x="523" y="781"/>
                    </a:cubicBezTo>
                    <a:cubicBezTo>
                      <a:pt x="607" y="781"/>
                      <a:pt x="697" y="523"/>
                      <a:pt x="523" y="258"/>
                    </a:cubicBezTo>
                    <a:cubicBezTo>
                      <a:pt x="433" y="84"/>
                      <a:pt x="258" y="0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049;p51">
                <a:extLst>
                  <a:ext uri="{FF2B5EF4-FFF2-40B4-BE49-F238E27FC236}">
                    <a16:creationId xmlns:a16="http://schemas.microsoft.com/office/drawing/2014/main" id="{B1AE17AC-7B21-A159-E34E-C1E32D85F7EF}"/>
                  </a:ext>
                </a:extLst>
              </p:cNvPr>
              <p:cNvSpPr/>
              <p:nvPr/>
            </p:nvSpPr>
            <p:spPr>
              <a:xfrm>
                <a:off x="-1505350" y="2413700"/>
                <a:ext cx="174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6" extrusionOk="0">
                    <a:moveTo>
                      <a:pt x="175" y="0"/>
                    </a:moveTo>
                    <a:cubicBezTo>
                      <a:pt x="84" y="84"/>
                      <a:pt x="0" y="349"/>
                      <a:pt x="175" y="523"/>
                    </a:cubicBezTo>
                    <a:cubicBezTo>
                      <a:pt x="237" y="716"/>
                      <a:pt x="350" y="815"/>
                      <a:pt x="476" y="815"/>
                    </a:cubicBezTo>
                    <a:cubicBezTo>
                      <a:pt x="519" y="815"/>
                      <a:pt x="563" y="804"/>
                      <a:pt x="607" y="781"/>
                    </a:cubicBezTo>
                    <a:cubicBezTo>
                      <a:pt x="697" y="697"/>
                      <a:pt x="697" y="523"/>
                      <a:pt x="607" y="258"/>
                    </a:cubicBezTo>
                    <a:cubicBezTo>
                      <a:pt x="523" y="84"/>
                      <a:pt x="349" y="0"/>
                      <a:pt x="1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050;p51">
                <a:extLst>
                  <a:ext uri="{FF2B5EF4-FFF2-40B4-BE49-F238E27FC236}">
                    <a16:creationId xmlns:a16="http://schemas.microsoft.com/office/drawing/2014/main" id="{AA049C8D-B38B-EE17-4F8F-2CC86EC1A216}"/>
                  </a:ext>
                </a:extLst>
              </p:cNvPr>
              <p:cNvSpPr/>
              <p:nvPr/>
            </p:nvSpPr>
            <p:spPr>
              <a:xfrm>
                <a:off x="-1494550" y="2396275"/>
                <a:ext cx="435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130" extrusionOk="0">
                    <a:moveTo>
                      <a:pt x="1568" y="1"/>
                    </a:moveTo>
                    <a:lnTo>
                      <a:pt x="0" y="781"/>
                    </a:lnTo>
                    <a:lnTo>
                      <a:pt x="175" y="1130"/>
                    </a:lnTo>
                    <a:lnTo>
                      <a:pt x="1742" y="349"/>
                    </a:lnTo>
                    <a:lnTo>
                      <a:pt x="15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051;p51">
                <a:extLst>
                  <a:ext uri="{FF2B5EF4-FFF2-40B4-BE49-F238E27FC236}">
                    <a16:creationId xmlns:a16="http://schemas.microsoft.com/office/drawing/2014/main" id="{63B605DB-7CC3-B414-8393-861E9CA5E2EF}"/>
                  </a:ext>
                </a:extLst>
              </p:cNvPr>
              <p:cNvSpPr/>
              <p:nvPr/>
            </p:nvSpPr>
            <p:spPr>
              <a:xfrm>
                <a:off x="-1612150" y="2358350"/>
                <a:ext cx="174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766" extrusionOk="0">
                    <a:moveTo>
                      <a:pt x="475" y="1"/>
                    </a:moveTo>
                    <a:cubicBezTo>
                      <a:pt x="347" y="1"/>
                      <a:pt x="219" y="80"/>
                      <a:pt x="92" y="208"/>
                    </a:cubicBezTo>
                    <a:cubicBezTo>
                      <a:pt x="1" y="382"/>
                      <a:pt x="1" y="647"/>
                      <a:pt x="92" y="730"/>
                    </a:cubicBezTo>
                    <a:cubicBezTo>
                      <a:pt x="138" y="755"/>
                      <a:pt x="185" y="766"/>
                      <a:pt x="232" y="766"/>
                    </a:cubicBezTo>
                    <a:cubicBezTo>
                      <a:pt x="360" y="766"/>
                      <a:pt x="487" y="683"/>
                      <a:pt x="614" y="556"/>
                    </a:cubicBezTo>
                    <a:cubicBezTo>
                      <a:pt x="698" y="298"/>
                      <a:pt x="698" y="124"/>
                      <a:pt x="614" y="33"/>
                    </a:cubicBezTo>
                    <a:cubicBezTo>
                      <a:pt x="568" y="11"/>
                      <a:pt x="521" y="1"/>
                      <a:pt x="4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052;p51">
                <a:extLst>
                  <a:ext uri="{FF2B5EF4-FFF2-40B4-BE49-F238E27FC236}">
                    <a16:creationId xmlns:a16="http://schemas.microsoft.com/office/drawing/2014/main" id="{807636A7-A084-746E-25EC-B6F8413EA3E7}"/>
                  </a:ext>
                </a:extLst>
              </p:cNvPr>
              <p:cNvSpPr/>
              <p:nvPr/>
            </p:nvSpPr>
            <p:spPr>
              <a:xfrm>
                <a:off x="-1603425" y="2363525"/>
                <a:ext cx="66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50" extrusionOk="0">
                    <a:moveTo>
                      <a:pt x="0" y="349"/>
                    </a:move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053;p51">
                <a:extLst>
                  <a:ext uri="{FF2B5EF4-FFF2-40B4-BE49-F238E27FC236}">
                    <a16:creationId xmlns:a16="http://schemas.microsoft.com/office/drawing/2014/main" id="{F7249FD6-EDCD-9913-3B9A-9DCEE0B5DC10}"/>
                  </a:ext>
                </a:extLst>
              </p:cNvPr>
              <p:cNvSpPr/>
              <p:nvPr/>
            </p:nvSpPr>
            <p:spPr>
              <a:xfrm>
                <a:off x="-1522775" y="2417175"/>
                <a:ext cx="19550" cy="1910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64" extrusionOk="0">
                    <a:moveTo>
                      <a:pt x="507" y="0"/>
                    </a:moveTo>
                    <a:cubicBezTo>
                      <a:pt x="394" y="0"/>
                      <a:pt x="236" y="83"/>
                      <a:pt x="175" y="210"/>
                    </a:cubicBezTo>
                    <a:cubicBezTo>
                      <a:pt x="1" y="384"/>
                      <a:pt x="1" y="642"/>
                      <a:pt x="84" y="732"/>
                    </a:cubicBezTo>
                    <a:cubicBezTo>
                      <a:pt x="127" y="753"/>
                      <a:pt x="170" y="764"/>
                      <a:pt x="214" y="764"/>
                    </a:cubicBezTo>
                    <a:cubicBezTo>
                      <a:pt x="345" y="764"/>
                      <a:pt x="476" y="667"/>
                      <a:pt x="607" y="468"/>
                    </a:cubicBezTo>
                    <a:cubicBezTo>
                      <a:pt x="697" y="294"/>
                      <a:pt x="781" y="119"/>
                      <a:pt x="607" y="36"/>
                    </a:cubicBezTo>
                    <a:cubicBezTo>
                      <a:pt x="584" y="11"/>
                      <a:pt x="549" y="0"/>
                      <a:pt x="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054;p51">
                <a:extLst>
                  <a:ext uri="{FF2B5EF4-FFF2-40B4-BE49-F238E27FC236}">
                    <a16:creationId xmlns:a16="http://schemas.microsoft.com/office/drawing/2014/main" id="{7FDA2457-9390-81DD-B5D5-C6CAAFD7F241}"/>
                  </a:ext>
                </a:extLst>
              </p:cNvPr>
              <p:cNvSpPr/>
              <p:nvPr/>
            </p:nvSpPr>
            <p:spPr>
              <a:xfrm>
                <a:off x="-1603425" y="2363525"/>
                <a:ext cx="914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614" extrusionOk="0">
                    <a:moveTo>
                      <a:pt x="265" y="1"/>
                    </a:moveTo>
                    <a:lnTo>
                      <a:pt x="0" y="349"/>
                    </a:lnTo>
                    <a:lnTo>
                      <a:pt x="3401" y="2614"/>
                    </a:lnTo>
                    <a:lnTo>
                      <a:pt x="3659" y="2356"/>
                    </a:lnTo>
                    <a:lnTo>
                      <a:pt x="26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055;p51">
                <a:extLst>
                  <a:ext uri="{FF2B5EF4-FFF2-40B4-BE49-F238E27FC236}">
                    <a16:creationId xmlns:a16="http://schemas.microsoft.com/office/drawing/2014/main" id="{77DEAD78-C148-AA96-CB33-DAC2AD17B2ED}"/>
                  </a:ext>
                </a:extLst>
              </p:cNvPr>
              <p:cNvSpPr/>
              <p:nvPr/>
            </p:nvSpPr>
            <p:spPr>
              <a:xfrm>
                <a:off x="-1276800" y="2576925"/>
                <a:ext cx="113250" cy="1068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272" extrusionOk="0">
                    <a:moveTo>
                      <a:pt x="2265" y="1"/>
                    </a:moveTo>
                    <a:cubicBezTo>
                      <a:pt x="309" y="1"/>
                      <a:pt x="40" y="3461"/>
                      <a:pt x="5" y="4153"/>
                    </a:cubicBezTo>
                    <a:lnTo>
                      <a:pt x="5" y="4153"/>
                    </a:lnTo>
                    <a:cubicBezTo>
                      <a:pt x="100" y="3537"/>
                      <a:pt x="381" y="1"/>
                      <a:pt x="2265" y="1"/>
                    </a:cubicBezTo>
                    <a:close/>
                    <a:moveTo>
                      <a:pt x="5" y="4153"/>
                    </a:moveTo>
                    <a:cubicBezTo>
                      <a:pt x="4" y="4163"/>
                      <a:pt x="2" y="4173"/>
                      <a:pt x="1" y="4181"/>
                    </a:cubicBezTo>
                    <a:lnTo>
                      <a:pt x="4" y="4181"/>
                    </a:lnTo>
                    <a:cubicBezTo>
                      <a:pt x="4" y="4172"/>
                      <a:pt x="5" y="4163"/>
                      <a:pt x="5" y="4153"/>
                    </a:cubicBezTo>
                    <a:close/>
                    <a:moveTo>
                      <a:pt x="2265" y="1"/>
                    </a:moveTo>
                    <a:cubicBezTo>
                      <a:pt x="4182" y="1"/>
                      <a:pt x="4446" y="3659"/>
                      <a:pt x="4446" y="4181"/>
                    </a:cubicBezTo>
                    <a:lnTo>
                      <a:pt x="4" y="4181"/>
                    </a:lnTo>
                    <a:cubicBezTo>
                      <a:pt x="1" y="4240"/>
                      <a:pt x="1" y="4272"/>
                      <a:pt x="1" y="4272"/>
                    </a:cubicBezTo>
                    <a:lnTo>
                      <a:pt x="4530" y="4272"/>
                    </a:lnTo>
                    <a:cubicBezTo>
                      <a:pt x="4530" y="4272"/>
                      <a:pt x="4356" y="1"/>
                      <a:pt x="2265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056;p51">
                <a:extLst>
                  <a:ext uri="{FF2B5EF4-FFF2-40B4-BE49-F238E27FC236}">
                    <a16:creationId xmlns:a16="http://schemas.microsoft.com/office/drawing/2014/main" id="{A0118C61-7F9A-0801-A72A-80B43F92A522}"/>
                  </a:ext>
                </a:extLst>
              </p:cNvPr>
              <p:cNvSpPr/>
              <p:nvPr/>
            </p:nvSpPr>
            <p:spPr>
              <a:xfrm>
                <a:off x="-1276800" y="2677100"/>
                <a:ext cx="113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614" extrusionOk="0">
                    <a:moveTo>
                      <a:pt x="1" y="0"/>
                    </a:moveTo>
                    <a:lnTo>
                      <a:pt x="1" y="613"/>
                    </a:lnTo>
                    <a:lnTo>
                      <a:pt x="4530" y="613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057;p51">
                <a:extLst>
                  <a:ext uri="{FF2B5EF4-FFF2-40B4-BE49-F238E27FC236}">
                    <a16:creationId xmlns:a16="http://schemas.microsoft.com/office/drawing/2014/main" id="{3993BF28-84B7-23BE-1D59-2166511944C2}"/>
                  </a:ext>
                </a:extLst>
              </p:cNvPr>
              <p:cNvSpPr/>
              <p:nvPr/>
            </p:nvSpPr>
            <p:spPr>
              <a:xfrm>
                <a:off x="-1318075" y="2692425"/>
                <a:ext cx="19807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7923" h="5924" extrusionOk="0">
                    <a:moveTo>
                      <a:pt x="1568" y="0"/>
                    </a:moveTo>
                    <a:cubicBezTo>
                      <a:pt x="1129" y="349"/>
                      <a:pt x="697" y="955"/>
                      <a:pt x="523" y="1742"/>
                    </a:cubicBezTo>
                    <a:cubicBezTo>
                      <a:pt x="0" y="3742"/>
                      <a:pt x="174" y="5923"/>
                      <a:pt x="3916" y="5923"/>
                    </a:cubicBezTo>
                    <a:cubicBezTo>
                      <a:pt x="7665" y="5923"/>
                      <a:pt x="7923" y="3742"/>
                      <a:pt x="7400" y="1742"/>
                    </a:cubicBezTo>
                    <a:cubicBezTo>
                      <a:pt x="7143" y="955"/>
                      <a:pt x="6794" y="349"/>
                      <a:pt x="6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058;p51">
                <a:extLst>
                  <a:ext uri="{FF2B5EF4-FFF2-40B4-BE49-F238E27FC236}">
                    <a16:creationId xmlns:a16="http://schemas.microsoft.com/office/drawing/2014/main" id="{D9A7A327-8689-5E79-3B58-0B122BEB55FD}"/>
                  </a:ext>
                </a:extLst>
              </p:cNvPr>
              <p:cNvSpPr/>
              <p:nvPr/>
            </p:nvSpPr>
            <p:spPr>
              <a:xfrm>
                <a:off x="-1268075" y="2737125"/>
                <a:ext cx="34850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697" extrusionOk="0">
                    <a:moveTo>
                      <a:pt x="1069" y="1"/>
                    </a:moveTo>
                    <a:cubicBezTo>
                      <a:pt x="1055" y="1"/>
                      <a:pt x="1045" y="10"/>
                      <a:pt x="1045" y="38"/>
                    </a:cubicBezTo>
                    <a:lnTo>
                      <a:pt x="91" y="1083"/>
                    </a:lnTo>
                    <a:cubicBezTo>
                      <a:pt x="0" y="1083"/>
                      <a:pt x="91" y="1174"/>
                      <a:pt x="91" y="1174"/>
                    </a:cubicBezTo>
                    <a:lnTo>
                      <a:pt x="1310" y="1696"/>
                    </a:lnTo>
                    <a:cubicBezTo>
                      <a:pt x="1310" y="1696"/>
                      <a:pt x="1394" y="1696"/>
                      <a:pt x="1394" y="1606"/>
                    </a:cubicBezTo>
                    <a:lnTo>
                      <a:pt x="1136" y="38"/>
                    </a:lnTo>
                    <a:cubicBezTo>
                      <a:pt x="1136" y="38"/>
                      <a:pt x="1096" y="1"/>
                      <a:pt x="1069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059;p51">
                <a:extLst>
                  <a:ext uri="{FF2B5EF4-FFF2-40B4-BE49-F238E27FC236}">
                    <a16:creationId xmlns:a16="http://schemas.microsoft.com/office/drawing/2014/main" id="{4580F412-86D7-FECC-88EF-611B3EC4FD13}"/>
                  </a:ext>
                </a:extLst>
              </p:cNvPr>
              <p:cNvSpPr/>
              <p:nvPr/>
            </p:nvSpPr>
            <p:spPr>
              <a:xfrm>
                <a:off x="-1259375" y="2780675"/>
                <a:ext cx="827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438" extrusionOk="0">
                    <a:moveTo>
                      <a:pt x="3222" y="1"/>
                    </a:moveTo>
                    <a:cubicBezTo>
                      <a:pt x="3196" y="1"/>
                      <a:pt x="3166" y="10"/>
                      <a:pt x="3136" y="38"/>
                    </a:cubicBezTo>
                    <a:cubicBezTo>
                      <a:pt x="2742" y="301"/>
                      <a:pt x="2273" y="390"/>
                      <a:pt x="1819" y="390"/>
                    </a:cubicBezTo>
                    <a:cubicBezTo>
                      <a:pt x="1070" y="390"/>
                      <a:pt x="360" y="147"/>
                      <a:pt x="91" y="38"/>
                    </a:cubicBezTo>
                    <a:cubicBezTo>
                      <a:pt x="0" y="38"/>
                      <a:pt x="0" y="129"/>
                      <a:pt x="0" y="129"/>
                    </a:cubicBezTo>
                    <a:cubicBezTo>
                      <a:pt x="91" y="477"/>
                      <a:pt x="439" y="1257"/>
                      <a:pt x="1394" y="1432"/>
                    </a:cubicBezTo>
                    <a:cubicBezTo>
                      <a:pt x="1459" y="1435"/>
                      <a:pt x="1521" y="1437"/>
                      <a:pt x="1581" y="1437"/>
                    </a:cubicBezTo>
                    <a:cubicBezTo>
                      <a:pt x="2983" y="1437"/>
                      <a:pt x="3230" y="459"/>
                      <a:pt x="3310" y="38"/>
                    </a:cubicBezTo>
                    <a:cubicBezTo>
                      <a:pt x="3310" y="38"/>
                      <a:pt x="3273" y="1"/>
                      <a:pt x="3222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060;p51">
                <a:extLst>
                  <a:ext uri="{FF2B5EF4-FFF2-40B4-BE49-F238E27FC236}">
                    <a16:creationId xmlns:a16="http://schemas.microsoft.com/office/drawing/2014/main" id="{999478E8-4B34-3CD7-2D51-0955A95C1975}"/>
                  </a:ext>
                </a:extLst>
              </p:cNvPr>
              <p:cNvSpPr/>
              <p:nvPr/>
            </p:nvSpPr>
            <p:spPr>
              <a:xfrm>
                <a:off x="-1207125" y="2737125"/>
                <a:ext cx="34875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697" extrusionOk="0">
                    <a:moveTo>
                      <a:pt x="328" y="1"/>
                    </a:moveTo>
                    <a:cubicBezTo>
                      <a:pt x="303" y="1"/>
                      <a:pt x="266" y="38"/>
                      <a:pt x="266" y="38"/>
                    </a:cubicBezTo>
                    <a:lnTo>
                      <a:pt x="91" y="1606"/>
                    </a:lnTo>
                    <a:cubicBezTo>
                      <a:pt x="1" y="1696"/>
                      <a:pt x="91" y="1696"/>
                      <a:pt x="175" y="1696"/>
                    </a:cubicBezTo>
                    <a:lnTo>
                      <a:pt x="1311" y="1174"/>
                    </a:lnTo>
                    <a:cubicBezTo>
                      <a:pt x="1395" y="1174"/>
                      <a:pt x="1395" y="1083"/>
                      <a:pt x="1311" y="1083"/>
                    </a:cubicBezTo>
                    <a:lnTo>
                      <a:pt x="349" y="38"/>
                    </a:lnTo>
                    <a:cubicBezTo>
                      <a:pt x="349" y="10"/>
                      <a:pt x="340" y="1"/>
                      <a:pt x="328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061;p51">
                <a:extLst>
                  <a:ext uri="{FF2B5EF4-FFF2-40B4-BE49-F238E27FC236}">
                    <a16:creationId xmlns:a16="http://schemas.microsoft.com/office/drawing/2014/main" id="{407D44AD-A156-E61A-CD8D-96F0E00ABEB2}"/>
                  </a:ext>
                </a:extLst>
              </p:cNvPr>
              <p:cNvSpPr/>
              <p:nvPr/>
            </p:nvSpPr>
            <p:spPr>
              <a:xfrm>
                <a:off x="-1224525" y="2773475"/>
                <a:ext cx="8725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327" extrusionOk="0">
                    <a:moveTo>
                      <a:pt x="220" y="0"/>
                    </a:moveTo>
                    <a:cubicBezTo>
                      <a:pt x="197" y="0"/>
                      <a:pt x="174" y="23"/>
                      <a:pt x="174" y="68"/>
                    </a:cubicBezTo>
                    <a:lnTo>
                      <a:pt x="91" y="152"/>
                    </a:lnTo>
                    <a:cubicBezTo>
                      <a:pt x="0" y="242"/>
                      <a:pt x="91" y="326"/>
                      <a:pt x="91" y="326"/>
                    </a:cubicBezTo>
                    <a:lnTo>
                      <a:pt x="265" y="326"/>
                    </a:lnTo>
                    <a:cubicBezTo>
                      <a:pt x="348" y="326"/>
                      <a:pt x="348" y="242"/>
                      <a:pt x="348" y="242"/>
                    </a:cubicBezTo>
                    <a:lnTo>
                      <a:pt x="265" y="68"/>
                    </a:lnTo>
                    <a:cubicBezTo>
                      <a:pt x="265" y="23"/>
                      <a:pt x="242" y="0"/>
                      <a:pt x="220" y="0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062;p51">
                <a:extLst>
                  <a:ext uri="{FF2B5EF4-FFF2-40B4-BE49-F238E27FC236}">
                    <a16:creationId xmlns:a16="http://schemas.microsoft.com/office/drawing/2014/main" id="{497E039C-EB87-810E-4456-D7B5D26895F4}"/>
                  </a:ext>
                </a:extLst>
              </p:cNvPr>
              <p:cNvSpPr/>
              <p:nvPr/>
            </p:nvSpPr>
            <p:spPr>
              <a:xfrm>
                <a:off x="-1276800" y="2690150"/>
                <a:ext cx="113250" cy="66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266" extrusionOk="0">
                    <a:moveTo>
                      <a:pt x="1" y="1"/>
                    </a:moveTo>
                    <a:cubicBezTo>
                      <a:pt x="1" y="91"/>
                      <a:pt x="1" y="91"/>
                      <a:pt x="91" y="91"/>
                    </a:cubicBezTo>
                    <a:cubicBezTo>
                      <a:pt x="962" y="266"/>
                      <a:pt x="1743" y="266"/>
                      <a:pt x="2439" y="266"/>
                    </a:cubicBezTo>
                    <a:cubicBezTo>
                      <a:pt x="3749" y="266"/>
                      <a:pt x="4530" y="91"/>
                      <a:pt x="4530" y="91"/>
                    </a:cubicBezTo>
                    <a:lnTo>
                      <a:pt x="4530" y="1"/>
                    </a:lnTo>
                    <a:lnTo>
                      <a:pt x="4446" y="1"/>
                    </a:lnTo>
                    <a:cubicBezTo>
                      <a:pt x="4272" y="91"/>
                      <a:pt x="3575" y="175"/>
                      <a:pt x="2439" y="175"/>
                    </a:cubicBezTo>
                    <a:cubicBezTo>
                      <a:pt x="1743" y="175"/>
                      <a:pt x="962" y="175"/>
                      <a:pt x="91" y="1"/>
                    </a:cubicBezTo>
                    <a:close/>
                  </a:path>
                </a:pathLst>
              </a:custGeom>
              <a:solidFill>
                <a:srgbClr val="CC6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063;p51">
                <a:extLst>
                  <a:ext uri="{FF2B5EF4-FFF2-40B4-BE49-F238E27FC236}">
                    <a16:creationId xmlns:a16="http://schemas.microsoft.com/office/drawing/2014/main" id="{0F8A0CB1-50E6-BDBC-5BB0-BABF75616E71}"/>
                  </a:ext>
                </a:extLst>
              </p:cNvPr>
              <p:cNvSpPr/>
              <p:nvPr/>
            </p:nvSpPr>
            <p:spPr>
              <a:xfrm>
                <a:off x="-1265825" y="2555150"/>
                <a:ext cx="65350" cy="806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227" extrusionOk="0">
                    <a:moveTo>
                      <a:pt x="1304" y="1"/>
                    </a:moveTo>
                    <a:cubicBezTo>
                      <a:pt x="955" y="1"/>
                      <a:pt x="955" y="175"/>
                      <a:pt x="872" y="349"/>
                    </a:cubicBezTo>
                    <a:lnTo>
                      <a:pt x="175" y="1220"/>
                    </a:lnTo>
                    <a:cubicBezTo>
                      <a:pt x="84" y="1311"/>
                      <a:pt x="1" y="1485"/>
                      <a:pt x="1" y="1659"/>
                    </a:cubicBezTo>
                    <a:cubicBezTo>
                      <a:pt x="1" y="1743"/>
                      <a:pt x="84" y="1743"/>
                      <a:pt x="84" y="1743"/>
                    </a:cubicBezTo>
                    <a:cubicBezTo>
                      <a:pt x="258" y="1659"/>
                      <a:pt x="349" y="1568"/>
                      <a:pt x="697" y="1394"/>
                    </a:cubicBezTo>
                    <a:lnTo>
                      <a:pt x="781" y="3053"/>
                    </a:lnTo>
                    <a:cubicBezTo>
                      <a:pt x="781" y="3136"/>
                      <a:pt x="872" y="3136"/>
                      <a:pt x="955" y="3136"/>
                    </a:cubicBezTo>
                    <a:cubicBezTo>
                      <a:pt x="955" y="3136"/>
                      <a:pt x="1046" y="3053"/>
                      <a:pt x="1046" y="2962"/>
                    </a:cubicBezTo>
                    <a:lnTo>
                      <a:pt x="1046" y="1743"/>
                    </a:lnTo>
                    <a:lnTo>
                      <a:pt x="1478" y="3136"/>
                    </a:lnTo>
                    <a:cubicBezTo>
                      <a:pt x="1478" y="3227"/>
                      <a:pt x="1568" y="3227"/>
                      <a:pt x="1652" y="3227"/>
                    </a:cubicBezTo>
                    <a:cubicBezTo>
                      <a:pt x="1743" y="3227"/>
                      <a:pt x="1743" y="3136"/>
                      <a:pt x="1743" y="3053"/>
                    </a:cubicBezTo>
                    <a:lnTo>
                      <a:pt x="1478" y="1743"/>
                    </a:lnTo>
                    <a:lnTo>
                      <a:pt x="2091" y="2788"/>
                    </a:lnTo>
                    <a:cubicBezTo>
                      <a:pt x="2091" y="2878"/>
                      <a:pt x="2175" y="2878"/>
                      <a:pt x="2175" y="2878"/>
                    </a:cubicBezTo>
                    <a:cubicBezTo>
                      <a:pt x="2265" y="2788"/>
                      <a:pt x="2265" y="2788"/>
                      <a:pt x="2265" y="2704"/>
                    </a:cubicBezTo>
                    <a:lnTo>
                      <a:pt x="1826" y="1568"/>
                    </a:lnTo>
                    <a:lnTo>
                      <a:pt x="1826" y="1568"/>
                    </a:lnTo>
                    <a:lnTo>
                      <a:pt x="2349" y="2356"/>
                    </a:lnTo>
                    <a:cubicBezTo>
                      <a:pt x="2394" y="2398"/>
                      <a:pt x="2438" y="2418"/>
                      <a:pt x="2481" y="2418"/>
                    </a:cubicBezTo>
                    <a:cubicBezTo>
                      <a:pt x="2525" y="2418"/>
                      <a:pt x="2568" y="2398"/>
                      <a:pt x="2614" y="2356"/>
                    </a:cubicBezTo>
                    <a:lnTo>
                      <a:pt x="2614" y="2182"/>
                    </a:lnTo>
                    <a:cubicBezTo>
                      <a:pt x="2614" y="2182"/>
                      <a:pt x="2175" y="1046"/>
                      <a:pt x="1568" y="265"/>
                    </a:cubicBezTo>
                    <a:cubicBezTo>
                      <a:pt x="1568" y="175"/>
                      <a:pt x="1478" y="1"/>
                      <a:pt x="1304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064;p51">
                <a:extLst>
                  <a:ext uri="{FF2B5EF4-FFF2-40B4-BE49-F238E27FC236}">
                    <a16:creationId xmlns:a16="http://schemas.microsoft.com/office/drawing/2014/main" id="{5B057032-1D98-8E04-8285-A7FC2051ED3E}"/>
                  </a:ext>
                </a:extLst>
              </p:cNvPr>
              <p:cNvSpPr/>
              <p:nvPr/>
            </p:nvSpPr>
            <p:spPr>
              <a:xfrm>
                <a:off x="-1318075" y="2425400"/>
                <a:ext cx="93575" cy="145100"/>
              </a:xfrm>
              <a:custGeom>
                <a:avLst/>
                <a:gdLst/>
                <a:ahLst/>
                <a:cxnLst/>
                <a:rect l="l" t="t" r="r" b="b"/>
                <a:pathLst>
                  <a:path w="3743" h="5804" extrusionOk="0">
                    <a:moveTo>
                      <a:pt x="1281" y="1"/>
                    </a:moveTo>
                    <a:cubicBezTo>
                      <a:pt x="1174" y="1"/>
                      <a:pt x="1065" y="18"/>
                      <a:pt x="955" y="55"/>
                    </a:cubicBezTo>
                    <a:cubicBezTo>
                      <a:pt x="349" y="229"/>
                      <a:pt x="0" y="926"/>
                      <a:pt x="349" y="1532"/>
                    </a:cubicBezTo>
                    <a:lnTo>
                      <a:pt x="2697" y="5804"/>
                    </a:lnTo>
                    <a:cubicBezTo>
                      <a:pt x="2697" y="5804"/>
                      <a:pt x="2978" y="5581"/>
                      <a:pt x="3401" y="5581"/>
                    </a:cubicBezTo>
                    <a:cubicBezTo>
                      <a:pt x="3506" y="5581"/>
                      <a:pt x="3621" y="5595"/>
                      <a:pt x="3742" y="5630"/>
                    </a:cubicBezTo>
                    <a:cubicBezTo>
                      <a:pt x="3742" y="5539"/>
                      <a:pt x="2697" y="1707"/>
                      <a:pt x="2174" y="661"/>
                    </a:cubicBezTo>
                    <a:cubicBezTo>
                      <a:pt x="2037" y="249"/>
                      <a:pt x="1682" y="1"/>
                      <a:pt x="12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1065;p51">
                <a:extLst>
                  <a:ext uri="{FF2B5EF4-FFF2-40B4-BE49-F238E27FC236}">
                    <a16:creationId xmlns:a16="http://schemas.microsoft.com/office/drawing/2014/main" id="{B9BF2B13-9C02-4A30-B0F3-49CCE36C0A6B}"/>
                  </a:ext>
                </a:extLst>
              </p:cNvPr>
              <p:cNvSpPr/>
              <p:nvPr/>
            </p:nvSpPr>
            <p:spPr>
              <a:xfrm>
                <a:off x="-1390025" y="2364200"/>
                <a:ext cx="130675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427" extrusionOk="0">
                    <a:moveTo>
                      <a:pt x="1179" y="0"/>
                    </a:moveTo>
                    <a:cubicBezTo>
                      <a:pt x="771" y="0"/>
                      <a:pt x="375" y="212"/>
                      <a:pt x="175" y="670"/>
                    </a:cubicBezTo>
                    <a:cubicBezTo>
                      <a:pt x="0" y="1019"/>
                      <a:pt x="91" y="1458"/>
                      <a:pt x="349" y="1806"/>
                    </a:cubicBezTo>
                    <a:lnTo>
                      <a:pt x="3401" y="4245"/>
                    </a:lnTo>
                    <a:cubicBezTo>
                      <a:pt x="3586" y="4369"/>
                      <a:pt x="3803" y="4426"/>
                      <a:pt x="4019" y="4426"/>
                    </a:cubicBezTo>
                    <a:cubicBezTo>
                      <a:pt x="4412" y="4426"/>
                      <a:pt x="4798" y="4234"/>
                      <a:pt x="4969" y="3897"/>
                    </a:cubicBezTo>
                    <a:cubicBezTo>
                      <a:pt x="5226" y="3458"/>
                      <a:pt x="5052" y="2935"/>
                      <a:pt x="4704" y="2587"/>
                    </a:cubicBezTo>
                    <a:cubicBezTo>
                      <a:pt x="4704" y="2587"/>
                      <a:pt x="1742" y="148"/>
                      <a:pt x="1568" y="64"/>
                    </a:cubicBezTo>
                    <a:cubicBezTo>
                      <a:pt x="1441" y="22"/>
                      <a:pt x="1309" y="0"/>
                      <a:pt x="1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1066;p51">
                <a:extLst>
                  <a:ext uri="{FF2B5EF4-FFF2-40B4-BE49-F238E27FC236}">
                    <a16:creationId xmlns:a16="http://schemas.microsoft.com/office/drawing/2014/main" id="{7555D3C2-3B63-1CA0-A088-CACCB3153D4D}"/>
                  </a:ext>
                </a:extLst>
              </p:cNvPr>
              <p:cNvSpPr/>
              <p:nvPr/>
            </p:nvSpPr>
            <p:spPr>
              <a:xfrm>
                <a:off x="-1305025" y="2436750"/>
                <a:ext cx="2180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766" extrusionOk="0">
                    <a:moveTo>
                      <a:pt x="609" y="0"/>
                    </a:moveTo>
                    <a:cubicBezTo>
                      <a:pt x="514" y="0"/>
                      <a:pt x="386" y="79"/>
                      <a:pt x="259" y="207"/>
                    </a:cubicBezTo>
                    <a:cubicBezTo>
                      <a:pt x="84" y="382"/>
                      <a:pt x="1" y="556"/>
                      <a:pt x="175" y="730"/>
                    </a:cubicBezTo>
                    <a:cubicBezTo>
                      <a:pt x="198" y="754"/>
                      <a:pt x="233" y="766"/>
                      <a:pt x="275" y="766"/>
                    </a:cubicBezTo>
                    <a:cubicBezTo>
                      <a:pt x="388" y="766"/>
                      <a:pt x="546" y="683"/>
                      <a:pt x="607" y="556"/>
                    </a:cubicBezTo>
                    <a:cubicBezTo>
                      <a:pt x="781" y="382"/>
                      <a:pt x="872" y="124"/>
                      <a:pt x="698" y="33"/>
                    </a:cubicBezTo>
                    <a:cubicBezTo>
                      <a:pt x="673" y="11"/>
                      <a:pt x="643" y="0"/>
                      <a:pt x="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1067;p51">
                <a:extLst>
                  <a:ext uri="{FF2B5EF4-FFF2-40B4-BE49-F238E27FC236}">
                    <a16:creationId xmlns:a16="http://schemas.microsoft.com/office/drawing/2014/main" id="{29D6FCFE-531A-B9DF-8E58-0E3355156C47}"/>
                  </a:ext>
                </a:extLst>
              </p:cNvPr>
              <p:cNvSpPr/>
              <p:nvPr/>
            </p:nvSpPr>
            <p:spPr>
              <a:xfrm>
                <a:off x="-1344225" y="2403500"/>
                <a:ext cx="19550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21" extrusionOk="0">
                    <a:moveTo>
                      <a:pt x="479" y="0"/>
                    </a:moveTo>
                    <a:cubicBezTo>
                      <a:pt x="378" y="0"/>
                      <a:pt x="276" y="42"/>
                      <a:pt x="175" y="144"/>
                    </a:cubicBezTo>
                    <a:cubicBezTo>
                      <a:pt x="1" y="318"/>
                      <a:pt x="1" y="583"/>
                      <a:pt x="85" y="666"/>
                    </a:cubicBezTo>
                    <a:cubicBezTo>
                      <a:pt x="118" y="700"/>
                      <a:pt x="174" y="721"/>
                      <a:pt x="241" y="721"/>
                    </a:cubicBezTo>
                    <a:cubicBezTo>
                      <a:pt x="354" y="721"/>
                      <a:pt x="497" y="659"/>
                      <a:pt x="607" y="492"/>
                    </a:cubicBezTo>
                    <a:cubicBezTo>
                      <a:pt x="698" y="318"/>
                      <a:pt x="781" y="144"/>
                      <a:pt x="698" y="60"/>
                    </a:cubicBezTo>
                    <a:cubicBezTo>
                      <a:pt x="625" y="22"/>
                      <a:pt x="552" y="0"/>
                      <a:pt x="4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1068;p51">
                <a:extLst>
                  <a:ext uri="{FF2B5EF4-FFF2-40B4-BE49-F238E27FC236}">
                    <a16:creationId xmlns:a16="http://schemas.microsoft.com/office/drawing/2014/main" id="{7A53194F-B138-718B-D92C-6E3D13E42D68}"/>
                  </a:ext>
                </a:extLst>
              </p:cNvPr>
              <p:cNvSpPr/>
              <p:nvPr/>
            </p:nvSpPr>
            <p:spPr>
              <a:xfrm>
                <a:off x="-1333425" y="2411425"/>
                <a:ext cx="3922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486" extrusionOk="0">
                    <a:moveTo>
                      <a:pt x="266" y="1"/>
                    </a:moveTo>
                    <a:lnTo>
                      <a:pt x="1" y="266"/>
                    </a:lnTo>
                    <a:lnTo>
                      <a:pt x="1311" y="1485"/>
                    </a:lnTo>
                    <a:lnTo>
                      <a:pt x="1569" y="1137"/>
                    </a:lnTo>
                    <a:lnTo>
                      <a:pt x="26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69;p51">
                <a:extLst>
                  <a:ext uri="{FF2B5EF4-FFF2-40B4-BE49-F238E27FC236}">
                    <a16:creationId xmlns:a16="http://schemas.microsoft.com/office/drawing/2014/main" id="{D6B28841-93E9-13D3-D233-0F66A8DD6C86}"/>
                  </a:ext>
                </a:extLst>
              </p:cNvPr>
              <p:cNvSpPr/>
              <p:nvPr/>
            </p:nvSpPr>
            <p:spPr>
              <a:xfrm>
                <a:off x="-1252750" y="2547775"/>
                <a:ext cx="2387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955" h="615" extrusionOk="0">
                    <a:moveTo>
                      <a:pt x="555" y="0"/>
                    </a:moveTo>
                    <a:cubicBezTo>
                      <a:pt x="494" y="0"/>
                      <a:pt x="425" y="11"/>
                      <a:pt x="349" y="38"/>
                    </a:cubicBezTo>
                    <a:cubicBezTo>
                      <a:pt x="174" y="121"/>
                      <a:pt x="0" y="386"/>
                      <a:pt x="84" y="470"/>
                    </a:cubicBezTo>
                    <a:cubicBezTo>
                      <a:pt x="84" y="573"/>
                      <a:pt x="176" y="615"/>
                      <a:pt x="305" y="615"/>
                    </a:cubicBezTo>
                    <a:cubicBezTo>
                      <a:pt x="394" y="615"/>
                      <a:pt x="501" y="595"/>
                      <a:pt x="606" y="560"/>
                    </a:cubicBezTo>
                    <a:cubicBezTo>
                      <a:pt x="781" y="470"/>
                      <a:pt x="955" y="296"/>
                      <a:pt x="871" y="121"/>
                    </a:cubicBezTo>
                    <a:cubicBezTo>
                      <a:pt x="807" y="62"/>
                      <a:pt x="702" y="0"/>
                      <a:pt x="5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70;p51">
                <a:extLst>
                  <a:ext uri="{FF2B5EF4-FFF2-40B4-BE49-F238E27FC236}">
                    <a16:creationId xmlns:a16="http://schemas.microsoft.com/office/drawing/2014/main" id="{49B9D660-8D70-0885-0809-7746E131F64F}"/>
                  </a:ext>
                </a:extLst>
              </p:cNvPr>
              <p:cNvSpPr/>
              <p:nvPr/>
            </p:nvSpPr>
            <p:spPr>
              <a:xfrm>
                <a:off x="-1294225" y="2451400"/>
                <a:ext cx="2407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63" h="589" extrusionOk="0">
                    <a:moveTo>
                      <a:pt x="634" y="0"/>
                    </a:moveTo>
                    <a:cubicBezTo>
                      <a:pt x="555" y="0"/>
                      <a:pt x="460" y="22"/>
                      <a:pt x="349" y="60"/>
                    </a:cubicBezTo>
                    <a:cubicBezTo>
                      <a:pt x="175" y="144"/>
                      <a:pt x="1" y="318"/>
                      <a:pt x="91" y="409"/>
                    </a:cubicBezTo>
                    <a:cubicBezTo>
                      <a:pt x="91" y="516"/>
                      <a:pt x="189" y="588"/>
                      <a:pt x="304" y="588"/>
                    </a:cubicBezTo>
                    <a:cubicBezTo>
                      <a:pt x="376" y="588"/>
                      <a:pt x="456" y="560"/>
                      <a:pt x="523" y="492"/>
                    </a:cubicBezTo>
                    <a:cubicBezTo>
                      <a:pt x="788" y="409"/>
                      <a:pt x="962" y="235"/>
                      <a:pt x="872" y="144"/>
                    </a:cubicBezTo>
                    <a:cubicBezTo>
                      <a:pt x="823" y="43"/>
                      <a:pt x="744" y="0"/>
                      <a:pt x="6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71;p51">
                <a:extLst>
                  <a:ext uri="{FF2B5EF4-FFF2-40B4-BE49-F238E27FC236}">
                    <a16:creationId xmlns:a16="http://schemas.microsoft.com/office/drawing/2014/main" id="{7EFDEB0F-C738-B14B-EF36-18837467B907}"/>
                  </a:ext>
                </a:extLst>
              </p:cNvPr>
              <p:cNvSpPr/>
              <p:nvPr/>
            </p:nvSpPr>
            <p:spPr>
              <a:xfrm>
                <a:off x="-1285500" y="2457250"/>
                <a:ext cx="47925" cy="97925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3917" extrusionOk="0">
                    <a:moveTo>
                      <a:pt x="349" y="1"/>
                    </a:moveTo>
                    <a:lnTo>
                      <a:pt x="0" y="175"/>
                    </a:lnTo>
                    <a:lnTo>
                      <a:pt x="1484" y="3917"/>
                    </a:lnTo>
                    <a:lnTo>
                      <a:pt x="1916" y="3742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1072;p51">
                <a:extLst>
                  <a:ext uri="{FF2B5EF4-FFF2-40B4-BE49-F238E27FC236}">
                    <a16:creationId xmlns:a16="http://schemas.microsoft.com/office/drawing/2014/main" id="{73599D70-10B6-35B3-54C3-F911B48066A6}"/>
                  </a:ext>
                </a:extLst>
              </p:cNvPr>
              <p:cNvSpPr/>
              <p:nvPr/>
            </p:nvSpPr>
            <p:spPr>
              <a:xfrm>
                <a:off x="-1461800" y="2350475"/>
                <a:ext cx="130675" cy="19695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7878" extrusionOk="0">
                    <a:moveTo>
                      <a:pt x="2614" y="0"/>
                    </a:moveTo>
                    <a:cubicBezTo>
                      <a:pt x="2265" y="0"/>
                      <a:pt x="1652" y="265"/>
                      <a:pt x="1220" y="439"/>
                    </a:cubicBezTo>
                    <a:cubicBezTo>
                      <a:pt x="871" y="613"/>
                      <a:pt x="607" y="962"/>
                      <a:pt x="523" y="1484"/>
                    </a:cubicBezTo>
                    <a:lnTo>
                      <a:pt x="0" y="7233"/>
                    </a:lnTo>
                    <a:cubicBezTo>
                      <a:pt x="0" y="7233"/>
                      <a:pt x="1007" y="7878"/>
                      <a:pt x="2611" y="7878"/>
                    </a:cubicBezTo>
                    <a:cubicBezTo>
                      <a:pt x="3365" y="7878"/>
                      <a:pt x="4251" y="7735"/>
                      <a:pt x="5227" y="7317"/>
                    </a:cubicBezTo>
                    <a:lnTo>
                      <a:pt x="4878" y="1484"/>
                    </a:lnTo>
                    <a:cubicBezTo>
                      <a:pt x="4878" y="1045"/>
                      <a:pt x="4613" y="613"/>
                      <a:pt x="4181" y="523"/>
                    </a:cubicBezTo>
                    <a:cubicBezTo>
                      <a:pt x="3659" y="265"/>
                      <a:pt x="2962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1073;p51">
                <a:extLst>
                  <a:ext uri="{FF2B5EF4-FFF2-40B4-BE49-F238E27FC236}">
                    <a16:creationId xmlns:a16="http://schemas.microsoft.com/office/drawing/2014/main" id="{776C233C-3AC3-FD06-6E38-C35B3B7E61D3}"/>
                  </a:ext>
                </a:extLst>
              </p:cNvPr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1074;p51">
                <a:extLst>
                  <a:ext uri="{FF2B5EF4-FFF2-40B4-BE49-F238E27FC236}">
                    <a16:creationId xmlns:a16="http://schemas.microsoft.com/office/drawing/2014/main" id="{93EF30E3-646F-10D2-4E42-ECDD8D4FF8CA}"/>
                  </a:ext>
                </a:extLst>
              </p:cNvPr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1075;p51">
                <a:extLst>
                  <a:ext uri="{FF2B5EF4-FFF2-40B4-BE49-F238E27FC236}">
                    <a16:creationId xmlns:a16="http://schemas.microsoft.com/office/drawing/2014/main" id="{3E029654-B979-2087-C325-6A9195D6F75A}"/>
                  </a:ext>
                </a:extLst>
              </p:cNvPr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1076;p51">
                <a:extLst>
                  <a:ext uri="{FF2B5EF4-FFF2-40B4-BE49-F238E27FC236}">
                    <a16:creationId xmlns:a16="http://schemas.microsoft.com/office/drawing/2014/main" id="{3C5CA0D8-B853-054D-3E5A-444A549D1286}"/>
                  </a:ext>
                </a:extLst>
              </p:cNvPr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1077;p51">
                <a:extLst>
                  <a:ext uri="{FF2B5EF4-FFF2-40B4-BE49-F238E27FC236}">
                    <a16:creationId xmlns:a16="http://schemas.microsoft.com/office/drawing/2014/main" id="{BFEBB290-4A19-9452-D251-72132519D9C3}"/>
                  </a:ext>
                </a:extLst>
              </p:cNvPr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1078;p51">
                <a:extLst>
                  <a:ext uri="{FF2B5EF4-FFF2-40B4-BE49-F238E27FC236}">
                    <a16:creationId xmlns:a16="http://schemas.microsoft.com/office/drawing/2014/main" id="{5B0F06D7-9442-8DA4-EEDE-147146F75B9C}"/>
                  </a:ext>
                </a:extLst>
              </p:cNvPr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1079;p51">
                <a:extLst>
                  <a:ext uri="{FF2B5EF4-FFF2-40B4-BE49-F238E27FC236}">
                    <a16:creationId xmlns:a16="http://schemas.microsoft.com/office/drawing/2014/main" id="{F05D76BC-31AD-489E-CE18-A198F1C820BD}"/>
                  </a:ext>
                </a:extLst>
              </p:cNvPr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1080;p51">
                <a:extLst>
                  <a:ext uri="{FF2B5EF4-FFF2-40B4-BE49-F238E27FC236}">
                    <a16:creationId xmlns:a16="http://schemas.microsoft.com/office/drawing/2014/main" id="{437BAEED-D987-3882-1632-DF11C9821D97}"/>
                  </a:ext>
                </a:extLst>
              </p:cNvPr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1081;p51">
                <a:extLst>
                  <a:ext uri="{FF2B5EF4-FFF2-40B4-BE49-F238E27FC236}">
                    <a16:creationId xmlns:a16="http://schemas.microsoft.com/office/drawing/2014/main" id="{7D5AA34C-074A-282A-A308-229A0D2B7E2C}"/>
                  </a:ext>
                </a:extLst>
              </p:cNvPr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1082;p51">
                <a:extLst>
                  <a:ext uri="{FF2B5EF4-FFF2-40B4-BE49-F238E27FC236}">
                    <a16:creationId xmlns:a16="http://schemas.microsoft.com/office/drawing/2014/main" id="{CD65991C-CDFD-DD0E-2A66-E7B6B277A839}"/>
                  </a:ext>
                </a:extLst>
              </p:cNvPr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1083;p51">
                <a:extLst>
                  <a:ext uri="{FF2B5EF4-FFF2-40B4-BE49-F238E27FC236}">
                    <a16:creationId xmlns:a16="http://schemas.microsoft.com/office/drawing/2014/main" id="{FCE24CC7-1C6A-A4BB-A8C8-C73BC13B7876}"/>
                  </a:ext>
                </a:extLst>
              </p:cNvPr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1084;p51">
                <a:extLst>
                  <a:ext uri="{FF2B5EF4-FFF2-40B4-BE49-F238E27FC236}">
                    <a16:creationId xmlns:a16="http://schemas.microsoft.com/office/drawing/2014/main" id="{688A3074-5BF5-16C8-2016-A7D4E1A087C9}"/>
                  </a:ext>
                </a:extLst>
              </p:cNvPr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1085;p51">
                <a:extLst>
                  <a:ext uri="{FF2B5EF4-FFF2-40B4-BE49-F238E27FC236}">
                    <a16:creationId xmlns:a16="http://schemas.microsoft.com/office/drawing/2014/main" id="{4380111D-E0A9-8A40-722E-1B14B713025B}"/>
                  </a:ext>
                </a:extLst>
              </p:cNvPr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86;p51">
                <a:extLst>
                  <a:ext uri="{FF2B5EF4-FFF2-40B4-BE49-F238E27FC236}">
                    <a16:creationId xmlns:a16="http://schemas.microsoft.com/office/drawing/2014/main" id="{9E262D32-B24B-F677-F2A8-2FC002D89505}"/>
                  </a:ext>
                </a:extLst>
              </p:cNvPr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87;p51">
                <a:extLst>
                  <a:ext uri="{FF2B5EF4-FFF2-40B4-BE49-F238E27FC236}">
                    <a16:creationId xmlns:a16="http://schemas.microsoft.com/office/drawing/2014/main" id="{5A7D9A2E-11FE-EF1B-3AA5-1D7F8DBB6F99}"/>
                  </a:ext>
                </a:extLst>
              </p:cNvPr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88;p51">
                <a:extLst>
                  <a:ext uri="{FF2B5EF4-FFF2-40B4-BE49-F238E27FC236}">
                    <a16:creationId xmlns:a16="http://schemas.microsoft.com/office/drawing/2014/main" id="{5C041B25-CD50-75B6-2D18-11F0E10FD11B}"/>
                  </a:ext>
                </a:extLst>
              </p:cNvPr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89;p51">
                <a:extLst>
                  <a:ext uri="{FF2B5EF4-FFF2-40B4-BE49-F238E27FC236}">
                    <a16:creationId xmlns:a16="http://schemas.microsoft.com/office/drawing/2014/main" id="{74CC7005-1D8D-86B9-C1B6-E637DDD77EED}"/>
                  </a:ext>
                </a:extLst>
              </p:cNvPr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90;p51">
                <a:extLst>
                  <a:ext uri="{FF2B5EF4-FFF2-40B4-BE49-F238E27FC236}">
                    <a16:creationId xmlns:a16="http://schemas.microsoft.com/office/drawing/2014/main" id="{1846DB2E-A2BF-2D2D-05AB-B4969BBBB8E7}"/>
                  </a:ext>
                </a:extLst>
              </p:cNvPr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91;p51">
                <a:extLst>
                  <a:ext uri="{FF2B5EF4-FFF2-40B4-BE49-F238E27FC236}">
                    <a16:creationId xmlns:a16="http://schemas.microsoft.com/office/drawing/2014/main" id="{8757ED05-48EB-343C-ADB8-C5BA646DAE19}"/>
                  </a:ext>
                </a:extLst>
              </p:cNvPr>
              <p:cNvSpPr/>
              <p:nvPr/>
            </p:nvSpPr>
            <p:spPr>
              <a:xfrm>
                <a:off x="-1421650" y="2296125"/>
                <a:ext cx="4907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2789" extrusionOk="0">
                    <a:moveTo>
                      <a:pt x="311" y="0"/>
                    </a:moveTo>
                    <a:cubicBezTo>
                      <a:pt x="311" y="0"/>
                      <a:pt x="136" y="1916"/>
                      <a:pt x="46" y="2348"/>
                    </a:cubicBezTo>
                    <a:cubicBezTo>
                      <a:pt x="0" y="2632"/>
                      <a:pt x="569" y="2788"/>
                      <a:pt x="1099" y="2788"/>
                    </a:cubicBezTo>
                    <a:cubicBezTo>
                      <a:pt x="1544" y="2788"/>
                      <a:pt x="1962" y="2678"/>
                      <a:pt x="1962" y="2439"/>
                    </a:cubicBezTo>
                    <a:cubicBezTo>
                      <a:pt x="1962" y="1916"/>
                      <a:pt x="1788" y="0"/>
                      <a:pt x="178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92;p51">
                <a:extLst>
                  <a:ext uri="{FF2B5EF4-FFF2-40B4-BE49-F238E27FC236}">
                    <a16:creationId xmlns:a16="http://schemas.microsoft.com/office/drawing/2014/main" id="{71468883-E8CF-C764-89BA-17C1B7BBFAB1}"/>
                  </a:ext>
                </a:extLst>
              </p:cNvPr>
              <p:cNvSpPr/>
              <p:nvPr/>
            </p:nvSpPr>
            <p:spPr>
              <a:xfrm>
                <a:off x="-1418250" y="2306925"/>
                <a:ext cx="456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394" extrusionOk="0">
                    <a:moveTo>
                      <a:pt x="1652" y="0"/>
                    </a:moveTo>
                    <a:lnTo>
                      <a:pt x="84" y="91"/>
                    </a:lnTo>
                    <a:cubicBezTo>
                      <a:pt x="84" y="439"/>
                      <a:pt x="0" y="962"/>
                      <a:pt x="0" y="1394"/>
                    </a:cubicBezTo>
                    <a:lnTo>
                      <a:pt x="1826" y="962"/>
                    </a:lnTo>
                    <a:cubicBezTo>
                      <a:pt x="1743" y="613"/>
                      <a:pt x="1743" y="265"/>
                      <a:pt x="1652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93;p51">
                <a:extLst>
                  <a:ext uri="{FF2B5EF4-FFF2-40B4-BE49-F238E27FC236}">
                    <a16:creationId xmlns:a16="http://schemas.microsoft.com/office/drawing/2014/main" id="{4949F2F2-03D9-EBC1-FAA4-8756E4C6557C}"/>
                  </a:ext>
                </a:extLst>
              </p:cNvPr>
              <p:cNvSpPr/>
              <p:nvPr/>
            </p:nvSpPr>
            <p:spPr>
              <a:xfrm>
                <a:off x="-1527125" y="2864350"/>
                <a:ext cx="117600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2353" extrusionOk="0">
                    <a:moveTo>
                      <a:pt x="4704" y="1"/>
                    </a:moveTo>
                    <a:lnTo>
                      <a:pt x="3045" y="175"/>
                    </a:lnTo>
                    <a:cubicBezTo>
                      <a:pt x="3045" y="175"/>
                      <a:pt x="0" y="1311"/>
                      <a:pt x="258" y="2091"/>
                    </a:cubicBezTo>
                    <a:cubicBezTo>
                      <a:pt x="340" y="2280"/>
                      <a:pt x="569" y="2352"/>
                      <a:pt x="885" y="2352"/>
                    </a:cubicBezTo>
                    <a:cubicBezTo>
                      <a:pt x="1597" y="2352"/>
                      <a:pt x="2751" y="1984"/>
                      <a:pt x="3659" y="1743"/>
                    </a:cubicBezTo>
                    <a:cubicBezTo>
                      <a:pt x="4091" y="1569"/>
                      <a:pt x="4613" y="1569"/>
                      <a:pt x="4704" y="1046"/>
                    </a:cubicBezTo>
                    <a:lnTo>
                      <a:pt x="470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94;p51">
                <a:extLst>
                  <a:ext uri="{FF2B5EF4-FFF2-40B4-BE49-F238E27FC236}">
                    <a16:creationId xmlns:a16="http://schemas.microsoft.com/office/drawing/2014/main" id="{94B9A869-7FBB-A5E0-D69B-9B4559C1BE55}"/>
                  </a:ext>
                </a:extLst>
              </p:cNvPr>
              <p:cNvSpPr/>
              <p:nvPr/>
            </p:nvSpPr>
            <p:spPr>
              <a:xfrm>
                <a:off x="-1381325" y="2864350"/>
                <a:ext cx="117625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2353" extrusionOk="0">
                    <a:moveTo>
                      <a:pt x="1" y="1"/>
                    </a:moveTo>
                    <a:lnTo>
                      <a:pt x="1" y="1046"/>
                    </a:lnTo>
                    <a:cubicBezTo>
                      <a:pt x="91" y="1569"/>
                      <a:pt x="523" y="1569"/>
                      <a:pt x="1046" y="1743"/>
                    </a:cubicBezTo>
                    <a:cubicBezTo>
                      <a:pt x="1953" y="1984"/>
                      <a:pt x="3108" y="2352"/>
                      <a:pt x="3790" y="2352"/>
                    </a:cubicBezTo>
                    <a:cubicBezTo>
                      <a:pt x="4093" y="2352"/>
                      <a:pt x="4302" y="2280"/>
                      <a:pt x="4356" y="2091"/>
                    </a:cubicBezTo>
                    <a:cubicBezTo>
                      <a:pt x="4704" y="1311"/>
                      <a:pt x="1659" y="175"/>
                      <a:pt x="1659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5;p51">
                <a:extLst>
                  <a:ext uri="{FF2B5EF4-FFF2-40B4-BE49-F238E27FC236}">
                    <a16:creationId xmlns:a16="http://schemas.microsoft.com/office/drawing/2014/main" id="{54EC699A-500E-93B3-4EE4-52100F3AD438}"/>
                  </a:ext>
                </a:extLst>
              </p:cNvPr>
              <p:cNvSpPr/>
              <p:nvPr/>
            </p:nvSpPr>
            <p:spPr>
              <a:xfrm>
                <a:off x="-1461800" y="2496925"/>
                <a:ext cx="130675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3724" extrusionOk="0">
                    <a:moveTo>
                      <a:pt x="2614" y="0"/>
                    </a:moveTo>
                    <a:cubicBezTo>
                      <a:pt x="1307" y="0"/>
                      <a:pt x="0" y="459"/>
                      <a:pt x="0" y="1375"/>
                    </a:cubicBezTo>
                    <a:cubicBezTo>
                      <a:pt x="0" y="3201"/>
                      <a:pt x="781" y="3723"/>
                      <a:pt x="2614" y="3723"/>
                    </a:cubicBezTo>
                    <a:cubicBezTo>
                      <a:pt x="4439" y="3723"/>
                      <a:pt x="5227" y="3465"/>
                      <a:pt x="5227" y="1375"/>
                    </a:cubicBezTo>
                    <a:cubicBezTo>
                      <a:pt x="5227" y="459"/>
                      <a:pt x="3920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096;p51">
                <a:extLst>
                  <a:ext uri="{FF2B5EF4-FFF2-40B4-BE49-F238E27FC236}">
                    <a16:creationId xmlns:a16="http://schemas.microsoft.com/office/drawing/2014/main" id="{F35F3CC0-5340-8102-55B2-BD6039BEED7D}"/>
                  </a:ext>
                </a:extLst>
              </p:cNvPr>
              <p:cNvSpPr/>
              <p:nvPr/>
            </p:nvSpPr>
            <p:spPr>
              <a:xfrm>
                <a:off x="-1461800" y="2509500"/>
                <a:ext cx="674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8795" extrusionOk="0">
                    <a:moveTo>
                      <a:pt x="1303" y="1"/>
                    </a:moveTo>
                    <a:cubicBezTo>
                      <a:pt x="607" y="1"/>
                      <a:pt x="0" y="259"/>
                      <a:pt x="0" y="1130"/>
                    </a:cubicBezTo>
                    <a:lnTo>
                      <a:pt x="175" y="7666"/>
                    </a:lnTo>
                    <a:cubicBezTo>
                      <a:pt x="175" y="8363"/>
                      <a:pt x="697" y="8795"/>
                      <a:pt x="1220" y="8795"/>
                    </a:cubicBezTo>
                    <a:cubicBezTo>
                      <a:pt x="1826" y="8795"/>
                      <a:pt x="2349" y="8363"/>
                      <a:pt x="2349" y="7666"/>
                    </a:cubicBezTo>
                    <a:lnTo>
                      <a:pt x="2614" y="1130"/>
                    </a:lnTo>
                    <a:cubicBezTo>
                      <a:pt x="2697" y="259"/>
                      <a:pt x="2091" y="1"/>
                      <a:pt x="1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097;p51">
                <a:extLst>
                  <a:ext uri="{FF2B5EF4-FFF2-40B4-BE49-F238E27FC236}">
                    <a16:creationId xmlns:a16="http://schemas.microsoft.com/office/drawing/2014/main" id="{87F637BC-86FA-FE4A-CB9F-37D817DE12C6}"/>
                  </a:ext>
                </a:extLst>
              </p:cNvPr>
              <p:cNvSpPr/>
              <p:nvPr/>
            </p:nvSpPr>
            <p:spPr>
              <a:xfrm>
                <a:off x="-1457450" y="2672750"/>
                <a:ext cx="5437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7972" extrusionOk="0">
                    <a:moveTo>
                      <a:pt x="1046" y="0"/>
                    </a:moveTo>
                    <a:cubicBezTo>
                      <a:pt x="523" y="0"/>
                      <a:pt x="1" y="523"/>
                      <a:pt x="1" y="1136"/>
                    </a:cubicBezTo>
                    <a:lnTo>
                      <a:pt x="175" y="7839"/>
                    </a:lnTo>
                    <a:cubicBezTo>
                      <a:pt x="175" y="7839"/>
                      <a:pt x="573" y="7972"/>
                      <a:pt x="1042" y="7972"/>
                    </a:cubicBezTo>
                    <a:cubicBezTo>
                      <a:pt x="1332" y="7972"/>
                      <a:pt x="1650" y="7921"/>
                      <a:pt x="1917" y="7755"/>
                    </a:cubicBezTo>
                    <a:cubicBezTo>
                      <a:pt x="1917" y="7581"/>
                      <a:pt x="2175" y="1136"/>
                      <a:pt x="2175" y="1136"/>
                    </a:cubicBezTo>
                    <a:cubicBezTo>
                      <a:pt x="2175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98;p51">
                <a:extLst>
                  <a:ext uri="{FF2B5EF4-FFF2-40B4-BE49-F238E27FC236}">
                    <a16:creationId xmlns:a16="http://schemas.microsoft.com/office/drawing/2014/main" id="{F2A7F7F6-F318-968D-F6D4-4A8663799A82}"/>
                  </a:ext>
                </a:extLst>
              </p:cNvPr>
              <p:cNvSpPr/>
              <p:nvPr/>
            </p:nvSpPr>
            <p:spPr>
              <a:xfrm>
                <a:off x="-1396475" y="2509500"/>
                <a:ext cx="653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8795" extrusionOk="0">
                    <a:moveTo>
                      <a:pt x="1304" y="1"/>
                    </a:moveTo>
                    <a:cubicBezTo>
                      <a:pt x="607" y="1"/>
                      <a:pt x="1" y="259"/>
                      <a:pt x="1" y="1130"/>
                    </a:cubicBezTo>
                    <a:lnTo>
                      <a:pt x="349" y="7666"/>
                    </a:lnTo>
                    <a:cubicBezTo>
                      <a:pt x="349" y="8363"/>
                      <a:pt x="781" y="8795"/>
                      <a:pt x="1394" y="8795"/>
                    </a:cubicBezTo>
                    <a:cubicBezTo>
                      <a:pt x="2000" y="8795"/>
                      <a:pt x="2439" y="8363"/>
                      <a:pt x="2439" y="7666"/>
                    </a:cubicBezTo>
                    <a:lnTo>
                      <a:pt x="2614" y="1130"/>
                    </a:lnTo>
                    <a:cubicBezTo>
                      <a:pt x="2614" y="259"/>
                      <a:pt x="2091" y="1"/>
                      <a:pt x="13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099;p51">
                <a:extLst>
                  <a:ext uri="{FF2B5EF4-FFF2-40B4-BE49-F238E27FC236}">
                    <a16:creationId xmlns:a16="http://schemas.microsoft.com/office/drawing/2014/main" id="{C2115F98-479D-85D1-219F-F9D9561FAD17}"/>
                  </a:ext>
                </a:extLst>
              </p:cNvPr>
              <p:cNvSpPr/>
              <p:nvPr/>
            </p:nvSpPr>
            <p:spPr>
              <a:xfrm>
                <a:off x="-1387775" y="2672750"/>
                <a:ext cx="52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7972" extrusionOk="0">
                    <a:moveTo>
                      <a:pt x="1046" y="0"/>
                    </a:moveTo>
                    <a:cubicBezTo>
                      <a:pt x="433" y="0"/>
                      <a:pt x="1" y="523"/>
                      <a:pt x="1" y="1136"/>
                    </a:cubicBezTo>
                    <a:cubicBezTo>
                      <a:pt x="1" y="1136"/>
                      <a:pt x="259" y="7581"/>
                      <a:pt x="259" y="7755"/>
                    </a:cubicBezTo>
                    <a:cubicBezTo>
                      <a:pt x="525" y="7921"/>
                      <a:pt x="843" y="7972"/>
                      <a:pt x="1134" y="7972"/>
                    </a:cubicBezTo>
                    <a:cubicBezTo>
                      <a:pt x="1602" y="7972"/>
                      <a:pt x="2001" y="7839"/>
                      <a:pt x="2001" y="7839"/>
                    </a:cubicBezTo>
                    <a:lnTo>
                      <a:pt x="2091" y="1136"/>
                    </a:lnTo>
                    <a:cubicBezTo>
                      <a:pt x="2091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00;p51">
                <a:extLst>
                  <a:ext uri="{FF2B5EF4-FFF2-40B4-BE49-F238E27FC236}">
                    <a16:creationId xmlns:a16="http://schemas.microsoft.com/office/drawing/2014/main" id="{4B4AADDD-CAD3-7479-D4A2-435552D38359}"/>
                  </a:ext>
                </a:extLst>
              </p:cNvPr>
              <p:cNvSpPr/>
              <p:nvPr/>
            </p:nvSpPr>
            <p:spPr>
              <a:xfrm>
                <a:off x="-1453100" y="2509500"/>
                <a:ext cx="115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3137" extrusionOk="0">
                    <a:moveTo>
                      <a:pt x="872" y="433"/>
                    </a:moveTo>
                    <a:cubicBezTo>
                      <a:pt x="1130" y="433"/>
                      <a:pt x="1394" y="781"/>
                      <a:pt x="1394" y="1220"/>
                    </a:cubicBezTo>
                    <a:cubicBezTo>
                      <a:pt x="1394" y="1652"/>
                      <a:pt x="1130" y="2001"/>
                      <a:pt x="872" y="2001"/>
                    </a:cubicBezTo>
                    <a:cubicBezTo>
                      <a:pt x="523" y="2001"/>
                      <a:pt x="259" y="1652"/>
                      <a:pt x="259" y="1220"/>
                    </a:cubicBezTo>
                    <a:cubicBezTo>
                      <a:pt x="259" y="781"/>
                      <a:pt x="523" y="433"/>
                      <a:pt x="872" y="433"/>
                    </a:cubicBezTo>
                    <a:close/>
                    <a:moveTo>
                      <a:pt x="3833" y="433"/>
                    </a:moveTo>
                    <a:cubicBezTo>
                      <a:pt x="4091" y="433"/>
                      <a:pt x="4356" y="781"/>
                      <a:pt x="4356" y="1220"/>
                    </a:cubicBezTo>
                    <a:cubicBezTo>
                      <a:pt x="4356" y="1652"/>
                      <a:pt x="4091" y="2001"/>
                      <a:pt x="3833" y="2001"/>
                    </a:cubicBezTo>
                    <a:cubicBezTo>
                      <a:pt x="3485" y="2001"/>
                      <a:pt x="3311" y="1652"/>
                      <a:pt x="3311" y="1220"/>
                    </a:cubicBezTo>
                    <a:cubicBezTo>
                      <a:pt x="3311" y="781"/>
                      <a:pt x="3485" y="433"/>
                      <a:pt x="3833" y="433"/>
                    </a:cubicBezTo>
                    <a:close/>
                    <a:moveTo>
                      <a:pt x="1130" y="1"/>
                    </a:moveTo>
                    <a:cubicBezTo>
                      <a:pt x="523" y="1"/>
                      <a:pt x="1" y="698"/>
                      <a:pt x="1" y="1569"/>
                    </a:cubicBezTo>
                    <a:cubicBezTo>
                      <a:pt x="1" y="2440"/>
                      <a:pt x="523" y="3137"/>
                      <a:pt x="1130" y="3137"/>
                    </a:cubicBezTo>
                    <a:cubicBezTo>
                      <a:pt x="1569" y="3137"/>
                      <a:pt x="2175" y="2698"/>
                      <a:pt x="2349" y="2091"/>
                    </a:cubicBezTo>
                    <a:cubicBezTo>
                      <a:pt x="2523" y="2698"/>
                      <a:pt x="3046" y="3137"/>
                      <a:pt x="3569" y="3137"/>
                    </a:cubicBezTo>
                    <a:cubicBezTo>
                      <a:pt x="4182" y="3137"/>
                      <a:pt x="4614" y="2440"/>
                      <a:pt x="4614" y="1569"/>
                    </a:cubicBezTo>
                    <a:cubicBezTo>
                      <a:pt x="4614" y="698"/>
                      <a:pt x="4182" y="1"/>
                      <a:pt x="3569" y="1"/>
                    </a:cubicBezTo>
                    <a:cubicBezTo>
                      <a:pt x="3046" y="1"/>
                      <a:pt x="2523" y="433"/>
                      <a:pt x="2349" y="1046"/>
                    </a:cubicBezTo>
                    <a:cubicBezTo>
                      <a:pt x="2175" y="433"/>
                      <a:pt x="1569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01;p51">
                <a:extLst>
                  <a:ext uri="{FF2B5EF4-FFF2-40B4-BE49-F238E27FC236}">
                    <a16:creationId xmlns:a16="http://schemas.microsoft.com/office/drawing/2014/main" id="{EC87D43D-DBC7-44E3-02D5-E3B349198168}"/>
                  </a:ext>
                </a:extLst>
              </p:cNvPr>
              <p:cNvSpPr/>
              <p:nvPr/>
            </p:nvSpPr>
            <p:spPr>
              <a:xfrm>
                <a:off x="-1440025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84"/>
                      <a:pt x="0" y="258"/>
                    </a:cubicBezTo>
                    <a:cubicBezTo>
                      <a:pt x="0" y="349"/>
                      <a:pt x="258" y="523"/>
                      <a:pt x="432" y="523"/>
                    </a:cubicBezTo>
                    <a:cubicBezTo>
                      <a:pt x="697" y="523"/>
                      <a:pt x="871" y="349"/>
                      <a:pt x="871" y="258"/>
                    </a:cubicBezTo>
                    <a:cubicBezTo>
                      <a:pt x="871" y="84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02;p51">
                <a:extLst>
                  <a:ext uri="{FF2B5EF4-FFF2-40B4-BE49-F238E27FC236}">
                    <a16:creationId xmlns:a16="http://schemas.microsoft.com/office/drawing/2014/main" id="{5F8A581E-DF87-8AC0-C593-9B939B2ABFB2}"/>
                  </a:ext>
                </a:extLst>
              </p:cNvPr>
              <p:cNvSpPr/>
              <p:nvPr/>
            </p:nvSpPr>
            <p:spPr>
              <a:xfrm>
                <a:off x="-1440025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91"/>
                      <a:pt x="0" y="265"/>
                    </a:cubicBezTo>
                    <a:cubicBezTo>
                      <a:pt x="0" y="439"/>
                      <a:pt x="258" y="523"/>
                      <a:pt x="432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03;p51">
                <a:extLst>
                  <a:ext uri="{FF2B5EF4-FFF2-40B4-BE49-F238E27FC236}">
                    <a16:creationId xmlns:a16="http://schemas.microsoft.com/office/drawing/2014/main" id="{6FA68E1B-AA60-256C-10AC-1C26F6237386}"/>
                  </a:ext>
                </a:extLst>
              </p:cNvPr>
              <p:cNvSpPr/>
              <p:nvPr/>
            </p:nvSpPr>
            <p:spPr>
              <a:xfrm>
                <a:off x="-1433575" y="2609675"/>
                <a:ext cx="1100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56" extrusionOk="0">
                    <a:moveTo>
                      <a:pt x="0" y="1"/>
                    </a:moveTo>
                    <a:lnTo>
                      <a:pt x="0" y="4356"/>
                    </a:lnTo>
                    <a:lnTo>
                      <a:pt x="439" y="435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04;p51">
                <a:extLst>
                  <a:ext uri="{FF2B5EF4-FFF2-40B4-BE49-F238E27FC236}">
                    <a16:creationId xmlns:a16="http://schemas.microsoft.com/office/drawing/2014/main" id="{E27CFBE5-6472-D917-6E4D-A0135A52B64B}"/>
                  </a:ext>
                </a:extLst>
              </p:cNvPr>
              <p:cNvSpPr/>
              <p:nvPr/>
            </p:nvSpPr>
            <p:spPr>
              <a:xfrm>
                <a:off x="-14423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40" y="0"/>
                    </a:moveTo>
                    <a:cubicBezTo>
                      <a:pt x="266" y="0"/>
                      <a:pt x="1" y="91"/>
                      <a:pt x="1" y="265"/>
                    </a:cubicBezTo>
                    <a:cubicBezTo>
                      <a:pt x="1" y="439"/>
                      <a:pt x="266" y="523"/>
                      <a:pt x="440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05;p51">
                <a:extLst>
                  <a:ext uri="{FF2B5EF4-FFF2-40B4-BE49-F238E27FC236}">
                    <a16:creationId xmlns:a16="http://schemas.microsoft.com/office/drawing/2014/main" id="{9ADA4F1E-8C26-61B8-792E-FE3E4607FC2D}"/>
                  </a:ext>
                </a:extLst>
              </p:cNvPr>
              <p:cNvSpPr/>
              <p:nvPr/>
            </p:nvSpPr>
            <p:spPr>
              <a:xfrm>
                <a:off x="-14423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40" y="1"/>
                    </a:moveTo>
                    <a:cubicBezTo>
                      <a:pt x="266" y="1"/>
                      <a:pt x="1" y="85"/>
                      <a:pt x="1" y="259"/>
                    </a:cubicBezTo>
                    <a:cubicBezTo>
                      <a:pt x="1" y="433"/>
                      <a:pt x="266" y="523"/>
                      <a:pt x="440" y="523"/>
                    </a:cubicBezTo>
                    <a:cubicBezTo>
                      <a:pt x="698" y="523"/>
                      <a:pt x="872" y="433"/>
                      <a:pt x="872" y="259"/>
                    </a:cubicBezTo>
                    <a:cubicBezTo>
                      <a:pt x="872" y="85"/>
                      <a:pt x="698" y="1"/>
                      <a:pt x="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106;p51">
                <a:extLst>
                  <a:ext uri="{FF2B5EF4-FFF2-40B4-BE49-F238E27FC236}">
                    <a16:creationId xmlns:a16="http://schemas.microsoft.com/office/drawing/2014/main" id="{F1345753-80E8-7D1B-0476-3AA68E8A1908}"/>
                  </a:ext>
                </a:extLst>
              </p:cNvPr>
              <p:cNvSpPr/>
              <p:nvPr/>
            </p:nvSpPr>
            <p:spPr>
              <a:xfrm>
                <a:off x="-1435675" y="27467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107;p51">
                <a:extLst>
                  <a:ext uri="{FF2B5EF4-FFF2-40B4-BE49-F238E27FC236}">
                    <a16:creationId xmlns:a16="http://schemas.microsoft.com/office/drawing/2014/main" id="{E1311522-9455-3072-A27A-F3F013AB5AB5}"/>
                  </a:ext>
                </a:extLst>
              </p:cNvPr>
              <p:cNvSpPr/>
              <p:nvPr/>
            </p:nvSpPr>
            <p:spPr>
              <a:xfrm>
                <a:off x="-1370350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84"/>
                      <a:pt x="1" y="258"/>
                    </a:cubicBezTo>
                    <a:cubicBezTo>
                      <a:pt x="1" y="349"/>
                      <a:pt x="175" y="523"/>
                      <a:pt x="433" y="523"/>
                    </a:cubicBezTo>
                    <a:cubicBezTo>
                      <a:pt x="698" y="523"/>
                      <a:pt x="872" y="349"/>
                      <a:pt x="872" y="258"/>
                    </a:cubicBezTo>
                    <a:cubicBezTo>
                      <a:pt x="872" y="84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108;p51">
                <a:extLst>
                  <a:ext uri="{FF2B5EF4-FFF2-40B4-BE49-F238E27FC236}">
                    <a16:creationId xmlns:a16="http://schemas.microsoft.com/office/drawing/2014/main" id="{4F2DB9C0-B55D-8B8F-9127-6CA482E1D2E4}"/>
                  </a:ext>
                </a:extLst>
              </p:cNvPr>
              <p:cNvSpPr/>
              <p:nvPr/>
            </p:nvSpPr>
            <p:spPr>
              <a:xfrm>
                <a:off x="-1370350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91"/>
                      <a:pt x="1" y="265"/>
                    </a:cubicBezTo>
                    <a:cubicBezTo>
                      <a:pt x="1" y="439"/>
                      <a:pt x="175" y="523"/>
                      <a:pt x="433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109;p51">
                <a:extLst>
                  <a:ext uri="{FF2B5EF4-FFF2-40B4-BE49-F238E27FC236}">
                    <a16:creationId xmlns:a16="http://schemas.microsoft.com/office/drawing/2014/main" id="{DE6FADC8-82FC-BC2C-650B-1BCF5727A6AE}"/>
                  </a:ext>
                </a:extLst>
              </p:cNvPr>
              <p:cNvSpPr/>
              <p:nvPr/>
            </p:nvSpPr>
            <p:spPr>
              <a:xfrm>
                <a:off x="-1366000" y="26096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85" y="1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110;p51">
                <a:extLst>
                  <a:ext uri="{FF2B5EF4-FFF2-40B4-BE49-F238E27FC236}">
                    <a16:creationId xmlns:a16="http://schemas.microsoft.com/office/drawing/2014/main" id="{998987BE-5FB7-F7AB-BD21-9DCC2560C05A}"/>
                  </a:ext>
                </a:extLst>
              </p:cNvPr>
              <p:cNvSpPr/>
              <p:nvPr/>
            </p:nvSpPr>
            <p:spPr>
              <a:xfrm>
                <a:off x="-13726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9" y="0"/>
                    </a:moveTo>
                    <a:cubicBezTo>
                      <a:pt x="174" y="0"/>
                      <a:pt x="0" y="91"/>
                      <a:pt x="0" y="265"/>
                    </a:cubicBezTo>
                    <a:cubicBezTo>
                      <a:pt x="0" y="439"/>
                      <a:pt x="174" y="523"/>
                      <a:pt x="439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111;p51">
                <a:extLst>
                  <a:ext uri="{FF2B5EF4-FFF2-40B4-BE49-F238E27FC236}">
                    <a16:creationId xmlns:a16="http://schemas.microsoft.com/office/drawing/2014/main" id="{1AD7B795-A524-43D0-39D6-5B1BD99CD9B2}"/>
                  </a:ext>
                </a:extLst>
              </p:cNvPr>
              <p:cNvSpPr/>
              <p:nvPr/>
            </p:nvSpPr>
            <p:spPr>
              <a:xfrm>
                <a:off x="-13726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39" y="1"/>
                    </a:moveTo>
                    <a:cubicBezTo>
                      <a:pt x="174" y="1"/>
                      <a:pt x="0" y="85"/>
                      <a:pt x="0" y="259"/>
                    </a:cubicBezTo>
                    <a:cubicBezTo>
                      <a:pt x="0" y="433"/>
                      <a:pt x="174" y="523"/>
                      <a:pt x="439" y="523"/>
                    </a:cubicBezTo>
                    <a:cubicBezTo>
                      <a:pt x="697" y="523"/>
                      <a:pt x="871" y="433"/>
                      <a:pt x="871" y="259"/>
                    </a:cubicBezTo>
                    <a:cubicBezTo>
                      <a:pt x="871" y="85"/>
                      <a:pt x="697" y="1"/>
                      <a:pt x="4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112;p51">
                <a:extLst>
                  <a:ext uri="{FF2B5EF4-FFF2-40B4-BE49-F238E27FC236}">
                    <a16:creationId xmlns:a16="http://schemas.microsoft.com/office/drawing/2014/main" id="{3FDB6417-A202-D6E9-3268-B919E60945D8}"/>
                  </a:ext>
                </a:extLst>
              </p:cNvPr>
              <p:cNvSpPr/>
              <p:nvPr/>
            </p:nvSpPr>
            <p:spPr>
              <a:xfrm>
                <a:off x="-1366000" y="2746775"/>
                <a:ext cx="875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349" y="4356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113;p51">
                <a:extLst>
                  <a:ext uri="{FF2B5EF4-FFF2-40B4-BE49-F238E27FC236}">
                    <a16:creationId xmlns:a16="http://schemas.microsoft.com/office/drawing/2014/main" id="{97B6F1A7-D492-81D4-4FAE-34DCA59714BF}"/>
                  </a:ext>
                </a:extLst>
              </p:cNvPr>
              <p:cNvSpPr/>
              <p:nvPr/>
            </p:nvSpPr>
            <p:spPr>
              <a:xfrm>
                <a:off x="-1165650" y="2053400"/>
                <a:ext cx="170025" cy="16322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6529" extrusionOk="0">
                    <a:moveTo>
                      <a:pt x="3063" y="0"/>
                    </a:moveTo>
                    <a:cubicBezTo>
                      <a:pt x="2769" y="0"/>
                      <a:pt x="2445" y="41"/>
                      <a:pt x="2091" y="128"/>
                    </a:cubicBezTo>
                    <a:lnTo>
                      <a:pt x="0" y="6309"/>
                    </a:lnTo>
                    <a:cubicBezTo>
                      <a:pt x="514" y="6460"/>
                      <a:pt x="994" y="6528"/>
                      <a:pt x="1440" y="6528"/>
                    </a:cubicBezTo>
                    <a:cubicBezTo>
                      <a:pt x="5786" y="6528"/>
                      <a:pt x="6801" y="0"/>
                      <a:pt x="306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114;p51">
                <a:extLst>
                  <a:ext uri="{FF2B5EF4-FFF2-40B4-BE49-F238E27FC236}">
                    <a16:creationId xmlns:a16="http://schemas.microsoft.com/office/drawing/2014/main" id="{4850578A-D074-332B-3E79-9598EADC587B}"/>
                  </a:ext>
                </a:extLst>
              </p:cNvPr>
              <p:cNvSpPr/>
              <p:nvPr/>
            </p:nvSpPr>
            <p:spPr>
              <a:xfrm>
                <a:off x="-1117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1576" y="0"/>
                    </a:moveTo>
                    <a:cubicBezTo>
                      <a:pt x="1521" y="0"/>
                      <a:pt x="1478" y="23"/>
                      <a:pt x="1478" y="68"/>
                    </a:cubicBezTo>
                    <a:lnTo>
                      <a:pt x="1" y="2159"/>
                    </a:lnTo>
                    <a:lnTo>
                      <a:pt x="1" y="2242"/>
                    </a:lnTo>
                    <a:cubicBezTo>
                      <a:pt x="1" y="2333"/>
                      <a:pt x="1" y="2416"/>
                      <a:pt x="84" y="2416"/>
                    </a:cubicBezTo>
                    <a:lnTo>
                      <a:pt x="1394" y="2855"/>
                    </a:lnTo>
                    <a:cubicBezTo>
                      <a:pt x="1418" y="2880"/>
                      <a:pt x="1450" y="2890"/>
                      <a:pt x="1483" y="2890"/>
                    </a:cubicBezTo>
                    <a:cubicBezTo>
                      <a:pt x="1564" y="2890"/>
                      <a:pt x="1652" y="2829"/>
                      <a:pt x="1652" y="2765"/>
                    </a:cubicBezTo>
                    <a:cubicBezTo>
                      <a:pt x="1652" y="2681"/>
                      <a:pt x="1652" y="2591"/>
                      <a:pt x="1568" y="2591"/>
                    </a:cubicBezTo>
                    <a:lnTo>
                      <a:pt x="433" y="2159"/>
                    </a:lnTo>
                    <a:lnTo>
                      <a:pt x="1743" y="242"/>
                    </a:lnTo>
                    <a:cubicBezTo>
                      <a:pt x="1826" y="152"/>
                      <a:pt x="1743" y="68"/>
                      <a:pt x="1743" y="68"/>
                    </a:cubicBezTo>
                    <a:cubicBezTo>
                      <a:pt x="1697" y="23"/>
                      <a:pt x="1631" y="0"/>
                      <a:pt x="157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115;p51">
                <a:extLst>
                  <a:ext uri="{FF2B5EF4-FFF2-40B4-BE49-F238E27FC236}">
                    <a16:creationId xmlns:a16="http://schemas.microsoft.com/office/drawing/2014/main" id="{7D9159D7-05D8-98E3-27FA-1E45323B5CDA}"/>
                  </a:ext>
                </a:extLst>
              </p:cNvPr>
              <p:cNvSpPr/>
              <p:nvPr/>
            </p:nvSpPr>
            <p:spPr>
              <a:xfrm>
                <a:off x="-1797400" y="2050125"/>
                <a:ext cx="174475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6979" h="6580" extrusionOk="0">
                    <a:moveTo>
                      <a:pt x="3973" y="0"/>
                    </a:moveTo>
                    <a:cubicBezTo>
                      <a:pt x="0" y="0"/>
                      <a:pt x="1095" y="6579"/>
                      <a:pt x="5512" y="6579"/>
                    </a:cubicBezTo>
                    <a:cubicBezTo>
                      <a:pt x="5967" y="6579"/>
                      <a:pt x="6456" y="6510"/>
                      <a:pt x="6979" y="6356"/>
                    </a:cubicBezTo>
                    <a:lnTo>
                      <a:pt x="4798" y="85"/>
                    </a:lnTo>
                    <a:cubicBezTo>
                      <a:pt x="4502" y="27"/>
                      <a:pt x="4227" y="0"/>
                      <a:pt x="397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116;p51">
                <a:extLst>
                  <a:ext uri="{FF2B5EF4-FFF2-40B4-BE49-F238E27FC236}">
                    <a16:creationId xmlns:a16="http://schemas.microsoft.com/office/drawing/2014/main" id="{D2490EA3-BC3D-FE42-2509-ECF2E374F2A6}"/>
                  </a:ext>
                </a:extLst>
              </p:cNvPr>
              <p:cNvSpPr/>
              <p:nvPr/>
            </p:nvSpPr>
            <p:spPr>
              <a:xfrm>
                <a:off x="-1718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216" y="0"/>
                    </a:moveTo>
                    <a:cubicBezTo>
                      <a:pt x="173" y="0"/>
                      <a:pt x="129" y="23"/>
                      <a:pt x="84" y="68"/>
                    </a:cubicBezTo>
                    <a:cubicBezTo>
                      <a:pt x="0" y="68"/>
                      <a:pt x="0" y="152"/>
                      <a:pt x="84" y="242"/>
                    </a:cubicBezTo>
                    <a:lnTo>
                      <a:pt x="1394" y="2159"/>
                    </a:lnTo>
                    <a:lnTo>
                      <a:pt x="258" y="2591"/>
                    </a:lnTo>
                    <a:cubicBezTo>
                      <a:pt x="175" y="2591"/>
                      <a:pt x="175" y="2681"/>
                      <a:pt x="175" y="2765"/>
                    </a:cubicBezTo>
                    <a:cubicBezTo>
                      <a:pt x="175" y="2829"/>
                      <a:pt x="262" y="2890"/>
                      <a:pt x="343" y="2890"/>
                    </a:cubicBezTo>
                    <a:cubicBezTo>
                      <a:pt x="376" y="2890"/>
                      <a:pt x="408" y="2880"/>
                      <a:pt x="432" y="2855"/>
                    </a:cubicBezTo>
                    <a:lnTo>
                      <a:pt x="1742" y="2416"/>
                    </a:lnTo>
                    <a:cubicBezTo>
                      <a:pt x="1742" y="2416"/>
                      <a:pt x="1826" y="2333"/>
                      <a:pt x="1826" y="2242"/>
                    </a:cubicBezTo>
                    <a:lnTo>
                      <a:pt x="1826" y="2159"/>
                    </a:lnTo>
                    <a:lnTo>
                      <a:pt x="349" y="68"/>
                    </a:lnTo>
                    <a:cubicBezTo>
                      <a:pt x="304" y="23"/>
                      <a:pt x="260" y="0"/>
                      <a:pt x="21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117;p51">
                <a:extLst>
                  <a:ext uri="{FF2B5EF4-FFF2-40B4-BE49-F238E27FC236}">
                    <a16:creationId xmlns:a16="http://schemas.microsoft.com/office/drawing/2014/main" id="{0ECC4CFD-20C0-9573-E1E8-BA9D7DD11327}"/>
                  </a:ext>
                </a:extLst>
              </p:cNvPr>
              <p:cNvSpPr/>
              <p:nvPr/>
            </p:nvSpPr>
            <p:spPr>
              <a:xfrm>
                <a:off x="-1679550" y="1897550"/>
                <a:ext cx="568275" cy="416025"/>
              </a:xfrm>
              <a:custGeom>
                <a:avLst/>
                <a:gdLst/>
                <a:ahLst/>
                <a:cxnLst/>
                <a:rect l="l" t="t" r="r" b="b"/>
                <a:pathLst>
                  <a:path w="22731" h="16641" extrusionOk="0">
                    <a:moveTo>
                      <a:pt x="18375" y="0"/>
                    </a:moveTo>
                    <a:cubicBezTo>
                      <a:pt x="11581" y="1658"/>
                      <a:pt x="1478" y="2787"/>
                      <a:pt x="1478" y="2787"/>
                    </a:cubicBezTo>
                    <a:cubicBezTo>
                      <a:pt x="1478" y="2787"/>
                      <a:pt x="871" y="5665"/>
                      <a:pt x="0" y="6097"/>
                    </a:cubicBezTo>
                    <a:cubicBezTo>
                      <a:pt x="256" y="11455"/>
                      <a:pt x="1630" y="16641"/>
                      <a:pt x="11096" y="16641"/>
                    </a:cubicBezTo>
                    <a:cubicBezTo>
                      <a:pt x="11171" y="16641"/>
                      <a:pt x="11247" y="16640"/>
                      <a:pt x="11324" y="16640"/>
                    </a:cubicBezTo>
                    <a:cubicBezTo>
                      <a:pt x="20640" y="16466"/>
                      <a:pt x="22473" y="11497"/>
                      <a:pt x="22730" y="6362"/>
                    </a:cubicBezTo>
                    <a:cubicBezTo>
                      <a:pt x="20382" y="5749"/>
                      <a:pt x="18375" y="0"/>
                      <a:pt x="18375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118;p51">
                <a:extLst>
                  <a:ext uri="{FF2B5EF4-FFF2-40B4-BE49-F238E27FC236}">
                    <a16:creationId xmlns:a16="http://schemas.microsoft.com/office/drawing/2014/main" id="{4F3C134E-6C47-16C4-1EF1-804489289122}"/>
                  </a:ext>
                </a:extLst>
              </p:cNvPr>
              <p:cNvSpPr/>
              <p:nvPr/>
            </p:nvSpPr>
            <p:spPr>
              <a:xfrm>
                <a:off x="-1633925" y="2089050"/>
                <a:ext cx="113275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456" extrusionOk="0">
                    <a:moveTo>
                      <a:pt x="2328" y="0"/>
                    </a:moveTo>
                    <a:cubicBezTo>
                      <a:pt x="2280" y="0"/>
                      <a:pt x="2231" y="2"/>
                      <a:pt x="2182" y="5"/>
                    </a:cubicBezTo>
                    <a:cubicBezTo>
                      <a:pt x="963" y="5"/>
                      <a:pt x="1" y="967"/>
                      <a:pt x="1" y="2270"/>
                    </a:cubicBezTo>
                    <a:cubicBezTo>
                      <a:pt x="1" y="3443"/>
                      <a:pt x="969" y="4455"/>
                      <a:pt x="2129" y="4455"/>
                    </a:cubicBezTo>
                    <a:cubicBezTo>
                      <a:pt x="2174" y="4455"/>
                      <a:pt x="2220" y="4454"/>
                      <a:pt x="2266" y="4451"/>
                    </a:cubicBezTo>
                    <a:cubicBezTo>
                      <a:pt x="3485" y="4451"/>
                      <a:pt x="4530" y="3489"/>
                      <a:pt x="4447" y="2186"/>
                    </a:cubicBezTo>
                    <a:cubicBezTo>
                      <a:pt x="4447" y="1012"/>
                      <a:pt x="3556" y="0"/>
                      <a:pt x="2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119;p51">
                <a:extLst>
                  <a:ext uri="{FF2B5EF4-FFF2-40B4-BE49-F238E27FC236}">
                    <a16:creationId xmlns:a16="http://schemas.microsoft.com/office/drawing/2014/main" id="{C4DAF248-8D15-5899-EAF8-03B89C1E1248}"/>
                  </a:ext>
                </a:extLst>
              </p:cNvPr>
              <p:cNvSpPr/>
              <p:nvPr/>
            </p:nvSpPr>
            <p:spPr>
              <a:xfrm>
                <a:off x="-1544550" y="1980275"/>
                <a:ext cx="78425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18" extrusionOk="0">
                    <a:moveTo>
                      <a:pt x="2523" y="1"/>
                    </a:moveTo>
                    <a:cubicBezTo>
                      <a:pt x="2175" y="1"/>
                      <a:pt x="1652" y="91"/>
                      <a:pt x="1220" y="349"/>
                    </a:cubicBezTo>
                    <a:cubicBezTo>
                      <a:pt x="955" y="440"/>
                      <a:pt x="697" y="614"/>
                      <a:pt x="523" y="788"/>
                    </a:cubicBezTo>
                    <a:cubicBezTo>
                      <a:pt x="349" y="1046"/>
                      <a:pt x="175" y="1311"/>
                      <a:pt x="1" y="1659"/>
                    </a:cubicBezTo>
                    <a:cubicBezTo>
                      <a:pt x="1" y="1743"/>
                      <a:pt x="84" y="1834"/>
                      <a:pt x="175" y="1917"/>
                    </a:cubicBezTo>
                    <a:cubicBezTo>
                      <a:pt x="258" y="1917"/>
                      <a:pt x="349" y="1834"/>
                      <a:pt x="349" y="1743"/>
                    </a:cubicBezTo>
                    <a:cubicBezTo>
                      <a:pt x="433" y="1485"/>
                      <a:pt x="607" y="1220"/>
                      <a:pt x="781" y="1046"/>
                    </a:cubicBezTo>
                    <a:cubicBezTo>
                      <a:pt x="1046" y="788"/>
                      <a:pt x="1394" y="614"/>
                      <a:pt x="1652" y="524"/>
                    </a:cubicBezTo>
                    <a:cubicBezTo>
                      <a:pt x="2000" y="440"/>
                      <a:pt x="2265" y="349"/>
                      <a:pt x="2523" y="349"/>
                    </a:cubicBezTo>
                    <a:cubicBezTo>
                      <a:pt x="2614" y="349"/>
                      <a:pt x="2697" y="440"/>
                      <a:pt x="2788" y="440"/>
                    </a:cubicBezTo>
                    <a:lnTo>
                      <a:pt x="2871" y="440"/>
                    </a:lnTo>
                    <a:cubicBezTo>
                      <a:pt x="2962" y="440"/>
                      <a:pt x="3046" y="349"/>
                      <a:pt x="3136" y="266"/>
                    </a:cubicBezTo>
                    <a:cubicBezTo>
                      <a:pt x="3136" y="175"/>
                      <a:pt x="3046" y="91"/>
                      <a:pt x="2962" y="91"/>
                    </a:cubicBezTo>
                    <a:cubicBezTo>
                      <a:pt x="2962" y="91"/>
                      <a:pt x="2788" y="1"/>
                      <a:pt x="25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120;p51">
                <a:extLst>
                  <a:ext uri="{FF2B5EF4-FFF2-40B4-BE49-F238E27FC236}">
                    <a16:creationId xmlns:a16="http://schemas.microsoft.com/office/drawing/2014/main" id="{29C87F15-8ECE-F156-B95C-7CDD619A742F}"/>
                  </a:ext>
                </a:extLst>
              </p:cNvPr>
              <p:cNvSpPr/>
              <p:nvPr/>
            </p:nvSpPr>
            <p:spPr>
              <a:xfrm>
                <a:off x="-1337775" y="1967225"/>
                <a:ext cx="78425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96" extrusionOk="0">
                    <a:moveTo>
                      <a:pt x="698" y="0"/>
                    </a:moveTo>
                    <a:cubicBezTo>
                      <a:pt x="349" y="0"/>
                      <a:pt x="91" y="91"/>
                      <a:pt x="91" y="174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65" y="413"/>
                      <a:pt x="126" y="474"/>
                      <a:pt x="188" y="474"/>
                    </a:cubicBezTo>
                    <a:cubicBezTo>
                      <a:pt x="214" y="474"/>
                      <a:pt x="239" y="464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439"/>
                      <a:pt x="1569" y="613"/>
                    </a:cubicBezTo>
                    <a:cubicBezTo>
                      <a:pt x="1917" y="871"/>
                      <a:pt x="2356" y="1220"/>
                      <a:pt x="2788" y="1833"/>
                    </a:cubicBezTo>
                    <a:cubicBezTo>
                      <a:pt x="2833" y="1875"/>
                      <a:pt x="2877" y="1896"/>
                      <a:pt x="2920" y="1896"/>
                    </a:cubicBezTo>
                    <a:cubicBezTo>
                      <a:pt x="2964" y="1896"/>
                      <a:pt x="3008" y="1875"/>
                      <a:pt x="3053" y="1833"/>
                    </a:cubicBezTo>
                    <a:cubicBezTo>
                      <a:pt x="3136" y="1833"/>
                      <a:pt x="3136" y="1659"/>
                      <a:pt x="3053" y="1568"/>
                    </a:cubicBezTo>
                    <a:cubicBezTo>
                      <a:pt x="2614" y="962"/>
                      <a:pt x="2182" y="523"/>
                      <a:pt x="1743" y="349"/>
                    </a:cubicBezTo>
                    <a:cubicBezTo>
                      <a:pt x="1311" y="91"/>
                      <a:pt x="962" y="0"/>
                      <a:pt x="6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121;p51">
                <a:extLst>
                  <a:ext uri="{FF2B5EF4-FFF2-40B4-BE49-F238E27FC236}">
                    <a16:creationId xmlns:a16="http://schemas.microsoft.com/office/drawing/2014/main" id="{C9A0BCA1-3472-3C6B-70AE-9DBA5F2A4035}"/>
                  </a:ext>
                </a:extLst>
              </p:cNvPr>
              <p:cNvSpPr/>
              <p:nvPr/>
            </p:nvSpPr>
            <p:spPr>
              <a:xfrm>
                <a:off x="-1418250" y="2082725"/>
                <a:ext cx="39225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818" extrusionOk="0">
                    <a:moveTo>
                      <a:pt x="781" y="0"/>
                    </a:moveTo>
                    <a:cubicBezTo>
                      <a:pt x="523" y="0"/>
                      <a:pt x="84" y="523"/>
                      <a:pt x="84" y="1303"/>
                    </a:cubicBezTo>
                    <a:cubicBezTo>
                      <a:pt x="0" y="1477"/>
                      <a:pt x="84" y="1568"/>
                      <a:pt x="258" y="1652"/>
                    </a:cubicBezTo>
                    <a:cubicBezTo>
                      <a:pt x="404" y="1747"/>
                      <a:pt x="600" y="1818"/>
                      <a:pt x="820" y="1818"/>
                    </a:cubicBezTo>
                    <a:cubicBezTo>
                      <a:pt x="1000" y="1818"/>
                      <a:pt x="1197" y="1771"/>
                      <a:pt x="1394" y="1652"/>
                    </a:cubicBezTo>
                    <a:cubicBezTo>
                      <a:pt x="1478" y="1568"/>
                      <a:pt x="1568" y="1477"/>
                      <a:pt x="1568" y="1303"/>
                    </a:cubicBezTo>
                    <a:cubicBezTo>
                      <a:pt x="1478" y="523"/>
                      <a:pt x="1046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122;p51">
                <a:extLst>
                  <a:ext uri="{FF2B5EF4-FFF2-40B4-BE49-F238E27FC236}">
                    <a16:creationId xmlns:a16="http://schemas.microsoft.com/office/drawing/2014/main" id="{7A19822A-7BB4-14A5-C6B1-BD4C8482695E}"/>
                  </a:ext>
                </a:extLst>
              </p:cNvPr>
              <p:cNvSpPr/>
              <p:nvPr/>
            </p:nvSpPr>
            <p:spPr>
              <a:xfrm>
                <a:off x="-1498900" y="2141425"/>
                <a:ext cx="213425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8537" h="2788" extrusionOk="0">
                    <a:moveTo>
                      <a:pt x="91" y="0"/>
                    </a:moveTo>
                    <a:cubicBezTo>
                      <a:pt x="0" y="91"/>
                      <a:pt x="0" y="175"/>
                      <a:pt x="0" y="265"/>
                    </a:cubicBezTo>
                    <a:cubicBezTo>
                      <a:pt x="0" y="265"/>
                      <a:pt x="349" y="871"/>
                      <a:pt x="1045" y="1485"/>
                    </a:cubicBezTo>
                    <a:cubicBezTo>
                      <a:pt x="1394" y="1833"/>
                      <a:pt x="1833" y="2181"/>
                      <a:pt x="2265" y="2356"/>
                    </a:cubicBezTo>
                    <a:cubicBezTo>
                      <a:pt x="2787" y="2613"/>
                      <a:pt x="3401" y="2788"/>
                      <a:pt x="4007" y="2788"/>
                    </a:cubicBezTo>
                    <a:cubicBezTo>
                      <a:pt x="4620" y="2788"/>
                      <a:pt x="5226" y="2613"/>
                      <a:pt x="5749" y="2356"/>
                    </a:cubicBezTo>
                    <a:cubicBezTo>
                      <a:pt x="6620" y="2007"/>
                      <a:pt x="7233" y="1485"/>
                      <a:pt x="7756" y="1046"/>
                    </a:cubicBezTo>
                    <a:cubicBezTo>
                      <a:pt x="8188" y="614"/>
                      <a:pt x="8453" y="265"/>
                      <a:pt x="8453" y="265"/>
                    </a:cubicBezTo>
                    <a:cubicBezTo>
                      <a:pt x="8536" y="175"/>
                      <a:pt x="8536" y="91"/>
                      <a:pt x="8453" y="0"/>
                    </a:cubicBezTo>
                    <a:cubicBezTo>
                      <a:pt x="8362" y="0"/>
                      <a:pt x="8278" y="0"/>
                      <a:pt x="8188" y="91"/>
                    </a:cubicBezTo>
                    <a:cubicBezTo>
                      <a:pt x="8188" y="91"/>
                      <a:pt x="7665" y="697"/>
                      <a:pt x="6968" y="1310"/>
                    </a:cubicBezTo>
                    <a:lnTo>
                      <a:pt x="5665" y="2091"/>
                    </a:lnTo>
                    <a:cubicBezTo>
                      <a:pt x="5143" y="2265"/>
                      <a:pt x="4620" y="2439"/>
                      <a:pt x="4007" y="2439"/>
                    </a:cubicBezTo>
                    <a:cubicBezTo>
                      <a:pt x="3401" y="2439"/>
                      <a:pt x="2878" y="2265"/>
                      <a:pt x="2439" y="2091"/>
                    </a:cubicBezTo>
                    <a:cubicBezTo>
                      <a:pt x="1742" y="1742"/>
                      <a:pt x="1220" y="1220"/>
                      <a:pt x="871" y="788"/>
                    </a:cubicBezTo>
                    <a:cubicBezTo>
                      <a:pt x="697" y="614"/>
                      <a:pt x="523" y="439"/>
                      <a:pt x="439" y="265"/>
                    </a:cubicBezTo>
                    <a:lnTo>
                      <a:pt x="349" y="175"/>
                    </a:lnTo>
                    <a:lnTo>
                      <a:pt x="349" y="91"/>
                    </a:lnTo>
                    <a:cubicBezTo>
                      <a:pt x="265" y="0"/>
                      <a:pt x="174" y="0"/>
                      <a:pt x="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123;p51">
                <a:extLst>
                  <a:ext uri="{FF2B5EF4-FFF2-40B4-BE49-F238E27FC236}">
                    <a16:creationId xmlns:a16="http://schemas.microsoft.com/office/drawing/2014/main" id="{6EBFAAE7-8DB5-61FD-E437-B10F9C2AC1D1}"/>
                  </a:ext>
                </a:extLst>
              </p:cNvPr>
              <p:cNvSpPr/>
              <p:nvPr/>
            </p:nvSpPr>
            <p:spPr>
              <a:xfrm>
                <a:off x="-1507625" y="2023825"/>
                <a:ext cx="91500" cy="91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60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4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4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124;p51">
                <a:extLst>
                  <a:ext uri="{FF2B5EF4-FFF2-40B4-BE49-F238E27FC236}">
                    <a16:creationId xmlns:a16="http://schemas.microsoft.com/office/drawing/2014/main" id="{F79535C9-AB47-8537-8DEE-8A83E8037844}"/>
                  </a:ext>
                </a:extLst>
              </p:cNvPr>
              <p:cNvSpPr/>
              <p:nvPr/>
            </p:nvSpPr>
            <p:spPr>
              <a:xfrm>
                <a:off x="-1479225" y="2036900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697" y="1"/>
                    </a:moveTo>
                    <a:cubicBezTo>
                      <a:pt x="258" y="1"/>
                      <a:pt x="1" y="523"/>
                      <a:pt x="1" y="1311"/>
                    </a:cubicBezTo>
                    <a:cubicBezTo>
                      <a:pt x="1" y="2007"/>
                      <a:pt x="349" y="2614"/>
                      <a:pt x="697" y="2614"/>
                    </a:cubicBezTo>
                    <a:cubicBezTo>
                      <a:pt x="1129" y="2614"/>
                      <a:pt x="1478" y="2007"/>
                      <a:pt x="1478" y="1220"/>
                    </a:cubicBezTo>
                    <a:cubicBezTo>
                      <a:pt x="1394" y="523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125;p51">
                <a:extLst>
                  <a:ext uri="{FF2B5EF4-FFF2-40B4-BE49-F238E27FC236}">
                    <a16:creationId xmlns:a16="http://schemas.microsoft.com/office/drawing/2014/main" id="{3A9B49ED-CFD4-85E6-2227-F13C1F3204FD}"/>
                  </a:ext>
                </a:extLst>
              </p:cNvPr>
              <p:cNvSpPr/>
              <p:nvPr/>
            </p:nvSpPr>
            <p:spPr>
              <a:xfrm>
                <a:off x="-1381325" y="2019475"/>
                <a:ext cx="915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59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3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3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126;p51">
                <a:extLst>
                  <a:ext uri="{FF2B5EF4-FFF2-40B4-BE49-F238E27FC236}">
                    <a16:creationId xmlns:a16="http://schemas.microsoft.com/office/drawing/2014/main" id="{BC9F9CB2-7983-B7D3-BF4D-6247B474A1A6}"/>
                  </a:ext>
                </a:extLst>
              </p:cNvPr>
              <p:cNvSpPr/>
              <p:nvPr/>
            </p:nvSpPr>
            <p:spPr>
              <a:xfrm>
                <a:off x="-1352925" y="2032550"/>
                <a:ext cx="348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614" extrusionOk="0">
                    <a:moveTo>
                      <a:pt x="697" y="0"/>
                    </a:moveTo>
                    <a:cubicBezTo>
                      <a:pt x="258" y="0"/>
                      <a:pt x="1" y="614"/>
                      <a:pt x="1" y="1310"/>
                    </a:cubicBezTo>
                    <a:cubicBezTo>
                      <a:pt x="1" y="2007"/>
                      <a:pt x="349" y="2613"/>
                      <a:pt x="697" y="2613"/>
                    </a:cubicBezTo>
                    <a:cubicBezTo>
                      <a:pt x="1129" y="2613"/>
                      <a:pt x="1394" y="2007"/>
                      <a:pt x="1394" y="1310"/>
                    </a:cubicBezTo>
                    <a:cubicBezTo>
                      <a:pt x="1394" y="614"/>
                      <a:pt x="1046" y="0"/>
                      <a:pt x="697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127;p51">
                <a:extLst>
                  <a:ext uri="{FF2B5EF4-FFF2-40B4-BE49-F238E27FC236}">
                    <a16:creationId xmlns:a16="http://schemas.microsoft.com/office/drawing/2014/main" id="{E992BEDA-C2F2-D67E-DEE3-FC42BF7A58B6}"/>
                  </a:ext>
                </a:extLst>
              </p:cNvPr>
              <p:cNvSpPr/>
              <p:nvPr/>
            </p:nvSpPr>
            <p:spPr>
              <a:xfrm>
                <a:off x="-1268075" y="2084700"/>
                <a:ext cx="1132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456" extrusionOk="0">
                    <a:moveTo>
                      <a:pt x="2402" y="0"/>
                    </a:moveTo>
                    <a:cubicBezTo>
                      <a:pt x="2356" y="0"/>
                      <a:pt x="2311" y="2"/>
                      <a:pt x="2265" y="5"/>
                    </a:cubicBezTo>
                    <a:cubicBezTo>
                      <a:pt x="962" y="5"/>
                      <a:pt x="0" y="1050"/>
                      <a:pt x="0" y="2269"/>
                    </a:cubicBezTo>
                    <a:cubicBezTo>
                      <a:pt x="0" y="3443"/>
                      <a:pt x="968" y="4455"/>
                      <a:pt x="2128" y="4455"/>
                    </a:cubicBezTo>
                    <a:cubicBezTo>
                      <a:pt x="2173" y="4455"/>
                      <a:pt x="2219" y="4454"/>
                      <a:pt x="2265" y="4450"/>
                    </a:cubicBezTo>
                    <a:cubicBezTo>
                      <a:pt x="3575" y="4450"/>
                      <a:pt x="4529" y="3489"/>
                      <a:pt x="4529" y="2186"/>
                    </a:cubicBezTo>
                    <a:cubicBezTo>
                      <a:pt x="4529" y="1012"/>
                      <a:pt x="3561" y="0"/>
                      <a:pt x="2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67743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8" name="Google Shape;1128;p51"/>
          <p:cNvSpPr txBox="1">
            <a:spLocks noGrp="1"/>
          </p:cNvSpPr>
          <p:nvPr>
            <p:ph type="title"/>
          </p:nvPr>
        </p:nvSpPr>
        <p:spPr>
          <a:xfrm>
            <a:off x="731496" y="1021922"/>
            <a:ext cx="7706700" cy="72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500">
                <a:latin typeface="#9Slide07 SVNMomento" panose="00000500000000000000" pitchFamily="2" charset="0"/>
              </a:rPr>
              <a:t>Thực hành kể chuyện</a:t>
            </a:r>
            <a:endParaRPr sz="7500">
              <a:latin typeface="#9Slide07 SVNMomento" panose="00000500000000000000" pitchFamily="2" charset="0"/>
            </a:endParaRPr>
          </a:p>
        </p:txBody>
      </p:sp>
      <p:grpSp>
        <p:nvGrpSpPr>
          <p:cNvPr id="90" name="Google Shape;1564;p64">
            <a:extLst>
              <a:ext uri="{FF2B5EF4-FFF2-40B4-BE49-F238E27FC236}">
                <a16:creationId xmlns:a16="http://schemas.microsoft.com/office/drawing/2014/main" id="{139306DF-AD31-5620-E110-7166EE85E293}"/>
              </a:ext>
            </a:extLst>
          </p:cNvPr>
          <p:cNvGrpSpPr/>
          <p:nvPr/>
        </p:nvGrpSpPr>
        <p:grpSpPr>
          <a:xfrm>
            <a:off x="3053258" y="1851022"/>
            <a:ext cx="1551207" cy="3027934"/>
            <a:chOff x="-3178325" y="1384250"/>
            <a:chExt cx="813300" cy="1587550"/>
          </a:xfrm>
        </p:grpSpPr>
        <p:sp>
          <p:nvSpPr>
            <p:cNvPr id="91" name="Google Shape;1565;p64">
              <a:extLst>
                <a:ext uri="{FF2B5EF4-FFF2-40B4-BE49-F238E27FC236}">
                  <a16:creationId xmlns:a16="http://schemas.microsoft.com/office/drawing/2014/main" id="{CF1D1440-E967-EC31-BE5E-35160E30727F}"/>
                </a:ext>
              </a:extLst>
            </p:cNvPr>
            <p:cNvSpPr/>
            <p:nvPr/>
          </p:nvSpPr>
          <p:spPr>
            <a:xfrm>
              <a:off x="-3052025" y="2882400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1" y="788"/>
                    <a:pt x="1" y="1833"/>
                  </a:cubicBezTo>
                  <a:cubicBezTo>
                    <a:pt x="1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566;p64">
              <a:extLst>
                <a:ext uri="{FF2B5EF4-FFF2-40B4-BE49-F238E27FC236}">
                  <a16:creationId xmlns:a16="http://schemas.microsoft.com/office/drawing/2014/main" id="{4E2398B2-D5F2-1F6B-E4D6-CFFFC86CDA16}"/>
                </a:ext>
              </a:extLst>
            </p:cNvPr>
            <p:cNvSpPr/>
            <p:nvPr/>
          </p:nvSpPr>
          <p:spPr>
            <a:xfrm>
              <a:off x="-2753775" y="2891275"/>
              <a:ext cx="117600" cy="58100"/>
            </a:xfrm>
            <a:custGeom>
              <a:avLst/>
              <a:gdLst/>
              <a:ahLst/>
              <a:cxnLst/>
              <a:rect l="l" t="t" r="r" b="b"/>
              <a:pathLst>
                <a:path w="4704" h="2324" extrusionOk="0">
                  <a:moveTo>
                    <a:pt x="1150" y="0"/>
                  </a:moveTo>
                  <a:cubicBezTo>
                    <a:pt x="644" y="0"/>
                    <a:pt x="0" y="168"/>
                    <a:pt x="0" y="168"/>
                  </a:cubicBezTo>
                  <a:lnTo>
                    <a:pt x="91" y="691"/>
                  </a:lnTo>
                  <a:cubicBezTo>
                    <a:pt x="160" y="1268"/>
                    <a:pt x="2923" y="2324"/>
                    <a:pt x="4019" y="2324"/>
                  </a:cubicBezTo>
                  <a:cubicBezTo>
                    <a:pt x="4245" y="2324"/>
                    <a:pt x="4400" y="2279"/>
                    <a:pt x="4446" y="2175"/>
                  </a:cubicBezTo>
                  <a:cubicBezTo>
                    <a:pt x="4704" y="1388"/>
                    <a:pt x="1833" y="781"/>
                    <a:pt x="1742" y="259"/>
                  </a:cubicBezTo>
                  <a:cubicBezTo>
                    <a:pt x="1711" y="62"/>
                    <a:pt x="1455" y="0"/>
                    <a:pt x="11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567;p64">
              <a:extLst>
                <a:ext uri="{FF2B5EF4-FFF2-40B4-BE49-F238E27FC236}">
                  <a16:creationId xmlns:a16="http://schemas.microsoft.com/office/drawing/2014/main" id="{341FADF3-6ABE-CC4C-72EC-41340B7A07D8}"/>
                </a:ext>
              </a:extLst>
            </p:cNvPr>
            <p:cNvSpPr/>
            <p:nvPr/>
          </p:nvSpPr>
          <p:spPr>
            <a:xfrm>
              <a:off x="-2766850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614" y="1"/>
                    <a:pt x="0" y="265"/>
                    <a:pt x="0" y="1136"/>
                  </a:cubicBezTo>
                  <a:lnTo>
                    <a:pt x="265" y="7756"/>
                  </a:lnTo>
                  <a:cubicBezTo>
                    <a:pt x="349" y="8362"/>
                    <a:pt x="788" y="8885"/>
                    <a:pt x="1394" y="8885"/>
                  </a:cubicBezTo>
                  <a:cubicBezTo>
                    <a:pt x="1917" y="8885"/>
                    <a:pt x="2439" y="8362"/>
                    <a:pt x="2439" y="7756"/>
                  </a:cubicBezTo>
                  <a:lnTo>
                    <a:pt x="2614" y="1136"/>
                  </a:lnTo>
                  <a:cubicBezTo>
                    <a:pt x="2614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568;p64">
              <a:extLst>
                <a:ext uri="{FF2B5EF4-FFF2-40B4-BE49-F238E27FC236}">
                  <a16:creationId xmlns:a16="http://schemas.microsoft.com/office/drawing/2014/main" id="{C5E5AD36-6A98-231A-BC10-F56AB3D4CCA2}"/>
                </a:ext>
              </a:extLst>
            </p:cNvPr>
            <p:cNvSpPr/>
            <p:nvPr/>
          </p:nvSpPr>
          <p:spPr>
            <a:xfrm>
              <a:off x="-2760225" y="2701750"/>
              <a:ext cx="54375" cy="200950"/>
            </a:xfrm>
            <a:custGeom>
              <a:avLst/>
              <a:gdLst/>
              <a:ahLst/>
              <a:cxnLst/>
              <a:rect l="l" t="t" r="r" b="b"/>
              <a:pathLst>
                <a:path w="2175" h="8038" extrusionOk="0">
                  <a:moveTo>
                    <a:pt x="1129" y="1"/>
                  </a:moveTo>
                  <a:cubicBezTo>
                    <a:pt x="523" y="1"/>
                    <a:pt x="0" y="523"/>
                    <a:pt x="0" y="1220"/>
                  </a:cubicBezTo>
                  <a:cubicBezTo>
                    <a:pt x="0" y="1220"/>
                    <a:pt x="258" y="7575"/>
                    <a:pt x="258" y="7749"/>
                  </a:cubicBezTo>
                  <a:cubicBezTo>
                    <a:pt x="596" y="7973"/>
                    <a:pt x="964" y="8037"/>
                    <a:pt x="1274" y="8037"/>
                  </a:cubicBezTo>
                  <a:cubicBezTo>
                    <a:pt x="1688" y="8037"/>
                    <a:pt x="2000" y="7923"/>
                    <a:pt x="2000" y="7923"/>
                  </a:cubicBezTo>
                  <a:lnTo>
                    <a:pt x="2174" y="1220"/>
                  </a:lnTo>
                  <a:cubicBezTo>
                    <a:pt x="2174" y="523"/>
                    <a:pt x="1742" y="1"/>
                    <a:pt x="112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569;p64">
              <a:extLst>
                <a:ext uri="{FF2B5EF4-FFF2-40B4-BE49-F238E27FC236}">
                  <a16:creationId xmlns:a16="http://schemas.microsoft.com/office/drawing/2014/main" id="{105B690E-AD3A-61B1-043D-286143F6394A}"/>
                </a:ext>
              </a:extLst>
            </p:cNvPr>
            <p:cNvSpPr/>
            <p:nvPr/>
          </p:nvSpPr>
          <p:spPr>
            <a:xfrm>
              <a:off x="-2899600" y="2887725"/>
              <a:ext cx="117625" cy="61275"/>
            </a:xfrm>
            <a:custGeom>
              <a:avLst/>
              <a:gdLst/>
              <a:ahLst/>
              <a:cxnLst/>
              <a:rect l="l" t="t" r="r" b="b"/>
              <a:pathLst>
                <a:path w="4705" h="2451" extrusionOk="0">
                  <a:moveTo>
                    <a:pt x="3491" y="0"/>
                  </a:moveTo>
                  <a:cubicBezTo>
                    <a:pt x="3233" y="0"/>
                    <a:pt x="3020" y="78"/>
                    <a:pt x="2962" y="310"/>
                  </a:cubicBezTo>
                  <a:cubicBezTo>
                    <a:pt x="2872" y="1098"/>
                    <a:pt x="1" y="1530"/>
                    <a:pt x="349" y="2317"/>
                  </a:cubicBezTo>
                  <a:cubicBezTo>
                    <a:pt x="380" y="2410"/>
                    <a:pt x="506" y="2451"/>
                    <a:pt x="696" y="2451"/>
                  </a:cubicBezTo>
                  <a:cubicBezTo>
                    <a:pt x="1571" y="2451"/>
                    <a:pt x="3815" y="1595"/>
                    <a:pt x="4530" y="1098"/>
                  </a:cubicBezTo>
                  <a:cubicBezTo>
                    <a:pt x="4614" y="1007"/>
                    <a:pt x="4704" y="833"/>
                    <a:pt x="4704" y="659"/>
                  </a:cubicBezTo>
                  <a:lnTo>
                    <a:pt x="4704" y="310"/>
                  </a:lnTo>
                  <a:cubicBezTo>
                    <a:pt x="4704" y="310"/>
                    <a:pt x="4007" y="0"/>
                    <a:pt x="349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570;p64">
              <a:extLst>
                <a:ext uri="{FF2B5EF4-FFF2-40B4-BE49-F238E27FC236}">
                  <a16:creationId xmlns:a16="http://schemas.microsoft.com/office/drawing/2014/main" id="{F52E8E70-0565-F878-1999-7C6697A9258F}"/>
                </a:ext>
              </a:extLst>
            </p:cNvPr>
            <p:cNvSpPr/>
            <p:nvPr/>
          </p:nvSpPr>
          <p:spPr>
            <a:xfrm>
              <a:off x="-2832175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523" y="1"/>
                    <a:pt x="0" y="265"/>
                    <a:pt x="0" y="1136"/>
                  </a:cubicBezTo>
                  <a:lnTo>
                    <a:pt x="175" y="7756"/>
                  </a:lnTo>
                  <a:cubicBezTo>
                    <a:pt x="175" y="8362"/>
                    <a:pt x="614" y="8885"/>
                    <a:pt x="1220" y="8885"/>
                  </a:cubicBezTo>
                  <a:cubicBezTo>
                    <a:pt x="1833" y="8885"/>
                    <a:pt x="2265" y="8362"/>
                    <a:pt x="2265" y="7756"/>
                  </a:cubicBezTo>
                  <a:lnTo>
                    <a:pt x="2613" y="1136"/>
                  </a:lnTo>
                  <a:cubicBezTo>
                    <a:pt x="2613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571;p64">
              <a:extLst>
                <a:ext uri="{FF2B5EF4-FFF2-40B4-BE49-F238E27FC236}">
                  <a16:creationId xmlns:a16="http://schemas.microsoft.com/office/drawing/2014/main" id="{99D6CABA-4C98-0026-1A5B-6B9D5EF59643}"/>
                </a:ext>
              </a:extLst>
            </p:cNvPr>
            <p:cNvSpPr/>
            <p:nvPr/>
          </p:nvSpPr>
          <p:spPr>
            <a:xfrm>
              <a:off x="-2827825" y="2701750"/>
              <a:ext cx="52300" cy="200950"/>
            </a:xfrm>
            <a:custGeom>
              <a:avLst/>
              <a:gdLst/>
              <a:ahLst/>
              <a:cxnLst/>
              <a:rect l="l" t="t" r="r" b="b"/>
              <a:pathLst>
                <a:path w="2092" h="8038" extrusionOk="0">
                  <a:moveTo>
                    <a:pt x="1046" y="1"/>
                  </a:moveTo>
                  <a:cubicBezTo>
                    <a:pt x="440" y="1"/>
                    <a:pt x="1" y="523"/>
                    <a:pt x="1" y="1220"/>
                  </a:cubicBezTo>
                  <a:lnTo>
                    <a:pt x="91" y="7923"/>
                  </a:lnTo>
                  <a:cubicBezTo>
                    <a:pt x="91" y="7923"/>
                    <a:pt x="432" y="8037"/>
                    <a:pt x="855" y="8037"/>
                  </a:cubicBezTo>
                  <a:cubicBezTo>
                    <a:pt x="1172" y="8037"/>
                    <a:pt x="1535" y="7973"/>
                    <a:pt x="1833" y="7749"/>
                  </a:cubicBezTo>
                  <a:cubicBezTo>
                    <a:pt x="1833" y="7575"/>
                    <a:pt x="2091" y="1220"/>
                    <a:pt x="2091" y="1220"/>
                  </a:cubicBezTo>
                  <a:cubicBezTo>
                    <a:pt x="2091" y="523"/>
                    <a:pt x="1659" y="1"/>
                    <a:pt x="104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572;p64">
              <a:extLst>
                <a:ext uri="{FF2B5EF4-FFF2-40B4-BE49-F238E27FC236}">
                  <a16:creationId xmlns:a16="http://schemas.microsoft.com/office/drawing/2014/main" id="{C191BB57-3D03-80FE-398A-73131E51BEF0}"/>
                </a:ext>
              </a:extLst>
            </p:cNvPr>
            <p:cNvSpPr/>
            <p:nvPr/>
          </p:nvSpPr>
          <p:spPr>
            <a:xfrm>
              <a:off x="-2832175" y="2525900"/>
              <a:ext cx="130675" cy="93125"/>
            </a:xfrm>
            <a:custGeom>
              <a:avLst/>
              <a:gdLst/>
              <a:ahLst/>
              <a:cxnLst/>
              <a:rect l="l" t="t" r="r" b="b"/>
              <a:pathLst>
                <a:path w="5227" h="3725" extrusionOk="0">
                  <a:moveTo>
                    <a:pt x="2613" y="0"/>
                  </a:moveTo>
                  <a:cubicBezTo>
                    <a:pt x="1307" y="0"/>
                    <a:pt x="0" y="457"/>
                    <a:pt x="0" y="1370"/>
                  </a:cubicBezTo>
                  <a:cubicBezTo>
                    <a:pt x="0" y="3460"/>
                    <a:pt x="788" y="3725"/>
                    <a:pt x="2613" y="3725"/>
                  </a:cubicBezTo>
                  <a:cubicBezTo>
                    <a:pt x="4446" y="3725"/>
                    <a:pt x="5227" y="3202"/>
                    <a:pt x="5227" y="1370"/>
                  </a:cubicBezTo>
                  <a:cubicBezTo>
                    <a:pt x="5227" y="457"/>
                    <a:pt x="3920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573;p64">
              <a:extLst>
                <a:ext uri="{FF2B5EF4-FFF2-40B4-BE49-F238E27FC236}">
                  <a16:creationId xmlns:a16="http://schemas.microsoft.com/office/drawing/2014/main" id="{64410EE7-7446-6177-7EB3-F233FCA2A6EF}"/>
                </a:ext>
              </a:extLst>
            </p:cNvPr>
            <p:cNvSpPr/>
            <p:nvPr/>
          </p:nvSpPr>
          <p:spPr>
            <a:xfrm>
              <a:off x="-2832175" y="2381575"/>
              <a:ext cx="130675" cy="194750"/>
            </a:xfrm>
            <a:custGeom>
              <a:avLst/>
              <a:gdLst/>
              <a:ahLst/>
              <a:cxnLst/>
              <a:rect l="l" t="t" r="r" b="b"/>
              <a:pathLst>
                <a:path w="5227" h="7790" extrusionOk="0">
                  <a:moveTo>
                    <a:pt x="2613" y="0"/>
                  </a:moveTo>
                  <a:cubicBezTo>
                    <a:pt x="2265" y="0"/>
                    <a:pt x="1568" y="174"/>
                    <a:pt x="1046" y="439"/>
                  </a:cubicBezTo>
                  <a:cubicBezTo>
                    <a:pt x="614" y="523"/>
                    <a:pt x="349" y="962"/>
                    <a:pt x="349" y="1484"/>
                  </a:cubicBezTo>
                  <a:lnTo>
                    <a:pt x="0" y="7233"/>
                  </a:lnTo>
                  <a:cubicBezTo>
                    <a:pt x="973" y="7648"/>
                    <a:pt x="1856" y="7790"/>
                    <a:pt x="2608" y="7790"/>
                  </a:cubicBezTo>
                  <a:cubicBezTo>
                    <a:pt x="4217" y="7790"/>
                    <a:pt x="5227" y="7143"/>
                    <a:pt x="5227" y="7143"/>
                  </a:cubicBezTo>
                  <a:lnTo>
                    <a:pt x="4704" y="1394"/>
                  </a:lnTo>
                  <a:cubicBezTo>
                    <a:pt x="4620" y="962"/>
                    <a:pt x="4446" y="523"/>
                    <a:pt x="4007" y="439"/>
                  </a:cubicBezTo>
                  <a:cubicBezTo>
                    <a:pt x="3575" y="174"/>
                    <a:pt x="2962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574;p64">
              <a:extLst>
                <a:ext uri="{FF2B5EF4-FFF2-40B4-BE49-F238E27FC236}">
                  <a16:creationId xmlns:a16="http://schemas.microsoft.com/office/drawing/2014/main" id="{DEA7F01C-B9B3-1A8D-3C25-A59F74433882}"/>
                </a:ext>
              </a:extLst>
            </p:cNvPr>
            <p:cNvSpPr/>
            <p:nvPr/>
          </p:nvSpPr>
          <p:spPr>
            <a:xfrm>
              <a:off x="-2834275" y="2562400"/>
              <a:ext cx="132775" cy="222125"/>
            </a:xfrm>
            <a:custGeom>
              <a:avLst/>
              <a:gdLst/>
              <a:ahLst/>
              <a:cxnLst/>
              <a:rect l="l" t="t" r="r" b="b"/>
              <a:pathLst>
                <a:path w="5311" h="8885" extrusionOk="0">
                  <a:moveTo>
                    <a:pt x="84" y="0"/>
                  </a:moveTo>
                  <a:lnTo>
                    <a:pt x="1" y="8271"/>
                  </a:lnTo>
                  <a:cubicBezTo>
                    <a:pt x="1" y="8620"/>
                    <a:pt x="259" y="8884"/>
                    <a:pt x="607" y="8884"/>
                  </a:cubicBezTo>
                  <a:lnTo>
                    <a:pt x="2001" y="8884"/>
                  </a:lnTo>
                  <a:cubicBezTo>
                    <a:pt x="2265" y="8884"/>
                    <a:pt x="2523" y="8620"/>
                    <a:pt x="2523" y="8271"/>
                  </a:cubicBezTo>
                  <a:lnTo>
                    <a:pt x="2697" y="1477"/>
                  </a:lnTo>
                  <a:lnTo>
                    <a:pt x="2872" y="8271"/>
                  </a:lnTo>
                  <a:cubicBezTo>
                    <a:pt x="2872" y="8620"/>
                    <a:pt x="3136" y="8884"/>
                    <a:pt x="3394" y="8884"/>
                  </a:cubicBezTo>
                  <a:lnTo>
                    <a:pt x="4788" y="8884"/>
                  </a:lnTo>
                  <a:cubicBezTo>
                    <a:pt x="5053" y="8884"/>
                    <a:pt x="5311" y="8620"/>
                    <a:pt x="5311" y="8271"/>
                  </a:cubicBezTo>
                  <a:lnTo>
                    <a:pt x="5311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575;p64">
              <a:extLst>
                <a:ext uri="{FF2B5EF4-FFF2-40B4-BE49-F238E27FC236}">
                  <a16:creationId xmlns:a16="http://schemas.microsoft.com/office/drawing/2014/main" id="{5149184C-3E72-0823-5BA9-6B1B6FB61737}"/>
                </a:ext>
              </a:extLst>
            </p:cNvPr>
            <p:cNvSpPr/>
            <p:nvPr/>
          </p:nvSpPr>
          <p:spPr>
            <a:xfrm>
              <a:off x="-2917025" y="2392200"/>
              <a:ext cx="139400" cy="93975"/>
            </a:xfrm>
            <a:custGeom>
              <a:avLst/>
              <a:gdLst/>
              <a:ahLst/>
              <a:cxnLst/>
              <a:rect l="l" t="t" r="r" b="b"/>
              <a:pathLst>
                <a:path w="5576" h="3759" extrusionOk="0">
                  <a:moveTo>
                    <a:pt x="4456" y="0"/>
                  </a:moveTo>
                  <a:cubicBezTo>
                    <a:pt x="4394" y="0"/>
                    <a:pt x="4330" y="5"/>
                    <a:pt x="4265" y="14"/>
                  </a:cubicBezTo>
                  <a:cubicBezTo>
                    <a:pt x="4091" y="98"/>
                    <a:pt x="698" y="1756"/>
                    <a:pt x="698" y="1756"/>
                  </a:cubicBezTo>
                  <a:cubicBezTo>
                    <a:pt x="259" y="1930"/>
                    <a:pt x="1" y="2453"/>
                    <a:pt x="85" y="2976"/>
                  </a:cubicBezTo>
                  <a:cubicBezTo>
                    <a:pt x="219" y="3444"/>
                    <a:pt x="666" y="3758"/>
                    <a:pt x="1144" y="3758"/>
                  </a:cubicBezTo>
                  <a:cubicBezTo>
                    <a:pt x="1285" y="3758"/>
                    <a:pt x="1429" y="3731"/>
                    <a:pt x="1569" y="3673"/>
                  </a:cubicBezTo>
                  <a:lnTo>
                    <a:pt x="5053" y="1930"/>
                  </a:lnTo>
                  <a:cubicBezTo>
                    <a:pt x="5401" y="1756"/>
                    <a:pt x="5575" y="1317"/>
                    <a:pt x="5485" y="885"/>
                  </a:cubicBezTo>
                  <a:cubicBezTo>
                    <a:pt x="5410" y="337"/>
                    <a:pt x="4984" y="0"/>
                    <a:pt x="445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576;p64">
              <a:extLst>
                <a:ext uri="{FF2B5EF4-FFF2-40B4-BE49-F238E27FC236}">
                  <a16:creationId xmlns:a16="http://schemas.microsoft.com/office/drawing/2014/main" id="{02EBE481-B107-151C-FC16-2FE1A784BC7F}"/>
                </a:ext>
              </a:extLst>
            </p:cNvPr>
            <p:cNvSpPr/>
            <p:nvPr/>
          </p:nvSpPr>
          <p:spPr>
            <a:xfrm>
              <a:off x="-2562150" y="2341450"/>
              <a:ext cx="74050" cy="61200"/>
            </a:xfrm>
            <a:custGeom>
              <a:avLst/>
              <a:gdLst/>
              <a:ahLst/>
              <a:cxnLst/>
              <a:rect l="l" t="t" r="r" b="b"/>
              <a:pathLst>
                <a:path w="2962" h="2448" extrusionOk="0">
                  <a:moveTo>
                    <a:pt x="2266" y="0"/>
                  </a:moveTo>
                  <a:cubicBezTo>
                    <a:pt x="2238" y="0"/>
                    <a:pt x="2209" y="10"/>
                    <a:pt x="2181" y="37"/>
                  </a:cubicBezTo>
                  <a:lnTo>
                    <a:pt x="871" y="999"/>
                  </a:lnTo>
                  <a:cubicBezTo>
                    <a:pt x="871" y="651"/>
                    <a:pt x="871" y="476"/>
                    <a:pt x="787" y="302"/>
                  </a:cubicBezTo>
                  <a:lnTo>
                    <a:pt x="697" y="302"/>
                  </a:lnTo>
                  <a:cubicBezTo>
                    <a:pt x="523" y="386"/>
                    <a:pt x="439" y="560"/>
                    <a:pt x="439" y="734"/>
                  </a:cubicBezTo>
                  <a:cubicBezTo>
                    <a:pt x="348" y="1173"/>
                    <a:pt x="174" y="1779"/>
                    <a:pt x="174" y="1779"/>
                  </a:cubicBezTo>
                  <a:cubicBezTo>
                    <a:pt x="91" y="1954"/>
                    <a:pt x="0" y="2128"/>
                    <a:pt x="174" y="2302"/>
                  </a:cubicBezTo>
                  <a:cubicBezTo>
                    <a:pt x="277" y="2405"/>
                    <a:pt x="380" y="2447"/>
                    <a:pt x="466" y="2447"/>
                  </a:cubicBezTo>
                  <a:cubicBezTo>
                    <a:pt x="525" y="2447"/>
                    <a:pt x="576" y="2427"/>
                    <a:pt x="613" y="2393"/>
                  </a:cubicBezTo>
                  <a:cubicBezTo>
                    <a:pt x="1568" y="2393"/>
                    <a:pt x="2704" y="1954"/>
                    <a:pt x="2704" y="1954"/>
                  </a:cubicBezTo>
                  <a:cubicBezTo>
                    <a:pt x="2787" y="1954"/>
                    <a:pt x="2878" y="1870"/>
                    <a:pt x="2878" y="1870"/>
                  </a:cubicBezTo>
                  <a:cubicBezTo>
                    <a:pt x="2878" y="1779"/>
                    <a:pt x="2787" y="1696"/>
                    <a:pt x="2704" y="1696"/>
                  </a:cubicBezTo>
                  <a:lnTo>
                    <a:pt x="1742" y="1779"/>
                  </a:lnTo>
                  <a:lnTo>
                    <a:pt x="1742" y="1779"/>
                  </a:lnTo>
                  <a:lnTo>
                    <a:pt x="2878" y="1347"/>
                  </a:lnTo>
                  <a:cubicBezTo>
                    <a:pt x="2961" y="1347"/>
                    <a:pt x="2961" y="1347"/>
                    <a:pt x="2961" y="1257"/>
                  </a:cubicBezTo>
                  <a:cubicBezTo>
                    <a:pt x="2961" y="1173"/>
                    <a:pt x="2878" y="1173"/>
                    <a:pt x="2878" y="1173"/>
                  </a:cubicBezTo>
                  <a:lnTo>
                    <a:pt x="1658" y="1431"/>
                  </a:lnTo>
                  <a:lnTo>
                    <a:pt x="2878" y="734"/>
                  </a:lnTo>
                  <a:cubicBezTo>
                    <a:pt x="2961" y="734"/>
                    <a:pt x="2961" y="651"/>
                    <a:pt x="2961" y="560"/>
                  </a:cubicBezTo>
                  <a:cubicBezTo>
                    <a:pt x="2878" y="476"/>
                    <a:pt x="2787" y="476"/>
                    <a:pt x="2787" y="476"/>
                  </a:cubicBezTo>
                  <a:lnTo>
                    <a:pt x="1394" y="1083"/>
                  </a:lnTo>
                  <a:lnTo>
                    <a:pt x="2355" y="302"/>
                  </a:lnTo>
                  <a:cubicBezTo>
                    <a:pt x="2439" y="212"/>
                    <a:pt x="2439" y="128"/>
                    <a:pt x="2439" y="37"/>
                  </a:cubicBezTo>
                  <a:cubicBezTo>
                    <a:pt x="2383" y="37"/>
                    <a:pt x="2324" y="0"/>
                    <a:pt x="226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577;p64">
              <a:extLst>
                <a:ext uri="{FF2B5EF4-FFF2-40B4-BE49-F238E27FC236}">
                  <a16:creationId xmlns:a16="http://schemas.microsoft.com/office/drawing/2014/main" id="{28EA12E8-7076-C405-4146-C39D6FB731EB}"/>
                </a:ext>
              </a:extLst>
            </p:cNvPr>
            <p:cNvSpPr/>
            <p:nvPr/>
          </p:nvSpPr>
          <p:spPr>
            <a:xfrm>
              <a:off x="-2681850" y="2377225"/>
              <a:ext cx="141500" cy="107800"/>
            </a:xfrm>
            <a:custGeom>
              <a:avLst/>
              <a:gdLst/>
              <a:ahLst/>
              <a:cxnLst/>
              <a:rect l="l" t="t" r="r" b="b"/>
              <a:pathLst>
                <a:path w="5660" h="4312" extrusionOk="0">
                  <a:moveTo>
                    <a:pt x="5053" y="0"/>
                  </a:moveTo>
                  <a:cubicBezTo>
                    <a:pt x="5053" y="0"/>
                    <a:pt x="1569" y="1742"/>
                    <a:pt x="607" y="2355"/>
                  </a:cubicBezTo>
                  <a:cubicBezTo>
                    <a:pt x="175" y="2613"/>
                    <a:pt x="1" y="3136"/>
                    <a:pt x="175" y="3658"/>
                  </a:cubicBezTo>
                  <a:cubicBezTo>
                    <a:pt x="345" y="4062"/>
                    <a:pt x="744" y="4312"/>
                    <a:pt x="1171" y="4312"/>
                  </a:cubicBezTo>
                  <a:cubicBezTo>
                    <a:pt x="1392" y="4312"/>
                    <a:pt x="1620" y="4245"/>
                    <a:pt x="1827" y="4097"/>
                  </a:cubicBezTo>
                  <a:lnTo>
                    <a:pt x="5659" y="962"/>
                  </a:lnTo>
                  <a:cubicBezTo>
                    <a:pt x="5311" y="613"/>
                    <a:pt x="5227" y="439"/>
                    <a:pt x="505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578;p64">
              <a:extLst>
                <a:ext uri="{FF2B5EF4-FFF2-40B4-BE49-F238E27FC236}">
                  <a16:creationId xmlns:a16="http://schemas.microsoft.com/office/drawing/2014/main" id="{875F6B64-2377-96A7-FEC6-74722E75B17D}"/>
                </a:ext>
              </a:extLst>
            </p:cNvPr>
            <p:cNvSpPr/>
            <p:nvPr/>
          </p:nvSpPr>
          <p:spPr>
            <a:xfrm>
              <a:off x="-2764575" y="2392200"/>
              <a:ext cx="139375" cy="91800"/>
            </a:xfrm>
            <a:custGeom>
              <a:avLst/>
              <a:gdLst/>
              <a:ahLst/>
              <a:cxnLst/>
              <a:rect l="l" t="t" r="r" b="b"/>
              <a:pathLst>
                <a:path w="5575" h="3672" extrusionOk="0">
                  <a:moveTo>
                    <a:pt x="1115" y="0"/>
                  </a:moveTo>
                  <a:cubicBezTo>
                    <a:pt x="592" y="0"/>
                    <a:pt x="165" y="337"/>
                    <a:pt x="84" y="885"/>
                  </a:cubicBezTo>
                  <a:cubicBezTo>
                    <a:pt x="0" y="1234"/>
                    <a:pt x="174" y="1666"/>
                    <a:pt x="523" y="1930"/>
                  </a:cubicBezTo>
                  <a:lnTo>
                    <a:pt x="4007" y="3582"/>
                  </a:lnTo>
                  <a:cubicBezTo>
                    <a:pt x="4147" y="3643"/>
                    <a:pt x="4292" y="3672"/>
                    <a:pt x="4434" y="3672"/>
                  </a:cubicBezTo>
                  <a:cubicBezTo>
                    <a:pt x="4907" y="3672"/>
                    <a:pt x="5350" y="3357"/>
                    <a:pt x="5484" y="2885"/>
                  </a:cubicBezTo>
                  <a:cubicBezTo>
                    <a:pt x="5575" y="2453"/>
                    <a:pt x="5310" y="1930"/>
                    <a:pt x="4878" y="1666"/>
                  </a:cubicBezTo>
                  <a:cubicBezTo>
                    <a:pt x="4878" y="1666"/>
                    <a:pt x="1477" y="14"/>
                    <a:pt x="1303" y="14"/>
                  </a:cubicBezTo>
                  <a:cubicBezTo>
                    <a:pt x="1239" y="5"/>
                    <a:pt x="1176" y="0"/>
                    <a:pt x="1115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579;p64">
              <a:extLst>
                <a:ext uri="{FF2B5EF4-FFF2-40B4-BE49-F238E27FC236}">
                  <a16:creationId xmlns:a16="http://schemas.microsoft.com/office/drawing/2014/main" id="{A0F8B79F-648E-5A23-94A4-0B9B946D57EA}"/>
                </a:ext>
              </a:extLst>
            </p:cNvPr>
            <p:cNvSpPr/>
            <p:nvPr/>
          </p:nvSpPr>
          <p:spPr>
            <a:xfrm>
              <a:off x="-2790725" y="2324950"/>
              <a:ext cx="49075" cy="70925"/>
            </a:xfrm>
            <a:custGeom>
              <a:avLst/>
              <a:gdLst/>
              <a:ahLst/>
              <a:cxnLst/>
              <a:rect l="l" t="t" r="r" b="b"/>
              <a:pathLst>
                <a:path w="1963" h="2837" extrusionOk="0">
                  <a:moveTo>
                    <a:pt x="1652" y="1"/>
                  </a:moveTo>
                  <a:lnTo>
                    <a:pt x="175" y="91"/>
                  </a:lnTo>
                  <a:cubicBezTo>
                    <a:pt x="175" y="91"/>
                    <a:pt x="1" y="1917"/>
                    <a:pt x="1" y="2439"/>
                  </a:cubicBezTo>
                  <a:cubicBezTo>
                    <a:pt x="1" y="2721"/>
                    <a:pt x="423" y="2837"/>
                    <a:pt x="871" y="2837"/>
                  </a:cubicBezTo>
                  <a:cubicBezTo>
                    <a:pt x="1399" y="2837"/>
                    <a:pt x="1962" y="2677"/>
                    <a:pt x="1917" y="2439"/>
                  </a:cubicBezTo>
                  <a:cubicBezTo>
                    <a:pt x="1826" y="1917"/>
                    <a:pt x="1652" y="1"/>
                    <a:pt x="165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580;p64">
              <a:extLst>
                <a:ext uri="{FF2B5EF4-FFF2-40B4-BE49-F238E27FC236}">
                  <a16:creationId xmlns:a16="http://schemas.microsoft.com/office/drawing/2014/main" id="{9A51507C-E256-23FE-9C3C-B459C58F4FA9}"/>
                </a:ext>
              </a:extLst>
            </p:cNvPr>
            <p:cNvSpPr/>
            <p:nvPr/>
          </p:nvSpPr>
          <p:spPr>
            <a:xfrm>
              <a:off x="-2788625" y="2335925"/>
              <a:ext cx="43575" cy="34875"/>
            </a:xfrm>
            <a:custGeom>
              <a:avLst/>
              <a:gdLst/>
              <a:ahLst/>
              <a:cxnLst/>
              <a:rect l="l" t="t" r="r" b="b"/>
              <a:pathLst>
                <a:path w="1743" h="1395" extrusionOk="0">
                  <a:moveTo>
                    <a:pt x="91" y="1"/>
                  </a:moveTo>
                  <a:cubicBezTo>
                    <a:pt x="0" y="258"/>
                    <a:pt x="0" y="607"/>
                    <a:pt x="0" y="955"/>
                  </a:cubicBezTo>
                  <a:lnTo>
                    <a:pt x="1742" y="1394"/>
                  </a:lnTo>
                  <a:cubicBezTo>
                    <a:pt x="1742" y="1046"/>
                    <a:pt x="1659" y="433"/>
                    <a:pt x="1659" y="84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581;p64">
              <a:extLst>
                <a:ext uri="{FF2B5EF4-FFF2-40B4-BE49-F238E27FC236}">
                  <a16:creationId xmlns:a16="http://schemas.microsoft.com/office/drawing/2014/main" id="{CBD4594D-D652-406F-722B-DBFC5C7A28B4}"/>
                </a:ext>
              </a:extLst>
            </p:cNvPr>
            <p:cNvSpPr/>
            <p:nvPr/>
          </p:nvSpPr>
          <p:spPr>
            <a:xfrm>
              <a:off x="-2874506" y="2386500"/>
              <a:ext cx="198100" cy="359000"/>
            </a:xfrm>
            <a:custGeom>
              <a:avLst/>
              <a:gdLst/>
              <a:ahLst/>
              <a:cxnLst/>
              <a:rect l="l" t="t" r="r" b="b"/>
              <a:pathLst>
                <a:path w="7924" h="14360" extrusionOk="0">
                  <a:moveTo>
                    <a:pt x="3004" y="0"/>
                  </a:moveTo>
                  <a:cubicBezTo>
                    <a:pt x="2894" y="0"/>
                    <a:pt x="2785" y="23"/>
                    <a:pt x="2698" y="68"/>
                  </a:cubicBezTo>
                  <a:cubicBezTo>
                    <a:pt x="2001" y="416"/>
                    <a:pt x="259" y="1113"/>
                    <a:pt x="175" y="1197"/>
                  </a:cubicBezTo>
                  <a:cubicBezTo>
                    <a:pt x="1" y="1287"/>
                    <a:pt x="349" y="1371"/>
                    <a:pt x="524" y="1371"/>
                  </a:cubicBezTo>
                  <a:cubicBezTo>
                    <a:pt x="607" y="1371"/>
                    <a:pt x="698" y="1462"/>
                    <a:pt x="698" y="1545"/>
                  </a:cubicBezTo>
                  <a:lnTo>
                    <a:pt x="607" y="2068"/>
                  </a:lnTo>
                  <a:cubicBezTo>
                    <a:pt x="607" y="2158"/>
                    <a:pt x="698" y="2242"/>
                    <a:pt x="781" y="2242"/>
                  </a:cubicBezTo>
                  <a:lnTo>
                    <a:pt x="956" y="2242"/>
                  </a:lnTo>
                  <a:cubicBezTo>
                    <a:pt x="1046" y="2242"/>
                    <a:pt x="1130" y="2416"/>
                    <a:pt x="1046" y="2507"/>
                  </a:cubicBezTo>
                  <a:lnTo>
                    <a:pt x="1046" y="2591"/>
                  </a:lnTo>
                  <a:cubicBezTo>
                    <a:pt x="1046" y="2681"/>
                    <a:pt x="1130" y="2855"/>
                    <a:pt x="1220" y="2855"/>
                  </a:cubicBezTo>
                  <a:lnTo>
                    <a:pt x="1395" y="2855"/>
                  </a:lnTo>
                  <a:cubicBezTo>
                    <a:pt x="1395" y="2855"/>
                    <a:pt x="1220" y="3287"/>
                    <a:pt x="1304" y="3287"/>
                  </a:cubicBezTo>
                  <a:cubicBezTo>
                    <a:pt x="1331" y="3314"/>
                    <a:pt x="1357" y="3325"/>
                    <a:pt x="1383" y="3325"/>
                  </a:cubicBezTo>
                  <a:cubicBezTo>
                    <a:pt x="1445" y="3325"/>
                    <a:pt x="1505" y="3263"/>
                    <a:pt x="1569" y="3204"/>
                  </a:cubicBezTo>
                  <a:cubicBezTo>
                    <a:pt x="1616" y="3179"/>
                    <a:pt x="1663" y="3168"/>
                    <a:pt x="1706" y="3168"/>
                  </a:cubicBezTo>
                  <a:cubicBezTo>
                    <a:pt x="1824" y="3168"/>
                    <a:pt x="1917" y="3251"/>
                    <a:pt x="1917" y="3378"/>
                  </a:cubicBezTo>
                  <a:cubicBezTo>
                    <a:pt x="1743" y="5294"/>
                    <a:pt x="1046" y="13391"/>
                    <a:pt x="956" y="13830"/>
                  </a:cubicBezTo>
                  <a:cubicBezTo>
                    <a:pt x="914" y="13914"/>
                    <a:pt x="942" y="13947"/>
                    <a:pt x="1015" y="13947"/>
                  </a:cubicBezTo>
                  <a:cubicBezTo>
                    <a:pt x="1244" y="13947"/>
                    <a:pt x="1910" y="13614"/>
                    <a:pt x="2175" y="13482"/>
                  </a:cubicBezTo>
                  <a:cubicBezTo>
                    <a:pt x="2220" y="13436"/>
                    <a:pt x="2243" y="13414"/>
                    <a:pt x="2265" y="13414"/>
                  </a:cubicBezTo>
                  <a:cubicBezTo>
                    <a:pt x="2286" y="13414"/>
                    <a:pt x="2307" y="13436"/>
                    <a:pt x="2349" y="13482"/>
                  </a:cubicBezTo>
                  <a:cubicBezTo>
                    <a:pt x="2614" y="13656"/>
                    <a:pt x="3394" y="14178"/>
                    <a:pt x="3485" y="14178"/>
                  </a:cubicBezTo>
                  <a:cubicBezTo>
                    <a:pt x="3659" y="14178"/>
                    <a:pt x="4008" y="13739"/>
                    <a:pt x="4182" y="13482"/>
                  </a:cubicBezTo>
                  <a:cubicBezTo>
                    <a:pt x="4224" y="13436"/>
                    <a:pt x="4267" y="13414"/>
                    <a:pt x="4311" y="13414"/>
                  </a:cubicBezTo>
                  <a:cubicBezTo>
                    <a:pt x="4354" y="13414"/>
                    <a:pt x="4398" y="13436"/>
                    <a:pt x="4440" y="13482"/>
                  </a:cubicBezTo>
                  <a:cubicBezTo>
                    <a:pt x="4672" y="13708"/>
                    <a:pt x="5373" y="14209"/>
                    <a:pt x="5658" y="14209"/>
                  </a:cubicBezTo>
                  <a:cubicBezTo>
                    <a:pt x="5697" y="14209"/>
                    <a:pt x="5729" y="14200"/>
                    <a:pt x="5750" y="14178"/>
                  </a:cubicBezTo>
                  <a:cubicBezTo>
                    <a:pt x="5924" y="14004"/>
                    <a:pt x="6098" y="13656"/>
                    <a:pt x="6272" y="13482"/>
                  </a:cubicBezTo>
                  <a:cubicBezTo>
                    <a:pt x="6314" y="13436"/>
                    <a:pt x="6358" y="13414"/>
                    <a:pt x="6401" y="13414"/>
                  </a:cubicBezTo>
                  <a:cubicBezTo>
                    <a:pt x="6445" y="13414"/>
                    <a:pt x="6488" y="13436"/>
                    <a:pt x="6530" y="13482"/>
                  </a:cubicBezTo>
                  <a:cubicBezTo>
                    <a:pt x="6859" y="13725"/>
                    <a:pt x="7424" y="14360"/>
                    <a:pt x="7633" y="14360"/>
                  </a:cubicBezTo>
                  <a:cubicBezTo>
                    <a:pt x="7645" y="14360"/>
                    <a:pt x="7656" y="14357"/>
                    <a:pt x="7666" y="14353"/>
                  </a:cubicBezTo>
                  <a:cubicBezTo>
                    <a:pt x="7924" y="14178"/>
                    <a:pt x="6969" y="5643"/>
                    <a:pt x="6704" y="3552"/>
                  </a:cubicBezTo>
                  <a:cubicBezTo>
                    <a:pt x="6704" y="3425"/>
                    <a:pt x="6797" y="3342"/>
                    <a:pt x="6883" y="3342"/>
                  </a:cubicBezTo>
                  <a:cubicBezTo>
                    <a:pt x="6914" y="3342"/>
                    <a:pt x="6945" y="3353"/>
                    <a:pt x="6969" y="3378"/>
                  </a:cubicBezTo>
                  <a:cubicBezTo>
                    <a:pt x="7020" y="3429"/>
                    <a:pt x="7071" y="3450"/>
                    <a:pt x="7116" y="3450"/>
                  </a:cubicBezTo>
                  <a:cubicBezTo>
                    <a:pt x="7223" y="3450"/>
                    <a:pt x="7291" y="3327"/>
                    <a:pt x="7227" y="3204"/>
                  </a:cubicBezTo>
                  <a:lnTo>
                    <a:pt x="7227" y="3029"/>
                  </a:lnTo>
                  <a:cubicBezTo>
                    <a:pt x="7227" y="2939"/>
                    <a:pt x="7227" y="2855"/>
                    <a:pt x="7318" y="2765"/>
                  </a:cubicBezTo>
                  <a:lnTo>
                    <a:pt x="7401" y="2765"/>
                  </a:lnTo>
                  <a:cubicBezTo>
                    <a:pt x="7492" y="2765"/>
                    <a:pt x="7575" y="2591"/>
                    <a:pt x="7492" y="2507"/>
                  </a:cubicBezTo>
                  <a:lnTo>
                    <a:pt x="7401" y="2416"/>
                  </a:lnTo>
                  <a:cubicBezTo>
                    <a:pt x="7401" y="2333"/>
                    <a:pt x="7401" y="2242"/>
                    <a:pt x="7492" y="2158"/>
                  </a:cubicBezTo>
                  <a:lnTo>
                    <a:pt x="7666" y="2068"/>
                  </a:lnTo>
                  <a:cubicBezTo>
                    <a:pt x="7750" y="1984"/>
                    <a:pt x="7840" y="1894"/>
                    <a:pt x="7750" y="1810"/>
                  </a:cubicBezTo>
                  <a:lnTo>
                    <a:pt x="7575" y="1545"/>
                  </a:lnTo>
                  <a:cubicBezTo>
                    <a:pt x="7575" y="1462"/>
                    <a:pt x="7575" y="1371"/>
                    <a:pt x="7666" y="1371"/>
                  </a:cubicBezTo>
                  <a:lnTo>
                    <a:pt x="7840" y="1287"/>
                  </a:lnTo>
                  <a:cubicBezTo>
                    <a:pt x="7924" y="1197"/>
                    <a:pt x="7924" y="1023"/>
                    <a:pt x="7840" y="939"/>
                  </a:cubicBezTo>
                  <a:lnTo>
                    <a:pt x="5833" y="68"/>
                  </a:lnTo>
                  <a:cubicBezTo>
                    <a:pt x="5704" y="23"/>
                    <a:pt x="5596" y="0"/>
                    <a:pt x="5499" y="0"/>
                  </a:cubicBezTo>
                  <a:cubicBezTo>
                    <a:pt x="5401" y="0"/>
                    <a:pt x="5314" y="23"/>
                    <a:pt x="5227" y="68"/>
                  </a:cubicBezTo>
                  <a:cubicBezTo>
                    <a:pt x="4785" y="215"/>
                    <a:pt x="4437" y="269"/>
                    <a:pt x="4156" y="269"/>
                  </a:cubicBezTo>
                  <a:cubicBezTo>
                    <a:pt x="3771" y="269"/>
                    <a:pt x="3512" y="169"/>
                    <a:pt x="3311" y="68"/>
                  </a:cubicBezTo>
                  <a:cubicBezTo>
                    <a:pt x="3224" y="23"/>
                    <a:pt x="311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582;p64">
              <a:extLst>
                <a:ext uri="{FF2B5EF4-FFF2-40B4-BE49-F238E27FC236}">
                  <a16:creationId xmlns:a16="http://schemas.microsoft.com/office/drawing/2014/main" id="{3B2D7C0D-6BD4-DBA3-3319-DC3EAA644FB9}"/>
                </a:ext>
              </a:extLst>
            </p:cNvPr>
            <p:cNvSpPr/>
            <p:nvPr/>
          </p:nvSpPr>
          <p:spPr>
            <a:xfrm>
              <a:off x="-2856050" y="2376650"/>
              <a:ext cx="52300" cy="48500"/>
            </a:xfrm>
            <a:custGeom>
              <a:avLst/>
              <a:gdLst/>
              <a:ahLst/>
              <a:cxnLst/>
              <a:rect l="l" t="t" r="r" b="b"/>
              <a:pathLst>
                <a:path w="2092" h="1940" extrusionOk="0">
                  <a:moveTo>
                    <a:pt x="1269" y="1"/>
                  </a:moveTo>
                  <a:cubicBezTo>
                    <a:pt x="1225" y="1"/>
                    <a:pt x="1179" y="8"/>
                    <a:pt x="1130" y="23"/>
                  </a:cubicBezTo>
                  <a:cubicBezTo>
                    <a:pt x="1046" y="23"/>
                    <a:pt x="955" y="114"/>
                    <a:pt x="872" y="197"/>
                  </a:cubicBezTo>
                  <a:cubicBezTo>
                    <a:pt x="698" y="288"/>
                    <a:pt x="523" y="462"/>
                    <a:pt x="433" y="546"/>
                  </a:cubicBezTo>
                  <a:cubicBezTo>
                    <a:pt x="259" y="636"/>
                    <a:pt x="84" y="810"/>
                    <a:pt x="1" y="985"/>
                  </a:cubicBezTo>
                  <a:lnTo>
                    <a:pt x="84" y="985"/>
                  </a:lnTo>
                  <a:cubicBezTo>
                    <a:pt x="84" y="1159"/>
                    <a:pt x="175" y="1242"/>
                    <a:pt x="259" y="1417"/>
                  </a:cubicBezTo>
                  <a:cubicBezTo>
                    <a:pt x="349" y="1507"/>
                    <a:pt x="433" y="1681"/>
                    <a:pt x="607" y="1681"/>
                  </a:cubicBezTo>
                  <a:cubicBezTo>
                    <a:pt x="698" y="1681"/>
                    <a:pt x="781" y="1681"/>
                    <a:pt x="872" y="1591"/>
                  </a:cubicBezTo>
                  <a:cubicBezTo>
                    <a:pt x="955" y="1591"/>
                    <a:pt x="1130" y="1681"/>
                    <a:pt x="1220" y="1765"/>
                  </a:cubicBezTo>
                  <a:cubicBezTo>
                    <a:pt x="1304" y="1856"/>
                    <a:pt x="1478" y="1939"/>
                    <a:pt x="1569" y="1939"/>
                  </a:cubicBezTo>
                  <a:cubicBezTo>
                    <a:pt x="1652" y="1939"/>
                    <a:pt x="1743" y="1856"/>
                    <a:pt x="1826" y="1765"/>
                  </a:cubicBezTo>
                  <a:cubicBezTo>
                    <a:pt x="1917" y="1591"/>
                    <a:pt x="2001" y="1417"/>
                    <a:pt x="1917" y="1159"/>
                  </a:cubicBezTo>
                  <a:lnTo>
                    <a:pt x="1917" y="720"/>
                  </a:lnTo>
                  <a:cubicBezTo>
                    <a:pt x="2001" y="636"/>
                    <a:pt x="2001" y="546"/>
                    <a:pt x="2001" y="462"/>
                  </a:cubicBezTo>
                  <a:cubicBezTo>
                    <a:pt x="2091" y="371"/>
                    <a:pt x="1917" y="288"/>
                    <a:pt x="1826" y="197"/>
                  </a:cubicBezTo>
                  <a:cubicBezTo>
                    <a:pt x="1616" y="129"/>
                    <a:pt x="1462" y="1"/>
                    <a:pt x="1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583;p64">
              <a:extLst>
                <a:ext uri="{FF2B5EF4-FFF2-40B4-BE49-F238E27FC236}">
                  <a16:creationId xmlns:a16="http://schemas.microsoft.com/office/drawing/2014/main" id="{645DD8CD-B07E-E893-01FB-9397CAABE0EA}"/>
                </a:ext>
              </a:extLst>
            </p:cNvPr>
            <p:cNvSpPr/>
            <p:nvPr/>
          </p:nvSpPr>
          <p:spPr>
            <a:xfrm>
              <a:off x="-2764575" y="2414325"/>
              <a:ext cx="43575" cy="66350"/>
            </a:xfrm>
            <a:custGeom>
              <a:avLst/>
              <a:gdLst/>
              <a:ahLst/>
              <a:cxnLst/>
              <a:rect l="l" t="t" r="r" b="b"/>
              <a:pathLst>
                <a:path w="1743" h="2654" extrusionOk="0">
                  <a:moveTo>
                    <a:pt x="780" y="0"/>
                  </a:moveTo>
                  <a:cubicBezTo>
                    <a:pt x="697" y="0"/>
                    <a:pt x="697" y="84"/>
                    <a:pt x="606" y="84"/>
                  </a:cubicBezTo>
                  <a:cubicBezTo>
                    <a:pt x="566" y="124"/>
                    <a:pt x="525" y="165"/>
                    <a:pt x="486" y="207"/>
                  </a:cubicBezTo>
                  <a:lnTo>
                    <a:pt x="486" y="207"/>
                  </a:lnTo>
                  <a:cubicBezTo>
                    <a:pt x="415" y="239"/>
                    <a:pt x="348" y="293"/>
                    <a:pt x="348" y="349"/>
                  </a:cubicBezTo>
                  <a:cubicBezTo>
                    <a:pt x="174" y="432"/>
                    <a:pt x="0" y="697"/>
                    <a:pt x="0" y="955"/>
                  </a:cubicBezTo>
                  <a:cubicBezTo>
                    <a:pt x="0" y="1220"/>
                    <a:pt x="348" y="1478"/>
                    <a:pt x="348" y="1742"/>
                  </a:cubicBezTo>
                  <a:cubicBezTo>
                    <a:pt x="348" y="2000"/>
                    <a:pt x="174" y="2265"/>
                    <a:pt x="348" y="2523"/>
                  </a:cubicBezTo>
                  <a:cubicBezTo>
                    <a:pt x="390" y="2610"/>
                    <a:pt x="498" y="2653"/>
                    <a:pt x="618" y="2653"/>
                  </a:cubicBezTo>
                  <a:cubicBezTo>
                    <a:pt x="737" y="2653"/>
                    <a:pt x="868" y="2610"/>
                    <a:pt x="955" y="2523"/>
                  </a:cubicBezTo>
                  <a:cubicBezTo>
                    <a:pt x="1129" y="2439"/>
                    <a:pt x="1219" y="2265"/>
                    <a:pt x="1303" y="2000"/>
                  </a:cubicBezTo>
                  <a:cubicBezTo>
                    <a:pt x="1394" y="1916"/>
                    <a:pt x="1394" y="1826"/>
                    <a:pt x="1477" y="1742"/>
                  </a:cubicBezTo>
                  <a:cubicBezTo>
                    <a:pt x="1568" y="1568"/>
                    <a:pt x="1651" y="1394"/>
                    <a:pt x="1651" y="1220"/>
                  </a:cubicBezTo>
                  <a:cubicBezTo>
                    <a:pt x="1742" y="697"/>
                    <a:pt x="1394" y="174"/>
                    <a:pt x="871" y="84"/>
                  </a:cubicBezTo>
                  <a:cubicBezTo>
                    <a:pt x="871" y="0"/>
                    <a:pt x="780" y="0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584;p64">
              <a:extLst>
                <a:ext uri="{FF2B5EF4-FFF2-40B4-BE49-F238E27FC236}">
                  <a16:creationId xmlns:a16="http://schemas.microsoft.com/office/drawing/2014/main" id="{9F9F38D6-88C8-BA12-356B-47B5F7A7F9FB}"/>
                </a:ext>
              </a:extLst>
            </p:cNvPr>
            <p:cNvSpPr/>
            <p:nvPr/>
          </p:nvSpPr>
          <p:spPr>
            <a:xfrm>
              <a:off x="-2716675" y="2372850"/>
              <a:ext cx="54375" cy="58925"/>
            </a:xfrm>
            <a:custGeom>
              <a:avLst/>
              <a:gdLst/>
              <a:ahLst/>
              <a:cxnLst/>
              <a:rect l="l" t="t" r="r" b="b"/>
              <a:pathLst>
                <a:path w="2175" h="2357" extrusionOk="0">
                  <a:moveTo>
                    <a:pt x="1129" y="1"/>
                  </a:moveTo>
                  <a:lnTo>
                    <a:pt x="349" y="523"/>
                  </a:lnTo>
                  <a:cubicBezTo>
                    <a:pt x="174" y="614"/>
                    <a:pt x="0" y="698"/>
                    <a:pt x="0" y="962"/>
                  </a:cubicBezTo>
                  <a:cubicBezTo>
                    <a:pt x="0" y="1137"/>
                    <a:pt x="84" y="1311"/>
                    <a:pt x="258" y="1311"/>
                  </a:cubicBezTo>
                  <a:cubicBezTo>
                    <a:pt x="349" y="1311"/>
                    <a:pt x="432" y="1311"/>
                    <a:pt x="432" y="1394"/>
                  </a:cubicBezTo>
                  <a:cubicBezTo>
                    <a:pt x="523" y="1394"/>
                    <a:pt x="523" y="1485"/>
                    <a:pt x="523" y="1569"/>
                  </a:cubicBezTo>
                  <a:cubicBezTo>
                    <a:pt x="523" y="1659"/>
                    <a:pt x="523" y="1743"/>
                    <a:pt x="432" y="1833"/>
                  </a:cubicBezTo>
                  <a:cubicBezTo>
                    <a:pt x="432" y="2091"/>
                    <a:pt x="607" y="2265"/>
                    <a:pt x="871" y="2356"/>
                  </a:cubicBezTo>
                  <a:cubicBezTo>
                    <a:pt x="1046" y="2356"/>
                    <a:pt x="1303" y="2265"/>
                    <a:pt x="1478" y="2182"/>
                  </a:cubicBezTo>
                  <a:cubicBezTo>
                    <a:pt x="1652" y="2008"/>
                    <a:pt x="1742" y="1833"/>
                    <a:pt x="1917" y="1659"/>
                  </a:cubicBezTo>
                  <a:cubicBezTo>
                    <a:pt x="1917" y="1569"/>
                    <a:pt x="2000" y="1485"/>
                    <a:pt x="2091" y="1311"/>
                  </a:cubicBezTo>
                  <a:cubicBezTo>
                    <a:pt x="2174" y="1046"/>
                    <a:pt x="2000" y="698"/>
                    <a:pt x="1826" y="523"/>
                  </a:cubicBezTo>
                  <a:cubicBezTo>
                    <a:pt x="1652" y="266"/>
                    <a:pt x="1394" y="91"/>
                    <a:pt x="1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585;p64">
              <a:extLst>
                <a:ext uri="{FF2B5EF4-FFF2-40B4-BE49-F238E27FC236}">
                  <a16:creationId xmlns:a16="http://schemas.microsoft.com/office/drawing/2014/main" id="{A10EA47E-E046-1A9A-63BE-C03BB5F3E5EA}"/>
                </a:ext>
              </a:extLst>
            </p:cNvPr>
            <p:cNvSpPr/>
            <p:nvPr/>
          </p:nvSpPr>
          <p:spPr>
            <a:xfrm>
              <a:off x="-2803775" y="2426375"/>
              <a:ext cx="21800" cy="28725"/>
            </a:xfrm>
            <a:custGeom>
              <a:avLst/>
              <a:gdLst/>
              <a:ahLst/>
              <a:cxnLst/>
              <a:rect l="l" t="t" r="r" b="b"/>
              <a:pathLst>
                <a:path w="872" h="1149" extrusionOk="0">
                  <a:moveTo>
                    <a:pt x="434" y="1"/>
                  </a:moveTo>
                  <a:cubicBezTo>
                    <a:pt x="376" y="1"/>
                    <a:pt x="318" y="41"/>
                    <a:pt x="258" y="41"/>
                  </a:cubicBezTo>
                  <a:cubicBezTo>
                    <a:pt x="258" y="124"/>
                    <a:pt x="174" y="215"/>
                    <a:pt x="174" y="299"/>
                  </a:cubicBezTo>
                  <a:cubicBezTo>
                    <a:pt x="84" y="473"/>
                    <a:pt x="0" y="738"/>
                    <a:pt x="84" y="996"/>
                  </a:cubicBezTo>
                  <a:cubicBezTo>
                    <a:pt x="84" y="1086"/>
                    <a:pt x="84" y="1086"/>
                    <a:pt x="174" y="1086"/>
                  </a:cubicBezTo>
                  <a:cubicBezTo>
                    <a:pt x="174" y="1128"/>
                    <a:pt x="195" y="1149"/>
                    <a:pt x="228" y="1149"/>
                  </a:cubicBezTo>
                  <a:cubicBezTo>
                    <a:pt x="260" y="1149"/>
                    <a:pt x="303" y="1128"/>
                    <a:pt x="349" y="1086"/>
                  </a:cubicBezTo>
                  <a:cubicBezTo>
                    <a:pt x="523" y="996"/>
                    <a:pt x="606" y="912"/>
                    <a:pt x="697" y="738"/>
                  </a:cubicBezTo>
                  <a:cubicBezTo>
                    <a:pt x="781" y="563"/>
                    <a:pt x="871" y="389"/>
                    <a:pt x="871" y="215"/>
                  </a:cubicBezTo>
                  <a:cubicBezTo>
                    <a:pt x="798" y="142"/>
                    <a:pt x="672" y="16"/>
                    <a:pt x="534" y="16"/>
                  </a:cubicBezTo>
                  <a:cubicBezTo>
                    <a:pt x="522" y="16"/>
                    <a:pt x="509" y="17"/>
                    <a:pt x="496" y="19"/>
                  </a:cubicBezTo>
                  <a:lnTo>
                    <a:pt x="496" y="19"/>
                  </a:lnTo>
                  <a:cubicBezTo>
                    <a:pt x="475" y="6"/>
                    <a:pt x="454" y="1"/>
                    <a:pt x="4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586;p64">
              <a:extLst>
                <a:ext uri="{FF2B5EF4-FFF2-40B4-BE49-F238E27FC236}">
                  <a16:creationId xmlns:a16="http://schemas.microsoft.com/office/drawing/2014/main" id="{128D25BE-EEC5-C83D-B69F-BEBD8F2940EF}"/>
                </a:ext>
              </a:extLst>
            </p:cNvPr>
            <p:cNvSpPr/>
            <p:nvPr/>
          </p:nvSpPr>
          <p:spPr>
            <a:xfrm>
              <a:off x="-2840725" y="2481725"/>
              <a:ext cx="67450" cy="81475"/>
            </a:xfrm>
            <a:custGeom>
              <a:avLst/>
              <a:gdLst/>
              <a:ahLst/>
              <a:cxnLst/>
              <a:rect l="l" t="t" r="r" b="b"/>
              <a:pathLst>
                <a:path w="2698" h="3259" extrusionOk="0">
                  <a:moveTo>
                    <a:pt x="433" y="1"/>
                  </a:moveTo>
                  <a:cubicBezTo>
                    <a:pt x="342" y="1"/>
                    <a:pt x="259" y="175"/>
                    <a:pt x="259" y="266"/>
                  </a:cubicBezTo>
                  <a:cubicBezTo>
                    <a:pt x="256" y="278"/>
                    <a:pt x="253" y="291"/>
                    <a:pt x="250" y="304"/>
                  </a:cubicBezTo>
                  <a:lnTo>
                    <a:pt x="250" y="304"/>
                  </a:lnTo>
                  <a:lnTo>
                    <a:pt x="433" y="1"/>
                  </a:lnTo>
                  <a:close/>
                  <a:moveTo>
                    <a:pt x="1304" y="1"/>
                  </a:moveTo>
                  <a:cubicBezTo>
                    <a:pt x="1039" y="1"/>
                    <a:pt x="781" y="92"/>
                    <a:pt x="607" y="266"/>
                  </a:cubicBezTo>
                  <a:cubicBezTo>
                    <a:pt x="463" y="335"/>
                    <a:pt x="320" y="408"/>
                    <a:pt x="223" y="432"/>
                  </a:cubicBezTo>
                  <a:lnTo>
                    <a:pt x="223" y="432"/>
                  </a:lnTo>
                  <a:cubicBezTo>
                    <a:pt x="232" y="389"/>
                    <a:pt x="241" y="346"/>
                    <a:pt x="250" y="304"/>
                  </a:cubicBezTo>
                  <a:lnTo>
                    <a:pt x="250" y="304"/>
                  </a:lnTo>
                  <a:lnTo>
                    <a:pt x="168" y="440"/>
                  </a:lnTo>
                  <a:cubicBezTo>
                    <a:pt x="184" y="440"/>
                    <a:pt x="202" y="437"/>
                    <a:pt x="223" y="432"/>
                  </a:cubicBezTo>
                  <a:lnTo>
                    <a:pt x="223" y="432"/>
                  </a:lnTo>
                  <a:cubicBezTo>
                    <a:pt x="73" y="1158"/>
                    <a:pt x="0" y="1889"/>
                    <a:pt x="85" y="2614"/>
                  </a:cubicBezTo>
                  <a:cubicBezTo>
                    <a:pt x="85" y="2788"/>
                    <a:pt x="85" y="2879"/>
                    <a:pt x="168" y="2962"/>
                  </a:cubicBezTo>
                  <a:cubicBezTo>
                    <a:pt x="259" y="3137"/>
                    <a:pt x="433" y="3137"/>
                    <a:pt x="517" y="3227"/>
                  </a:cubicBezTo>
                  <a:cubicBezTo>
                    <a:pt x="646" y="3248"/>
                    <a:pt x="775" y="3258"/>
                    <a:pt x="903" y="3258"/>
                  </a:cubicBezTo>
                  <a:cubicBezTo>
                    <a:pt x="1293" y="3258"/>
                    <a:pt x="1670" y="3162"/>
                    <a:pt x="2001" y="2962"/>
                  </a:cubicBezTo>
                  <a:cubicBezTo>
                    <a:pt x="2433" y="2705"/>
                    <a:pt x="2698" y="2266"/>
                    <a:pt x="2607" y="1743"/>
                  </a:cubicBezTo>
                  <a:cubicBezTo>
                    <a:pt x="2607" y="1569"/>
                    <a:pt x="2523" y="1485"/>
                    <a:pt x="2433" y="1395"/>
                  </a:cubicBezTo>
                  <a:cubicBezTo>
                    <a:pt x="2259" y="1220"/>
                    <a:pt x="1910" y="1137"/>
                    <a:pt x="1827" y="963"/>
                  </a:cubicBezTo>
                  <a:cubicBezTo>
                    <a:pt x="1827" y="788"/>
                    <a:pt x="1910" y="614"/>
                    <a:pt x="1827" y="440"/>
                  </a:cubicBezTo>
                  <a:cubicBezTo>
                    <a:pt x="1827" y="175"/>
                    <a:pt x="1562" y="1"/>
                    <a:pt x="1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587;p64">
              <a:extLst>
                <a:ext uri="{FF2B5EF4-FFF2-40B4-BE49-F238E27FC236}">
                  <a16:creationId xmlns:a16="http://schemas.microsoft.com/office/drawing/2014/main" id="{A27E43A6-6CD8-620E-F908-B7CA242502AC}"/>
                </a:ext>
              </a:extLst>
            </p:cNvPr>
            <p:cNvSpPr/>
            <p:nvPr/>
          </p:nvSpPr>
          <p:spPr>
            <a:xfrm>
              <a:off x="-2751525" y="2515750"/>
              <a:ext cx="78425" cy="105375"/>
            </a:xfrm>
            <a:custGeom>
              <a:avLst/>
              <a:gdLst/>
              <a:ahLst/>
              <a:cxnLst/>
              <a:rect l="l" t="t" r="r" b="b"/>
              <a:pathLst>
                <a:path w="3137" h="4215" extrusionOk="0">
                  <a:moveTo>
                    <a:pt x="1582" y="1"/>
                  </a:moveTo>
                  <a:cubicBezTo>
                    <a:pt x="1489" y="1"/>
                    <a:pt x="1396" y="11"/>
                    <a:pt x="1304" y="34"/>
                  </a:cubicBezTo>
                  <a:cubicBezTo>
                    <a:pt x="1129" y="124"/>
                    <a:pt x="955" y="124"/>
                    <a:pt x="872" y="298"/>
                  </a:cubicBezTo>
                  <a:cubicBezTo>
                    <a:pt x="523" y="647"/>
                    <a:pt x="872" y="1344"/>
                    <a:pt x="607" y="1866"/>
                  </a:cubicBezTo>
                  <a:cubicBezTo>
                    <a:pt x="523" y="2124"/>
                    <a:pt x="175" y="2389"/>
                    <a:pt x="84" y="2647"/>
                  </a:cubicBezTo>
                  <a:cubicBezTo>
                    <a:pt x="1" y="2911"/>
                    <a:pt x="84" y="3260"/>
                    <a:pt x="258" y="3518"/>
                  </a:cubicBezTo>
                  <a:cubicBezTo>
                    <a:pt x="433" y="3692"/>
                    <a:pt x="697" y="3866"/>
                    <a:pt x="955" y="3957"/>
                  </a:cubicBezTo>
                  <a:cubicBezTo>
                    <a:pt x="1394" y="4131"/>
                    <a:pt x="1917" y="4214"/>
                    <a:pt x="2349" y="4214"/>
                  </a:cubicBezTo>
                  <a:cubicBezTo>
                    <a:pt x="2614" y="4131"/>
                    <a:pt x="2872" y="4131"/>
                    <a:pt x="3046" y="3866"/>
                  </a:cubicBezTo>
                  <a:cubicBezTo>
                    <a:pt x="3136" y="3692"/>
                    <a:pt x="3136" y="3434"/>
                    <a:pt x="3136" y="3260"/>
                  </a:cubicBezTo>
                  <a:cubicBezTo>
                    <a:pt x="2962" y="2647"/>
                    <a:pt x="2872" y="2124"/>
                    <a:pt x="2788" y="1601"/>
                  </a:cubicBezTo>
                  <a:cubicBezTo>
                    <a:pt x="2697" y="995"/>
                    <a:pt x="2614" y="473"/>
                    <a:pt x="2349" y="34"/>
                  </a:cubicBezTo>
                  <a:lnTo>
                    <a:pt x="2349" y="208"/>
                  </a:lnTo>
                  <a:cubicBezTo>
                    <a:pt x="2093" y="80"/>
                    <a:pt x="1838" y="1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588;p64">
              <a:extLst>
                <a:ext uri="{FF2B5EF4-FFF2-40B4-BE49-F238E27FC236}">
                  <a16:creationId xmlns:a16="http://schemas.microsoft.com/office/drawing/2014/main" id="{58A851AD-32F7-869E-C333-5F3AA6D40B2E}"/>
                </a:ext>
              </a:extLst>
            </p:cNvPr>
            <p:cNvSpPr/>
            <p:nvPr/>
          </p:nvSpPr>
          <p:spPr>
            <a:xfrm>
              <a:off x="-2801700" y="2573750"/>
              <a:ext cx="34875" cy="40350"/>
            </a:xfrm>
            <a:custGeom>
              <a:avLst/>
              <a:gdLst/>
              <a:ahLst/>
              <a:cxnLst/>
              <a:rect l="l" t="t" r="r" b="b"/>
              <a:pathLst>
                <a:path w="1395" h="1614" extrusionOk="0">
                  <a:moveTo>
                    <a:pt x="1134" y="1"/>
                  </a:moveTo>
                  <a:cubicBezTo>
                    <a:pt x="1069" y="1"/>
                    <a:pt x="1004" y="23"/>
                    <a:pt x="962" y="69"/>
                  </a:cubicBezTo>
                  <a:lnTo>
                    <a:pt x="1137" y="69"/>
                  </a:lnTo>
                  <a:cubicBezTo>
                    <a:pt x="614" y="69"/>
                    <a:pt x="175" y="501"/>
                    <a:pt x="91" y="940"/>
                  </a:cubicBezTo>
                  <a:cubicBezTo>
                    <a:pt x="1" y="1198"/>
                    <a:pt x="91" y="1462"/>
                    <a:pt x="266" y="1546"/>
                  </a:cubicBezTo>
                  <a:cubicBezTo>
                    <a:pt x="307" y="1591"/>
                    <a:pt x="372" y="1614"/>
                    <a:pt x="448" y="1614"/>
                  </a:cubicBezTo>
                  <a:cubicBezTo>
                    <a:pt x="523" y="1614"/>
                    <a:pt x="611" y="1591"/>
                    <a:pt x="698" y="1546"/>
                  </a:cubicBezTo>
                  <a:cubicBezTo>
                    <a:pt x="872" y="1462"/>
                    <a:pt x="962" y="1288"/>
                    <a:pt x="1046" y="1198"/>
                  </a:cubicBezTo>
                  <a:cubicBezTo>
                    <a:pt x="1046" y="1114"/>
                    <a:pt x="1046" y="1114"/>
                    <a:pt x="1137" y="1114"/>
                  </a:cubicBezTo>
                  <a:cubicBezTo>
                    <a:pt x="1137" y="1023"/>
                    <a:pt x="1220" y="1023"/>
                    <a:pt x="1220" y="1023"/>
                  </a:cubicBezTo>
                  <a:cubicBezTo>
                    <a:pt x="1311" y="1023"/>
                    <a:pt x="1311" y="940"/>
                    <a:pt x="1311" y="766"/>
                  </a:cubicBezTo>
                  <a:cubicBezTo>
                    <a:pt x="1394" y="675"/>
                    <a:pt x="1394" y="501"/>
                    <a:pt x="1394" y="327"/>
                  </a:cubicBezTo>
                  <a:cubicBezTo>
                    <a:pt x="1311" y="243"/>
                    <a:pt x="1394" y="69"/>
                    <a:pt x="1311" y="69"/>
                  </a:cubicBezTo>
                  <a:cubicBezTo>
                    <a:pt x="1266" y="23"/>
                    <a:pt x="1199" y="1"/>
                    <a:pt x="1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589;p64">
              <a:extLst>
                <a:ext uri="{FF2B5EF4-FFF2-40B4-BE49-F238E27FC236}">
                  <a16:creationId xmlns:a16="http://schemas.microsoft.com/office/drawing/2014/main" id="{CAC294E5-2AF6-529E-FD97-6F57A21F2A60}"/>
                </a:ext>
              </a:extLst>
            </p:cNvPr>
            <p:cNvSpPr/>
            <p:nvPr/>
          </p:nvSpPr>
          <p:spPr>
            <a:xfrm>
              <a:off x="-2810400" y="2630700"/>
              <a:ext cx="91475" cy="67650"/>
            </a:xfrm>
            <a:custGeom>
              <a:avLst/>
              <a:gdLst/>
              <a:ahLst/>
              <a:cxnLst/>
              <a:rect l="l" t="t" r="r" b="b"/>
              <a:pathLst>
                <a:path w="3659" h="2706" extrusionOk="0">
                  <a:moveTo>
                    <a:pt x="2469" y="0"/>
                  </a:moveTo>
                  <a:cubicBezTo>
                    <a:pt x="2371" y="0"/>
                    <a:pt x="2274" y="18"/>
                    <a:pt x="2181" y="55"/>
                  </a:cubicBezTo>
                  <a:cubicBezTo>
                    <a:pt x="1833" y="139"/>
                    <a:pt x="1659" y="313"/>
                    <a:pt x="1394" y="578"/>
                  </a:cubicBezTo>
                  <a:lnTo>
                    <a:pt x="1046" y="926"/>
                  </a:lnTo>
                  <a:lnTo>
                    <a:pt x="523" y="1101"/>
                  </a:lnTo>
                  <a:cubicBezTo>
                    <a:pt x="523" y="1184"/>
                    <a:pt x="523" y="1184"/>
                    <a:pt x="439" y="1184"/>
                  </a:cubicBezTo>
                  <a:cubicBezTo>
                    <a:pt x="349" y="1184"/>
                    <a:pt x="175" y="1184"/>
                    <a:pt x="91" y="1358"/>
                  </a:cubicBezTo>
                  <a:cubicBezTo>
                    <a:pt x="0" y="1449"/>
                    <a:pt x="91" y="1623"/>
                    <a:pt x="91" y="1707"/>
                  </a:cubicBezTo>
                  <a:cubicBezTo>
                    <a:pt x="175" y="1972"/>
                    <a:pt x="175" y="2229"/>
                    <a:pt x="349" y="2494"/>
                  </a:cubicBezTo>
                  <a:cubicBezTo>
                    <a:pt x="439" y="2578"/>
                    <a:pt x="614" y="2668"/>
                    <a:pt x="788" y="2668"/>
                  </a:cubicBezTo>
                  <a:cubicBezTo>
                    <a:pt x="874" y="2696"/>
                    <a:pt x="950" y="2706"/>
                    <a:pt x="1021" y="2706"/>
                  </a:cubicBezTo>
                  <a:cubicBezTo>
                    <a:pt x="1162" y="2706"/>
                    <a:pt x="1278" y="2668"/>
                    <a:pt x="1394" y="2668"/>
                  </a:cubicBezTo>
                  <a:cubicBezTo>
                    <a:pt x="1659" y="2578"/>
                    <a:pt x="1833" y="2578"/>
                    <a:pt x="2091" y="2494"/>
                  </a:cubicBezTo>
                  <a:cubicBezTo>
                    <a:pt x="2439" y="2404"/>
                    <a:pt x="2704" y="2404"/>
                    <a:pt x="2962" y="2229"/>
                  </a:cubicBezTo>
                  <a:cubicBezTo>
                    <a:pt x="3484" y="1881"/>
                    <a:pt x="3659" y="1101"/>
                    <a:pt x="3401" y="578"/>
                  </a:cubicBezTo>
                  <a:cubicBezTo>
                    <a:pt x="3193" y="233"/>
                    <a:pt x="282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590;p64">
              <a:extLst>
                <a:ext uri="{FF2B5EF4-FFF2-40B4-BE49-F238E27FC236}">
                  <a16:creationId xmlns:a16="http://schemas.microsoft.com/office/drawing/2014/main" id="{F0B9FC32-1B51-5908-3443-C10C6987DAA2}"/>
                </a:ext>
              </a:extLst>
            </p:cNvPr>
            <p:cNvSpPr/>
            <p:nvPr/>
          </p:nvSpPr>
          <p:spPr>
            <a:xfrm>
              <a:off x="-2712325" y="2673350"/>
              <a:ext cx="56650" cy="92425"/>
            </a:xfrm>
            <a:custGeom>
              <a:avLst/>
              <a:gdLst/>
              <a:ahLst/>
              <a:cxnLst/>
              <a:rect l="l" t="t" r="r" b="b"/>
              <a:pathLst>
                <a:path w="2266" h="3697" extrusionOk="0">
                  <a:moveTo>
                    <a:pt x="1568" y="1"/>
                  </a:moveTo>
                  <a:lnTo>
                    <a:pt x="1394" y="91"/>
                  </a:lnTo>
                  <a:cubicBezTo>
                    <a:pt x="1259" y="91"/>
                    <a:pt x="1126" y="68"/>
                    <a:pt x="1005" y="68"/>
                  </a:cubicBezTo>
                  <a:cubicBezTo>
                    <a:pt x="888" y="68"/>
                    <a:pt x="783" y="90"/>
                    <a:pt x="697" y="175"/>
                  </a:cubicBezTo>
                  <a:cubicBezTo>
                    <a:pt x="523" y="349"/>
                    <a:pt x="523" y="614"/>
                    <a:pt x="523" y="872"/>
                  </a:cubicBezTo>
                  <a:cubicBezTo>
                    <a:pt x="433" y="1220"/>
                    <a:pt x="349" y="1485"/>
                    <a:pt x="258" y="1743"/>
                  </a:cubicBezTo>
                  <a:cubicBezTo>
                    <a:pt x="175" y="1917"/>
                    <a:pt x="0" y="2008"/>
                    <a:pt x="0" y="2182"/>
                  </a:cubicBezTo>
                  <a:cubicBezTo>
                    <a:pt x="0" y="2440"/>
                    <a:pt x="175" y="2614"/>
                    <a:pt x="258" y="2704"/>
                  </a:cubicBezTo>
                  <a:cubicBezTo>
                    <a:pt x="433" y="2879"/>
                    <a:pt x="607" y="3136"/>
                    <a:pt x="781" y="3311"/>
                  </a:cubicBezTo>
                  <a:cubicBezTo>
                    <a:pt x="955" y="3401"/>
                    <a:pt x="1129" y="3575"/>
                    <a:pt x="1394" y="3659"/>
                  </a:cubicBezTo>
                  <a:cubicBezTo>
                    <a:pt x="1446" y="3686"/>
                    <a:pt x="1504" y="3697"/>
                    <a:pt x="1566" y="3697"/>
                  </a:cubicBezTo>
                  <a:cubicBezTo>
                    <a:pt x="1713" y="3697"/>
                    <a:pt x="1878" y="3634"/>
                    <a:pt x="2000" y="3575"/>
                  </a:cubicBezTo>
                  <a:cubicBezTo>
                    <a:pt x="2175" y="3401"/>
                    <a:pt x="2175" y="3136"/>
                    <a:pt x="2265" y="2879"/>
                  </a:cubicBezTo>
                  <a:cubicBezTo>
                    <a:pt x="2265" y="1917"/>
                    <a:pt x="2091" y="872"/>
                    <a:pt x="1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591;p64">
              <a:extLst>
                <a:ext uri="{FF2B5EF4-FFF2-40B4-BE49-F238E27FC236}">
                  <a16:creationId xmlns:a16="http://schemas.microsoft.com/office/drawing/2014/main" id="{AF1EDBBA-405E-9C00-8959-25F855385C2B}"/>
                </a:ext>
              </a:extLst>
            </p:cNvPr>
            <p:cNvSpPr/>
            <p:nvPr/>
          </p:nvSpPr>
          <p:spPr>
            <a:xfrm>
              <a:off x="-2886525" y="2666900"/>
              <a:ext cx="74050" cy="95850"/>
            </a:xfrm>
            <a:custGeom>
              <a:avLst/>
              <a:gdLst/>
              <a:ahLst/>
              <a:cxnLst/>
              <a:rect l="l" t="t" r="r" b="b"/>
              <a:pathLst>
                <a:path w="2962" h="3834" extrusionOk="0">
                  <a:moveTo>
                    <a:pt x="607" y="1"/>
                  </a:moveTo>
                  <a:cubicBezTo>
                    <a:pt x="84" y="956"/>
                    <a:pt x="0" y="2266"/>
                    <a:pt x="523" y="3311"/>
                  </a:cubicBezTo>
                  <a:cubicBezTo>
                    <a:pt x="607" y="3394"/>
                    <a:pt x="697" y="3569"/>
                    <a:pt x="871" y="3659"/>
                  </a:cubicBezTo>
                  <a:cubicBezTo>
                    <a:pt x="1046" y="3743"/>
                    <a:pt x="1220" y="3833"/>
                    <a:pt x="1394" y="3833"/>
                  </a:cubicBezTo>
                  <a:cubicBezTo>
                    <a:pt x="1742" y="3833"/>
                    <a:pt x="2091" y="3833"/>
                    <a:pt x="2439" y="3659"/>
                  </a:cubicBezTo>
                  <a:cubicBezTo>
                    <a:pt x="2788" y="3485"/>
                    <a:pt x="2962" y="3046"/>
                    <a:pt x="2697" y="2788"/>
                  </a:cubicBezTo>
                  <a:cubicBezTo>
                    <a:pt x="2613" y="2523"/>
                    <a:pt x="2265" y="2440"/>
                    <a:pt x="2265" y="2175"/>
                  </a:cubicBezTo>
                  <a:cubicBezTo>
                    <a:pt x="2174" y="2091"/>
                    <a:pt x="2174" y="2001"/>
                    <a:pt x="2174" y="1917"/>
                  </a:cubicBezTo>
                  <a:cubicBezTo>
                    <a:pt x="2265" y="1478"/>
                    <a:pt x="2174" y="1046"/>
                    <a:pt x="1826" y="698"/>
                  </a:cubicBezTo>
                  <a:cubicBezTo>
                    <a:pt x="1688" y="557"/>
                    <a:pt x="1450" y="467"/>
                    <a:pt x="1218" y="467"/>
                  </a:cubicBezTo>
                  <a:cubicBezTo>
                    <a:pt x="1015" y="467"/>
                    <a:pt x="817" y="535"/>
                    <a:pt x="697" y="698"/>
                  </a:cubicBezTo>
                  <a:lnTo>
                    <a:pt x="6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592;p64">
              <a:extLst>
                <a:ext uri="{FF2B5EF4-FFF2-40B4-BE49-F238E27FC236}">
                  <a16:creationId xmlns:a16="http://schemas.microsoft.com/office/drawing/2014/main" id="{4FBA42BD-1DA6-70A0-DD23-BCF5B86268ED}"/>
                </a:ext>
              </a:extLst>
            </p:cNvPr>
            <p:cNvSpPr/>
            <p:nvPr/>
          </p:nvSpPr>
          <p:spPr>
            <a:xfrm>
              <a:off x="-2856050" y="2568550"/>
              <a:ext cx="67450" cy="70000"/>
            </a:xfrm>
            <a:custGeom>
              <a:avLst/>
              <a:gdLst/>
              <a:ahLst/>
              <a:cxnLst/>
              <a:rect l="l" t="t" r="r" b="b"/>
              <a:pathLst>
                <a:path w="2698" h="2800" extrusionOk="0">
                  <a:moveTo>
                    <a:pt x="398" y="1"/>
                  </a:moveTo>
                  <a:cubicBezTo>
                    <a:pt x="323" y="1"/>
                    <a:pt x="249" y="28"/>
                    <a:pt x="175" y="103"/>
                  </a:cubicBezTo>
                  <a:cubicBezTo>
                    <a:pt x="1" y="360"/>
                    <a:pt x="84" y="535"/>
                    <a:pt x="84" y="535"/>
                  </a:cubicBezTo>
                  <a:cubicBezTo>
                    <a:pt x="259" y="1496"/>
                    <a:pt x="781" y="2625"/>
                    <a:pt x="781" y="2625"/>
                  </a:cubicBezTo>
                  <a:cubicBezTo>
                    <a:pt x="872" y="2716"/>
                    <a:pt x="872" y="2716"/>
                    <a:pt x="955" y="2716"/>
                  </a:cubicBezTo>
                  <a:cubicBezTo>
                    <a:pt x="1046" y="2716"/>
                    <a:pt x="1046" y="2625"/>
                    <a:pt x="1046" y="2625"/>
                  </a:cubicBezTo>
                  <a:lnTo>
                    <a:pt x="872" y="1670"/>
                  </a:lnTo>
                  <a:lnTo>
                    <a:pt x="1394" y="2716"/>
                  </a:lnTo>
                  <a:cubicBezTo>
                    <a:pt x="1394" y="2799"/>
                    <a:pt x="1478" y="2799"/>
                    <a:pt x="1569" y="2799"/>
                  </a:cubicBezTo>
                  <a:cubicBezTo>
                    <a:pt x="1569" y="2799"/>
                    <a:pt x="1652" y="2716"/>
                    <a:pt x="1652" y="2625"/>
                  </a:cubicBezTo>
                  <a:lnTo>
                    <a:pt x="1220" y="1496"/>
                  </a:lnTo>
                  <a:lnTo>
                    <a:pt x="2001" y="2625"/>
                  </a:lnTo>
                  <a:cubicBezTo>
                    <a:pt x="2046" y="2670"/>
                    <a:pt x="2089" y="2693"/>
                    <a:pt x="2122" y="2693"/>
                  </a:cubicBezTo>
                  <a:cubicBezTo>
                    <a:pt x="2154" y="2693"/>
                    <a:pt x="2175" y="2670"/>
                    <a:pt x="2175" y="2625"/>
                  </a:cubicBezTo>
                  <a:cubicBezTo>
                    <a:pt x="2265" y="2625"/>
                    <a:pt x="2265" y="2541"/>
                    <a:pt x="2265" y="2451"/>
                  </a:cubicBezTo>
                  <a:lnTo>
                    <a:pt x="1569" y="1231"/>
                  </a:lnTo>
                  <a:lnTo>
                    <a:pt x="1569" y="1231"/>
                  </a:lnTo>
                  <a:lnTo>
                    <a:pt x="2440" y="2102"/>
                  </a:lnTo>
                  <a:lnTo>
                    <a:pt x="2614" y="2102"/>
                  </a:lnTo>
                  <a:cubicBezTo>
                    <a:pt x="2697" y="2019"/>
                    <a:pt x="2697" y="1928"/>
                    <a:pt x="2697" y="1845"/>
                  </a:cubicBezTo>
                  <a:lnTo>
                    <a:pt x="1569" y="709"/>
                  </a:lnTo>
                  <a:cubicBezTo>
                    <a:pt x="1917" y="625"/>
                    <a:pt x="2091" y="625"/>
                    <a:pt x="2175" y="535"/>
                  </a:cubicBezTo>
                  <a:cubicBezTo>
                    <a:pt x="2265" y="535"/>
                    <a:pt x="2265" y="451"/>
                    <a:pt x="2265" y="360"/>
                  </a:cubicBezTo>
                  <a:cubicBezTo>
                    <a:pt x="2091" y="277"/>
                    <a:pt x="2001" y="186"/>
                    <a:pt x="1826" y="186"/>
                  </a:cubicBezTo>
                  <a:cubicBezTo>
                    <a:pt x="1304" y="186"/>
                    <a:pt x="698" y="103"/>
                    <a:pt x="698" y="103"/>
                  </a:cubicBezTo>
                  <a:cubicBezTo>
                    <a:pt x="598" y="51"/>
                    <a:pt x="498" y="1"/>
                    <a:pt x="39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593;p64">
              <a:extLst>
                <a:ext uri="{FF2B5EF4-FFF2-40B4-BE49-F238E27FC236}">
                  <a16:creationId xmlns:a16="http://schemas.microsoft.com/office/drawing/2014/main" id="{CE967B53-6BFC-948E-408A-A972CB7ABB1B}"/>
                </a:ext>
              </a:extLst>
            </p:cNvPr>
            <p:cNvSpPr/>
            <p:nvPr/>
          </p:nvSpPr>
          <p:spPr>
            <a:xfrm>
              <a:off x="-2917025" y="2435525"/>
              <a:ext cx="87125" cy="150750"/>
            </a:xfrm>
            <a:custGeom>
              <a:avLst/>
              <a:gdLst/>
              <a:ahLst/>
              <a:cxnLst/>
              <a:rect l="l" t="t" r="r" b="b"/>
              <a:pathLst>
                <a:path w="3485" h="6030" extrusionOk="0">
                  <a:moveTo>
                    <a:pt x="1204" y="1"/>
                  </a:moveTo>
                  <a:cubicBezTo>
                    <a:pt x="1004" y="1"/>
                    <a:pt x="798" y="61"/>
                    <a:pt x="607" y="197"/>
                  </a:cubicBezTo>
                  <a:cubicBezTo>
                    <a:pt x="175" y="455"/>
                    <a:pt x="1" y="978"/>
                    <a:pt x="175" y="1417"/>
                  </a:cubicBezTo>
                  <a:cubicBezTo>
                    <a:pt x="607" y="2546"/>
                    <a:pt x="2523" y="5946"/>
                    <a:pt x="2614" y="6030"/>
                  </a:cubicBezTo>
                  <a:cubicBezTo>
                    <a:pt x="2962" y="5507"/>
                    <a:pt x="3485" y="5424"/>
                    <a:pt x="3485" y="5424"/>
                  </a:cubicBezTo>
                  <a:lnTo>
                    <a:pt x="2175" y="720"/>
                  </a:lnTo>
                  <a:cubicBezTo>
                    <a:pt x="2055" y="297"/>
                    <a:pt x="1647" y="1"/>
                    <a:pt x="12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594;p64">
              <a:extLst>
                <a:ext uri="{FF2B5EF4-FFF2-40B4-BE49-F238E27FC236}">
                  <a16:creationId xmlns:a16="http://schemas.microsoft.com/office/drawing/2014/main" id="{4D0CB773-9C8D-62DD-A797-83B835C7FD41}"/>
                </a:ext>
              </a:extLst>
            </p:cNvPr>
            <p:cNvSpPr/>
            <p:nvPr/>
          </p:nvSpPr>
          <p:spPr>
            <a:xfrm>
              <a:off x="-2864750" y="2453525"/>
              <a:ext cx="36950" cy="119700"/>
            </a:xfrm>
            <a:custGeom>
              <a:avLst/>
              <a:gdLst/>
              <a:ahLst/>
              <a:cxnLst/>
              <a:rect l="l" t="t" r="r" b="b"/>
              <a:pathLst>
                <a:path w="1478" h="4788" extrusionOk="0">
                  <a:moveTo>
                    <a:pt x="84" y="0"/>
                  </a:moveTo>
                  <a:cubicBezTo>
                    <a:pt x="0" y="0"/>
                    <a:pt x="0" y="0"/>
                    <a:pt x="0" y="84"/>
                  </a:cubicBezTo>
                  <a:lnTo>
                    <a:pt x="1303" y="4704"/>
                  </a:lnTo>
                  <a:cubicBezTo>
                    <a:pt x="1303" y="4787"/>
                    <a:pt x="1394" y="4787"/>
                    <a:pt x="1394" y="4787"/>
                  </a:cubicBezTo>
                  <a:cubicBezTo>
                    <a:pt x="1478" y="4787"/>
                    <a:pt x="1478" y="4704"/>
                    <a:pt x="1478" y="4704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B67C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595;p64">
              <a:extLst>
                <a:ext uri="{FF2B5EF4-FFF2-40B4-BE49-F238E27FC236}">
                  <a16:creationId xmlns:a16="http://schemas.microsoft.com/office/drawing/2014/main" id="{EDA6712F-EEA2-629E-ECF9-9DB75D167AA4}"/>
                </a:ext>
              </a:extLst>
            </p:cNvPr>
            <p:cNvSpPr/>
            <p:nvPr/>
          </p:nvSpPr>
          <p:spPr>
            <a:xfrm>
              <a:off x="-2540375" y="2078975"/>
              <a:ext cx="175350" cy="163425"/>
            </a:xfrm>
            <a:custGeom>
              <a:avLst/>
              <a:gdLst/>
              <a:ahLst/>
              <a:cxnLst/>
              <a:rect l="l" t="t" r="r" b="b"/>
              <a:pathLst>
                <a:path w="7014" h="6537" extrusionOk="0">
                  <a:moveTo>
                    <a:pt x="3082" y="1"/>
                  </a:moveTo>
                  <a:cubicBezTo>
                    <a:pt x="2830" y="1"/>
                    <a:pt x="2558" y="28"/>
                    <a:pt x="2265" y="84"/>
                  </a:cubicBezTo>
                  <a:lnTo>
                    <a:pt x="0" y="6272"/>
                  </a:lnTo>
                  <a:cubicBezTo>
                    <a:pt x="557" y="6455"/>
                    <a:pt x="1077" y="6537"/>
                    <a:pt x="1558" y="6537"/>
                  </a:cubicBezTo>
                  <a:cubicBezTo>
                    <a:pt x="5848" y="6537"/>
                    <a:pt x="7014" y="1"/>
                    <a:pt x="308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596;p64">
              <a:extLst>
                <a:ext uri="{FF2B5EF4-FFF2-40B4-BE49-F238E27FC236}">
                  <a16:creationId xmlns:a16="http://schemas.microsoft.com/office/drawing/2014/main" id="{64D236F1-DB2F-2FD2-480B-318BDF053922}"/>
                </a:ext>
              </a:extLst>
            </p:cNvPr>
            <p:cNvSpPr/>
            <p:nvPr/>
          </p:nvSpPr>
          <p:spPr>
            <a:xfrm>
              <a:off x="-2490225" y="2131775"/>
              <a:ext cx="45675" cy="73525"/>
            </a:xfrm>
            <a:custGeom>
              <a:avLst/>
              <a:gdLst/>
              <a:ahLst/>
              <a:cxnLst/>
              <a:rect l="l" t="t" r="r" b="b"/>
              <a:pathLst>
                <a:path w="1827" h="2941" extrusionOk="0">
                  <a:moveTo>
                    <a:pt x="1611" y="0"/>
                  </a:moveTo>
                  <a:cubicBezTo>
                    <a:pt x="1567" y="0"/>
                    <a:pt x="1523" y="21"/>
                    <a:pt x="1478" y="63"/>
                  </a:cubicBezTo>
                  <a:lnTo>
                    <a:pt x="1" y="2153"/>
                  </a:lnTo>
                  <a:lnTo>
                    <a:pt x="1" y="2327"/>
                  </a:lnTo>
                  <a:cubicBezTo>
                    <a:pt x="1" y="2327"/>
                    <a:pt x="1" y="2418"/>
                    <a:pt x="84" y="2418"/>
                  </a:cubicBezTo>
                  <a:lnTo>
                    <a:pt x="1395" y="2941"/>
                  </a:lnTo>
                  <a:cubicBezTo>
                    <a:pt x="1478" y="2941"/>
                    <a:pt x="1652" y="2850"/>
                    <a:pt x="1652" y="2766"/>
                  </a:cubicBezTo>
                  <a:cubicBezTo>
                    <a:pt x="1652" y="2676"/>
                    <a:pt x="1652" y="2592"/>
                    <a:pt x="1569" y="2592"/>
                  </a:cubicBezTo>
                  <a:lnTo>
                    <a:pt x="433" y="2153"/>
                  </a:lnTo>
                  <a:lnTo>
                    <a:pt x="1743" y="328"/>
                  </a:lnTo>
                  <a:cubicBezTo>
                    <a:pt x="1827" y="237"/>
                    <a:pt x="1827" y="63"/>
                    <a:pt x="1743" y="63"/>
                  </a:cubicBezTo>
                  <a:cubicBezTo>
                    <a:pt x="1698" y="21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597;p64">
              <a:extLst>
                <a:ext uri="{FF2B5EF4-FFF2-40B4-BE49-F238E27FC236}">
                  <a16:creationId xmlns:a16="http://schemas.microsoft.com/office/drawing/2014/main" id="{526EB987-4C3F-7D8D-2F6C-3DAA6A0A452E}"/>
                </a:ext>
              </a:extLst>
            </p:cNvPr>
            <p:cNvSpPr/>
            <p:nvPr/>
          </p:nvSpPr>
          <p:spPr>
            <a:xfrm>
              <a:off x="-3168100" y="2082625"/>
              <a:ext cx="170450" cy="164650"/>
            </a:xfrm>
            <a:custGeom>
              <a:avLst/>
              <a:gdLst/>
              <a:ahLst/>
              <a:cxnLst/>
              <a:rect l="l" t="t" r="r" b="b"/>
              <a:pathLst>
                <a:path w="6818" h="6586" extrusionOk="0">
                  <a:moveTo>
                    <a:pt x="3881" y="0"/>
                  </a:moveTo>
                  <a:cubicBezTo>
                    <a:pt x="1" y="0"/>
                    <a:pt x="1020" y="6586"/>
                    <a:pt x="5427" y="6586"/>
                  </a:cubicBezTo>
                  <a:cubicBezTo>
                    <a:pt x="5859" y="6586"/>
                    <a:pt x="6323" y="6522"/>
                    <a:pt x="6818" y="6384"/>
                  </a:cubicBezTo>
                  <a:lnTo>
                    <a:pt x="4818" y="113"/>
                  </a:lnTo>
                  <a:cubicBezTo>
                    <a:pt x="4478" y="36"/>
                    <a:pt x="4166" y="0"/>
                    <a:pt x="3881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598;p64">
              <a:extLst>
                <a:ext uri="{FF2B5EF4-FFF2-40B4-BE49-F238E27FC236}">
                  <a16:creationId xmlns:a16="http://schemas.microsoft.com/office/drawing/2014/main" id="{3EA68D18-FD04-18BD-C555-7FA963CFBDF3}"/>
                </a:ext>
              </a:extLst>
            </p:cNvPr>
            <p:cNvSpPr/>
            <p:nvPr/>
          </p:nvSpPr>
          <p:spPr>
            <a:xfrm>
              <a:off x="-3091225" y="2131775"/>
              <a:ext cx="47925" cy="72200"/>
            </a:xfrm>
            <a:custGeom>
              <a:avLst/>
              <a:gdLst/>
              <a:ahLst/>
              <a:cxnLst/>
              <a:rect l="l" t="t" r="r" b="b"/>
              <a:pathLst>
                <a:path w="1917" h="2888" extrusionOk="0">
                  <a:moveTo>
                    <a:pt x="262" y="0"/>
                  </a:moveTo>
                  <a:cubicBezTo>
                    <a:pt x="219" y="0"/>
                    <a:pt x="175" y="21"/>
                    <a:pt x="175" y="63"/>
                  </a:cubicBezTo>
                  <a:cubicBezTo>
                    <a:pt x="84" y="63"/>
                    <a:pt x="1" y="237"/>
                    <a:pt x="84" y="237"/>
                  </a:cubicBezTo>
                  <a:lnTo>
                    <a:pt x="1394" y="2153"/>
                  </a:lnTo>
                  <a:lnTo>
                    <a:pt x="259" y="2592"/>
                  </a:lnTo>
                  <a:cubicBezTo>
                    <a:pt x="175" y="2592"/>
                    <a:pt x="175" y="2676"/>
                    <a:pt x="175" y="2766"/>
                  </a:cubicBezTo>
                  <a:cubicBezTo>
                    <a:pt x="234" y="2825"/>
                    <a:pt x="296" y="2888"/>
                    <a:pt x="357" y="2888"/>
                  </a:cubicBezTo>
                  <a:cubicBezTo>
                    <a:pt x="383" y="2888"/>
                    <a:pt x="408" y="2877"/>
                    <a:pt x="433" y="2850"/>
                  </a:cubicBezTo>
                  <a:lnTo>
                    <a:pt x="1743" y="2418"/>
                  </a:lnTo>
                  <a:cubicBezTo>
                    <a:pt x="1826" y="2418"/>
                    <a:pt x="1826" y="2327"/>
                    <a:pt x="1826" y="2327"/>
                  </a:cubicBezTo>
                  <a:cubicBezTo>
                    <a:pt x="1917" y="2244"/>
                    <a:pt x="1826" y="2153"/>
                    <a:pt x="1826" y="2153"/>
                  </a:cubicBezTo>
                  <a:lnTo>
                    <a:pt x="349" y="63"/>
                  </a:lnTo>
                  <a:cubicBezTo>
                    <a:pt x="349" y="21"/>
                    <a:pt x="306" y="0"/>
                    <a:pt x="262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599;p64">
              <a:extLst>
                <a:ext uri="{FF2B5EF4-FFF2-40B4-BE49-F238E27FC236}">
                  <a16:creationId xmlns:a16="http://schemas.microsoft.com/office/drawing/2014/main" id="{CF277F85-3C82-20D1-277B-3D96D77571C3}"/>
                </a:ext>
              </a:extLst>
            </p:cNvPr>
            <p:cNvSpPr/>
            <p:nvPr/>
          </p:nvSpPr>
          <p:spPr>
            <a:xfrm>
              <a:off x="-3075900" y="1728300"/>
              <a:ext cx="616200" cy="614125"/>
            </a:xfrm>
            <a:custGeom>
              <a:avLst/>
              <a:gdLst/>
              <a:ahLst/>
              <a:cxnLst/>
              <a:rect l="l" t="t" r="r" b="b"/>
              <a:pathLst>
                <a:path w="24648" h="24565" extrusionOk="0">
                  <a:moveTo>
                    <a:pt x="12319" y="1"/>
                  </a:moveTo>
                  <a:cubicBezTo>
                    <a:pt x="1" y="1"/>
                    <a:pt x="956" y="11498"/>
                    <a:pt x="956" y="11498"/>
                  </a:cubicBezTo>
                  <a:cubicBezTo>
                    <a:pt x="865" y="17512"/>
                    <a:pt x="1304" y="24389"/>
                    <a:pt x="12362" y="24563"/>
                  </a:cubicBezTo>
                  <a:cubicBezTo>
                    <a:pt x="12435" y="24564"/>
                    <a:pt x="12506" y="24564"/>
                    <a:pt x="12577" y="24564"/>
                  </a:cubicBezTo>
                  <a:cubicBezTo>
                    <a:pt x="23431" y="24564"/>
                    <a:pt x="23686" y="17730"/>
                    <a:pt x="23776" y="11763"/>
                  </a:cubicBezTo>
                  <a:cubicBezTo>
                    <a:pt x="23776" y="11763"/>
                    <a:pt x="24647" y="175"/>
                    <a:pt x="12453" y="1"/>
                  </a:cubicBezTo>
                  <a:cubicBezTo>
                    <a:pt x="12408" y="1"/>
                    <a:pt x="12364" y="1"/>
                    <a:pt x="1231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600;p64">
              <a:extLst>
                <a:ext uri="{FF2B5EF4-FFF2-40B4-BE49-F238E27FC236}">
                  <a16:creationId xmlns:a16="http://schemas.microsoft.com/office/drawing/2014/main" id="{256FEAC8-E385-A0BF-2995-96EEEBCC2E8A}"/>
                </a:ext>
              </a:extLst>
            </p:cNvPr>
            <p:cNvSpPr/>
            <p:nvPr/>
          </p:nvSpPr>
          <p:spPr>
            <a:xfrm>
              <a:off x="-2642650" y="2083325"/>
              <a:ext cx="115350" cy="113275"/>
            </a:xfrm>
            <a:custGeom>
              <a:avLst/>
              <a:gdLst/>
              <a:ahLst/>
              <a:cxnLst/>
              <a:rect l="l" t="t" r="r" b="b"/>
              <a:pathLst>
                <a:path w="4614" h="4531" extrusionOk="0">
                  <a:moveTo>
                    <a:pt x="2349" y="1"/>
                  </a:moveTo>
                  <a:cubicBezTo>
                    <a:pt x="1130" y="1"/>
                    <a:pt x="84" y="956"/>
                    <a:pt x="84" y="2266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568" y="4530"/>
                    <a:pt x="4530" y="3485"/>
                    <a:pt x="4530" y="2266"/>
                  </a:cubicBezTo>
                  <a:cubicBezTo>
                    <a:pt x="4614" y="1046"/>
                    <a:pt x="3568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601;p64">
              <a:extLst>
                <a:ext uri="{FF2B5EF4-FFF2-40B4-BE49-F238E27FC236}">
                  <a16:creationId xmlns:a16="http://schemas.microsoft.com/office/drawing/2014/main" id="{FDFE52D0-7718-45C5-6751-18E454B3370D}"/>
                </a:ext>
              </a:extLst>
            </p:cNvPr>
            <p:cNvSpPr/>
            <p:nvPr/>
          </p:nvSpPr>
          <p:spPr>
            <a:xfrm>
              <a:off x="-3008475" y="2078975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1"/>
                  </a:moveTo>
                  <a:cubicBezTo>
                    <a:pt x="1046" y="1"/>
                    <a:pt x="1" y="955"/>
                    <a:pt x="1" y="2265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485" y="4530"/>
                    <a:pt x="4530" y="3568"/>
                    <a:pt x="4530" y="2265"/>
                  </a:cubicBezTo>
                  <a:cubicBezTo>
                    <a:pt x="4530" y="1046"/>
                    <a:pt x="3568" y="1"/>
                    <a:pt x="2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602;p64">
              <a:extLst>
                <a:ext uri="{FF2B5EF4-FFF2-40B4-BE49-F238E27FC236}">
                  <a16:creationId xmlns:a16="http://schemas.microsoft.com/office/drawing/2014/main" id="{DADDA71F-E305-1CEA-95C6-CE240B64601A}"/>
                </a:ext>
              </a:extLst>
            </p:cNvPr>
            <p:cNvSpPr/>
            <p:nvPr/>
          </p:nvSpPr>
          <p:spPr>
            <a:xfrm>
              <a:off x="-2877825" y="2136125"/>
              <a:ext cx="215525" cy="69175"/>
            </a:xfrm>
            <a:custGeom>
              <a:avLst/>
              <a:gdLst/>
              <a:ahLst/>
              <a:cxnLst/>
              <a:rect l="l" t="t" r="r" b="b"/>
              <a:pathLst>
                <a:path w="8621" h="2767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237"/>
                  </a:cubicBezTo>
                  <a:cubicBezTo>
                    <a:pt x="84" y="328"/>
                    <a:pt x="523" y="934"/>
                    <a:pt x="1394" y="1547"/>
                  </a:cubicBezTo>
                  <a:cubicBezTo>
                    <a:pt x="1743" y="1805"/>
                    <a:pt x="2265" y="2153"/>
                    <a:pt x="2788" y="2418"/>
                  </a:cubicBezTo>
                  <a:cubicBezTo>
                    <a:pt x="3311" y="2592"/>
                    <a:pt x="3917" y="2767"/>
                    <a:pt x="4530" y="2767"/>
                  </a:cubicBezTo>
                  <a:cubicBezTo>
                    <a:pt x="5833" y="2767"/>
                    <a:pt x="6795" y="2244"/>
                    <a:pt x="7492" y="1721"/>
                  </a:cubicBezTo>
                  <a:cubicBezTo>
                    <a:pt x="8188" y="1108"/>
                    <a:pt x="8537" y="586"/>
                    <a:pt x="8537" y="586"/>
                  </a:cubicBezTo>
                  <a:cubicBezTo>
                    <a:pt x="8620" y="502"/>
                    <a:pt x="8537" y="411"/>
                    <a:pt x="8446" y="328"/>
                  </a:cubicBezTo>
                  <a:cubicBezTo>
                    <a:pt x="8363" y="328"/>
                    <a:pt x="8272" y="328"/>
                    <a:pt x="8272" y="411"/>
                  </a:cubicBezTo>
                  <a:cubicBezTo>
                    <a:pt x="8188" y="411"/>
                    <a:pt x="7840" y="934"/>
                    <a:pt x="7227" y="1457"/>
                  </a:cubicBezTo>
                  <a:cubicBezTo>
                    <a:pt x="6620" y="1979"/>
                    <a:pt x="5659" y="2418"/>
                    <a:pt x="4530" y="2418"/>
                  </a:cubicBezTo>
                  <a:cubicBezTo>
                    <a:pt x="3917" y="2418"/>
                    <a:pt x="3394" y="2328"/>
                    <a:pt x="2872" y="2070"/>
                  </a:cubicBezTo>
                  <a:cubicBezTo>
                    <a:pt x="2175" y="1721"/>
                    <a:pt x="1478" y="1199"/>
                    <a:pt x="1046" y="850"/>
                  </a:cubicBezTo>
                  <a:cubicBezTo>
                    <a:pt x="872" y="586"/>
                    <a:pt x="607" y="411"/>
                    <a:pt x="523" y="328"/>
                  </a:cubicBezTo>
                  <a:cubicBezTo>
                    <a:pt x="433" y="237"/>
                    <a:pt x="433" y="154"/>
                    <a:pt x="349" y="154"/>
                  </a:cubicBez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603;p64">
              <a:extLst>
                <a:ext uri="{FF2B5EF4-FFF2-40B4-BE49-F238E27FC236}">
                  <a16:creationId xmlns:a16="http://schemas.microsoft.com/office/drawing/2014/main" id="{5684FFF2-4E57-429A-9267-673FE48595B1}"/>
                </a:ext>
              </a:extLst>
            </p:cNvPr>
            <p:cNvSpPr/>
            <p:nvPr/>
          </p:nvSpPr>
          <p:spPr>
            <a:xfrm>
              <a:off x="-2792975" y="2068000"/>
              <a:ext cx="37125" cy="64825"/>
            </a:xfrm>
            <a:custGeom>
              <a:avLst/>
              <a:gdLst/>
              <a:ahLst/>
              <a:cxnLst/>
              <a:rect l="l" t="t" r="r" b="b"/>
              <a:pathLst>
                <a:path w="1485" h="2593" extrusionOk="0">
                  <a:moveTo>
                    <a:pt x="1136" y="1"/>
                  </a:moveTo>
                  <a:lnTo>
                    <a:pt x="91" y="1220"/>
                  </a:lnTo>
                  <a:cubicBezTo>
                    <a:pt x="0" y="1311"/>
                    <a:pt x="0" y="1394"/>
                    <a:pt x="91" y="1485"/>
                  </a:cubicBezTo>
                  <a:lnTo>
                    <a:pt x="1136" y="2530"/>
                  </a:lnTo>
                  <a:cubicBezTo>
                    <a:pt x="1178" y="2572"/>
                    <a:pt x="1242" y="2593"/>
                    <a:pt x="1296" y="2593"/>
                  </a:cubicBezTo>
                  <a:cubicBezTo>
                    <a:pt x="1350" y="2593"/>
                    <a:pt x="1394" y="2572"/>
                    <a:pt x="1394" y="2530"/>
                  </a:cubicBezTo>
                  <a:cubicBezTo>
                    <a:pt x="1484" y="2440"/>
                    <a:pt x="1484" y="2356"/>
                    <a:pt x="1394" y="2265"/>
                  </a:cubicBezTo>
                  <a:lnTo>
                    <a:pt x="439" y="1311"/>
                  </a:lnTo>
                  <a:lnTo>
                    <a:pt x="1394" y="266"/>
                  </a:lnTo>
                  <a:cubicBezTo>
                    <a:pt x="1484" y="175"/>
                    <a:pt x="1484" y="91"/>
                    <a:pt x="1394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604;p64">
              <a:extLst>
                <a:ext uri="{FF2B5EF4-FFF2-40B4-BE49-F238E27FC236}">
                  <a16:creationId xmlns:a16="http://schemas.microsoft.com/office/drawing/2014/main" id="{233DA616-57C8-9477-DD0E-ECB29DFA8A6F}"/>
                </a:ext>
              </a:extLst>
            </p:cNvPr>
            <p:cNvSpPr/>
            <p:nvPr/>
          </p:nvSpPr>
          <p:spPr>
            <a:xfrm>
              <a:off x="-2721025" y="203107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781" y="0"/>
                  </a:moveTo>
                  <a:cubicBezTo>
                    <a:pt x="432" y="0"/>
                    <a:pt x="84" y="607"/>
                    <a:pt x="84" y="1304"/>
                  </a:cubicBezTo>
                  <a:cubicBezTo>
                    <a:pt x="0" y="2000"/>
                    <a:pt x="348" y="2614"/>
                    <a:pt x="781" y="2614"/>
                  </a:cubicBezTo>
                  <a:cubicBezTo>
                    <a:pt x="1129" y="2614"/>
                    <a:pt x="1477" y="2000"/>
                    <a:pt x="1477" y="1304"/>
                  </a:cubicBezTo>
                  <a:cubicBezTo>
                    <a:pt x="1477" y="607"/>
                    <a:pt x="1220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605;p64">
              <a:extLst>
                <a:ext uri="{FF2B5EF4-FFF2-40B4-BE49-F238E27FC236}">
                  <a16:creationId xmlns:a16="http://schemas.microsoft.com/office/drawing/2014/main" id="{C0BDA909-E42C-0E88-8E80-991B3B009997}"/>
                </a:ext>
              </a:extLst>
            </p:cNvPr>
            <p:cNvSpPr/>
            <p:nvPr/>
          </p:nvSpPr>
          <p:spPr>
            <a:xfrm>
              <a:off x="-2845250" y="2026725"/>
              <a:ext cx="37125" cy="65550"/>
            </a:xfrm>
            <a:custGeom>
              <a:avLst/>
              <a:gdLst/>
              <a:ahLst/>
              <a:cxnLst/>
              <a:rect l="l" t="t" r="r" b="b"/>
              <a:pathLst>
                <a:path w="1485" h="2622" extrusionOk="0">
                  <a:moveTo>
                    <a:pt x="698" y="0"/>
                  </a:moveTo>
                  <a:cubicBezTo>
                    <a:pt x="349" y="0"/>
                    <a:pt x="1" y="607"/>
                    <a:pt x="1" y="1303"/>
                  </a:cubicBezTo>
                  <a:cubicBezTo>
                    <a:pt x="1" y="2091"/>
                    <a:pt x="266" y="2613"/>
                    <a:pt x="698" y="2613"/>
                  </a:cubicBezTo>
                  <a:cubicBezTo>
                    <a:pt x="725" y="2619"/>
                    <a:pt x="752" y="2621"/>
                    <a:pt x="778" y="2621"/>
                  </a:cubicBezTo>
                  <a:cubicBezTo>
                    <a:pt x="1168" y="2621"/>
                    <a:pt x="1394" y="2047"/>
                    <a:pt x="1394" y="1394"/>
                  </a:cubicBezTo>
                  <a:cubicBezTo>
                    <a:pt x="1485" y="607"/>
                    <a:pt x="1137" y="0"/>
                    <a:pt x="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606;p64">
              <a:extLst>
                <a:ext uri="{FF2B5EF4-FFF2-40B4-BE49-F238E27FC236}">
                  <a16:creationId xmlns:a16="http://schemas.microsoft.com/office/drawing/2014/main" id="{92E58AFA-4847-446B-F2FB-D42B0F7CC340}"/>
                </a:ext>
              </a:extLst>
            </p:cNvPr>
            <p:cNvSpPr/>
            <p:nvPr/>
          </p:nvSpPr>
          <p:spPr>
            <a:xfrm>
              <a:off x="-2888800" y="1980900"/>
              <a:ext cx="80675" cy="52300"/>
            </a:xfrm>
            <a:custGeom>
              <a:avLst/>
              <a:gdLst/>
              <a:ahLst/>
              <a:cxnLst/>
              <a:rect l="l" t="t" r="r" b="b"/>
              <a:pathLst>
                <a:path w="3227" h="2092" extrusionOk="0">
                  <a:moveTo>
                    <a:pt x="2530" y="1"/>
                  </a:moveTo>
                  <a:cubicBezTo>
                    <a:pt x="2182" y="1"/>
                    <a:pt x="1743" y="91"/>
                    <a:pt x="1311" y="349"/>
                  </a:cubicBezTo>
                  <a:cubicBezTo>
                    <a:pt x="872" y="614"/>
                    <a:pt x="440" y="1046"/>
                    <a:pt x="91" y="1833"/>
                  </a:cubicBezTo>
                  <a:cubicBezTo>
                    <a:pt x="1" y="1917"/>
                    <a:pt x="91" y="2007"/>
                    <a:pt x="175" y="2091"/>
                  </a:cubicBezTo>
                  <a:cubicBezTo>
                    <a:pt x="266" y="2091"/>
                    <a:pt x="349" y="2091"/>
                    <a:pt x="440" y="2007"/>
                  </a:cubicBezTo>
                  <a:cubicBezTo>
                    <a:pt x="698" y="1311"/>
                    <a:pt x="1137" y="872"/>
                    <a:pt x="1485" y="697"/>
                  </a:cubicBezTo>
                  <a:cubicBezTo>
                    <a:pt x="1917" y="440"/>
                    <a:pt x="2265" y="349"/>
                    <a:pt x="2530" y="349"/>
                  </a:cubicBezTo>
                  <a:cubicBezTo>
                    <a:pt x="2704" y="349"/>
                    <a:pt x="2788" y="440"/>
                    <a:pt x="2879" y="440"/>
                  </a:cubicBezTo>
                  <a:lnTo>
                    <a:pt x="2962" y="440"/>
                  </a:lnTo>
                  <a:cubicBezTo>
                    <a:pt x="3053" y="440"/>
                    <a:pt x="3136" y="440"/>
                    <a:pt x="3227" y="349"/>
                  </a:cubicBezTo>
                  <a:cubicBezTo>
                    <a:pt x="3227" y="265"/>
                    <a:pt x="3136" y="175"/>
                    <a:pt x="3053" y="91"/>
                  </a:cubicBezTo>
                  <a:cubicBezTo>
                    <a:pt x="3053" y="91"/>
                    <a:pt x="2879" y="1"/>
                    <a:pt x="253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607;p64">
              <a:extLst>
                <a:ext uri="{FF2B5EF4-FFF2-40B4-BE49-F238E27FC236}">
                  <a16:creationId xmlns:a16="http://schemas.microsoft.com/office/drawing/2014/main" id="{6A26BEE5-70E7-1F9B-CBC2-7784C603224E}"/>
                </a:ext>
              </a:extLst>
            </p:cNvPr>
            <p:cNvSpPr/>
            <p:nvPr/>
          </p:nvSpPr>
          <p:spPr>
            <a:xfrm>
              <a:off x="-2736375" y="1978825"/>
              <a:ext cx="76325" cy="46600"/>
            </a:xfrm>
            <a:custGeom>
              <a:avLst/>
              <a:gdLst/>
              <a:ahLst/>
              <a:cxnLst/>
              <a:rect l="l" t="t" r="r" b="b"/>
              <a:pathLst>
                <a:path w="3053" h="1864" extrusionOk="0">
                  <a:moveTo>
                    <a:pt x="698" y="0"/>
                  </a:moveTo>
                  <a:cubicBezTo>
                    <a:pt x="349" y="0"/>
                    <a:pt x="175" y="84"/>
                    <a:pt x="175" y="84"/>
                  </a:cubicBezTo>
                  <a:cubicBezTo>
                    <a:pt x="91" y="84"/>
                    <a:pt x="1" y="174"/>
                    <a:pt x="1" y="258"/>
                  </a:cubicBezTo>
                  <a:cubicBezTo>
                    <a:pt x="91" y="348"/>
                    <a:pt x="175" y="432"/>
                    <a:pt x="266" y="432"/>
                  </a:cubicBezTo>
                  <a:cubicBezTo>
                    <a:pt x="266" y="432"/>
                    <a:pt x="440" y="348"/>
                    <a:pt x="698" y="348"/>
                  </a:cubicBezTo>
                  <a:cubicBezTo>
                    <a:pt x="962" y="348"/>
                    <a:pt x="1395" y="432"/>
                    <a:pt x="1834" y="606"/>
                  </a:cubicBezTo>
                  <a:cubicBezTo>
                    <a:pt x="2008" y="697"/>
                    <a:pt x="2182" y="871"/>
                    <a:pt x="2356" y="1045"/>
                  </a:cubicBezTo>
                  <a:cubicBezTo>
                    <a:pt x="2530" y="1219"/>
                    <a:pt x="2614" y="1394"/>
                    <a:pt x="2705" y="1742"/>
                  </a:cubicBezTo>
                  <a:cubicBezTo>
                    <a:pt x="2705" y="1801"/>
                    <a:pt x="2791" y="1863"/>
                    <a:pt x="2871" y="1863"/>
                  </a:cubicBezTo>
                  <a:cubicBezTo>
                    <a:pt x="2905" y="1863"/>
                    <a:pt x="2938" y="1852"/>
                    <a:pt x="2962" y="1826"/>
                  </a:cubicBezTo>
                  <a:cubicBezTo>
                    <a:pt x="3053" y="1826"/>
                    <a:pt x="3053" y="1742"/>
                    <a:pt x="3053" y="1652"/>
                  </a:cubicBezTo>
                  <a:cubicBezTo>
                    <a:pt x="2962" y="1303"/>
                    <a:pt x="2788" y="1045"/>
                    <a:pt x="2614" y="780"/>
                  </a:cubicBezTo>
                  <a:cubicBezTo>
                    <a:pt x="2356" y="432"/>
                    <a:pt x="2008" y="258"/>
                    <a:pt x="1659" y="174"/>
                  </a:cubicBezTo>
                  <a:cubicBezTo>
                    <a:pt x="1311" y="84"/>
                    <a:pt x="962" y="0"/>
                    <a:pt x="698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608;p64">
              <a:extLst>
                <a:ext uri="{FF2B5EF4-FFF2-40B4-BE49-F238E27FC236}">
                  <a16:creationId xmlns:a16="http://schemas.microsoft.com/office/drawing/2014/main" id="{4142781F-5AAB-4957-A7E1-0C5FC2A5F46D}"/>
                </a:ext>
              </a:extLst>
            </p:cNvPr>
            <p:cNvSpPr/>
            <p:nvPr/>
          </p:nvSpPr>
          <p:spPr>
            <a:xfrm>
              <a:off x="-2928000" y="1384250"/>
              <a:ext cx="331025" cy="337650"/>
            </a:xfrm>
            <a:custGeom>
              <a:avLst/>
              <a:gdLst/>
              <a:ahLst/>
              <a:cxnLst/>
              <a:rect l="l" t="t" r="r" b="b"/>
              <a:pathLst>
                <a:path w="13241" h="13506" extrusionOk="0">
                  <a:moveTo>
                    <a:pt x="6760" y="0"/>
                  </a:moveTo>
                  <a:cubicBezTo>
                    <a:pt x="4976" y="0"/>
                    <a:pt x="5492" y="6885"/>
                    <a:pt x="5492" y="6885"/>
                  </a:cubicBezTo>
                  <a:cubicBezTo>
                    <a:pt x="5492" y="6885"/>
                    <a:pt x="4294" y="2007"/>
                    <a:pt x="2916" y="2007"/>
                  </a:cubicBezTo>
                  <a:cubicBezTo>
                    <a:pt x="2904" y="2007"/>
                    <a:pt x="2891" y="2007"/>
                    <a:pt x="2879" y="2008"/>
                  </a:cubicBezTo>
                  <a:cubicBezTo>
                    <a:pt x="1485" y="2091"/>
                    <a:pt x="4098" y="9060"/>
                    <a:pt x="4098" y="9060"/>
                  </a:cubicBezTo>
                  <a:cubicBezTo>
                    <a:pt x="4098" y="9060"/>
                    <a:pt x="2256" y="7053"/>
                    <a:pt x="1209" y="7053"/>
                  </a:cubicBezTo>
                  <a:cubicBezTo>
                    <a:pt x="947" y="7053"/>
                    <a:pt x="735" y="7178"/>
                    <a:pt x="614" y="7492"/>
                  </a:cubicBezTo>
                  <a:cubicBezTo>
                    <a:pt x="1" y="9060"/>
                    <a:pt x="4879" y="13505"/>
                    <a:pt x="4879" y="13505"/>
                  </a:cubicBezTo>
                  <a:lnTo>
                    <a:pt x="8363" y="13505"/>
                  </a:lnTo>
                  <a:cubicBezTo>
                    <a:pt x="8363" y="13505"/>
                    <a:pt x="12892" y="9847"/>
                    <a:pt x="12286" y="8537"/>
                  </a:cubicBezTo>
                  <a:cubicBezTo>
                    <a:pt x="12124" y="8194"/>
                    <a:pt x="11879" y="8068"/>
                    <a:pt x="11606" y="8068"/>
                  </a:cubicBezTo>
                  <a:cubicBezTo>
                    <a:pt x="10839" y="8068"/>
                    <a:pt x="9847" y="9060"/>
                    <a:pt x="9847" y="9060"/>
                  </a:cubicBezTo>
                  <a:cubicBezTo>
                    <a:pt x="9847" y="9060"/>
                    <a:pt x="13240" y="4530"/>
                    <a:pt x="11937" y="3576"/>
                  </a:cubicBezTo>
                  <a:cubicBezTo>
                    <a:pt x="11802" y="3476"/>
                    <a:pt x="11653" y="3432"/>
                    <a:pt x="11495" y="3432"/>
                  </a:cubicBezTo>
                  <a:cubicBezTo>
                    <a:pt x="10116" y="3432"/>
                    <a:pt x="8014" y="6795"/>
                    <a:pt x="8014" y="6795"/>
                  </a:cubicBezTo>
                  <a:cubicBezTo>
                    <a:pt x="8014" y="6795"/>
                    <a:pt x="8537" y="175"/>
                    <a:pt x="6795" y="1"/>
                  </a:cubicBezTo>
                  <a:cubicBezTo>
                    <a:pt x="6783" y="0"/>
                    <a:pt x="6771" y="0"/>
                    <a:pt x="676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609;p64">
              <a:extLst>
                <a:ext uri="{FF2B5EF4-FFF2-40B4-BE49-F238E27FC236}">
                  <a16:creationId xmlns:a16="http://schemas.microsoft.com/office/drawing/2014/main" id="{627EBD26-47C5-C1B2-22BE-0F3916B63133}"/>
                </a:ext>
              </a:extLst>
            </p:cNvPr>
            <p:cNvSpPr/>
            <p:nvPr/>
          </p:nvSpPr>
          <p:spPr>
            <a:xfrm>
              <a:off x="-3080425" y="1595825"/>
              <a:ext cx="583975" cy="184900"/>
            </a:xfrm>
            <a:custGeom>
              <a:avLst/>
              <a:gdLst/>
              <a:ahLst/>
              <a:cxnLst/>
              <a:rect l="l" t="t" r="r" b="b"/>
              <a:pathLst>
                <a:path w="23359" h="7396" extrusionOk="0">
                  <a:moveTo>
                    <a:pt x="3595" y="0"/>
                  </a:moveTo>
                  <a:cubicBezTo>
                    <a:pt x="2434" y="0"/>
                    <a:pt x="3311" y="2778"/>
                    <a:pt x="3311" y="2778"/>
                  </a:cubicBezTo>
                  <a:cubicBezTo>
                    <a:pt x="1" y="3906"/>
                    <a:pt x="523" y="6087"/>
                    <a:pt x="1743" y="6171"/>
                  </a:cubicBezTo>
                  <a:cubicBezTo>
                    <a:pt x="2879" y="6171"/>
                    <a:pt x="4969" y="4345"/>
                    <a:pt x="4969" y="4345"/>
                  </a:cubicBezTo>
                  <a:lnTo>
                    <a:pt x="19512" y="4868"/>
                  </a:lnTo>
                  <a:cubicBezTo>
                    <a:pt x="19512" y="4868"/>
                    <a:pt x="20731" y="7042"/>
                    <a:pt x="21776" y="7307"/>
                  </a:cubicBezTo>
                  <a:cubicBezTo>
                    <a:pt x="21942" y="7367"/>
                    <a:pt x="22101" y="7396"/>
                    <a:pt x="22247" y="7396"/>
                  </a:cubicBezTo>
                  <a:cubicBezTo>
                    <a:pt x="22945" y="7396"/>
                    <a:pt x="23359" y="6732"/>
                    <a:pt x="22996" y="5648"/>
                  </a:cubicBezTo>
                  <a:cubicBezTo>
                    <a:pt x="22647" y="4255"/>
                    <a:pt x="20996" y="4255"/>
                    <a:pt x="20996" y="4255"/>
                  </a:cubicBezTo>
                  <a:cubicBezTo>
                    <a:pt x="20996" y="4255"/>
                    <a:pt x="21693" y="4081"/>
                    <a:pt x="22389" y="3300"/>
                  </a:cubicBezTo>
                  <a:cubicBezTo>
                    <a:pt x="23170" y="2603"/>
                    <a:pt x="22647" y="771"/>
                    <a:pt x="21867" y="339"/>
                  </a:cubicBezTo>
                  <a:cubicBezTo>
                    <a:pt x="21802" y="306"/>
                    <a:pt x="21731" y="291"/>
                    <a:pt x="21656" y="291"/>
                  </a:cubicBezTo>
                  <a:cubicBezTo>
                    <a:pt x="20732" y="291"/>
                    <a:pt x="19163" y="2616"/>
                    <a:pt x="19163" y="2778"/>
                  </a:cubicBezTo>
                  <a:lnTo>
                    <a:pt x="5575" y="2339"/>
                  </a:lnTo>
                  <a:cubicBezTo>
                    <a:pt x="5575" y="2339"/>
                    <a:pt x="6188" y="1035"/>
                    <a:pt x="4182" y="164"/>
                  </a:cubicBezTo>
                  <a:cubicBezTo>
                    <a:pt x="3945" y="50"/>
                    <a:pt x="3751" y="0"/>
                    <a:pt x="35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610;p64">
              <a:extLst>
                <a:ext uri="{FF2B5EF4-FFF2-40B4-BE49-F238E27FC236}">
                  <a16:creationId xmlns:a16="http://schemas.microsoft.com/office/drawing/2014/main" id="{FC120B39-F249-2624-2F99-3E29CB8F2A68}"/>
                </a:ext>
              </a:extLst>
            </p:cNvPr>
            <p:cNvSpPr/>
            <p:nvPr/>
          </p:nvSpPr>
          <p:spPr>
            <a:xfrm>
              <a:off x="-3178325" y="1697825"/>
              <a:ext cx="755550" cy="397900"/>
            </a:xfrm>
            <a:custGeom>
              <a:avLst/>
              <a:gdLst/>
              <a:ahLst/>
              <a:cxnLst/>
              <a:rect l="l" t="t" r="r" b="b"/>
              <a:pathLst>
                <a:path w="30222" h="15916" extrusionOk="0">
                  <a:moveTo>
                    <a:pt x="16550" y="1"/>
                  </a:moveTo>
                  <a:cubicBezTo>
                    <a:pt x="15763" y="1"/>
                    <a:pt x="14982" y="1"/>
                    <a:pt x="14285" y="91"/>
                  </a:cubicBezTo>
                  <a:cubicBezTo>
                    <a:pt x="9666" y="349"/>
                    <a:pt x="1" y="1568"/>
                    <a:pt x="4439" y="5575"/>
                  </a:cubicBezTo>
                  <a:cubicBezTo>
                    <a:pt x="4439" y="5575"/>
                    <a:pt x="781" y="9846"/>
                    <a:pt x="1917" y="10801"/>
                  </a:cubicBezTo>
                  <a:cubicBezTo>
                    <a:pt x="2145" y="10972"/>
                    <a:pt x="2418" y="11041"/>
                    <a:pt x="2708" y="11041"/>
                  </a:cubicBezTo>
                  <a:cubicBezTo>
                    <a:pt x="3305" y="11041"/>
                    <a:pt x="3970" y="10748"/>
                    <a:pt x="4439" y="10453"/>
                  </a:cubicBezTo>
                  <a:lnTo>
                    <a:pt x="4439" y="10453"/>
                  </a:lnTo>
                  <a:cubicBezTo>
                    <a:pt x="4356" y="11937"/>
                    <a:pt x="4530" y="13330"/>
                    <a:pt x="4614" y="14634"/>
                  </a:cubicBezTo>
                  <a:cubicBezTo>
                    <a:pt x="4614" y="14634"/>
                    <a:pt x="4794" y="15766"/>
                    <a:pt x="5447" y="15766"/>
                  </a:cubicBezTo>
                  <a:cubicBezTo>
                    <a:pt x="5584" y="15766"/>
                    <a:pt x="5742" y="15716"/>
                    <a:pt x="5924" y="15595"/>
                  </a:cubicBezTo>
                  <a:cubicBezTo>
                    <a:pt x="6969" y="14808"/>
                    <a:pt x="8362" y="9059"/>
                    <a:pt x="8362" y="9059"/>
                  </a:cubicBezTo>
                  <a:cubicBezTo>
                    <a:pt x="8362" y="9059"/>
                    <a:pt x="9085" y="10174"/>
                    <a:pt x="9955" y="10174"/>
                  </a:cubicBezTo>
                  <a:cubicBezTo>
                    <a:pt x="10173" y="10174"/>
                    <a:pt x="10400" y="10104"/>
                    <a:pt x="10627" y="9930"/>
                  </a:cubicBezTo>
                  <a:cubicBezTo>
                    <a:pt x="11756" y="9059"/>
                    <a:pt x="12104" y="8362"/>
                    <a:pt x="12104" y="8362"/>
                  </a:cubicBezTo>
                  <a:cubicBezTo>
                    <a:pt x="12104" y="8362"/>
                    <a:pt x="13176" y="9659"/>
                    <a:pt x="14360" y="9659"/>
                  </a:cubicBezTo>
                  <a:cubicBezTo>
                    <a:pt x="14830" y="9659"/>
                    <a:pt x="15317" y="9455"/>
                    <a:pt x="15763" y="8885"/>
                  </a:cubicBezTo>
                  <a:cubicBezTo>
                    <a:pt x="15763" y="8885"/>
                    <a:pt x="16704" y="9936"/>
                    <a:pt x="17724" y="9936"/>
                  </a:cubicBezTo>
                  <a:cubicBezTo>
                    <a:pt x="18286" y="9936"/>
                    <a:pt x="18872" y="9617"/>
                    <a:pt x="19337" y="8627"/>
                  </a:cubicBezTo>
                  <a:cubicBezTo>
                    <a:pt x="19337" y="8627"/>
                    <a:pt x="19884" y="9976"/>
                    <a:pt x="20744" y="9976"/>
                  </a:cubicBezTo>
                  <a:cubicBezTo>
                    <a:pt x="21120" y="9976"/>
                    <a:pt x="21557" y="9718"/>
                    <a:pt x="22034" y="8975"/>
                  </a:cubicBezTo>
                  <a:cubicBezTo>
                    <a:pt x="22034" y="8975"/>
                    <a:pt x="22472" y="10007"/>
                    <a:pt x="23185" y="10007"/>
                  </a:cubicBezTo>
                  <a:cubicBezTo>
                    <a:pt x="23529" y="10007"/>
                    <a:pt x="23936" y="9768"/>
                    <a:pt x="24389" y="9059"/>
                  </a:cubicBezTo>
                  <a:cubicBezTo>
                    <a:pt x="24389" y="9059"/>
                    <a:pt x="25036" y="15916"/>
                    <a:pt x="26776" y="15916"/>
                  </a:cubicBezTo>
                  <a:cubicBezTo>
                    <a:pt x="27055" y="15916"/>
                    <a:pt x="27362" y="15740"/>
                    <a:pt x="27699" y="15330"/>
                  </a:cubicBezTo>
                  <a:cubicBezTo>
                    <a:pt x="30222" y="12459"/>
                    <a:pt x="29002" y="1"/>
                    <a:pt x="1655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041;p51">
            <a:extLst>
              <a:ext uri="{FF2B5EF4-FFF2-40B4-BE49-F238E27FC236}">
                <a16:creationId xmlns:a16="http://schemas.microsoft.com/office/drawing/2014/main" id="{2C45B436-23F7-D1F4-BD4A-952218A0B7D6}"/>
              </a:ext>
            </a:extLst>
          </p:cNvPr>
          <p:cNvGrpSpPr/>
          <p:nvPr/>
        </p:nvGrpSpPr>
        <p:grpSpPr>
          <a:xfrm>
            <a:off x="4638383" y="2128793"/>
            <a:ext cx="1678956" cy="2706677"/>
            <a:chOff x="3822621" y="2484633"/>
            <a:chExt cx="1498758" cy="2401912"/>
          </a:xfrm>
        </p:grpSpPr>
        <p:sp>
          <p:nvSpPr>
            <p:cNvPr id="138" name="Google Shape;1042;p51">
              <a:extLst>
                <a:ext uri="{FF2B5EF4-FFF2-40B4-BE49-F238E27FC236}">
                  <a16:creationId xmlns:a16="http://schemas.microsoft.com/office/drawing/2014/main" id="{52579CED-BFDA-29DF-575E-96A01B3BAC3D}"/>
                </a:ext>
              </a:extLst>
            </p:cNvPr>
            <p:cNvSpPr/>
            <p:nvPr/>
          </p:nvSpPr>
          <p:spPr>
            <a:xfrm>
              <a:off x="3931340" y="4686575"/>
              <a:ext cx="1283187" cy="199970"/>
            </a:xfrm>
            <a:custGeom>
              <a:avLst/>
              <a:gdLst/>
              <a:ahLst/>
              <a:cxnLst/>
              <a:rect l="l" t="t" r="r" b="b"/>
              <a:pathLst>
                <a:path w="22912" h="3576" extrusionOk="0">
                  <a:moveTo>
                    <a:pt x="11414" y="1"/>
                  </a:moveTo>
                  <a:cubicBezTo>
                    <a:pt x="5143" y="1"/>
                    <a:pt x="0" y="788"/>
                    <a:pt x="0" y="1833"/>
                  </a:cubicBezTo>
                  <a:cubicBezTo>
                    <a:pt x="0" y="2788"/>
                    <a:pt x="5143" y="3575"/>
                    <a:pt x="11414" y="3575"/>
                  </a:cubicBezTo>
                  <a:cubicBezTo>
                    <a:pt x="17769" y="3575"/>
                    <a:pt x="22912" y="2788"/>
                    <a:pt x="22912" y="1833"/>
                  </a:cubicBezTo>
                  <a:cubicBezTo>
                    <a:pt x="22912" y="788"/>
                    <a:pt x="17769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9" name="Google Shape;1043;p51">
              <a:extLst>
                <a:ext uri="{FF2B5EF4-FFF2-40B4-BE49-F238E27FC236}">
                  <a16:creationId xmlns:a16="http://schemas.microsoft.com/office/drawing/2014/main" id="{E90967C4-148A-18E8-00F6-45D53853BD12}"/>
                </a:ext>
              </a:extLst>
            </p:cNvPr>
            <p:cNvGrpSpPr/>
            <p:nvPr/>
          </p:nvGrpSpPr>
          <p:grpSpPr>
            <a:xfrm>
              <a:off x="3822621" y="2484633"/>
              <a:ext cx="1498758" cy="2328166"/>
              <a:chOff x="-1797400" y="1677700"/>
              <a:chExt cx="801775" cy="1245475"/>
            </a:xfrm>
          </p:grpSpPr>
          <p:sp>
            <p:nvSpPr>
              <p:cNvPr id="140" name="Google Shape;1044;p51">
                <a:extLst>
                  <a:ext uri="{FF2B5EF4-FFF2-40B4-BE49-F238E27FC236}">
                    <a16:creationId xmlns:a16="http://schemas.microsoft.com/office/drawing/2014/main" id="{E3B8FA19-4DE0-7615-A5B7-54B250C7002A}"/>
                  </a:ext>
                </a:extLst>
              </p:cNvPr>
              <p:cNvSpPr/>
              <p:nvPr/>
            </p:nvSpPr>
            <p:spPr>
              <a:xfrm>
                <a:off x="-1751500" y="1677700"/>
                <a:ext cx="707825" cy="853600"/>
              </a:xfrm>
              <a:custGeom>
                <a:avLst/>
                <a:gdLst/>
                <a:ahLst/>
                <a:cxnLst/>
                <a:rect l="l" t="t" r="r" b="b"/>
                <a:pathLst>
                  <a:path w="28313" h="34144" extrusionOk="0">
                    <a:moveTo>
                      <a:pt x="13763" y="0"/>
                    </a:moveTo>
                    <a:cubicBezTo>
                      <a:pt x="6362" y="0"/>
                      <a:pt x="3749" y="2174"/>
                      <a:pt x="1833" y="7839"/>
                    </a:cubicBezTo>
                    <a:cubicBezTo>
                      <a:pt x="0" y="13588"/>
                      <a:pt x="3136" y="21685"/>
                      <a:pt x="5666" y="34144"/>
                    </a:cubicBezTo>
                    <a:lnTo>
                      <a:pt x="22563" y="34144"/>
                    </a:lnTo>
                    <a:cubicBezTo>
                      <a:pt x="25086" y="21685"/>
                      <a:pt x="28312" y="13588"/>
                      <a:pt x="26396" y="7839"/>
                    </a:cubicBezTo>
                    <a:cubicBezTo>
                      <a:pt x="24480" y="2174"/>
                      <a:pt x="21253" y="0"/>
                      <a:pt x="137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045;p51">
                <a:extLst>
                  <a:ext uri="{FF2B5EF4-FFF2-40B4-BE49-F238E27FC236}">
                    <a16:creationId xmlns:a16="http://schemas.microsoft.com/office/drawing/2014/main" id="{7BF040EE-A2DD-CC0D-FDFC-91943F97977F}"/>
                  </a:ext>
                </a:extLst>
              </p:cNvPr>
              <p:cNvSpPr/>
              <p:nvPr/>
            </p:nvSpPr>
            <p:spPr>
              <a:xfrm>
                <a:off x="-1675200" y="2311825"/>
                <a:ext cx="74050" cy="6102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441" extrusionOk="0">
                    <a:moveTo>
                      <a:pt x="652" y="1"/>
                    </a:moveTo>
                    <a:cubicBezTo>
                      <a:pt x="608" y="1"/>
                      <a:pt x="565" y="24"/>
                      <a:pt x="523" y="69"/>
                    </a:cubicBezTo>
                    <a:cubicBezTo>
                      <a:pt x="523" y="152"/>
                      <a:pt x="523" y="243"/>
                      <a:pt x="607" y="243"/>
                    </a:cubicBezTo>
                    <a:lnTo>
                      <a:pt x="1568" y="1023"/>
                    </a:lnTo>
                    <a:lnTo>
                      <a:pt x="1568" y="1023"/>
                    </a:lnTo>
                    <a:lnTo>
                      <a:pt x="258" y="501"/>
                    </a:lnTo>
                    <a:cubicBezTo>
                      <a:pt x="175" y="501"/>
                      <a:pt x="84" y="501"/>
                      <a:pt x="84" y="591"/>
                    </a:cubicBezTo>
                    <a:cubicBezTo>
                      <a:pt x="0" y="675"/>
                      <a:pt x="84" y="766"/>
                      <a:pt x="84" y="766"/>
                    </a:cubicBezTo>
                    <a:lnTo>
                      <a:pt x="1304" y="1462"/>
                    </a:lnTo>
                    <a:lnTo>
                      <a:pt x="1304" y="1462"/>
                    </a:lnTo>
                    <a:lnTo>
                      <a:pt x="84" y="1198"/>
                    </a:lnTo>
                    <a:cubicBezTo>
                      <a:pt x="84" y="1198"/>
                      <a:pt x="0" y="1198"/>
                      <a:pt x="0" y="1288"/>
                    </a:cubicBezTo>
                    <a:cubicBezTo>
                      <a:pt x="0" y="1288"/>
                      <a:pt x="0" y="1372"/>
                      <a:pt x="84" y="1372"/>
                    </a:cubicBezTo>
                    <a:lnTo>
                      <a:pt x="1220" y="1811"/>
                    </a:lnTo>
                    <a:lnTo>
                      <a:pt x="258" y="1720"/>
                    </a:lnTo>
                    <a:cubicBezTo>
                      <a:pt x="175" y="1720"/>
                      <a:pt x="84" y="1811"/>
                      <a:pt x="84" y="1894"/>
                    </a:cubicBezTo>
                    <a:cubicBezTo>
                      <a:pt x="175" y="1894"/>
                      <a:pt x="175" y="1985"/>
                      <a:pt x="258" y="1985"/>
                    </a:cubicBezTo>
                    <a:cubicBezTo>
                      <a:pt x="258" y="1985"/>
                      <a:pt x="1478" y="2333"/>
                      <a:pt x="2349" y="2417"/>
                    </a:cubicBezTo>
                    <a:cubicBezTo>
                      <a:pt x="2395" y="2417"/>
                      <a:pt x="2463" y="2441"/>
                      <a:pt x="2541" y="2441"/>
                    </a:cubicBezTo>
                    <a:cubicBezTo>
                      <a:pt x="2617" y="2441"/>
                      <a:pt x="2702" y="2419"/>
                      <a:pt x="2788" y="2333"/>
                    </a:cubicBezTo>
                    <a:cubicBezTo>
                      <a:pt x="2962" y="2159"/>
                      <a:pt x="2871" y="1985"/>
                      <a:pt x="2788" y="1811"/>
                    </a:cubicBezTo>
                    <a:cubicBezTo>
                      <a:pt x="2788" y="1811"/>
                      <a:pt x="2614" y="1198"/>
                      <a:pt x="2523" y="675"/>
                    </a:cubicBezTo>
                    <a:cubicBezTo>
                      <a:pt x="2523" y="591"/>
                      <a:pt x="2439" y="417"/>
                      <a:pt x="2349" y="327"/>
                    </a:cubicBezTo>
                    <a:cubicBezTo>
                      <a:pt x="2321" y="299"/>
                      <a:pt x="2292" y="289"/>
                      <a:pt x="2266" y="289"/>
                    </a:cubicBezTo>
                    <a:cubicBezTo>
                      <a:pt x="2215" y="289"/>
                      <a:pt x="2175" y="327"/>
                      <a:pt x="2175" y="327"/>
                    </a:cubicBezTo>
                    <a:cubicBezTo>
                      <a:pt x="2091" y="501"/>
                      <a:pt x="2091" y="675"/>
                      <a:pt x="2091" y="1023"/>
                    </a:cubicBezTo>
                    <a:lnTo>
                      <a:pt x="781" y="69"/>
                    </a:lnTo>
                    <a:cubicBezTo>
                      <a:pt x="739" y="24"/>
                      <a:pt x="696" y="1"/>
                      <a:pt x="652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046;p51">
                <a:extLst>
                  <a:ext uri="{FF2B5EF4-FFF2-40B4-BE49-F238E27FC236}">
                    <a16:creationId xmlns:a16="http://schemas.microsoft.com/office/drawing/2014/main" id="{729A9E14-3545-A136-24B1-ABFC403175E2}"/>
                  </a:ext>
                </a:extLst>
              </p:cNvPr>
              <p:cNvSpPr/>
              <p:nvPr/>
            </p:nvSpPr>
            <p:spPr>
              <a:xfrm>
                <a:off x="-1622950" y="2348375"/>
                <a:ext cx="141500" cy="106725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4269" extrusionOk="0">
                    <a:moveTo>
                      <a:pt x="607" y="0"/>
                    </a:moveTo>
                    <a:cubicBezTo>
                      <a:pt x="433" y="432"/>
                      <a:pt x="349" y="607"/>
                      <a:pt x="1" y="955"/>
                    </a:cubicBezTo>
                    <a:lnTo>
                      <a:pt x="3833" y="4091"/>
                    </a:lnTo>
                    <a:cubicBezTo>
                      <a:pt x="4042" y="4210"/>
                      <a:pt x="4271" y="4268"/>
                      <a:pt x="4494" y="4268"/>
                    </a:cubicBezTo>
                    <a:cubicBezTo>
                      <a:pt x="4918" y="4268"/>
                      <a:pt x="5316" y="4057"/>
                      <a:pt x="5485" y="3659"/>
                    </a:cubicBezTo>
                    <a:cubicBezTo>
                      <a:pt x="5659" y="3136"/>
                      <a:pt x="5575" y="2613"/>
                      <a:pt x="5136" y="2349"/>
                    </a:cubicBezTo>
                    <a:cubicBezTo>
                      <a:pt x="4091" y="1652"/>
                      <a:pt x="607" y="0"/>
                      <a:pt x="6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047;p51">
                <a:extLst>
                  <a:ext uri="{FF2B5EF4-FFF2-40B4-BE49-F238E27FC236}">
                    <a16:creationId xmlns:a16="http://schemas.microsoft.com/office/drawing/2014/main" id="{4AB47E22-115A-4683-77AC-9E0E85CBF4BB}"/>
                  </a:ext>
                </a:extLst>
              </p:cNvPr>
              <p:cNvSpPr/>
              <p:nvPr/>
            </p:nvSpPr>
            <p:spPr>
              <a:xfrm>
                <a:off x="-1538100" y="2362550"/>
                <a:ext cx="139375" cy="92525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3701" extrusionOk="0">
                    <a:moveTo>
                      <a:pt x="4541" y="1"/>
                    </a:moveTo>
                    <a:cubicBezTo>
                      <a:pt x="4454" y="1"/>
                      <a:pt x="4364" y="13"/>
                      <a:pt x="4272" y="40"/>
                    </a:cubicBezTo>
                    <a:cubicBezTo>
                      <a:pt x="4098" y="40"/>
                      <a:pt x="697" y="1698"/>
                      <a:pt x="697" y="1698"/>
                    </a:cubicBezTo>
                    <a:cubicBezTo>
                      <a:pt x="265" y="1956"/>
                      <a:pt x="0" y="2479"/>
                      <a:pt x="91" y="2917"/>
                    </a:cubicBezTo>
                    <a:cubicBezTo>
                      <a:pt x="226" y="3386"/>
                      <a:pt x="672" y="3700"/>
                      <a:pt x="1148" y="3700"/>
                    </a:cubicBezTo>
                    <a:cubicBezTo>
                      <a:pt x="1288" y="3700"/>
                      <a:pt x="1430" y="3673"/>
                      <a:pt x="1568" y="3614"/>
                    </a:cubicBezTo>
                    <a:lnTo>
                      <a:pt x="5143" y="1956"/>
                    </a:lnTo>
                    <a:cubicBezTo>
                      <a:pt x="5401" y="1698"/>
                      <a:pt x="5575" y="1259"/>
                      <a:pt x="5491" y="827"/>
                    </a:cubicBezTo>
                    <a:cubicBezTo>
                      <a:pt x="5414" y="384"/>
                      <a:pt x="5027" y="1"/>
                      <a:pt x="45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048;p51">
                <a:extLst>
                  <a:ext uri="{FF2B5EF4-FFF2-40B4-BE49-F238E27FC236}">
                    <a16:creationId xmlns:a16="http://schemas.microsoft.com/office/drawing/2014/main" id="{D7437521-1D0F-3CF1-BF0C-DFF12B8C25BD}"/>
                  </a:ext>
                </a:extLst>
              </p:cNvPr>
              <p:cNvSpPr/>
              <p:nvPr/>
            </p:nvSpPr>
            <p:spPr>
              <a:xfrm>
                <a:off x="-1457450" y="2387575"/>
                <a:ext cx="17450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5" extrusionOk="0">
                    <a:moveTo>
                      <a:pt x="84" y="0"/>
                    </a:moveTo>
                    <a:cubicBezTo>
                      <a:pt x="1" y="84"/>
                      <a:pt x="1" y="349"/>
                      <a:pt x="84" y="523"/>
                    </a:cubicBezTo>
                    <a:cubicBezTo>
                      <a:pt x="152" y="716"/>
                      <a:pt x="266" y="815"/>
                      <a:pt x="393" y="815"/>
                    </a:cubicBezTo>
                    <a:cubicBezTo>
                      <a:pt x="435" y="815"/>
                      <a:pt x="479" y="804"/>
                      <a:pt x="523" y="781"/>
                    </a:cubicBezTo>
                    <a:cubicBezTo>
                      <a:pt x="607" y="781"/>
                      <a:pt x="697" y="523"/>
                      <a:pt x="523" y="258"/>
                    </a:cubicBezTo>
                    <a:cubicBezTo>
                      <a:pt x="433" y="84"/>
                      <a:pt x="258" y="0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049;p51">
                <a:extLst>
                  <a:ext uri="{FF2B5EF4-FFF2-40B4-BE49-F238E27FC236}">
                    <a16:creationId xmlns:a16="http://schemas.microsoft.com/office/drawing/2014/main" id="{FC454423-43E5-0068-E2A5-5D65E135BA92}"/>
                  </a:ext>
                </a:extLst>
              </p:cNvPr>
              <p:cNvSpPr/>
              <p:nvPr/>
            </p:nvSpPr>
            <p:spPr>
              <a:xfrm>
                <a:off x="-1505350" y="2413700"/>
                <a:ext cx="174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6" extrusionOk="0">
                    <a:moveTo>
                      <a:pt x="175" y="0"/>
                    </a:moveTo>
                    <a:cubicBezTo>
                      <a:pt x="84" y="84"/>
                      <a:pt x="0" y="349"/>
                      <a:pt x="175" y="523"/>
                    </a:cubicBezTo>
                    <a:cubicBezTo>
                      <a:pt x="237" y="716"/>
                      <a:pt x="350" y="815"/>
                      <a:pt x="476" y="815"/>
                    </a:cubicBezTo>
                    <a:cubicBezTo>
                      <a:pt x="519" y="815"/>
                      <a:pt x="563" y="804"/>
                      <a:pt x="607" y="781"/>
                    </a:cubicBezTo>
                    <a:cubicBezTo>
                      <a:pt x="697" y="697"/>
                      <a:pt x="697" y="523"/>
                      <a:pt x="607" y="258"/>
                    </a:cubicBezTo>
                    <a:cubicBezTo>
                      <a:pt x="523" y="84"/>
                      <a:pt x="349" y="0"/>
                      <a:pt x="1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050;p51">
                <a:extLst>
                  <a:ext uri="{FF2B5EF4-FFF2-40B4-BE49-F238E27FC236}">
                    <a16:creationId xmlns:a16="http://schemas.microsoft.com/office/drawing/2014/main" id="{BEDBC071-3014-F64E-8A44-BA6E332488BC}"/>
                  </a:ext>
                </a:extLst>
              </p:cNvPr>
              <p:cNvSpPr/>
              <p:nvPr/>
            </p:nvSpPr>
            <p:spPr>
              <a:xfrm>
                <a:off x="-1494550" y="2396275"/>
                <a:ext cx="435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130" extrusionOk="0">
                    <a:moveTo>
                      <a:pt x="1568" y="1"/>
                    </a:moveTo>
                    <a:lnTo>
                      <a:pt x="0" y="781"/>
                    </a:lnTo>
                    <a:lnTo>
                      <a:pt x="175" y="1130"/>
                    </a:lnTo>
                    <a:lnTo>
                      <a:pt x="1742" y="349"/>
                    </a:lnTo>
                    <a:lnTo>
                      <a:pt x="15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051;p51">
                <a:extLst>
                  <a:ext uri="{FF2B5EF4-FFF2-40B4-BE49-F238E27FC236}">
                    <a16:creationId xmlns:a16="http://schemas.microsoft.com/office/drawing/2014/main" id="{8D1D3BAA-4CC0-7F86-342B-8E05DC31D4EE}"/>
                  </a:ext>
                </a:extLst>
              </p:cNvPr>
              <p:cNvSpPr/>
              <p:nvPr/>
            </p:nvSpPr>
            <p:spPr>
              <a:xfrm>
                <a:off x="-1612150" y="2358350"/>
                <a:ext cx="174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766" extrusionOk="0">
                    <a:moveTo>
                      <a:pt x="475" y="1"/>
                    </a:moveTo>
                    <a:cubicBezTo>
                      <a:pt x="347" y="1"/>
                      <a:pt x="219" y="80"/>
                      <a:pt x="92" y="208"/>
                    </a:cubicBezTo>
                    <a:cubicBezTo>
                      <a:pt x="1" y="382"/>
                      <a:pt x="1" y="647"/>
                      <a:pt x="92" y="730"/>
                    </a:cubicBezTo>
                    <a:cubicBezTo>
                      <a:pt x="138" y="755"/>
                      <a:pt x="185" y="766"/>
                      <a:pt x="232" y="766"/>
                    </a:cubicBezTo>
                    <a:cubicBezTo>
                      <a:pt x="360" y="766"/>
                      <a:pt x="487" y="683"/>
                      <a:pt x="614" y="556"/>
                    </a:cubicBezTo>
                    <a:cubicBezTo>
                      <a:pt x="698" y="298"/>
                      <a:pt x="698" y="124"/>
                      <a:pt x="614" y="33"/>
                    </a:cubicBezTo>
                    <a:cubicBezTo>
                      <a:pt x="568" y="11"/>
                      <a:pt x="521" y="1"/>
                      <a:pt x="4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052;p51">
                <a:extLst>
                  <a:ext uri="{FF2B5EF4-FFF2-40B4-BE49-F238E27FC236}">
                    <a16:creationId xmlns:a16="http://schemas.microsoft.com/office/drawing/2014/main" id="{AB1279EF-55F6-6E0A-7629-F7E0BC883D25}"/>
                  </a:ext>
                </a:extLst>
              </p:cNvPr>
              <p:cNvSpPr/>
              <p:nvPr/>
            </p:nvSpPr>
            <p:spPr>
              <a:xfrm>
                <a:off x="-1603425" y="2363525"/>
                <a:ext cx="66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50" extrusionOk="0">
                    <a:moveTo>
                      <a:pt x="0" y="349"/>
                    </a:move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053;p51">
                <a:extLst>
                  <a:ext uri="{FF2B5EF4-FFF2-40B4-BE49-F238E27FC236}">
                    <a16:creationId xmlns:a16="http://schemas.microsoft.com/office/drawing/2014/main" id="{EF0358E9-519B-5E28-68CC-E1673C15C926}"/>
                  </a:ext>
                </a:extLst>
              </p:cNvPr>
              <p:cNvSpPr/>
              <p:nvPr/>
            </p:nvSpPr>
            <p:spPr>
              <a:xfrm>
                <a:off x="-1522775" y="2417175"/>
                <a:ext cx="19550" cy="1910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64" extrusionOk="0">
                    <a:moveTo>
                      <a:pt x="507" y="0"/>
                    </a:moveTo>
                    <a:cubicBezTo>
                      <a:pt x="394" y="0"/>
                      <a:pt x="236" y="83"/>
                      <a:pt x="175" y="210"/>
                    </a:cubicBezTo>
                    <a:cubicBezTo>
                      <a:pt x="1" y="384"/>
                      <a:pt x="1" y="642"/>
                      <a:pt x="84" y="732"/>
                    </a:cubicBezTo>
                    <a:cubicBezTo>
                      <a:pt x="127" y="753"/>
                      <a:pt x="170" y="764"/>
                      <a:pt x="214" y="764"/>
                    </a:cubicBezTo>
                    <a:cubicBezTo>
                      <a:pt x="345" y="764"/>
                      <a:pt x="476" y="667"/>
                      <a:pt x="607" y="468"/>
                    </a:cubicBezTo>
                    <a:cubicBezTo>
                      <a:pt x="697" y="294"/>
                      <a:pt x="781" y="119"/>
                      <a:pt x="607" y="36"/>
                    </a:cubicBezTo>
                    <a:cubicBezTo>
                      <a:pt x="584" y="11"/>
                      <a:pt x="549" y="0"/>
                      <a:pt x="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054;p51">
                <a:extLst>
                  <a:ext uri="{FF2B5EF4-FFF2-40B4-BE49-F238E27FC236}">
                    <a16:creationId xmlns:a16="http://schemas.microsoft.com/office/drawing/2014/main" id="{C996C8EC-5575-D685-D5D7-CBBA020AFD85}"/>
                  </a:ext>
                </a:extLst>
              </p:cNvPr>
              <p:cNvSpPr/>
              <p:nvPr/>
            </p:nvSpPr>
            <p:spPr>
              <a:xfrm>
                <a:off x="-1603425" y="2363525"/>
                <a:ext cx="914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614" extrusionOk="0">
                    <a:moveTo>
                      <a:pt x="265" y="1"/>
                    </a:moveTo>
                    <a:lnTo>
                      <a:pt x="0" y="349"/>
                    </a:lnTo>
                    <a:lnTo>
                      <a:pt x="3401" y="2614"/>
                    </a:lnTo>
                    <a:lnTo>
                      <a:pt x="3659" y="2356"/>
                    </a:lnTo>
                    <a:lnTo>
                      <a:pt x="26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055;p51">
                <a:extLst>
                  <a:ext uri="{FF2B5EF4-FFF2-40B4-BE49-F238E27FC236}">
                    <a16:creationId xmlns:a16="http://schemas.microsoft.com/office/drawing/2014/main" id="{1D8C52CD-F6D3-784F-62AF-BD4A2F073517}"/>
                  </a:ext>
                </a:extLst>
              </p:cNvPr>
              <p:cNvSpPr/>
              <p:nvPr/>
            </p:nvSpPr>
            <p:spPr>
              <a:xfrm>
                <a:off x="-1276800" y="2576925"/>
                <a:ext cx="113250" cy="1068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272" extrusionOk="0">
                    <a:moveTo>
                      <a:pt x="2265" y="1"/>
                    </a:moveTo>
                    <a:cubicBezTo>
                      <a:pt x="309" y="1"/>
                      <a:pt x="40" y="3461"/>
                      <a:pt x="5" y="4153"/>
                    </a:cubicBezTo>
                    <a:lnTo>
                      <a:pt x="5" y="4153"/>
                    </a:lnTo>
                    <a:cubicBezTo>
                      <a:pt x="100" y="3537"/>
                      <a:pt x="381" y="1"/>
                      <a:pt x="2265" y="1"/>
                    </a:cubicBezTo>
                    <a:close/>
                    <a:moveTo>
                      <a:pt x="5" y="4153"/>
                    </a:moveTo>
                    <a:cubicBezTo>
                      <a:pt x="4" y="4163"/>
                      <a:pt x="2" y="4173"/>
                      <a:pt x="1" y="4181"/>
                    </a:cubicBezTo>
                    <a:lnTo>
                      <a:pt x="4" y="4181"/>
                    </a:lnTo>
                    <a:cubicBezTo>
                      <a:pt x="4" y="4172"/>
                      <a:pt x="5" y="4163"/>
                      <a:pt x="5" y="4153"/>
                    </a:cubicBezTo>
                    <a:close/>
                    <a:moveTo>
                      <a:pt x="2265" y="1"/>
                    </a:moveTo>
                    <a:cubicBezTo>
                      <a:pt x="4182" y="1"/>
                      <a:pt x="4446" y="3659"/>
                      <a:pt x="4446" y="4181"/>
                    </a:cubicBezTo>
                    <a:lnTo>
                      <a:pt x="4" y="4181"/>
                    </a:lnTo>
                    <a:cubicBezTo>
                      <a:pt x="1" y="4240"/>
                      <a:pt x="1" y="4272"/>
                      <a:pt x="1" y="4272"/>
                    </a:cubicBezTo>
                    <a:lnTo>
                      <a:pt x="4530" y="4272"/>
                    </a:lnTo>
                    <a:cubicBezTo>
                      <a:pt x="4530" y="4272"/>
                      <a:pt x="4356" y="1"/>
                      <a:pt x="2265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056;p51">
                <a:extLst>
                  <a:ext uri="{FF2B5EF4-FFF2-40B4-BE49-F238E27FC236}">
                    <a16:creationId xmlns:a16="http://schemas.microsoft.com/office/drawing/2014/main" id="{0A45DF35-336B-C281-EA11-334972248BA0}"/>
                  </a:ext>
                </a:extLst>
              </p:cNvPr>
              <p:cNvSpPr/>
              <p:nvPr/>
            </p:nvSpPr>
            <p:spPr>
              <a:xfrm>
                <a:off x="-1276800" y="2677100"/>
                <a:ext cx="113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614" extrusionOk="0">
                    <a:moveTo>
                      <a:pt x="1" y="0"/>
                    </a:moveTo>
                    <a:lnTo>
                      <a:pt x="1" y="613"/>
                    </a:lnTo>
                    <a:lnTo>
                      <a:pt x="4530" y="613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057;p51">
                <a:extLst>
                  <a:ext uri="{FF2B5EF4-FFF2-40B4-BE49-F238E27FC236}">
                    <a16:creationId xmlns:a16="http://schemas.microsoft.com/office/drawing/2014/main" id="{AF00A44B-2C7A-30FD-E0A9-143AB6D1DEA8}"/>
                  </a:ext>
                </a:extLst>
              </p:cNvPr>
              <p:cNvSpPr/>
              <p:nvPr/>
            </p:nvSpPr>
            <p:spPr>
              <a:xfrm>
                <a:off x="-1318075" y="2692425"/>
                <a:ext cx="19807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7923" h="5924" extrusionOk="0">
                    <a:moveTo>
                      <a:pt x="1568" y="0"/>
                    </a:moveTo>
                    <a:cubicBezTo>
                      <a:pt x="1129" y="349"/>
                      <a:pt x="697" y="955"/>
                      <a:pt x="523" y="1742"/>
                    </a:cubicBezTo>
                    <a:cubicBezTo>
                      <a:pt x="0" y="3742"/>
                      <a:pt x="174" y="5923"/>
                      <a:pt x="3916" y="5923"/>
                    </a:cubicBezTo>
                    <a:cubicBezTo>
                      <a:pt x="7665" y="5923"/>
                      <a:pt x="7923" y="3742"/>
                      <a:pt x="7400" y="1742"/>
                    </a:cubicBezTo>
                    <a:cubicBezTo>
                      <a:pt x="7143" y="955"/>
                      <a:pt x="6794" y="349"/>
                      <a:pt x="6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058;p51">
                <a:extLst>
                  <a:ext uri="{FF2B5EF4-FFF2-40B4-BE49-F238E27FC236}">
                    <a16:creationId xmlns:a16="http://schemas.microsoft.com/office/drawing/2014/main" id="{2400EDA2-D15A-75F2-EE81-C1929C72BE6A}"/>
                  </a:ext>
                </a:extLst>
              </p:cNvPr>
              <p:cNvSpPr/>
              <p:nvPr/>
            </p:nvSpPr>
            <p:spPr>
              <a:xfrm>
                <a:off x="-1268075" y="2737125"/>
                <a:ext cx="34850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697" extrusionOk="0">
                    <a:moveTo>
                      <a:pt x="1069" y="1"/>
                    </a:moveTo>
                    <a:cubicBezTo>
                      <a:pt x="1055" y="1"/>
                      <a:pt x="1045" y="10"/>
                      <a:pt x="1045" y="38"/>
                    </a:cubicBezTo>
                    <a:lnTo>
                      <a:pt x="91" y="1083"/>
                    </a:lnTo>
                    <a:cubicBezTo>
                      <a:pt x="0" y="1083"/>
                      <a:pt x="91" y="1174"/>
                      <a:pt x="91" y="1174"/>
                    </a:cubicBezTo>
                    <a:lnTo>
                      <a:pt x="1310" y="1696"/>
                    </a:lnTo>
                    <a:cubicBezTo>
                      <a:pt x="1310" y="1696"/>
                      <a:pt x="1394" y="1696"/>
                      <a:pt x="1394" y="1606"/>
                    </a:cubicBezTo>
                    <a:lnTo>
                      <a:pt x="1136" y="38"/>
                    </a:lnTo>
                    <a:cubicBezTo>
                      <a:pt x="1136" y="38"/>
                      <a:pt x="1096" y="1"/>
                      <a:pt x="1069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059;p51">
                <a:extLst>
                  <a:ext uri="{FF2B5EF4-FFF2-40B4-BE49-F238E27FC236}">
                    <a16:creationId xmlns:a16="http://schemas.microsoft.com/office/drawing/2014/main" id="{AE0DC774-8470-3958-CD47-36D15C9F942B}"/>
                  </a:ext>
                </a:extLst>
              </p:cNvPr>
              <p:cNvSpPr/>
              <p:nvPr/>
            </p:nvSpPr>
            <p:spPr>
              <a:xfrm>
                <a:off x="-1259375" y="2780675"/>
                <a:ext cx="827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438" extrusionOk="0">
                    <a:moveTo>
                      <a:pt x="3222" y="1"/>
                    </a:moveTo>
                    <a:cubicBezTo>
                      <a:pt x="3196" y="1"/>
                      <a:pt x="3166" y="10"/>
                      <a:pt x="3136" y="38"/>
                    </a:cubicBezTo>
                    <a:cubicBezTo>
                      <a:pt x="2742" y="301"/>
                      <a:pt x="2273" y="390"/>
                      <a:pt x="1819" y="390"/>
                    </a:cubicBezTo>
                    <a:cubicBezTo>
                      <a:pt x="1070" y="390"/>
                      <a:pt x="360" y="147"/>
                      <a:pt x="91" y="38"/>
                    </a:cubicBezTo>
                    <a:cubicBezTo>
                      <a:pt x="0" y="38"/>
                      <a:pt x="0" y="129"/>
                      <a:pt x="0" y="129"/>
                    </a:cubicBezTo>
                    <a:cubicBezTo>
                      <a:pt x="91" y="477"/>
                      <a:pt x="439" y="1257"/>
                      <a:pt x="1394" y="1432"/>
                    </a:cubicBezTo>
                    <a:cubicBezTo>
                      <a:pt x="1459" y="1435"/>
                      <a:pt x="1521" y="1437"/>
                      <a:pt x="1581" y="1437"/>
                    </a:cubicBezTo>
                    <a:cubicBezTo>
                      <a:pt x="2983" y="1437"/>
                      <a:pt x="3230" y="459"/>
                      <a:pt x="3310" y="38"/>
                    </a:cubicBezTo>
                    <a:cubicBezTo>
                      <a:pt x="3310" y="38"/>
                      <a:pt x="3273" y="1"/>
                      <a:pt x="3222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060;p51">
                <a:extLst>
                  <a:ext uri="{FF2B5EF4-FFF2-40B4-BE49-F238E27FC236}">
                    <a16:creationId xmlns:a16="http://schemas.microsoft.com/office/drawing/2014/main" id="{D7237AF0-ED2F-45F2-51F4-7098105E117F}"/>
                  </a:ext>
                </a:extLst>
              </p:cNvPr>
              <p:cNvSpPr/>
              <p:nvPr/>
            </p:nvSpPr>
            <p:spPr>
              <a:xfrm>
                <a:off x="-1207125" y="2737125"/>
                <a:ext cx="34875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697" extrusionOk="0">
                    <a:moveTo>
                      <a:pt x="328" y="1"/>
                    </a:moveTo>
                    <a:cubicBezTo>
                      <a:pt x="303" y="1"/>
                      <a:pt x="266" y="38"/>
                      <a:pt x="266" y="38"/>
                    </a:cubicBezTo>
                    <a:lnTo>
                      <a:pt x="91" y="1606"/>
                    </a:lnTo>
                    <a:cubicBezTo>
                      <a:pt x="1" y="1696"/>
                      <a:pt x="91" y="1696"/>
                      <a:pt x="175" y="1696"/>
                    </a:cubicBezTo>
                    <a:lnTo>
                      <a:pt x="1311" y="1174"/>
                    </a:lnTo>
                    <a:cubicBezTo>
                      <a:pt x="1395" y="1174"/>
                      <a:pt x="1395" y="1083"/>
                      <a:pt x="1311" y="1083"/>
                    </a:cubicBezTo>
                    <a:lnTo>
                      <a:pt x="349" y="38"/>
                    </a:lnTo>
                    <a:cubicBezTo>
                      <a:pt x="349" y="10"/>
                      <a:pt x="340" y="1"/>
                      <a:pt x="328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061;p51">
                <a:extLst>
                  <a:ext uri="{FF2B5EF4-FFF2-40B4-BE49-F238E27FC236}">
                    <a16:creationId xmlns:a16="http://schemas.microsoft.com/office/drawing/2014/main" id="{93F0F0B3-4928-9FDD-AAE1-AB61011C1810}"/>
                  </a:ext>
                </a:extLst>
              </p:cNvPr>
              <p:cNvSpPr/>
              <p:nvPr/>
            </p:nvSpPr>
            <p:spPr>
              <a:xfrm>
                <a:off x="-1224525" y="2773475"/>
                <a:ext cx="8725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327" extrusionOk="0">
                    <a:moveTo>
                      <a:pt x="220" y="0"/>
                    </a:moveTo>
                    <a:cubicBezTo>
                      <a:pt x="197" y="0"/>
                      <a:pt x="174" y="23"/>
                      <a:pt x="174" y="68"/>
                    </a:cubicBezTo>
                    <a:lnTo>
                      <a:pt x="91" y="152"/>
                    </a:lnTo>
                    <a:cubicBezTo>
                      <a:pt x="0" y="242"/>
                      <a:pt x="91" y="326"/>
                      <a:pt x="91" y="326"/>
                    </a:cubicBezTo>
                    <a:lnTo>
                      <a:pt x="265" y="326"/>
                    </a:lnTo>
                    <a:cubicBezTo>
                      <a:pt x="348" y="326"/>
                      <a:pt x="348" y="242"/>
                      <a:pt x="348" y="242"/>
                    </a:cubicBezTo>
                    <a:lnTo>
                      <a:pt x="265" y="68"/>
                    </a:lnTo>
                    <a:cubicBezTo>
                      <a:pt x="265" y="23"/>
                      <a:pt x="242" y="0"/>
                      <a:pt x="220" y="0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062;p51">
                <a:extLst>
                  <a:ext uri="{FF2B5EF4-FFF2-40B4-BE49-F238E27FC236}">
                    <a16:creationId xmlns:a16="http://schemas.microsoft.com/office/drawing/2014/main" id="{C401F94B-9102-F878-E2BE-75948D8AC9EA}"/>
                  </a:ext>
                </a:extLst>
              </p:cNvPr>
              <p:cNvSpPr/>
              <p:nvPr/>
            </p:nvSpPr>
            <p:spPr>
              <a:xfrm>
                <a:off x="-1276800" y="2690150"/>
                <a:ext cx="113250" cy="66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266" extrusionOk="0">
                    <a:moveTo>
                      <a:pt x="1" y="1"/>
                    </a:moveTo>
                    <a:cubicBezTo>
                      <a:pt x="1" y="91"/>
                      <a:pt x="1" y="91"/>
                      <a:pt x="91" y="91"/>
                    </a:cubicBezTo>
                    <a:cubicBezTo>
                      <a:pt x="962" y="266"/>
                      <a:pt x="1743" y="266"/>
                      <a:pt x="2439" y="266"/>
                    </a:cubicBezTo>
                    <a:cubicBezTo>
                      <a:pt x="3749" y="266"/>
                      <a:pt x="4530" y="91"/>
                      <a:pt x="4530" y="91"/>
                    </a:cubicBezTo>
                    <a:lnTo>
                      <a:pt x="4530" y="1"/>
                    </a:lnTo>
                    <a:lnTo>
                      <a:pt x="4446" y="1"/>
                    </a:lnTo>
                    <a:cubicBezTo>
                      <a:pt x="4272" y="91"/>
                      <a:pt x="3575" y="175"/>
                      <a:pt x="2439" y="175"/>
                    </a:cubicBezTo>
                    <a:cubicBezTo>
                      <a:pt x="1743" y="175"/>
                      <a:pt x="962" y="175"/>
                      <a:pt x="91" y="1"/>
                    </a:cubicBezTo>
                    <a:close/>
                  </a:path>
                </a:pathLst>
              </a:custGeom>
              <a:solidFill>
                <a:srgbClr val="CC6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063;p51">
                <a:extLst>
                  <a:ext uri="{FF2B5EF4-FFF2-40B4-BE49-F238E27FC236}">
                    <a16:creationId xmlns:a16="http://schemas.microsoft.com/office/drawing/2014/main" id="{C78FC7C7-9BE6-FA36-E5EB-E7DBA9A14628}"/>
                  </a:ext>
                </a:extLst>
              </p:cNvPr>
              <p:cNvSpPr/>
              <p:nvPr/>
            </p:nvSpPr>
            <p:spPr>
              <a:xfrm>
                <a:off x="-1265825" y="2555150"/>
                <a:ext cx="65350" cy="806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227" extrusionOk="0">
                    <a:moveTo>
                      <a:pt x="1304" y="1"/>
                    </a:moveTo>
                    <a:cubicBezTo>
                      <a:pt x="955" y="1"/>
                      <a:pt x="955" y="175"/>
                      <a:pt x="872" y="349"/>
                    </a:cubicBezTo>
                    <a:lnTo>
                      <a:pt x="175" y="1220"/>
                    </a:lnTo>
                    <a:cubicBezTo>
                      <a:pt x="84" y="1311"/>
                      <a:pt x="1" y="1485"/>
                      <a:pt x="1" y="1659"/>
                    </a:cubicBezTo>
                    <a:cubicBezTo>
                      <a:pt x="1" y="1743"/>
                      <a:pt x="84" y="1743"/>
                      <a:pt x="84" y="1743"/>
                    </a:cubicBezTo>
                    <a:cubicBezTo>
                      <a:pt x="258" y="1659"/>
                      <a:pt x="349" y="1568"/>
                      <a:pt x="697" y="1394"/>
                    </a:cubicBezTo>
                    <a:lnTo>
                      <a:pt x="781" y="3053"/>
                    </a:lnTo>
                    <a:cubicBezTo>
                      <a:pt x="781" y="3136"/>
                      <a:pt x="872" y="3136"/>
                      <a:pt x="955" y="3136"/>
                    </a:cubicBezTo>
                    <a:cubicBezTo>
                      <a:pt x="955" y="3136"/>
                      <a:pt x="1046" y="3053"/>
                      <a:pt x="1046" y="2962"/>
                    </a:cubicBezTo>
                    <a:lnTo>
                      <a:pt x="1046" y="1743"/>
                    </a:lnTo>
                    <a:lnTo>
                      <a:pt x="1478" y="3136"/>
                    </a:lnTo>
                    <a:cubicBezTo>
                      <a:pt x="1478" y="3227"/>
                      <a:pt x="1568" y="3227"/>
                      <a:pt x="1652" y="3227"/>
                    </a:cubicBezTo>
                    <a:cubicBezTo>
                      <a:pt x="1743" y="3227"/>
                      <a:pt x="1743" y="3136"/>
                      <a:pt x="1743" y="3053"/>
                    </a:cubicBezTo>
                    <a:lnTo>
                      <a:pt x="1478" y="1743"/>
                    </a:lnTo>
                    <a:lnTo>
                      <a:pt x="2091" y="2788"/>
                    </a:lnTo>
                    <a:cubicBezTo>
                      <a:pt x="2091" y="2878"/>
                      <a:pt x="2175" y="2878"/>
                      <a:pt x="2175" y="2878"/>
                    </a:cubicBezTo>
                    <a:cubicBezTo>
                      <a:pt x="2265" y="2788"/>
                      <a:pt x="2265" y="2788"/>
                      <a:pt x="2265" y="2704"/>
                    </a:cubicBezTo>
                    <a:lnTo>
                      <a:pt x="1826" y="1568"/>
                    </a:lnTo>
                    <a:lnTo>
                      <a:pt x="1826" y="1568"/>
                    </a:lnTo>
                    <a:lnTo>
                      <a:pt x="2349" y="2356"/>
                    </a:lnTo>
                    <a:cubicBezTo>
                      <a:pt x="2394" y="2398"/>
                      <a:pt x="2438" y="2418"/>
                      <a:pt x="2481" y="2418"/>
                    </a:cubicBezTo>
                    <a:cubicBezTo>
                      <a:pt x="2525" y="2418"/>
                      <a:pt x="2568" y="2398"/>
                      <a:pt x="2614" y="2356"/>
                    </a:cubicBezTo>
                    <a:lnTo>
                      <a:pt x="2614" y="2182"/>
                    </a:lnTo>
                    <a:cubicBezTo>
                      <a:pt x="2614" y="2182"/>
                      <a:pt x="2175" y="1046"/>
                      <a:pt x="1568" y="265"/>
                    </a:cubicBezTo>
                    <a:cubicBezTo>
                      <a:pt x="1568" y="175"/>
                      <a:pt x="1478" y="1"/>
                      <a:pt x="1304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064;p51">
                <a:extLst>
                  <a:ext uri="{FF2B5EF4-FFF2-40B4-BE49-F238E27FC236}">
                    <a16:creationId xmlns:a16="http://schemas.microsoft.com/office/drawing/2014/main" id="{5DDC6FBB-B8AC-F5C3-FED0-764A83BAFCAF}"/>
                  </a:ext>
                </a:extLst>
              </p:cNvPr>
              <p:cNvSpPr/>
              <p:nvPr/>
            </p:nvSpPr>
            <p:spPr>
              <a:xfrm>
                <a:off x="-1318075" y="2425400"/>
                <a:ext cx="93575" cy="145100"/>
              </a:xfrm>
              <a:custGeom>
                <a:avLst/>
                <a:gdLst/>
                <a:ahLst/>
                <a:cxnLst/>
                <a:rect l="l" t="t" r="r" b="b"/>
                <a:pathLst>
                  <a:path w="3743" h="5804" extrusionOk="0">
                    <a:moveTo>
                      <a:pt x="1281" y="1"/>
                    </a:moveTo>
                    <a:cubicBezTo>
                      <a:pt x="1174" y="1"/>
                      <a:pt x="1065" y="18"/>
                      <a:pt x="955" y="55"/>
                    </a:cubicBezTo>
                    <a:cubicBezTo>
                      <a:pt x="349" y="229"/>
                      <a:pt x="0" y="926"/>
                      <a:pt x="349" y="1532"/>
                    </a:cubicBezTo>
                    <a:lnTo>
                      <a:pt x="2697" y="5804"/>
                    </a:lnTo>
                    <a:cubicBezTo>
                      <a:pt x="2697" y="5804"/>
                      <a:pt x="2978" y="5581"/>
                      <a:pt x="3401" y="5581"/>
                    </a:cubicBezTo>
                    <a:cubicBezTo>
                      <a:pt x="3506" y="5581"/>
                      <a:pt x="3621" y="5595"/>
                      <a:pt x="3742" y="5630"/>
                    </a:cubicBezTo>
                    <a:cubicBezTo>
                      <a:pt x="3742" y="5539"/>
                      <a:pt x="2697" y="1707"/>
                      <a:pt x="2174" y="661"/>
                    </a:cubicBezTo>
                    <a:cubicBezTo>
                      <a:pt x="2037" y="249"/>
                      <a:pt x="1682" y="1"/>
                      <a:pt x="12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065;p51">
                <a:extLst>
                  <a:ext uri="{FF2B5EF4-FFF2-40B4-BE49-F238E27FC236}">
                    <a16:creationId xmlns:a16="http://schemas.microsoft.com/office/drawing/2014/main" id="{93645711-BEB3-5142-0A45-43EF781B8F76}"/>
                  </a:ext>
                </a:extLst>
              </p:cNvPr>
              <p:cNvSpPr/>
              <p:nvPr/>
            </p:nvSpPr>
            <p:spPr>
              <a:xfrm>
                <a:off x="-1390025" y="2364200"/>
                <a:ext cx="130675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427" extrusionOk="0">
                    <a:moveTo>
                      <a:pt x="1179" y="0"/>
                    </a:moveTo>
                    <a:cubicBezTo>
                      <a:pt x="771" y="0"/>
                      <a:pt x="375" y="212"/>
                      <a:pt x="175" y="670"/>
                    </a:cubicBezTo>
                    <a:cubicBezTo>
                      <a:pt x="0" y="1019"/>
                      <a:pt x="91" y="1458"/>
                      <a:pt x="349" y="1806"/>
                    </a:cubicBezTo>
                    <a:lnTo>
                      <a:pt x="3401" y="4245"/>
                    </a:lnTo>
                    <a:cubicBezTo>
                      <a:pt x="3586" y="4369"/>
                      <a:pt x="3803" y="4426"/>
                      <a:pt x="4019" y="4426"/>
                    </a:cubicBezTo>
                    <a:cubicBezTo>
                      <a:pt x="4412" y="4426"/>
                      <a:pt x="4798" y="4234"/>
                      <a:pt x="4969" y="3897"/>
                    </a:cubicBezTo>
                    <a:cubicBezTo>
                      <a:pt x="5226" y="3458"/>
                      <a:pt x="5052" y="2935"/>
                      <a:pt x="4704" y="2587"/>
                    </a:cubicBezTo>
                    <a:cubicBezTo>
                      <a:pt x="4704" y="2587"/>
                      <a:pt x="1742" y="148"/>
                      <a:pt x="1568" y="64"/>
                    </a:cubicBezTo>
                    <a:cubicBezTo>
                      <a:pt x="1441" y="22"/>
                      <a:pt x="1309" y="0"/>
                      <a:pt x="1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066;p51">
                <a:extLst>
                  <a:ext uri="{FF2B5EF4-FFF2-40B4-BE49-F238E27FC236}">
                    <a16:creationId xmlns:a16="http://schemas.microsoft.com/office/drawing/2014/main" id="{7220F1B9-F847-BC76-FC00-943AFF1864A7}"/>
                  </a:ext>
                </a:extLst>
              </p:cNvPr>
              <p:cNvSpPr/>
              <p:nvPr/>
            </p:nvSpPr>
            <p:spPr>
              <a:xfrm>
                <a:off x="-1305025" y="2436750"/>
                <a:ext cx="2180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766" extrusionOk="0">
                    <a:moveTo>
                      <a:pt x="609" y="0"/>
                    </a:moveTo>
                    <a:cubicBezTo>
                      <a:pt x="514" y="0"/>
                      <a:pt x="386" y="79"/>
                      <a:pt x="259" y="207"/>
                    </a:cubicBezTo>
                    <a:cubicBezTo>
                      <a:pt x="84" y="382"/>
                      <a:pt x="1" y="556"/>
                      <a:pt x="175" y="730"/>
                    </a:cubicBezTo>
                    <a:cubicBezTo>
                      <a:pt x="198" y="754"/>
                      <a:pt x="233" y="766"/>
                      <a:pt x="275" y="766"/>
                    </a:cubicBezTo>
                    <a:cubicBezTo>
                      <a:pt x="388" y="766"/>
                      <a:pt x="546" y="683"/>
                      <a:pt x="607" y="556"/>
                    </a:cubicBezTo>
                    <a:cubicBezTo>
                      <a:pt x="781" y="382"/>
                      <a:pt x="872" y="124"/>
                      <a:pt x="698" y="33"/>
                    </a:cubicBezTo>
                    <a:cubicBezTo>
                      <a:pt x="673" y="11"/>
                      <a:pt x="643" y="0"/>
                      <a:pt x="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067;p51">
                <a:extLst>
                  <a:ext uri="{FF2B5EF4-FFF2-40B4-BE49-F238E27FC236}">
                    <a16:creationId xmlns:a16="http://schemas.microsoft.com/office/drawing/2014/main" id="{DDB5F6C8-626B-9E91-ED27-47EEF24DF289}"/>
                  </a:ext>
                </a:extLst>
              </p:cNvPr>
              <p:cNvSpPr/>
              <p:nvPr/>
            </p:nvSpPr>
            <p:spPr>
              <a:xfrm>
                <a:off x="-1344225" y="2403500"/>
                <a:ext cx="19550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21" extrusionOk="0">
                    <a:moveTo>
                      <a:pt x="479" y="0"/>
                    </a:moveTo>
                    <a:cubicBezTo>
                      <a:pt x="378" y="0"/>
                      <a:pt x="276" y="42"/>
                      <a:pt x="175" y="144"/>
                    </a:cubicBezTo>
                    <a:cubicBezTo>
                      <a:pt x="1" y="318"/>
                      <a:pt x="1" y="583"/>
                      <a:pt x="85" y="666"/>
                    </a:cubicBezTo>
                    <a:cubicBezTo>
                      <a:pt x="118" y="700"/>
                      <a:pt x="174" y="721"/>
                      <a:pt x="241" y="721"/>
                    </a:cubicBezTo>
                    <a:cubicBezTo>
                      <a:pt x="354" y="721"/>
                      <a:pt x="497" y="659"/>
                      <a:pt x="607" y="492"/>
                    </a:cubicBezTo>
                    <a:cubicBezTo>
                      <a:pt x="698" y="318"/>
                      <a:pt x="781" y="144"/>
                      <a:pt x="698" y="60"/>
                    </a:cubicBezTo>
                    <a:cubicBezTo>
                      <a:pt x="625" y="22"/>
                      <a:pt x="552" y="0"/>
                      <a:pt x="4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068;p51">
                <a:extLst>
                  <a:ext uri="{FF2B5EF4-FFF2-40B4-BE49-F238E27FC236}">
                    <a16:creationId xmlns:a16="http://schemas.microsoft.com/office/drawing/2014/main" id="{8BF310DF-EEDD-4AAC-53C6-31FBC8742C28}"/>
                  </a:ext>
                </a:extLst>
              </p:cNvPr>
              <p:cNvSpPr/>
              <p:nvPr/>
            </p:nvSpPr>
            <p:spPr>
              <a:xfrm>
                <a:off x="-1333425" y="2411425"/>
                <a:ext cx="3922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486" extrusionOk="0">
                    <a:moveTo>
                      <a:pt x="266" y="1"/>
                    </a:moveTo>
                    <a:lnTo>
                      <a:pt x="1" y="266"/>
                    </a:lnTo>
                    <a:lnTo>
                      <a:pt x="1311" y="1485"/>
                    </a:lnTo>
                    <a:lnTo>
                      <a:pt x="1569" y="1137"/>
                    </a:lnTo>
                    <a:lnTo>
                      <a:pt x="26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069;p51">
                <a:extLst>
                  <a:ext uri="{FF2B5EF4-FFF2-40B4-BE49-F238E27FC236}">
                    <a16:creationId xmlns:a16="http://schemas.microsoft.com/office/drawing/2014/main" id="{DB87B836-4E22-46B1-78AC-28DE826599B9}"/>
                  </a:ext>
                </a:extLst>
              </p:cNvPr>
              <p:cNvSpPr/>
              <p:nvPr/>
            </p:nvSpPr>
            <p:spPr>
              <a:xfrm>
                <a:off x="-1252750" y="2547775"/>
                <a:ext cx="2387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955" h="615" extrusionOk="0">
                    <a:moveTo>
                      <a:pt x="555" y="0"/>
                    </a:moveTo>
                    <a:cubicBezTo>
                      <a:pt x="494" y="0"/>
                      <a:pt x="425" y="11"/>
                      <a:pt x="349" y="38"/>
                    </a:cubicBezTo>
                    <a:cubicBezTo>
                      <a:pt x="174" y="121"/>
                      <a:pt x="0" y="386"/>
                      <a:pt x="84" y="470"/>
                    </a:cubicBezTo>
                    <a:cubicBezTo>
                      <a:pt x="84" y="573"/>
                      <a:pt x="176" y="615"/>
                      <a:pt x="305" y="615"/>
                    </a:cubicBezTo>
                    <a:cubicBezTo>
                      <a:pt x="394" y="615"/>
                      <a:pt x="501" y="595"/>
                      <a:pt x="606" y="560"/>
                    </a:cubicBezTo>
                    <a:cubicBezTo>
                      <a:pt x="781" y="470"/>
                      <a:pt x="955" y="296"/>
                      <a:pt x="871" y="121"/>
                    </a:cubicBezTo>
                    <a:cubicBezTo>
                      <a:pt x="807" y="62"/>
                      <a:pt x="702" y="0"/>
                      <a:pt x="5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070;p51">
                <a:extLst>
                  <a:ext uri="{FF2B5EF4-FFF2-40B4-BE49-F238E27FC236}">
                    <a16:creationId xmlns:a16="http://schemas.microsoft.com/office/drawing/2014/main" id="{1EBBA02A-0B73-DE97-60EA-7DD8B3474613}"/>
                  </a:ext>
                </a:extLst>
              </p:cNvPr>
              <p:cNvSpPr/>
              <p:nvPr/>
            </p:nvSpPr>
            <p:spPr>
              <a:xfrm>
                <a:off x="-1294225" y="2451400"/>
                <a:ext cx="2407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63" h="589" extrusionOk="0">
                    <a:moveTo>
                      <a:pt x="634" y="0"/>
                    </a:moveTo>
                    <a:cubicBezTo>
                      <a:pt x="555" y="0"/>
                      <a:pt x="460" y="22"/>
                      <a:pt x="349" y="60"/>
                    </a:cubicBezTo>
                    <a:cubicBezTo>
                      <a:pt x="175" y="144"/>
                      <a:pt x="1" y="318"/>
                      <a:pt x="91" y="409"/>
                    </a:cubicBezTo>
                    <a:cubicBezTo>
                      <a:pt x="91" y="516"/>
                      <a:pt x="189" y="588"/>
                      <a:pt x="304" y="588"/>
                    </a:cubicBezTo>
                    <a:cubicBezTo>
                      <a:pt x="376" y="588"/>
                      <a:pt x="456" y="560"/>
                      <a:pt x="523" y="492"/>
                    </a:cubicBezTo>
                    <a:cubicBezTo>
                      <a:pt x="788" y="409"/>
                      <a:pt x="962" y="235"/>
                      <a:pt x="872" y="144"/>
                    </a:cubicBezTo>
                    <a:cubicBezTo>
                      <a:pt x="823" y="43"/>
                      <a:pt x="744" y="0"/>
                      <a:pt x="6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071;p51">
                <a:extLst>
                  <a:ext uri="{FF2B5EF4-FFF2-40B4-BE49-F238E27FC236}">
                    <a16:creationId xmlns:a16="http://schemas.microsoft.com/office/drawing/2014/main" id="{7E873E9B-BEB2-4628-5D96-2A20E9BC86B8}"/>
                  </a:ext>
                </a:extLst>
              </p:cNvPr>
              <p:cNvSpPr/>
              <p:nvPr/>
            </p:nvSpPr>
            <p:spPr>
              <a:xfrm>
                <a:off x="-1285500" y="2457250"/>
                <a:ext cx="47925" cy="97925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3917" extrusionOk="0">
                    <a:moveTo>
                      <a:pt x="349" y="1"/>
                    </a:moveTo>
                    <a:lnTo>
                      <a:pt x="0" y="175"/>
                    </a:lnTo>
                    <a:lnTo>
                      <a:pt x="1484" y="3917"/>
                    </a:lnTo>
                    <a:lnTo>
                      <a:pt x="1916" y="3742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072;p51">
                <a:extLst>
                  <a:ext uri="{FF2B5EF4-FFF2-40B4-BE49-F238E27FC236}">
                    <a16:creationId xmlns:a16="http://schemas.microsoft.com/office/drawing/2014/main" id="{1EB2D47E-CD2C-A28D-5C79-93908A5398D7}"/>
                  </a:ext>
                </a:extLst>
              </p:cNvPr>
              <p:cNvSpPr/>
              <p:nvPr/>
            </p:nvSpPr>
            <p:spPr>
              <a:xfrm>
                <a:off x="-1461800" y="2350475"/>
                <a:ext cx="130675" cy="19695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7878" extrusionOk="0">
                    <a:moveTo>
                      <a:pt x="2614" y="0"/>
                    </a:moveTo>
                    <a:cubicBezTo>
                      <a:pt x="2265" y="0"/>
                      <a:pt x="1652" y="265"/>
                      <a:pt x="1220" y="439"/>
                    </a:cubicBezTo>
                    <a:cubicBezTo>
                      <a:pt x="871" y="613"/>
                      <a:pt x="607" y="962"/>
                      <a:pt x="523" y="1484"/>
                    </a:cubicBezTo>
                    <a:lnTo>
                      <a:pt x="0" y="7233"/>
                    </a:lnTo>
                    <a:cubicBezTo>
                      <a:pt x="0" y="7233"/>
                      <a:pt x="1007" y="7878"/>
                      <a:pt x="2611" y="7878"/>
                    </a:cubicBezTo>
                    <a:cubicBezTo>
                      <a:pt x="3365" y="7878"/>
                      <a:pt x="4251" y="7735"/>
                      <a:pt x="5227" y="7317"/>
                    </a:cubicBezTo>
                    <a:lnTo>
                      <a:pt x="4878" y="1484"/>
                    </a:lnTo>
                    <a:cubicBezTo>
                      <a:pt x="4878" y="1045"/>
                      <a:pt x="4613" y="613"/>
                      <a:pt x="4181" y="523"/>
                    </a:cubicBezTo>
                    <a:cubicBezTo>
                      <a:pt x="3659" y="265"/>
                      <a:pt x="2962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073;p51">
                <a:extLst>
                  <a:ext uri="{FF2B5EF4-FFF2-40B4-BE49-F238E27FC236}">
                    <a16:creationId xmlns:a16="http://schemas.microsoft.com/office/drawing/2014/main" id="{F75900E3-310A-EE49-C1EA-C1D84601DA22}"/>
                  </a:ext>
                </a:extLst>
              </p:cNvPr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074;p51">
                <a:extLst>
                  <a:ext uri="{FF2B5EF4-FFF2-40B4-BE49-F238E27FC236}">
                    <a16:creationId xmlns:a16="http://schemas.microsoft.com/office/drawing/2014/main" id="{6B60EFC1-75A0-3480-E5B8-EC3A811BEE9A}"/>
                  </a:ext>
                </a:extLst>
              </p:cNvPr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075;p51">
                <a:extLst>
                  <a:ext uri="{FF2B5EF4-FFF2-40B4-BE49-F238E27FC236}">
                    <a16:creationId xmlns:a16="http://schemas.microsoft.com/office/drawing/2014/main" id="{A98D2816-2C35-AA1B-7FB6-7441F3C0E032}"/>
                  </a:ext>
                </a:extLst>
              </p:cNvPr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076;p51">
                <a:extLst>
                  <a:ext uri="{FF2B5EF4-FFF2-40B4-BE49-F238E27FC236}">
                    <a16:creationId xmlns:a16="http://schemas.microsoft.com/office/drawing/2014/main" id="{0C962B14-F1E3-6D1F-F6D3-4BD218AFA95E}"/>
                  </a:ext>
                </a:extLst>
              </p:cNvPr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077;p51">
                <a:extLst>
                  <a:ext uri="{FF2B5EF4-FFF2-40B4-BE49-F238E27FC236}">
                    <a16:creationId xmlns:a16="http://schemas.microsoft.com/office/drawing/2014/main" id="{88705654-C00A-A88B-ABDD-B4B6EEF995EF}"/>
                  </a:ext>
                </a:extLst>
              </p:cNvPr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078;p51">
                <a:extLst>
                  <a:ext uri="{FF2B5EF4-FFF2-40B4-BE49-F238E27FC236}">
                    <a16:creationId xmlns:a16="http://schemas.microsoft.com/office/drawing/2014/main" id="{B6F7B749-1396-3730-4EA7-715458DA7EF4}"/>
                  </a:ext>
                </a:extLst>
              </p:cNvPr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079;p51">
                <a:extLst>
                  <a:ext uri="{FF2B5EF4-FFF2-40B4-BE49-F238E27FC236}">
                    <a16:creationId xmlns:a16="http://schemas.microsoft.com/office/drawing/2014/main" id="{29FFF098-2347-3A8E-BB67-CE04641B7581}"/>
                  </a:ext>
                </a:extLst>
              </p:cNvPr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080;p51">
                <a:extLst>
                  <a:ext uri="{FF2B5EF4-FFF2-40B4-BE49-F238E27FC236}">
                    <a16:creationId xmlns:a16="http://schemas.microsoft.com/office/drawing/2014/main" id="{13D5BAAC-6088-B4CC-A4CC-F0896D28B664}"/>
                  </a:ext>
                </a:extLst>
              </p:cNvPr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081;p51">
                <a:extLst>
                  <a:ext uri="{FF2B5EF4-FFF2-40B4-BE49-F238E27FC236}">
                    <a16:creationId xmlns:a16="http://schemas.microsoft.com/office/drawing/2014/main" id="{B0EB7E33-9608-5786-04D7-1FB8900E3BCC}"/>
                  </a:ext>
                </a:extLst>
              </p:cNvPr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082;p51">
                <a:extLst>
                  <a:ext uri="{FF2B5EF4-FFF2-40B4-BE49-F238E27FC236}">
                    <a16:creationId xmlns:a16="http://schemas.microsoft.com/office/drawing/2014/main" id="{703AC8C5-4668-7A7C-0C20-03932DD35338}"/>
                  </a:ext>
                </a:extLst>
              </p:cNvPr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083;p51">
                <a:extLst>
                  <a:ext uri="{FF2B5EF4-FFF2-40B4-BE49-F238E27FC236}">
                    <a16:creationId xmlns:a16="http://schemas.microsoft.com/office/drawing/2014/main" id="{15FD94A8-03CE-6902-7109-AF1552FDFB9F}"/>
                  </a:ext>
                </a:extLst>
              </p:cNvPr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084;p51">
                <a:extLst>
                  <a:ext uri="{FF2B5EF4-FFF2-40B4-BE49-F238E27FC236}">
                    <a16:creationId xmlns:a16="http://schemas.microsoft.com/office/drawing/2014/main" id="{E8CD4E9E-1613-0135-B0FC-F8B1C513566B}"/>
                  </a:ext>
                </a:extLst>
              </p:cNvPr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085;p51">
                <a:extLst>
                  <a:ext uri="{FF2B5EF4-FFF2-40B4-BE49-F238E27FC236}">
                    <a16:creationId xmlns:a16="http://schemas.microsoft.com/office/drawing/2014/main" id="{2AF4BC87-6B2E-64AD-A6C0-9EB19545399B}"/>
                  </a:ext>
                </a:extLst>
              </p:cNvPr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086;p51">
                <a:extLst>
                  <a:ext uri="{FF2B5EF4-FFF2-40B4-BE49-F238E27FC236}">
                    <a16:creationId xmlns:a16="http://schemas.microsoft.com/office/drawing/2014/main" id="{317153B1-35F4-29EA-01A6-5EBB8DA5A992}"/>
                  </a:ext>
                </a:extLst>
              </p:cNvPr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087;p51">
                <a:extLst>
                  <a:ext uri="{FF2B5EF4-FFF2-40B4-BE49-F238E27FC236}">
                    <a16:creationId xmlns:a16="http://schemas.microsoft.com/office/drawing/2014/main" id="{9FEA98C4-91C9-B77E-FF31-758188459B2F}"/>
                  </a:ext>
                </a:extLst>
              </p:cNvPr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088;p51">
                <a:extLst>
                  <a:ext uri="{FF2B5EF4-FFF2-40B4-BE49-F238E27FC236}">
                    <a16:creationId xmlns:a16="http://schemas.microsoft.com/office/drawing/2014/main" id="{8EA80F49-C6CD-1E3B-2699-4EC27ABD66E7}"/>
                  </a:ext>
                </a:extLst>
              </p:cNvPr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089;p51">
                <a:extLst>
                  <a:ext uri="{FF2B5EF4-FFF2-40B4-BE49-F238E27FC236}">
                    <a16:creationId xmlns:a16="http://schemas.microsoft.com/office/drawing/2014/main" id="{3E488E32-088B-4F22-E727-BF5565753DD3}"/>
                  </a:ext>
                </a:extLst>
              </p:cNvPr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090;p51">
                <a:extLst>
                  <a:ext uri="{FF2B5EF4-FFF2-40B4-BE49-F238E27FC236}">
                    <a16:creationId xmlns:a16="http://schemas.microsoft.com/office/drawing/2014/main" id="{EBF84859-9197-AE8F-0A55-49DD9C22FE08}"/>
                  </a:ext>
                </a:extLst>
              </p:cNvPr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091;p51">
                <a:extLst>
                  <a:ext uri="{FF2B5EF4-FFF2-40B4-BE49-F238E27FC236}">
                    <a16:creationId xmlns:a16="http://schemas.microsoft.com/office/drawing/2014/main" id="{A46C85F7-5836-E726-4CD9-C5740CB84196}"/>
                  </a:ext>
                </a:extLst>
              </p:cNvPr>
              <p:cNvSpPr/>
              <p:nvPr/>
            </p:nvSpPr>
            <p:spPr>
              <a:xfrm>
                <a:off x="-1421650" y="2296125"/>
                <a:ext cx="4907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2789" extrusionOk="0">
                    <a:moveTo>
                      <a:pt x="311" y="0"/>
                    </a:moveTo>
                    <a:cubicBezTo>
                      <a:pt x="311" y="0"/>
                      <a:pt x="136" y="1916"/>
                      <a:pt x="46" y="2348"/>
                    </a:cubicBezTo>
                    <a:cubicBezTo>
                      <a:pt x="0" y="2632"/>
                      <a:pt x="569" y="2788"/>
                      <a:pt x="1099" y="2788"/>
                    </a:cubicBezTo>
                    <a:cubicBezTo>
                      <a:pt x="1544" y="2788"/>
                      <a:pt x="1962" y="2678"/>
                      <a:pt x="1962" y="2439"/>
                    </a:cubicBezTo>
                    <a:cubicBezTo>
                      <a:pt x="1962" y="1916"/>
                      <a:pt x="1788" y="0"/>
                      <a:pt x="178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092;p51">
                <a:extLst>
                  <a:ext uri="{FF2B5EF4-FFF2-40B4-BE49-F238E27FC236}">
                    <a16:creationId xmlns:a16="http://schemas.microsoft.com/office/drawing/2014/main" id="{31D8C4E1-89F5-FBFB-F60C-E0B24CCA3F96}"/>
                  </a:ext>
                </a:extLst>
              </p:cNvPr>
              <p:cNvSpPr/>
              <p:nvPr/>
            </p:nvSpPr>
            <p:spPr>
              <a:xfrm>
                <a:off x="-1418250" y="2306925"/>
                <a:ext cx="456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394" extrusionOk="0">
                    <a:moveTo>
                      <a:pt x="1652" y="0"/>
                    </a:moveTo>
                    <a:lnTo>
                      <a:pt x="84" y="91"/>
                    </a:lnTo>
                    <a:cubicBezTo>
                      <a:pt x="84" y="439"/>
                      <a:pt x="0" y="962"/>
                      <a:pt x="0" y="1394"/>
                    </a:cubicBezTo>
                    <a:lnTo>
                      <a:pt x="1826" y="962"/>
                    </a:lnTo>
                    <a:cubicBezTo>
                      <a:pt x="1743" y="613"/>
                      <a:pt x="1743" y="265"/>
                      <a:pt x="1652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093;p51">
                <a:extLst>
                  <a:ext uri="{FF2B5EF4-FFF2-40B4-BE49-F238E27FC236}">
                    <a16:creationId xmlns:a16="http://schemas.microsoft.com/office/drawing/2014/main" id="{961F8450-3E8F-713B-3838-B522DF4BC98F}"/>
                  </a:ext>
                </a:extLst>
              </p:cNvPr>
              <p:cNvSpPr/>
              <p:nvPr/>
            </p:nvSpPr>
            <p:spPr>
              <a:xfrm>
                <a:off x="-1527125" y="2864350"/>
                <a:ext cx="117600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2353" extrusionOk="0">
                    <a:moveTo>
                      <a:pt x="4704" y="1"/>
                    </a:moveTo>
                    <a:lnTo>
                      <a:pt x="3045" y="175"/>
                    </a:lnTo>
                    <a:cubicBezTo>
                      <a:pt x="3045" y="175"/>
                      <a:pt x="0" y="1311"/>
                      <a:pt x="258" y="2091"/>
                    </a:cubicBezTo>
                    <a:cubicBezTo>
                      <a:pt x="340" y="2280"/>
                      <a:pt x="569" y="2352"/>
                      <a:pt x="885" y="2352"/>
                    </a:cubicBezTo>
                    <a:cubicBezTo>
                      <a:pt x="1597" y="2352"/>
                      <a:pt x="2751" y="1984"/>
                      <a:pt x="3659" y="1743"/>
                    </a:cubicBezTo>
                    <a:cubicBezTo>
                      <a:pt x="4091" y="1569"/>
                      <a:pt x="4613" y="1569"/>
                      <a:pt x="4704" y="1046"/>
                    </a:cubicBezTo>
                    <a:lnTo>
                      <a:pt x="470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094;p51">
                <a:extLst>
                  <a:ext uri="{FF2B5EF4-FFF2-40B4-BE49-F238E27FC236}">
                    <a16:creationId xmlns:a16="http://schemas.microsoft.com/office/drawing/2014/main" id="{5E57E5F7-FFD6-26A0-2BC2-E14C2B03E515}"/>
                  </a:ext>
                </a:extLst>
              </p:cNvPr>
              <p:cNvSpPr/>
              <p:nvPr/>
            </p:nvSpPr>
            <p:spPr>
              <a:xfrm>
                <a:off x="-1381325" y="2864350"/>
                <a:ext cx="117625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2353" extrusionOk="0">
                    <a:moveTo>
                      <a:pt x="1" y="1"/>
                    </a:moveTo>
                    <a:lnTo>
                      <a:pt x="1" y="1046"/>
                    </a:lnTo>
                    <a:cubicBezTo>
                      <a:pt x="91" y="1569"/>
                      <a:pt x="523" y="1569"/>
                      <a:pt x="1046" y="1743"/>
                    </a:cubicBezTo>
                    <a:cubicBezTo>
                      <a:pt x="1953" y="1984"/>
                      <a:pt x="3108" y="2352"/>
                      <a:pt x="3790" y="2352"/>
                    </a:cubicBezTo>
                    <a:cubicBezTo>
                      <a:pt x="4093" y="2352"/>
                      <a:pt x="4302" y="2280"/>
                      <a:pt x="4356" y="2091"/>
                    </a:cubicBezTo>
                    <a:cubicBezTo>
                      <a:pt x="4704" y="1311"/>
                      <a:pt x="1659" y="175"/>
                      <a:pt x="1659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095;p51">
                <a:extLst>
                  <a:ext uri="{FF2B5EF4-FFF2-40B4-BE49-F238E27FC236}">
                    <a16:creationId xmlns:a16="http://schemas.microsoft.com/office/drawing/2014/main" id="{2B70407C-11ED-7729-0E72-6FC2E147C6B0}"/>
                  </a:ext>
                </a:extLst>
              </p:cNvPr>
              <p:cNvSpPr/>
              <p:nvPr/>
            </p:nvSpPr>
            <p:spPr>
              <a:xfrm>
                <a:off x="-1461800" y="2496925"/>
                <a:ext cx="130675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3724" extrusionOk="0">
                    <a:moveTo>
                      <a:pt x="2614" y="0"/>
                    </a:moveTo>
                    <a:cubicBezTo>
                      <a:pt x="1307" y="0"/>
                      <a:pt x="0" y="459"/>
                      <a:pt x="0" y="1375"/>
                    </a:cubicBezTo>
                    <a:cubicBezTo>
                      <a:pt x="0" y="3201"/>
                      <a:pt x="781" y="3723"/>
                      <a:pt x="2614" y="3723"/>
                    </a:cubicBezTo>
                    <a:cubicBezTo>
                      <a:pt x="4439" y="3723"/>
                      <a:pt x="5227" y="3465"/>
                      <a:pt x="5227" y="1375"/>
                    </a:cubicBezTo>
                    <a:cubicBezTo>
                      <a:pt x="5227" y="459"/>
                      <a:pt x="3920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096;p51">
                <a:extLst>
                  <a:ext uri="{FF2B5EF4-FFF2-40B4-BE49-F238E27FC236}">
                    <a16:creationId xmlns:a16="http://schemas.microsoft.com/office/drawing/2014/main" id="{E9837D26-3A76-0907-4888-222331063934}"/>
                  </a:ext>
                </a:extLst>
              </p:cNvPr>
              <p:cNvSpPr/>
              <p:nvPr/>
            </p:nvSpPr>
            <p:spPr>
              <a:xfrm>
                <a:off x="-1461800" y="2509500"/>
                <a:ext cx="674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8795" extrusionOk="0">
                    <a:moveTo>
                      <a:pt x="1303" y="1"/>
                    </a:moveTo>
                    <a:cubicBezTo>
                      <a:pt x="607" y="1"/>
                      <a:pt x="0" y="259"/>
                      <a:pt x="0" y="1130"/>
                    </a:cubicBezTo>
                    <a:lnTo>
                      <a:pt x="175" y="7666"/>
                    </a:lnTo>
                    <a:cubicBezTo>
                      <a:pt x="175" y="8363"/>
                      <a:pt x="697" y="8795"/>
                      <a:pt x="1220" y="8795"/>
                    </a:cubicBezTo>
                    <a:cubicBezTo>
                      <a:pt x="1826" y="8795"/>
                      <a:pt x="2349" y="8363"/>
                      <a:pt x="2349" y="7666"/>
                    </a:cubicBezTo>
                    <a:lnTo>
                      <a:pt x="2614" y="1130"/>
                    </a:lnTo>
                    <a:cubicBezTo>
                      <a:pt x="2697" y="259"/>
                      <a:pt x="2091" y="1"/>
                      <a:pt x="1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097;p51">
                <a:extLst>
                  <a:ext uri="{FF2B5EF4-FFF2-40B4-BE49-F238E27FC236}">
                    <a16:creationId xmlns:a16="http://schemas.microsoft.com/office/drawing/2014/main" id="{1CCDE6B2-952A-E6B0-689F-93A328F6411B}"/>
                  </a:ext>
                </a:extLst>
              </p:cNvPr>
              <p:cNvSpPr/>
              <p:nvPr/>
            </p:nvSpPr>
            <p:spPr>
              <a:xfrm>
                <a:off x="-1457450" y="2672750"/>
                <a:ext cx="5437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7972" extrusionOk="0">
                    <a:moveTo>
                      <a:pt x="1046" y="0"/>
                    </a:moveTo>
                    <a:cubicBezTo>
                      <a:pt x="523" y="0"/>
                      <a:pt x="1" y="523"/>
                      <a:pt x="1" y="1136"/>
                    </a:cubicBezTo>
                    <a:lnTo>
                      <a:pt x="175" y="7839"/>
                    </a:lnTo>
                    <a:cubicBezTo>
                      <a:pt x="175" y="7839"/>
                      <a:pt x="573" y="7972"/>
                      <a:pt x="1042" y="7972"/>
                    </a:cubicBezTo>
                    <a:cubicBezTo>
                      <a:pt x="1332" y="7972"/>
                      <a:pt x="1650" y="7921"/>
                      <a:pt x="1917" y="7755"/>
                    </a:cubicBezTo>
                    <a:cubicBezTo>
                      <a:pt x="1917" y="7581"/>
                      <a:pt x="2175" y="1136"/>
                      <a:pt x="2175" y="1136"/>
                    </a:cubicBezTo>
                    <a:cubicBezTo>
                      <a:pt x="2175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098;p51">
                <a:extLst>
                  <a:ext uri="{FF2B5EF4-FFF2-40B4-BE49-F238E27FC236}">
                    <a16:creationId xmlns:a16="http://schemas.microsoft.com/office/drawing/2014/main" id="{BDA3EADB-C381-54E7-A400-8F2E0EA7BCF4}"/>
                  </a:ext>
                </a:extLst>
              </p:cNvPr>
              <p:cNvSpPr/>
              <p:nvPr/>
            </p:nvSpPr>
            <p:spPr>
              <a:xfrm>
                <a:off x="-1396475" y="2509500"/>
                <a:ext cx="653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8795" extrusionOk="0">
                    <a:moveTo>
                      <a:pt x="1304" y="1"/>
                    </a:moveTo>
                    <a:cubicBezTo>
                      <a:pt x="607" y="1"/>
                      <a:pt x="1" y="259"/>
                      <a:pt x="1" y="1130"/>
                    </a:cubicBezTo>
                    <a:lnTo>
                      <a:pt x="349" y="7666"/>
                    </a:lnTo>
                    <a:cubicBezTo>
                      <a:pt x="349" y="8363"/>
                      <a:pt x="781" y="8795"/>
                      <a:pt x="1394" y="8795"/>
                    </a:cubicBezTo>
                    <a:cubicBezTo>
                      <a:pt x="2000" y="8795"/>
                      <a:pt x="2439" y="8363"/>
                      <a:pt x="2439" y="7666"/>
                    </a:cubicBezTo>
                    <a:lnTo>
                      <a:pt x="2614" y="1130"/>
                    </a:lnTo>
                    <a:cubicBezTo>
                      <a:pt x="2614" y="259"/>
                      <a:pt x="2091" y="1"/>
                      <a:pt x="13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099;p51">
                <a:extLst>
                  <a:ext uri="{FF2B5EF4-FFF2-40B4-BE49-F238E27FC236}">
                    <a16:creationId xmlns:a16="http://schemas.microsoft.com/office/drawing/2014/main" id="{14912415-73D6-ADF2-024A-C3040E34A95E}"/>
                  </a:ext>
                </a:extLst>
              </p:cNvPr>
              <p:cNvSpPr/>
              <p:nvPr/>
            </p:nvSpPr>
            <p:spPr>
              <a:xfrm>
                <a:off x="-1387775" y="2672750"/>
                <a:ext cx="52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7972" extrusionOk="0">
                    <a:moveTo>
                      <a:pt x="1046" y="0"/>
                    </a:moveTo>
                    <a:cubicBezTo>
                      <a:pt x="433" y="0"/>
                      <a:pt x="1" y="523"/>
                      <a:pt x="1" y="1136"/>
                    </a:cubicBezTo>
                    <a:cubicBezTo>
                      <a:pt x="1" y="1136"/>
                      <a:pt x="259" y="7581"/>
                      <a:pt x="259" y="7755"/>
                    </a:cubicBezTo>
                    <a:cubicBezTo>
                      <a:pt x="525" y="7921"/>
                      <a:pt x="843" y="7972"/>
                      <a:pt x="1134" y="7972"/>
                    </a:cubicBezTo>
                    <a:cubicBezTo>
                      <a:pt x="1602" y="7972"/>
                      <a:pt x="2001" y="7839"/>
                      <a:pt x="2001" y="7839"/>
                    </a:cubicBezTo>
                    <a:lnTo>
                      <a:pt x="2091" y="1136"/>
                    </a:lnTo>
                    <a:cubicBezTo>
                      <a:pt x="2091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100;p51">
                <a:extLst>
                  <a:ext uri="{FF2B5EF4-FFF2-40B4-BE49-F238E27FC236}">
                    <a16:creationId xmlns:a16="http://schemas.microsoft.com/office/drawing/2014/main" id="{425F15FE-09FD-40CA-F9CA-E6F83962F1F9}"/>
                  </a:ext>
                </a:extLst>
              </p:cNvPr>
              <p:cNvSpPr/>
              <p:nvPr/>
            </p:nvSpPr>
            <p:spPr>
              <a:xfrm>
                <a:off x="-1453100" y="2509500"/>
                <a:ext cx="115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3137" extrusionOk="0">
                    <a:moveTo>
                      <a:pt x="872" y="433"/>
                    </a:moveTo>
                    <a:cubicBezTo>
                      <a:pt x="1130" y="433"/>
                      <a:pt x="1394" y="781"/>
                      <a:pt x="1394" y="1220"/>
                    </a:cubicBezTo>
                    <a:cubicBezTo>
                      <a:pt x="1394" y="1652"/>
                      <a:pt x="1130" y="2001"/>
                      <a:pt x="872" y="2001"/>
                    </a:cubicBezTo>
                    <a:cubicBezTo>
                      <a:pt x="523" y="2001"/>
                      <a:pt x="259" y="1652"/>
                      <a:pt x="259" y="1220"/>
                    </a:cubicBezTo>
                    <a:cubicBezTo>
                      <a:pt x="259" y="781"/>
                      <a:pt x="523" y="433"/>
                      <a:pt x="872" y="433"/>
                    </a:cubicBezTo>
                    <a:close/>
                    <a:moveTo>
                      <a:pt x="3833" y="433"/>
                    </a:moveTo>
                    <a:cubicBezTo>
                      <a:pt x="4091" y="433"/>
                      <a:pt x="4356" y="781"/>
                      <a:pt x="4356" y="1220"/>
                    </a:cubicBezTo>
                    <a:cubicBezTo>
                      <a:pt x="4356" y="1652"/>
                      <a:pt x="4091" y="2001"/>
                      <a:pt x="3833" y="2001"/>
                    </a:cubicBezTo>
                    <a:cubicBezTo>
                      <a:pt x="3485" y="2001"/>
                      <a:pt x="3311" y="1652"/>
                      <a:pt x="3311" y="1220"/>
                    </a:cubicBezTo>
                    <a:cubicBezTo>
                      <a:pt x="3311" y="781"/>
                      <a:pt x="3485" y="433"/>
                      <a:pt x="3833" y="433"/>
                    </a:cubicBezTo>
                    <a:close/>
                    <a:moveTo>
                      <a:pt x="1130" y="1"/>
                    </a:moveTo>
                    <a:cubicBezTo>
                      <a:pt x="523" y="1"/>
                      <a:pt x="1" y="698"/>
                      <a:pt x="1" y="1569"/>
                    </a:cubicBezTo>
                    <a:cubicBezTo>
                      <a:pt x="1" y="2440"/>
                      <a:pt x="523" y="3137"/>
                      <a:pt x="1130" y="3137"/>
                    </a:cubicBezTo>
                    <a:cubicBezTo>
                      <a:pt x="1569" y="3137"/>
                      <a:pt x="2175" y="2698"/>
                      <a:pt x="2349" y="2091"/>
                    </a:cubicBezTo>
                    <a:cubicBezTo>
                      <a:pt x="2523" y="2698"/>
                      <a:pt x="3046" y="3137"/>
                      <a:pt x="3569" y="3137"/>
                    </a:cubicBezTo>
                    <a:cubicBezTo>
                      <a:pt x="4182" y="3137"/>
                      <a:pt x="4614" y="2440"/>
                      <a:pt x="4614" y="1569"/>
                    </a:cubicBezTo>
                    <a:cubicBezTo>
                      <a:pt x="4614" y="698"/>
                      <a:pt x="4182" y="1"/>
                      <a:pt x="3569" y="1"/>
                    </a:cubicBezTo>
                    <a:cubicBezTo>
                      <a:pt x="3046" y="1"/>
                      <a:pt x="2523" y="433"/>
                      <a:pt x="2349" y="1046"/>
                    </a:cubicBezTo>
                    <a:cubicBezTo>
                      <a:pt x="2175" y="433"/>
                      <a:pt x="1569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101;p51">
                <a:extLst>
                  <a:ext uri="{FF2B5EF4-FFF2-40B4-BE49-F238E27FC236}">
                    <a16:creationId xmlns:a16="http://schemas.microsoft.com/office/drawing/2014/main" id="{C782431E-47CF-D72B-3A0D-3DBC489A1C48}"/>
                  </a:ext>
                </a:extLst>
              </p:cNvPr>
              <p:cNvSpPr/>
              <p:nvPr/>
            </p:nvSpPr>
            <p:spPr>
              <a:xfrm>
                <a:off x="-1440025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84"/>
                      <a:pt x="0" y="258"/>
                    </a:cubicBezTo>
                    <a:cubicBezTo>
                      <a:pt x="0" y="349"/>
                      <a:pt x="258" y="523"/>
                      <a:pt x="432" y="523"/>
                    </a:cubicBezTo>
                    <a:cubicBezTo>
                      <a:pt x="697" y="523"/>
                      <a:pt x="871" y="349"/>
                      <a:pt x="871" y="258"/>
                    </a:cubicBezTo>
                    <a:cubicBezTo>
                      <a:pt x="871" y="84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102;p51">
                <a:extLst>
                  <a:ext uri="{FF2B5EF4-FFF2-40B4-BE49-F238E27FC236}">
                    <a16:creationId xmlns:a16="http://schemas.microsoft.com/office/drawing/2014/main" id="{56690072-508F-CAC4-15B0-37E1AD312026}"/>
                  </a:ext>
                </a:extLst>
              </p:cNvPr>
              <p:cNvSpPr/>
              <p:nvPr/>
            </p:nvSpPr>
            <p:spPr>
              <a:xfrm>
                <a:off x="-1440025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91"/>
                      <a:pt x="0" y="265"/>
                    </a:cubicBezTo>
                    <a:cubicBezTo>
                      <a:pt x="0" y="439"/>
                      <a:pt x="258" y="523"/>
                      <a:pt x="432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103;p51">
                <a:extLst>
                  <a:ext uri="{FF2B5EF4-FFF2-40B4-BE49-F238E27FC236}">
                    <a16:creationId xmlns:a16="http://schemas.microsoft.com/office/drawing/2014/main" id="{F8618ADF-3376-267C-47B0-3AB888AEA660}"/>
                  </a:ext>
                </a:extLst>
              </p:cNvPr>
              <p:cNvSpPr/>
              <p:nvPr/>
            </p:nvSpPr>
            <p:spPr>
              <a:xfrm>
                <a:off x="-1433575" y="2609675"/>
                <a:ext cx="1100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56" extrusionOk="0">
                    <a:moveTo>
                      <a:pt x="0" y="1"/>
                    </a:moveTo>
                    <a:lnTo>
                      <a:pt x="0" y="4356"/>
                    </a:lnTo>
                    <a:lnTo>
                      <a:pt x="439" y="435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104;p51">
                <a:extLst>
                  <a:ext uri="{FF2B5EF4-FFF2-40B4-BE49-F238E27FC236}">
                    <a16:creationId xmlns:a16="http://schemas.microsoft.com/office/drawing/2014/main" id="{9E2D0B50-3868-5256-685A-BE4686C5365F}"/>
                  </a:ext>
                </a:extLst>
              </p:cNvPr>
              <p:cNvSpPr/>
              <p:nvPr/>
            </p:nvSpPr>
            <p:spPr>
              <a:xfrm>
                <a:off x="-14423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40" y="0"/>
                    </a:moveTo>
                    <a:cubicBezTo>
                      <a:pt x="266" y="0"/>
                      <a:pt x="1" y="91"/>
                      <a:pt x="1" y="265"/>
                    </a:cubicBezTo>
                    <a:cubicBezTo>
                      <a:pt x="1" y="439"/>
                      <a:pt x="266" y="523"/>
                      <a:pt x="440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105;p51">
                <a:extLst>
                  <a:ext uri="{FF2B5EF4-FFF2-40B4-BE49-F238E27FC236}">
                    <a16:creationId xmlns:a16="http://schemas.microsoft.com/office/drawing/2014/main" id="{79A25881-16A3-9A01-BE7E-8C88EA9DFEC1}"/>
                  </a:ext>
                </a:extLst>
              </p:cNvPr>
              <p:cNvSpPr/>
              <p:nvPr/>
            </p:nvSpPr>
            <p:spPr>
              <a:xfrm>
                <a:off x="-14423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40" y="1"/>
                    </a:moveTo>
                    <a:cubicBezTo>
                      <a:pt x="266" y="1"/>
                      <a:pt x="1" y="85"/>
                      <a:pt x="1" y="259"/>
                    </a:cubicBezTo>
                    <a:cubicBezTo>
                      <a:pt x="1" y="433"/>
                      <a:pt x="266" y="523"/>
                      <a:pt x="440" y="523"/>
                    </a:cubicBezTo>
                    <a:cubicBezTo>
                      <a:pt x="698" y="523"/>
                      <a:pt x="872" y="433"/>
                      <a:pt x="872" y="259"/>
                    </a:cubicBezTo>
                    <a:cubicBezTo>
                      <a:pt x="872" y="85"/>
                      <a:pt x="698" y="1"/>
                      <a:pt x="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106;p51">
                <a:extLst>
                  <a:ext uri="{FF2B5EF4-FFF2-40B4-BE49-F238E27FC236}">
                    <a16:creationId xmlns:a16="http://schemas.microsoft.com/office/drawing/2014/main" id="{AD98D0AC-DEB3-F8A0-1C9E-B49E9066EFBF}"/>
                  </a:ext>
                </a:extLst>
              </p:cNvPr>
              <p:cNvSpPr/>
              <p:nvPr/>
            </p:nvSpPr>
            <p:spPr>
              <a:xfrm>
                <a:off x="-1435675" y="27467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107;p51">
                <a:extLst>
                  <a:ext uri="{FF2B5EF4-FFF2-40B4-BE49-F238E27FC236}">
                    <a16:creationId xmlns:a16="http://schemas.microsoft.com/office/drawing/2014/main" id="{BB971BBB-89A3-396B-536A-E05492A448AC}"/>
                  </a:ext>
                </a:extLst>
              </p:cNvPr>
              <p:cNvSpPr/>
              <p:nvPr/>
            </p:nvSpPr>
            <p:spPr>
              <a:xfrm>
                <a:off x="-1370350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84"/>
                      <a:pt x="1" y="258"/>
                    </a:cubicBezTo>
                    <a:cubicBezTo>
                      <a:pt x="1" y="349"/>
                      <a:pt x="175" y="523"/>
                      <a:pt x="433" y="523"/>
                    </a:cubicBezTo>
                    <a:cubicBezTo>
                      <a:pt x="698" y="523"/>
                      <a:pt x="872" y="349"/>
                      <a:pt x="872" y="258"/>
                    </a:cubicBezTo>
                    <a:cubicBezTo>
                      <a:pt x="872" y="84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108;p51">
                <a:extLst>
                  <a:ext uri="{FF2B5EF4-FFF2-40B4-BE49-F238E27FC236}">
                    <a16:creationId xmlns:a16="http://schemas.microsoft.com/office/drawing/2014/main" id="{79239C77-4285-E4B8-A90D-C2F5A1D6A8A9}"/>
                  </a:ext>
                </a:extLst>
              </p:cNvPr>
              <p:cNvSpPr/>
              <p:nvPr/>
            </p:nvSpPr>
            <p:spPr>
              <a:xfrm>
                <a:off x="-1370350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91"/>
                      <a:pt x="1" y="265"/>
                    </a:cubicBezTo>
                    <a:cubicBezTo>
                      <a:pt x="1" y="439"/>
                      <a:pt x="175" y="523"/>
                      <a:pt x="433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109;p51">
                <a:extLst>
                  <a:ext uri="{FF2B5EF4-FFF2-40B4-BE49-F238E27FC236}">
                    <a16:creationId xmlns:a16="http://schemas.microsoft.com/office/drawing/2014/main" id="{ECAE87CE-A451-C0AF-7542-EFA875F08ED6}"/>
                  </a:ext>
                </a:extLst>
              </p:cNvPr>
              <p:cNvSpPr/>
              <p:nvPr/>
            </p:nvSpPr>
            <p:spPr>
              <a:xfrm>
                <a:off x="-1366000" y="26096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85" y="1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1110;p51">
                <a:extLst>
                  <a:ext uri="{FF2B5EF4-FFF2-40B4-BE49-F238E27FC236}">
                    <a16:creationId xmlns:a16="http://schemas.microsoft.com/office/drawing/2014/main" id="{A09B6D03-E6CC-C170-2624-B40940EB4878}"/>
                  </a:ext>
                </a:extLst>
              </p:cNvPr>
              <p:cNvSpPr/>
              <p:nvPr/>
            </p:nvSpPr>
            <p:spPr>
              <a:xfrm>
                <a:off x="-13726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9" y="0"/>
                    </a:moveTo>
                    <a:cubicBezTo>
                      <a:pt x="174" y="0"/>
                      <a:pt x="0" y="91"/>
                      <a:pt x="0" y="265"/>
                    </a:cubicBezTo>
                    <a:cubicBezTo>
                      <a:pt x="0" y="439"/>
                      <a:pt x="174" y="523"/>
                      <a:pt x="439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1111;p51">
                <a:extLst>
                  <a:ext uri="{FF2B5EF4-FFF2-40B4-BE49-F238E27FC236}">
                    <a16:creationId xmlns:a16="http://schemas.microsoft.com/office/drawing/2014/main" id="{278D9BD4-5D3A-0AF9-1B2B-972BD590E220}"/>
                  </a:ext>
                </a:extLst>
              </p:cNvPr>
              <p:cNvSpPr/>
              <p:nvPr/>
            </p:nvSpPr>
            <p:spPr>
              <a:xfrm>
                <a:off x="-13726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39" y="1"/>
                    </a:moveTo>
                    <a:cubicBezTo>
                      <a:pt x="174" y="1"/>
                      <a:pt x="0" y="85"/>
                      <a:pt x="0" y="259"/>
                    </a:cubicBezTo>
                    <a:cubicBezTo>
                      <a:pt x="0" y="433"/>
                      <a:pt x="174" y="523"/>
                      <a:pt x="439" y="523"/>
                    </a:cubicBezTo>
                    <a:cubicBezTo>
                      <a:pt x="697" y="523"/>
                      <a:pt x="871" y="433"/>
                      <a:pt x="871" y="259"/>
                    </a:cubicBezTo>
                    <a:cubicBezTo>
                      <a:pt x="871" y="85"/>
                      <a:pt x="697" y="1"/>
                      <a:pt x="4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1112;p51">
                <a:extLst>
                  <a:ext uri="{FF2B5EF4-FFF2-40B4-BE49-F238E27FC236}">
                    <a16:creationId xmlns:a16="http://schemas.microsoft.com/office/drawing/2014/main" id="{25A4C177-2F69-6A2D-EDDF-5954A20890AE}"/>
                  </a:ext>
                </a:extLst>
              </p:cNvPr>
              <p:cNvSpPr/>
              <p:nvPr/>
            </p:nvSpPr>
            <p:spPr>
              <a:xfrm>
                <a:off x="-1366000" y="2746775"/>
                <a:ext cx="875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349" y="4356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113;p51">
                <a:extLst>
                  <a:ext uri="{FF2B5EF4-FFF2-40B4-BE49-F238E27FC236}">
                    <a16:creationId xmlns:a16="http://schemas.microsoft.com/office/drawing/2014/main" id="{564BCF1C-B324-B0DD-A024-1C4377E32B26}"/>
                  </a:ext>
                </a:extLst>
              </p:cNvPr>
              <p:cNvSpPr/>
              <p:nvPr/>
            </p:nvSpPr>
            <p:spPr>
              <a:xfrm>
                <a:off x="-1165650" y="2053400"/>
                <a:ext cx="170025" cy="16322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6529" extrusionOk="0">
                    <a:moveTo>
                      <a:pt x="3063" y="0"/>
                    </a:moveTo>
                    <a:cubicBezTo>
                      <a:pt x="2769" y="0"/>
                      <a:pt x="2445" y="41"/>
                      <a:pt x="2091" y="128"/>
                    </a:cubicBezTo>
                    <a:lnTo>
                      <a:pt x="0" y="6309"/>
                    </a:lnTo>
                    <a:cubicBezTo>
                      <a:pt x="514" y="6460"/>
                      <a:pt x="994" y="6528"/>
                      <a:pt x="1440" y="6528"/>
                    </a:cubicBezTo>
                    <a:cubicBezTo>
                      <a:pt x="5786" y="6528"/>
                      <a:pt x="6801" y="0"/>
                      <a:pt x="306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114;p51">
                <a:extLst>
                  <a:ext uri="{FF2B5EF4-FFF2-40B4-BE49-F238E27FC236}">
                    <a16:creationId xmlns:a16="http://schemas.microsoft.com/office/drawing/2014/main" id="{295C14B2-7AF2-536E-62A5-1C701D82C0B4}"/>
                  </a:ext>
                </a:extLst>
              </p:cNvPr>
              <p:cNvSpPr/>
              <p:nvPr/>
            </p:nvSpPr>
            <p:spPr>
              <a:xfrm>
                <a:off x="-1117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1576" y="0"/>
                    </a:moveTo>
                    <a:cubicBezTo>
                      <a:pt x="1521" y="0"/>
                      <a:pt x="1478" y="23"/>
                      <a:pt x="1478" y="68"/>
                    </a:cubicBezTo>
                    <a:lnTo>
                      <a:pt x="1" y="2159"/>
                    </a:lnTo>
                    <a:lnTo>
                      <a:pt x="1" y="2242"/>
                    </a:lnTo>
                    <a:cubicBezTo>
                      <a:pt x="1" y="2333"/>
                      <a:pt x="1" y="2416"/>
                      <a:pt x="84" y="2416"/>
                    </a:cubicBezTo>
                    <a:lnTo>
                      <a:pt x="1394" y="2855"/>
                    </a:lnTo>
                    <a:cubicBezTo>
                      <a:pt x="1418" y="2880"/>
                      <a:pt x="1450" y="2890"/>
                      <a:pt x="1483" y="2890"/>
                    </a:cubicBezTo>
                    <a:cubicBezTo>
                      <a:pt x="1564" y="2890"/>
                      <a:pt x="1652" y="2829"/>
                      <a:pt x="1652" y="2765"/>
                    </a:cubicBezTo>
                    <a:cubicBezTo>
                      <a:pt x="1652" y="2681"/>
                      <a:pt x="1652" y="2591"/>
                      <a:pt x="1568" y="2591"/>
                    </a:cubicBezTo>
                    <a:lnTo>
                      <a:pt x="433" y="2159"/>
                    </a:lnTo>
                    <a:lnTo>
                      <a:pt x="1743" y="242"/>
                    </a:lnTo>
                    <a:cubicBezTo>
                      <a:pt x="1826" y="152"/>
                      <a:pt x="1743" y="68"/>
                      <a:pt x="1743" y="68"/>
                    </a:cubicBezTo>
                    <a:cubicBezTo>
                      <a:pt x="1697" y="23"/>
                      <a:pt x="1631" y="0"/>
                      <a:pt x="157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115;p51">
                <a:extLst>
                  <a:ext uri="{FF2B5EF4-FFF2-40B4-BE49-F238E27FC236}">
                    <a16:creationId xmlns:a16="http://schemas.microsoft.com/office/drawing/2014/main" id="{BEEC109F-4868-0F9F-7D2E-47387944A3ED}"/>
                  </a:ext>
                </a:extLst>
              </p:cNvPr>
              <p:cNvSpPr/>
              <p:nvPr/>
            </p:nvSpPr>
            <p:spPr>
              <a:xfrm>
                <a:off x="-1797400" y="2050125"/>
                <a:ext cx="174475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6979" h="6580" extrusionOk="0">
                    <a:moveTo>
                      <a:pt x="3973" y="0"/>
                    </a:moveTo>
                    <a:cubicBezTo>
                      <a:pt x="0" y="0"/>
                      <a:pt x="1095" y="6579"/>
                      <a:pt x="5512" y="6579"/>
                    </a:cubicBezTo>
                    <a:cubicBezTo>
                      <a:pt x="5967" y="6579"/>
                      <a:pt x="6456" y="6510"/>
                      <a:pt x="6979" y="6356"/>
                    </a:cubicBezTo>
                    <a:lnTo>
                      <a:pt x="4798" y="85"/>
                    </a:lnTo>
                    <a:cubicBezTo>
                      <a:pt x="4502" y="27"/>
                      <a:pt x="4227" y="0"/>
                      <a:pt x="397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1116;p51">
                <a:extLst>
                  <a:ext uri="{FF2B5EF4-FFF2-40B4-BE49-F238E27FC236}">
                    <a16:creationId xmlns:a16="http://schemas.microsoft.com/office/drawing/2014/main" id="{FD987B82-884B-D450-038A-C9453D860FE3}"/>
                  </a:ext>
                </a:extLst>
              </p:cNvPr>
              <p:cNvSpPr/>
              <p:nvPr/>
            </p:nvSpPr>
            <p:spPr>
              <a:xfrm>
                <a:off x="-1718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216" y="0"/>
                    </a:moveTo>
                    <a:cubicBezTo>
                      <a:pt x="173" y="0"/>
                      <a:pt x="129" y="23"/>
                      <a:pt x="84" y="68"/>
                    </a:cubicBezTo>
                    <a:cubicBezTo>
                      <a:pt x="0" y="68"/>
                      <a:pt x="0" y="152"/>
                      <a:pt x="84" y="242"/>
                    </a:cubicBezTo>
                    <a:lnTo>
                      <a:pt x="1394" y="2159"/>
                    </a:lnTo>
                    <a:lnTo>
                      <a:pt x="258" y="2591"/>
                    </a:lnTo>
                    <a:cubicBezTo>
                      <a:pt x="175" y="2591"/>
                      <a:pt x="175" y="2681"/>
                      <a:pt x="175" y="2765"/>
                    </a:cubicBezTo>
                    <a:cubicBezTo>
                      <a:pt x="175" y="2829"/>
                      <a:pt x="262" y="2890"/>
                      <a:pt x="343" y="2890"/>
                    </a:cubicBezTo>
                    <a:cubicBezTo>
                      <a:pt x="376" y="2890"/>
                      <a:pt x="408" y="2880"/>
                      <a:pt x="432" y="2855"/>
                    </a:cubicBezTo>
                    <a:lnTo>
                      <a:pt x="1742" y="2416"/>
                    </a:lnTo>
                    <a:cubicBezTo>
                      <a:pt x="1742" y="2416"/>
                      <a:pt x="1826" y="2333"/>
                      <a:pt x="1826" y="2242"/>
                    </a:cubicBezTo>
                    <a:lnTo>
                      <a:pt x="1826" y="2159"/>
                    </a:lnTo>
                    <a:lnTo>
                      <a:pt x="349" y="68"/>
                    </a:lnTo>
                    <a:cubicBezTo>
                      <a:pt x="304" y="23"/>
                      <a:pt x="260" y="0"/>
                      <a:pt x="21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1117;p51">
                <a:extLst>
                  <a:ext uri="{FF2B5EF4-FFF2-40B4-BE49-F238E27FC236}">
                    <a16:creationId xmlns:a16="http://schemas.microsoft.com/office/drawing/2014/main" id="{02EA200F-B087-A5D0-7BE3-5F101A2C7165}"/>
                  </a:ext>
                </a:extLst>
              </p:cNvPr>
              <p:cNvSpPr/>
              <p:nvPr/>
            </p:nvSpPr>
            <p:spPr>
              <a:xfrm>
                <a:off x="-1679550" y="1897550"/>
                <a:ext cx="568275" cy="416025"/>
              </a:xfrm>
              <a:custGeom>
                <a:avLst/>
                <a:gdLst/>
                <a:ahLst/>
                <a:cxnLst/>
                <a:rect l="l" t="t" r="r" b="b"/>
                <a:pathLst>
                  <a:path w="22731" h="16641" extrusionOk="0">
                    <a:moveTo>
                      <a:pt x="18375" y="0"/>
                    </a:moveTo>
                    <a:cubicBezTo>
                      <a:pt x="11581" y="1658"/>
                      <a:pt x="1478" y="2787"/>
                      <a:pt x="1478" y="2787"/>
                    </a:cubicBezTo>
                    <a:cubicBezTo>
                      <a:pt x="1478" y="2787"/>
                      <a:pt x="871" y="5665"/>
                      <a:pt x="0" y="6097"/>
                    </a:cubicBezTo>
                    <a:cubicBezTo>
                      <a:pt x="256" y="11455"/>
                      <a:pt x="1630" y="16641"/>
                      <a:pt x="11096" y="16641"/>
                    </a:cubicBezTo>
                    <a:cubicBezTo>
                      <a:pt x="11171" y="16641"/>
                      <a:pt x="11247" y="16640"/>
                      <a:pt x="11324" y="16640"/>
                    </a:cubicBezTo>
                    <a:cubicBezTo>
                      <a:pt x="20640" y="16466"/>
                      <a:pt x="22473" y="11497"/>
                      <a:pt x="22730" y="6362"/>
                    </a:cubicBezTo>
                    <a:cubicBezTo>
                      <a:pt x="20382" y="5749"/>
                      <a:pt x="18375" y="0"/>
                      <a:pt x="18375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1118;p51">
                <a:extLst>
                  <a:ext uri="{FF2B5EF4-FFF2-40B4-BE49-F238E27FC236}">
                    <a16:creationId xmlns:a16="http://schemas.microsoft.com/office/drawing/2014/main" id="{F8F3FA9B-7835-9F69-D4F6-AE91772422D6}"/>
                  </a:ext>
                </a:extLst>
              </p:cNvPr>
              <p:cNvSpPr/>
              <p:nvPr/>
            </p:nvSpPr>
            <p:spPr>
              <a:xfrm>
                <a:off x="-1633925" y="2089050"/>
                <a:ext cx="113275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456" extrusionOk="0">
                    <a:moveTo>
                      <a:pt x="2328" y="0"/>
                    </a:moveTo>
                    <a:cubicBezTo>
                      <a:pt x="2280" y="0"/>
                      <a:pt x="2231" y="2"/>
                      <a:pt x="2182" y="5"/>
                    </a:cubicBezTo>
                    <a:cubicBezTo>
                      <a:pt x="963" y="5"/>
                      <a:pt x="1" y="967"/>
                      <a:pt x="1" y="2270"/>
                    </a:cubicBezTo>
                    <a:cubicBezTo>
                      <a:pt x="1" y="3443"/>
                      <a:pt x="969" y="4455"/>
                      <a:pt x="2129" y="4455"/>
                    </a:cubicBezTo>
                    <a:cubicBezTo>
                      <a:pt x="2174" y="4455"/>
                      <a:pt x="2220" y="4454"/>
                      <a:pt x="2266" y="4451"/>
                    </a:cubicBezTo>
                    <a:cubicBezTo>
                      <a:pt x="3485" y="4451"/>
                      <a:pt x="4530" y="3489"/>
                      <a:pt x="4447" y="2186"/>
                    </a:cubicBezTo>
                    <a:cubicBezTo>
                      <a:pt x="4447" y="1012"/>
                      <a:pt x="3556" y="0"/>
                      <a:pt x="2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1119;p51">
                <a:extLst>
                  <a:ext uri="{FF2B5EF4-FFF2-40B4-BE49-F238E27FC236}">
                    <a16:creationId xmlns:a16="http://schemas.microsoft.com/office/drawing/2014/main" id="{D675D997-CE89-B40C-FA02-1000869FD153}"/>
                  </a:ext>
                </a:extLst>
              </p:cNvPr>
              <p:cNvSpPr/>
              <p:nvPr/>
            </p:nvSpPr>
            <p:spPr>
              <a:xfrm>
                <a:off x="-1544550" y="1980275"/>
                <a:ext cx="78425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18" extrusionOk="0">
                    <a:moveTo>
                      <a:pt x="2523" y="1"/>
                    </a:moveTo>
                    <a:cubicBezTo>
                      <a:pt x="2175" y="1"/>
                      <a:pt x="1652" y="91"/>
                      <a:pt x="1220" y="349"/>
                    </a:cubicBezTo>
                    <a:cubicBezTo>
                      <a:pt x="955" y="440"/>
                      <a:pt x="697" y="614"/>
                      <a:pt x="523" y="788"/>
                    </a:cubicBezTo>
                    <a:cubicBezTo>
                      <a:pt x="349" y="1046"/>
                      <a:pt x="175" y="1311"/>
                      <a:pt x="1" y="1659"/>
                    </a:cubicBezTo>
                    <a:cubicBezTo>
                      <a:pt x="1" y="1743"/>
                      <a:pt x="84" y="1834"/>
                      <a:pt x="175" y="1917"/>
                    </a:cubicBezTo>
                    <a:cubicBezTo>
                      <a:pt x="258" y="1917"/>
                      <a:pt x="349" y="1834"/>
                      <a:pt x="349" y="1743"/>
                    </a:cubicBezTo>
                    <a:cubicBezTo>
                      <a:pt x="433" y="1485"/>
                      <a:pt x="607" y="1220"/>
                      <a:pt x="781" y="1046"/>
                    </a:cubicBezTo>
                    <a:cubicBezTo>
                      <a:pt x="1046" y="788"/>
                      <a:pt x="1394" y="614"/>
                      <a:pt x="1652" y="524"/>
                    </a:cubicBezTo>
                    <a:cubicBezTo>
                      <a:pt x="2000" y="440"/>
                      <a:pt x="2265" y="349"/>
                      <a:pt x="2523" y="349"/>
                    </a:cubicBezTo>
                    <a:cubicBezTo>
                      <a:pt x="2614" y="349"/>
                      <a:pt x="2697" y="440"/>
                      <a:pt x="2788" y="440"/>
                    </a:cubicBezTo>
                    <a:lnTo>
                      <a:pt x="2871" y="440"/>
                    </a:lnTo>
                    <a:cubicBezTo>
                      <a:pt x="2962" y="440"/>
                      <a:pt x="3046" y="349"/>
                      <a:pt x="3136" y="266"/>
                    </a:cubicBezTo>
                    <a:cubicBezTo>
                      <a:pt x="3136" y="175"/>
                      <a:pt x="3046" y="91"/>
                      <a:pt x="2962" y="91"/>
                    </a:cubicBezTo>
                    <a:cubicBezTo>
                      <a:pt x="2962" y="91"/>
                      <a:pt x="2788" y="1"/>
                      <a:pt x="25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1120;p51">
                <a:extLst>
                  <a:ext uri="{FF2B5EF4-FFF2-40B4-BE49-F238E27FC236}">
                    <a16:creationId xmlns:a16="http://schemas.microsoft.com/office/drawing/2014/main" id="{DE723E16-AA84-B487-8850-2A7936349F8A}"/>
                  </a:ext>
                </a:extLst>
              </p:cNvPr>
              <p:cNvSpPr/>
              <p:nvPr/>
            </p:nvSpPr>
            <p:spPr>
              <a:xfrm>
                <a:off x="-1337775" y="1967225"/>
                <a:ext cx="78425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96" extrusionOk="0">
                    <a:moveTo>
                      <a:pt x="698" y="0"/>
                    </a:moveTo>
                    <a:cubicBezTo>
                      <a:pt x="349" y="0"/>
                      <a:pt x="91" y="91"/>
                      <a:pt x="91" y="174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65" y="413"/>
                      <a:pt x="126" y="474"/>
                      <a:pt x="188" y="474"/>
                    </a:cubicBezTo>
                    <a:cubicBezTo>
                      <a:pt x="214" y="474"/>
                      <a:pt x="239" y="464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439"/>
                      <a:pt x="1569" y="613"/>
                    </a:cubicBezTo>
                    <a:cubicBezTo>
                      <a:pt x="1917" y="871"/>
                      <a:pt x="2356" y="1220"/>
                      <a:pt x="2788" y="1833"/>
                    </a:cubicBezTo>
                    <a:cubicBezTo>
                      <a:pt x="2833" y="1875"/>
                      <a:pt x="2877" y="1896"/>
                      <a:pt x="2920" y="1896"/>
                    </a:cubicBezTo>
                    <a:cubicBezTo>
                      <a:pt x="2964" y="1896"/>
                      <a:pt x="3008" y="1875"/>
                      <a:pt x="3053" y="1833"/>
                    </a:cubicBezTo>
                    <a:cubicBezTo>
                      <a:pt x="3136" y="1833"/>
                      <a:pt x="3136" y="1659"/>
                      <a:pt x="3053" y="1568"/>
                    </a:cubicBezTo>
                    <a:cubicBezTo>
                      <a:pt x="2614" y="962"/>
                      <a:pt x="2182" y="523"/>
                      <a:pt x="1743" y="349"/>
                    </a:cubicBezTo>
                    <a:cubicBezTo>
                      <a:pt x="1311" y="91"/>
                      <a:pt x="962" y="0"/>
                      <a:pt x="6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1121;p51">
                <a:extLst>
                  <a:ext uri="{FF2B5EF4-FFF2-40B4-BE49-F238E27FC236}">
                    <a16:creationId xmlns:a16="http://schemas.microsoft.com/office/drawing/2014/main" id="{ED668B75-D3D9-8229-4A81-2BB4837FB183}"/>
                  </a:ext>
                </a:extLst>
              </p:cNvPr>
              <p:cNvSpPr/>
              <p:nvPr/>
            </p:nvSpPr>
            <p:spPr>
              <a:xfrm>
                <a:off x="-1418250" y="2082725"/>
                <a:ext cx="39225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818" extrusionOk="0">
                    <a:moveTo>
                      <a:pt x="781" y="0"/>
                    </a:moveTo>
                    <a:cubicBezTo>
                      <a:pt x="523" y="0"/>
                      <a:pt x="84" y="523"/>
                      <a:pt x="84" y="1303"/>
                    </a:cubicBezTo>
                    <a:cubicBezTo>
                      <a:pt x="0" y="1477"/>
                      <a:pt x="84" y="1568"/>
                      <a:pt x="258" y="1652"/>
                    </a:cubicBezTo>
                    <a:cubicBezTo>
                      <a:pt x="404" y="1747"/>
                      <a:pt x="600" y="1818"/>
                      <a:pt x="820" y="1818"/>
                    </a:cubicBezTo>
                    <a:cubicBezTo>
                      <a:pt x="1000" y="1818"/>
                      <a:pt x="1197" y="1771"/>
                      <a:pt x="1394" y="1652"/>
                    </a:cubicBezTo>
                    <a:cubicBezTo>
                      <a:pt x="1478" y="1568"/>
                      <a:pt x="1568" y="1477"/>
                      <a:pt x="1568" y="1303"/>
                    </a:cubicBezTo>
                    <a:cubicBezTo>
                      <a:pt x="1478" y="523"/>
                      <a:pt x="1046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1122;p51">
                <a:extLst>
                  <a:ext uri="{FF2B5EF4-FFF2-40B4-BE49-F238E27FC236}">
                    <a16:creationId xmlns:a16="http://schemas.microsoft.com/office/drawing/2014/main" id="{6277DAEF-2A7A-F46A-94CD-9A765CDF3988}"/>
                  </a:ext>
                </a:extLst>
              </p:cNvPr>
              <p:cNvSpPr/>
              <p:nvPr/>
            </p:nvSpPr>
            <p:spPr>
              <a:xfrm>
                <a:off x="-1498900" y="2141425"/>
                <a:ext cx="213425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8537" h="2788" extrusionOk="0">
                    <a:moveTo>
                      <a:pt x="91" y="0"/>
                    </a:moveTo>
                    <a:cubicBezTo>
                      <a:pt x="0" y="91"/>
                      <a:pt x="0" y="175"/>
                      <a:pt x="0" y="265"/>
                    </a:cubicBezTo>
                    <a:cubicBezTo>
                      <a:pt x="0" y="265"/>
                      <a:pt x="349" y="871"/>
                      <a:pt x="1045" y="1485"/>
                    </a:cubicBezTo>
                    <a:cubicBezTo>
                      <a:pt x="1394" y="1833"/>
                      <a:pt x="1833" y="2181"/>
                      <a:pt x="2265" y="2356"/>
                    </a:cubicBezTo>
                    <a:cubicBezTo>
                      <a:pt x="2787" y="2613"/>
                      <a:pt x="3401" y="2788"/>
                      <a:pt x="4007" y="2788"/>
                    </a:cubicBezTo>
                    <a:cubicBezTo>
                      <a:pt x="4620" y="2788"/>
                      <a:pt x="5226" y="2613"/>
                      <a:pt x="5749" y="2356"/>
                    </a:cubicBezTo>
                    <a:cubicBezTo>
                      <a:pt x="6620" y="2007"/>
                      <a:pt x="7233" y="1485"/>
                      <a:pt x="7756" y="1046"/>
                    </a:cubicBezTo>
                    <a:cubicBezTo>
                      <a:pt x="8188" y="614"/>
                      <a:pt x="8453" y="265"/>
                      <a:pt x="8453" y="265"/>
                    </a:cubicBezTo>
                    <a:cubicBezTo>
                      <a:pt x="8536" y="175"/>
                      <a:pt x="8536" y="91"/>
                      <a:pt x="8453" y="0"/>
                    </a:cubicBezTo>
                    <a:cubicBezTo>
                      <a:pt x="8362" y="0"/>
                      <a:pt x="8278" y="0"/>
                      <a:pt x="8188" y="91"/>
                    </a:cubicBezTo>
                    <a:cubicBezTo>
                      <a:pt x="8188" y="91"/>
                      <a:pt x="7665" y="697"/>
                      <a:pt x="6968" y="1310"/>
                    </a:cubicBezTo>
                    <a:lnTo>
                      <a:pt x="5665" y="2091"/>
                    </a:lnTo>
                    <a:cubicBezTo>
                      <a:pt x="5143" y="2265"/>
                      <a:pt x="4620" y="2439"/>
                      <a:pt x="4007" y="2439"/>
                    </a:cubicBezTo>
                    <a:cubicBezTo>
                      <a:pt x="3401" y="2439"/>
                      <a:pt x="2878" y="2265"/>
                      <a:pt x="2439" y="2091"/>
                    </a:cubicBezTo>
                    <a:cubicBezTo>
                      <a:pt x="1742" y="1742"/>
                      <a:pt x="1220" y="1220"/>
                      <a:pt x="871" y="788"/>
                    </a:cubicBezTo>
                    <a:cubicBezTo>
                      <a:pt x="697" y="614"/>
                      <a:pt x="523" y="439"/>
                      <a:pt x="439" y="265"/>
                    </a:cubicBezTo>
                    <a:lnTo>
                      <a:pt x="349" y="175"/>
                    </a:lnTo>
                    <a:lnTo>
                      <a:pt x="349" y="91"/>
                    </a:lnTo>
                    <a:cubicBezTo>
                      <a:pt x="265" y="0"/>
                      <a:pt x="174" y="0"/>
                      <a:pt x="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1123;p51">
                <a:extLst>
                  <a:ext uri="{FF2B5EF4-FFF2-40B4-BE49-F238E27FC236}">
                    <a16:creationId xmlns:a16="http://schemas.microsoft.com/office/drawing/2014/main" id="{344ADBF0-2D9D-D294-810E-18CEDBCE4D7D}"/>
                  </a:ext>
                </a:extLst>
              </p:cNvPr>
              <p:cNvSpPr/>
              <p:nvPr/>
            </p:nvSpPr>
            <p:spPr>
              <a:xfrm>
                <a:off x="-1507625" y="2023825"/>
                <a:ext cx="91500" cy="91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60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4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4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1124;p51">
                <a:extLst>
                  <a:ext uri="{FF2B5EF4-FFF2-40B4-BE49-F238E27FC236}">
                    <a16:creationId xmlns:a16="http://schemas.microsoft.com/office/drawing/2014/main" id="{F7573296-04A4-8989-87CE-44C8BAB44C50}"/>
                  </a:ext>
                </a:extLst>
              </p:cNvPr>
              <p:cNvSpPr/>
              <p:nvPr/>
            </p:nvSpPr>
            <p:spPr>
              <a:xfrm>
                <a:off x="-1479225" y="2036900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697" y="1"/>
                    </a:moveTo>
                    <a:cubicBezTo>
                      <a:pt x="258" y="1"/>
                      <a:pt x="1" y="523"/>
                      <a:pt x="1" y="1311"/>
                    </a:cubicBezTo>
                    <a:cubicBezTo>
                      <a:pt x="1" y="2007"/>
                      <a:pt x="349" y="2614"/>
                      <a:pt x="697" y="2614"/>
                    </a:cubicBezTo>
                    <a:cubicBezTo>
                      <a:pt x="1129" y="2614"/>
                      <a:pt x="1478" y="2007"/>
                      <a:pt x="1478" y="1220"/>
                    </a:cubicBezTo>
                    <a:cubicBezTo>
                      <a:pt x="1394" y="523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1125;p51">
                <a:extLst>
                  <a:ext uri="{FF2B5EF4-FFF2-40B4-BE49-F238E27FC236}">
                    <a16:creationId xmlns:a16="http://schemas.microsoft.com/office/drawing/2014/main" id="{FE22C0D4-6EC1-BEE4-33FE-8418710CDB32}"/>
                  </a:ext>
                </a:extLst>
              </p:cNvPr>
              <p:cNvSpPr/>
              <p:nvPr/>
            </p:nvSpPr>
            <p:spPr>
              <a:xfrm>
                <a:off x="-1381325" y="2019475"/>
                <a:ext cx="915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59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3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3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1126;p51">
                <a:extLst>
                  <a:ext uri="{FF2B5EF4-FFF2-40B4-BE49-F238E27FC236}">
                    <a16:creationId xmlns:a16="http://schemas.microsoft.com/office/drawing/2014/main" id="{E773AEA6-6C3D-52D5-BC45-7089DC6082FF}"/>
                  </a:ext>
                </a:extLst>
              </p:cNvPr>
              <p:cNvSpPr/>
              <p:nvPr/>
            </p:nvSpPr>
            <p:spPr>
              <a:xfrm>
                <a:off x="-1352925" y="2032550"/>
                <a:ext cx="348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614" extrusionOk="0">
                    <a:moveTo>
                      <a:pt x="697" y="0"/>
                    </a:moveTo>
                    <a:cubicBezTo>
                      <a:pt x="258" y="0"/>
                      <a:pt x="1" y="614"/>
                      <a:pt x="1" y="1310"/>
                    </a:cubicBezTo>
                    <a:cubicBezTo>
                      <a:pt x="1" y="2007"/>
                      <a:pt x="349" y="2613"/>
                      <a:pt x="697" y="2613"/>
                    </a:cubicBezTo>
                    <a:cubicBezTo>
                      <a:pt x="1129" y="2613"/>
                      <a:pt x="1394" y="2007"/>
                      <a:pt x="1394" y="1310"/>
                    </a:cubicBezTo>
                    <a:cubicBezTo>
                      <a:pt x="1394" y="614"/>
                      <a:pt x="1046" y="0"/>
                      <a:pt x="697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1127;p51">
                <a:extLst>
                  <a:ext uri="{FF2B5EF4-FFF2-40B4-BE49-F238E27FC236}">
                    <a16:creationId xmlns:a16="http://schemas.microsoft.com/office/drawing/2014/main" id="{29F1DB15-4EF6-9CD5-1215-79D2001A94C3}"/>
                  </a:ext>
                </a:extLst>
              </p:cNvPr>
              <p:cNvSpPr/>
              <p:nvPr/>
            </p:nvSpPr>
            <p:spPr>
              <a:xfrm>
                <a:off x="-1268075" y="2084700"/>
                <a:ext cx="1132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456" extrusionOk="0">
                    <a:moveTo>
                      <a:pt x="2402" y="0"/>
                    </a:moveTo>
                    <a:cubicBezTo>
                      <a:pt x="2356" y="0"/>
                      <a:pt x="2311" y="2"/>
                      <a:pt x="2265" y="5"/>
                    </a:cubicBezTo>
                    <a:cubicBezTo>
                      <a:pt x="962" y="5"/>
                      <a:pt x="0" y="1050"/>
                      <a:pt x="0" y="2269"/>
                    </a:cubicBezTo>
                    <a:cubicBezTo>
                      <a:pt x="0" y="3443"/>
                      <a:pt x="968" y="4455"/>
                      <a:pt x="2128" y="4455"/>
                    </a:cubicBezTo>
                    <a:cubicBezTo>
                      <a:pt x="2173" y="4455"/>
                      <a:pt x="2219" y="4454"/>
                      <a:pt x="2265" y="4450"/>
                    </a:cubicBezTo>
                    <a:cubicBezTo>
                      <a:pt x="3575" y="4450"/>
                      <a:pt x="4529" y="3489"/>
                      <a:pt x="4529" y="2186"/>
                    </a:cubicBezTo>
                    <a:cubicBezTo>
                      <a:pt x="4529" y="1012"/>
                      <a:pt x="3561" y="0"/>
                      <a:pt x="2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4" name="Google Shape;704;p40">
            <a:extLst>
              <a:ext uri="{FF2B5EF4-FFF2-40B4-BE49-F238E27FC236}">
                <a16:creationId xmlns:a16="http://schemas.microsoft.com/office/drawing/2014/main" id="{E04C5789-0C09-FD22-0B9F-6060856ED6A2}"/>
              </a:ext>
            </a:extLst>
          </p:cNvPr>
          <p:cNvGrpSpPr/>
          <p:nvPr/>
        </p:nvGrpSpPr>
        <p:grpSpPr>
          <a:xfrm>
            <a:off x="9319060" y="4725371"/>
            <a:ext cx="1005748" cy="1504207"/>
            <a:chOff x="9590000" y="2028775"/>
            <a:chExt cx="1458994" cy="2511472"/>
          </a:xfrm>
        </p:grpSpPr>
        <p:sp>
          <p:nvSpPr>
            <p:cNvPr id="225" name="Google Shape;705;p40">
              <a:extLst>
                <a:ext uri="{FF2B5EF4-FFF2-40B4-BE49-F238E27FC236}">
                  <a16:creationId xmlns:a16="http://schemas.microsoft.com/office/drawing/2014/main" id="{AF3B45D2-3905-A36F-CB0B-ACEEB939BFA3}"/>
                </a:ext>
              </a:extLst>
            </p:cNvPr>
            <p:cNvSpPr/>
            <p:nvPr/>
          </p:nvSpPr>
          <p:spPr>
            <a:xfrm>
              <a:off x="9760859" y="4367312"/>
              <a:ext cx="1103672" cy="172935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4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4" y="3575"/>
                  </a:cubicBezTo>
                  <a:cubicBezTo>
                    <a:pt x="17686" y="3575"/>
                    <a:pt x="22821" y="2788"/>
                    <a:pt x="22821" y="1833"/>
                  </a:cubicBezTo>
                  <a:cubicBezTo>
                    <a:pt x="22821" y="788"/>
                    <a:pt x="17686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706;p40">
              <a:extLst>
                <a:ext uri="{FF2B5EF4-FFF2-40B4-BE49-F238E27FC236}">
                  <a16:creationId xmlns:a16="http://schemas.microsoft.com/office/drawing/2014/main" id="{DD42B259-9E72-B8D0-B4BB-DFC598BD90BD}"/>
                </a:ext>
              </a:extLst>
            </p:cNvPr>
            <p:cNvSpPr/>
            <p:nvPr/>
          </p:nvSpPr>
          <p:spPr>
            <a:xfrm>
              <a:off x="10097838" y="4375726"/>
              <a:ext cx="215057" cy="106924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707;p40">
              <a:extLst>
                <a:ext uri="{FF2B5EF4-FFF2-40B4-BE49-F238E27FC236}">
                  <a16:creationId xmlns:a16="http://schemas.microsoft.com/office/drawing/2014/main" id="{2FB121D9-A55A-1C44-F085-73F2399C0A30}"/>
                </a:ext>
              </a:extLst>
            </p:cNvPr>
            <p:cNvSpPr/>
            <p:nvPr/>
          </p:nvSpPr>
          <p:spPr>
            <a:xfrm>
              <a:off x="10363388" y="4375726"/>
              <a:ext cx="214718" cy="106924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84" y="962"/>
                  </a:lnTo>
                  <a:cubicBezTo>
                    <a:pt x="84" y="1394"/>
                    <a:pt x="523" y="1485"/>
                    <a:pt x="1046" y="1569"/>
                  </a:cubicBezTo>
                  <a:cubicBezTo>
                    <a:pt x="1927" y="1820"/>
                    <a:pt x="3033" y="2210"/>
                    <a:pt x="3679" y="2210"/>
                  </a:cubicBezTo>
                  <a:cubicBezTo>
                    <a:pt x="3928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708;p40">
              <a:extLst>
                <a:ext uri="{FF2B5EF4-FFF2-40B4-BE49-F238E27FC236}">
                  <a16:creationId xmlns:a16="http://schemas.microsoft.com/office/drawing/2014/main" id="{279D764D-9BC9-A9F5-FA56-C2E28D1A7248}"/>
                </a:ext>
              </a:extLst>
            </p:cNvPr>
            <p:cNvSpPr/>
            <p:nvPr/>
          </p:nvSpPr>
          <p:spPr>
            <a:xfrm>
              <a:off x="10220191" y="3704962"/>
              <a:ext cx="235900" cy="169744"/>
            </a:xfrm>
            <a:custGeom>
              <a:avLst/>
              <a:gdLst/>
              <a:ahLst/>
              <a:cxnLst/>
              <a:rect l="l" t="t" r="r" b="b"/>
              <a:pathLst>
                <a:path w="4878" h="3510" extrusionOk="0">
                  <a:moveTo>
                    <a:pt x="2439" y="1"/>
                  </a:moveTo>
                  <a:cubicBezTo>
                    <a:pt x="1220" y="1"/>
                    <a:pt x="0" y="415"/>
                    <a:pt x="0" y="1245"/>
                  </a:cubicBezTo>
                  <a:cubicBezTo>
                    <a:pt x="0" y="2987"/>
                    <a:pt x="697" y="3509"/>
                    <a:pt x="2439" y="3509"/>
                  </a:cubicBezTo>
                  <a:cubicBezTo>
                    <a:pt x="4181" y="3509"/>
                    <a:pt x="4878" y="3244"/>
                    <a:pt x="4878" y="1245"/>
                  </a:cubicBezTo>
                  <a:cubicBezTo>
                    <a:pt x="4878" y="415"/>
                    <a:pt x="3658" y="1"/>
                    <a:pt x="2439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709;p40">
              <a:extLst>
                <a:ext uri="{FF2B5EF4-FFF2-40B4-BE49-F238E27FC236}">
                  <a16:creationId xmlns:a16="http://schemas.microsoft.com/office/drawing/2014/main" id="{E704ABC2-D89D-F4E7-2454-709599B884F5}"/>
                </a:ext>
              </a:extLst>
            </p:cNvPr>
            <p:cNvSpPr/>
            <p:nvPr/>
          </p:nvSpPr>
          <p:spPr>
            <a:xfrm>
              <a:off x="10220191" y="3731415"/>
              <a:ext cx="122012" cy="400034"/>
            </a:xfrm>
            <a:custGeom>
              <a:avLst/>
              <a:gdLst/>
              <a:ahLst/>
              <a:cxnLst/>
              <a:rect l="l" t="t" r="r" b="b"/>
              <a:pathLst>
                <a:path w="2523" h="827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cubicBezTo>
                    <a:pt x="174" y="7749"/>
                    <a:pt x="606" y="8272"/>
                    <a:pt x="1129" y="8272"/>
                  </a:cubicBezTo>
                  <a:cubicBezTo>
                    <a:pt x="1742" y="8272"/>
                    <a:pt x="2174" y="7749"/>
                    <a:pt x="2174" y="7227"/>
                  </a:cubicBezTo>
                  <a:lnTo>
                    <a:pt x="2439" y="1046"/>
                  </a:lnTo>
                  <a:cubicBezTo>
                    <a:pt x="2523" y="175"/>
                    <a:pt x="191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710;p40">
              <a:extLst>
                <a:ext uri="{FF2B5EF4-FFF2-40B4-BE49-F238E27FC236}">
                  <a16:creationId xmlns:a16="http://schemas.microsoft.com/office/drawing/2014/main" id="{724E9E80-D921-B1C0-7437-BD4677651C9B}"/>
                </a:ext>
              </a:extLst>
            </p:cNvPr>
            <p:cNvSpPr/>
            <p:nvPr/>
          </p:nvSpPr>
          <p:spPr>
            <a:xfrm>
              <a:off x="10228606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lnTo>
                    <a:pt x="84" y="7401"/>
                  </a:lnTo>
                  <a:cubicBezTo>
                    <a:pt x="84" y="7401"/>
                    <a:pt x="398" y="7515"/>
                    <a:pt x="797" y="7515"/>
                  </a:cubicBezTo>
                  <a:cubicBezTo>
                    <a:pt x="1096" y="7515"/>
                    <a:pt x="1444" y="7451"/>
                    <a:pt x="1742" y="7227"/>
                  </a:cubicBezTo>
                  <a:cubicBezTo>
                    <a:pt x="1742" y="7143"/>
                    <a:pt x="2000" y="1130"/>
                    <a:pt x="2000" y="1130"/>
                  </a:cubicBez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711;p40">
              <a:extLst>
                <a:ext uri="{FF2B5EF4-FFF2-40B4-BE49-F238E27FC236}">
                  <a16:creationId xmlns:a16="http://schemas.microsoft.com/office/drawing/2014/main" id="{ADF4CEEC-981A-C164-C03A-518C99C969B2}"/>
                </a:ext>
              </a:extLst>
            </p:cNvPr>
            <p:cNvSpPr/>
            <p:nvPr/>
          </p:nvSpPr>
          <p:spPr>
            <a:xfrm>
              <a:off x="10338095" y="3731415"/>
              <a:ext cx="122061" cy="400034"/>
            </a:xfrm>
            <a:custGeom>
              <a:avLst/>
              <a:gdLst/>
              <a:ahLst/>
              <a:cxnLst/>
              <a:rect l="l" t="t" r="r" b="b"/>
              <a:pathLst>
                <a:path w="2524" h="8272" extrusionOk="0">
                  <a:moveTo>
                    <a:pt x="1220" y="1"/>
                  </a:moveTo>
                  <a:cubicBezTo>
                    <a:pt x="607" y="1"/>
                    <a:pt x="1" y="175"/>
                    <a:pt x="1" y="1046"/>
                  </a:cubicBezTo>
                  <a:lnTo>
                    <a:pt x="349" y="7227"/>
                  </a:lnTo>
                  <a:cubicBezTo>
                    <a:pt x="349" y="7749"/>
                    <a:pt x="781" y="8272"/>
                    <a:pt x="1304" y="8272"/>
                  </a:cubicBezTo>
                  <a:cubicBezTo>
                    <a:pt x="1827" y="8272"/>
                    <a:pt x="2266" y="7749"/>
                    <a:pt x="2349" y="7227"/>
                  </a:cubicBezTo>
                  <a:lnTo>
                    <a:pt x="2440" y="1046"/>
                  </a:lnTo>
                  <a:cubicBezTo>
                    <a:pt x="2523" y="175"/>
                    <a:pt x="1917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712;p40">
              <a:extLst>
                <a:ext uri="{FF2B5EF4-FFF2-40B4-BE49-F238E27FC236}">
                  <a16:creationId xmlns:a16="http://schemas.microsoft.com/office/drawing/2014/main" id="{FB69E06D-B8AB-79F4-FFC0-9CE68FDAC200}"/>
                </a:ext>
              </a:extLst>
            </p:cNvPr>
            <p:cNvSpPr/>
            <p:nvPr/>
          </p:nvSpPr>
          <p:spPr>
            <a:xfrm>
              <a:off x="10354973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cubicBezTo>
                    <a:pt x="0" y="1130"/>
                    <a:pt x="175" y="7143"/>
                    <a:pt x="175" y="7227"/>
                  </a:cubicBezTo>
                  <a:cubicBezTo>
                    <a:pt x="473" y="7451"/>
                    <a:pt x="819" y="7515"/>
                    <a:pt x="1117" y="7515"/>
                  </a:cubicBezTo>
                  <a:cubicBezTo>
                    <a:pt x="1514" y="7515"/>
                    <a:pt x="1826" y="7401"/>
                    <a:pt x="1826" y="7401"/>
                  </a:cubicBezTo>
                  <a:lnTo>
                    <a:pt x="2000" y="1130"/>
                  </a:ln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713;p40">
              <a:extLst>
                <a:ext uri="{FF2B5EF4-FFF2-40B4-BE49-F238E27FC236}">
                  <a16:creationId xmlns:a16="http://schemas.microsoft.com/office/drawing/2014/main" id="{5205D5FA-51F1-9A2F-4187-16C21AAE8D9D}"/>
                </a:ext>
              </a:extLst>
            </p:cNvPr>
            <p:cNvSpPr/>
            <p:nvPr/>
          </p:nvSpPr>
          <p:spPr>
            <a:xfrm>
              <a:off x="10734074" y="3217533"/>
              <a:ext cx="130475" cy="114758"/>
            </a:xfrm>
            <a:custGeom>
              <a:avLst/>
              <a:gdLst/>
              <a:ahLst/>
              <a:cxnLst/>
              <a:rect l="l" t="t" r="r" b="b"/>
              <a:pathLst>
                <a:path w="2698" h="2373" extrusionOk="0">
                  <a:moveTo>
                    <a:pt x="1917" y="0"/>
                  </a:moveTo>
                  <a:lnTo>
                    <a:pt x="781" y="955"/>
                  </a:lnTo>
                  <a:cubicBezTo>
                    <a:pt x="697" y="697"/>
                    <a:pt x="697" y="523"/>
                    <a:pt x="607" y="349"/>
                  </a:cubicBezTo>
                  <a:lnTo>
                    <a:pt x="433" y="349"/>
                  </a:lnTo>
                  <a:cubicBezTo>
                    <a:pt x="349" y="432"/>
                    <a:pt x="258" y="607"/>
                    <a:pt x="258" y="781"/>
                  </a:cubicBezTo>
                  <a:cubicBezTo>
                    <a:pt x="258" y="1220"/>
                    <a:pt x="84" y="1826"/>
                    <a:pt x="84" y="1826"/>
                  </a:cubicBezTo>
                  <a:cubicBezTo>
                    <a:pt x="1" y="2000"/>
                    <a:pt x="1" y="2091"/>
                    <a:pt x="175" y="2265"/>
                  </a:cubicBezTo>
                  <a:cubicBezTo>
                    <a:pt x="260" y="2350"/>
                    <a:pt x="346" y="2372"/>
                    <a:pt x="410" y="2372"/>
                  </a:cubicBezTo>
                  <a:cubicBezTo>
                    <a:pt x="478" y="2372"/>
                    <a:pt x="523" y="2349"/>
                    <a:pt x="523" y="2349"/>
                  </a:cubicBezTo>
                  <a:cubicBezTo>
                    <a:pt x="1394" y="2265"/>
                    <a:pt x="2523" y="1742"/>
                    <a:pt x="2523" y="1742"/>
                  </a:cubicBezTo>
                  <a:cubicBezTo>
                    <a:pt x="2614" y="1742"/>
                    <a:pt x="2614" y="1742"/>
                    <a:pt x="2614" y="1652"/>
                  </a:cubicBezTo>
                  <a:cubicBezTo>
                    <a:pt x="2614" y="1568"/>
                    <a:pt x="2523" y="1568"/>
                    <a:pt x="2523" y="1568"/>
                  </a:cubicBezTo>
                  <a:lnTo>
                    <a:pt x="1568" y="1652"/>
                  </a:lnTo>
                  <a:lnTo>
                    <a:pt x="1568" y="1652"/>
                  </a:lnTo>
                  <a:lnTo>
                    <a:pt x="2614" y="1220"/>
                  </a:lnTo>
                  <a:cubicBezTo>
                    <a:pt x="2697" y="1220"/>
                    <a:pt x="2697" y="1129"/>
                    <a:pt x="2697" y="1129"/>
                  </a:cubicBezTo>
                  <a:cubicBezTo>
                    <a:pt x="2697" y="1046"/>
                    <a:pt x="2614" y="1046"/>
                    <a:pt x="2614" y="1046"/>
                  </a:cubicBezTo>
                  <a:lnTo>
                    <a:pt x="1478" y="1303"/>
                  </a:lnTo>
                  <a:lnTo>
                    <a:pt x="1478" y="1303"/>
                  </a:lnTo>
                  <a:lnTo>
                    <a:pt x="2523" y="607"/>
                  </a:lnTo>
                  <a:cubicBezTo>
                    <a:pt x="2614" y="607"/>
                    <a:pt x="2614" y="523"/>
                    <a:pt x="2614" y="432"/>
                  </a:cubicBezTo>
                  <a:cubicBezTo>
                    <a:pt x="2614" y="432"/>
                    <a:pt x="2573" y="395"/>
                    <a:pt x="2522" y="395"/>
                  </a:cubicBezTo>
                  <a:cubicBezTo>
                    <a:pt x="2496" y="395"/>
                    <a:pt x="2467" y="405"/>
                    <a:pt x="2439" y="432"/>
                  </a:cubicBezTo>
                  <a:lnTo>
                    <a:pt x="1220" y="1046"/>
                  </a:lnTo>
                  <a:lnTo>
                    <a:pt x="2091" y="258"/>
                  </a:lnTo>
                  <a:cubicBezTo>
                    <a:pt x="2175" y="175"/>
                    <a:pt x="2175" y="84"/>
                    <a:pt x="2091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714;p40">
              <a:extLst>
                <a:ext uri="{FF2B5EF4-FFF2-40B4-BE49-F238E27FC236}">
                  <a16:creationId xmlns:a16="http://schemas.microsoft.com/office/drawing/2014/main" id="{DA9C565D-52C5-838E-BD3A-34FBAFFC9A75}"/>
                </a:ext>
              </a:extLst>
            </p:cNvPr>
            <p:cNvSpPr/>
            <p:nvPr/>
          </p:nvSpPr>
          <p:spPr>
            <a:xfrm>
              <a:off x="10523462" y="3288962"/>
              <a:ext cx="248377" cy="205869"/>
            </a:xfrm>
            <a:custGeom>
              <a:avLst/>
              <a:gdLst/>
              <a:ahLst/>
              <a:cxnLst/>
              <a:rect l="l" t="t" r="r" b="b"/>
              <a:pathLst>
                <a:path w="5136" h="4257" extrusionOk="0">
                  <a:moveTo>
                    <a:pt x="4530" y="1"/>
                  </a:moveTo>
                  <a:cubicBezTo>
                    <a:pt x="4530" y="1"/>
                    <a:pt x="1394" y="1833"/>
                    <a:pt x="432" y="2439"/>
                  </a:cubicBezTo>
                  <a:cubicBezTo>
                    <a:pt x="84" y="2788"/>
                    <a:pt x="0" y="3310"/>
                    <a:pt x="175" y="3749"/>
                  </a:cubicBezTo>
                  <a:cubicBezTo>
                    <a:pt x="387" y="4068"/>
                    <a:pt x="728" y="4257"/>
                    <a:pt x="1081" y="4257"/>
                  </a:cubicBezTo>
                  <a:cubicBezTo>
                    <a:pt x="1307" y="4257"/>
                    <a:pt x="1538" y="4179"/>
                    <a:pt x="1742" y="4007"/>
                  </a:cubicBezTo>
                  <a:lnTo>
                    <a:pt x="5136" y="788"/>
                  </a:lnTo>
                  <a:cubicBezTo>
                    <a:pt x="4788" y="788"/>
                    <a:pt x="4613" y="349"/>
                    <a:pt x="4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715;p40">
              <a:extLst>
                <a:ext uri="{FF2B5EF4-FFF2-40B4-BE49-F238E27FC236}">
                  <a16:creationId xmlns:a16="http://schemas.microsoft.com/office/drawing/2014/main" id="{C1FEC861-9018-EEEF-34D6-892D151C15EE}"/>
                </a:ext>
              </a:extLst>
            </p:cNvPr>
            <p:cNvSpPr/>
            <p:nvPr/>
          </p:nvSpPr>
          <p:spPr>
            <a:xfrm>
              <a:off x="10354973" y="3400192"/>
              <a:ext cx="273669" cy="141550"/>
            </a:xfrm>
            <a:custGeom>
              <a:avLst/>
              <a:gdLst/>
              <a:ahLst/>
              <a:cxnLst/>
              <a:rect l="l" t="t" r="r" b="b"/>
              <a:pathLst>
                <a:path w="5659" h="2927" extrusionOk="0">
                  <a:moveTo>
                    <a:pt x="4555" y="1"/>
                  </a:moveTo>
                  <a:cubicBezTo>
                    <a:pt x="4458" y="1"/>
                    <a:pt x="4359" y="18"/>
                    <a:pt x="4265" y="56"/>
                  </a:cubicBezTo>
                  <a:cubicBezTo>
                    <a:pt x="4265" y="56"/>
                    <a:pt x="781" y="927"/>
                    <a:pt x="697" y="1010"/>
                  </a:cubicBezTo>
                  <a:cubicBezTo>
                    <a:pt x="175" y="1275"/>
                    <a:pt x="0" y="1881"/>
                    <a:pt x="258" y="2404"/>
                  </a:cubicBezTo>
                  <a:cubicBezTo>
                    <a:pt x="479" y="2694"/>
                    <a:pt x="758" y="2864"/>
                    <a:pt x="1046" y="2864"/>
                  </a:cubicBezTo>
                  <a:cubicBezTo>
                    <a:pt x="1104" y="2864"/>
                    <a:pt x="1162" y="2857"/>
                    <a:pt x="1220" y="2843"/>
                  </a:cubicBezTo>
                  <a:lnTo>
                    <a:pt x="1220" y="2927"/>
                  </a:lnTo>
                  <a:lnTo>
                    <a:pt x="4787" y="1972"/>
                  </a:lnTo>
                  <a:cubicBezTo>
                    <a:pt x="5401" y="1798"/>
                    <a:pt x="5659" y="1101"/>
                    <a:pt x="5401" y="578"/>
                  </a:cubicBezTo>
                  <a:cubicBezTo>
                    <a:pt x="5264" y="234"/>
                    <a:pt x="4913" y="1"/>
                    <a:pt x="45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716;p40">
              <a:extLst>
                <a:ext uri="{FF2B5EF4-FFF2-40B4-BE49-F238E27FC236}">
                  <a16:creationId xmlns:a16="http://schemas.microsoft.com/office/drawing/2014/main" id="{28234943-BDB6-C04A-8AE5-ED98EE447CD3}"/>
                </a:ext>
              </a:extLst>
            </p:cNvPr>
            <p:cNvSpPr/>
            <p:nvPr/>
          </p:nvSpPr>
          <p:spPr>
            <a:xfrm>
              <a:off x="9807382" y="3278758"/>
              <a:ext cx="134828" cy="116257"/>
            </a:xfrm>
            <a:custGeom>
              <a:avLst/>
              <a:gdLst/>
              <a:ahLst/>
              <a:cxnLst/>
              <a:rect l="l" t="t" r="r" b="b"/>
              <a:pathLst>
                <a:path w="2788" h="2404" extrusionOk="0">
                  <a:moveTo>
                    <a:pt x="698" y="0"/>
                  </a:moveTo>
                  <a:cubicBezTo>
                    <a:pt x="647" y="0"/>
                    <a:pt x="606" y="37"/>
                    <a:pt x="606" y="37"/>
                  </a:cubicBezTo>
                  <a:cubicBezTo>
                    <a:pt x="523" y="128"/>
                    <a:pt x="523" y="212"/>
                    <a:pt x="606" y="302"/>
                  </a:cubicBezTo>
                  <a:lnTo>
                    <a:pt x="1477" y="999"/>
                  </a:lnTo>
                  <a:lnTo>
                    <a:pt x="1477" y="999"/>
                  </a:lnTo>
                  <a:lnTo>
                    <a:pt x="258" y="476"/>
                  </a:lnTo>
                  <a:cubicBezTo>
                    <a:pt x="233" y="450"/>
                    <a:pt x="208" y="439"/>
                    <a:pt x="185" y="439"/>
                  </a:cubicBezTo>
                  <a:cubicBezTo>
                    <a:pt x="129" y="439"/>
                    <a:pt x="84" y="501"/>
                    <a:pt x="84" y="560"/>
                  </a:cubicBezTo>
                  <a:cubicBezTo>
                    <a:pt x="84" y="560"/>
                    <a:pt x="84" y="651"/>
                    <a:pt x="174" y="651"/>
                  </a:cubicBezTo>
                  <a:lnTo>
                    <a:pt x="1220" y="1347"/>
                  </a:lnTo>
                  <a:lnTo>
                    <a:pt x="1220" y="1347"/>
                  </a:lnTo>
                  <a:lnTo>
                    <a:pt x="174" y="1083"/>
                  </a:lnTo>
                  <a:cubicBezTo>
                    <a:pt x="84" y="1083"/>
                    <a:pt x="0" y="1083"/>
                    <a:pt x="0" y="1173"/>
                  </a:cubicBezTo>
                  <a:cubicBezTo>
                    <a:pt x="0" y="1173"/>
                    <a:pt x="0" y="1257"/>
                    <a:pt x="84" y="1257"/>
                  </a:cubicBezTo>
                  <a:lnTo>
                    <a:pt x="1129" y="1696"/>
                  </a:lnTo>
                  <a:lnTo>
                    <a:pt x="258" y="1605"/>
                  </a:lnTo>
                  <a:cubicBezTo>
                    <a:pt x="174" y="1605"/>
                    <a:pt x="84" y="1696"/>
                    <a:pt x="84" y="1696"/>
                  </a:cubicBezTo>
                  <a:cubicBezTo>
                    <a:pt x="84" y="1779"/>
                    <a:pt x="174" y="1779"/>
                    <a:pt x="174" y="1870"/>
                  </a:cubicBezTo>
                  <a:cubicBezTo>
                    <a:pt x="174" y="1870"/>
                    <a:pt x="1303" y="2218"/>
                    <a:pt x="2174" y="2302"/>
                  </a:cubicBezTo>
                  <a:cubicBezTo>
                    <a:pt x="2226" y="2354"/>
                    <a:pt x="2306" y="2404"/>
                    <a:pt x="2397" y="2404"/>
                  </a:cubicBezTo>
                  <a:cubicBezTo>
                    <a:pt x="2465" y="2404"/>
                    <a:pt x="2539" y="2376"/>
                    <a:pt x="2613" y="2302"/>
                  </a:cubicBezTo>
                  <a:cubicBezTo>
                    <a:pt x="2787" y="2128"/>
                    <a:pt x="2697" y="1954"/>
                    <a:pt x="2613" y="1779"/>
                  </a:cubicBezTo>
                  <a:lnTo>
                    <a:pt x="2439" y="734"/>
                  </a:lnTo>
                  <a:cubicBezTo>
                    <a:pt x="2439" y="560"/>
                    <a:pt x="2348" y="476"/>
                    <a:pt x="2265" y="386"/>
                  </a:cubicBezTo>
                  <a:cubicBezTo>
                    <a:pt x="2219" y="344"/>
                    <a:pt x="2176" y="323"/>
                    <a:pt x="2144" y="323"/>
                  </a:cubicBezTo>
                  <a:cubicBezTo>
                    <a:pt x="2111" y="323"/>
                    <a:pt x="2091" y="344"/>
                    <a:pt x="2091" y="386"/>
                  </a:cubicBezTo>
                  <a:cubicBezTo>
                    <a:pt x="2000" y="476"/>
                    <a:pt x="2000" y="651"/>
                    <a:pt x="2000" y="999"/>
                  </a:cubicBezTo>
                  <a:lnTo>
                    <a:pt x="781" y="37"/>
                  </a:lnTo>
                  <a:cubicBezTo>
                    <a:pt x="753" y="10"/>
                    <a:pt x="724" y="0"/>
                    <a:pt x="698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717;p40">
              <a:extLst>
                <a:ext uri="{FF2B5EF4-FFF2-40B4-BE49-F238E27FC236}">
                  <a16:creationId xmlns:a16="http://schemas.microsoft.com/office/drawing/2014/main" id="{46D6C414-CB2A-A9C9-9C4C-B61787AA5563}"/>
                </a:ext>
              </a:extLst>
            </p:cNvPr>
            <p:cNvSpPr/>
            <p:nvPr/>
          </p:nvSpPr>
          <p:spPr>
            <a:xfrm>
              <a:off x="9900042" y="3347962"/>
              <a:ext cx="256840" cy="205627"/>
            </a:xfrm>
            <a:custGeom>
              <a:avLst/>
              <a:gdLst/>
              <a:ahLst/>
              <a:cxnLst/>
              <a:rect l="l" t="t" r="r" b="b"/>
              <a:pathLst>
                <a:path w="5311" h="4252" extrusionOk="0">
                  <a:moveTo>
                    <a:pt x="607" y="0"/>
                  </a:moveTo>
                  <a:cubicBezTo>
                    <a:pt x="523" y="613"/>
                    <a:pt x="0" y="871"/>
                    <a:pt x="0" y="871"/>
                  </a:cubicBezTo>
                  <a:lnTo>
                    <a:pt x="3484" y="4007"/>
                  </a:lnTo>
                  <a:cubicBezTo>
                    <a:pt x="3682" y="4173"/>
                    <a:pt x="3917" y="4251"/>
                    <a:pt x="4146" y="4251"/>
                  </a:cubicBezTo>
                  <a:cubicBezTo>
                    <a:pt x="4524" y="4251"/>
                    <a:pt x="4888" y="4040"/>
                    <a:pt x="5052" y="3658"/>
                  </a:cubicBezTo>
                  <a:cubicBezTo>
                    <a:pt x="5310" y="3226"/>
                    <a:pt x="5136" y="2704"/>
                    <a:pt x="4787" y="2439"/>
                  </a:cubicBezTo>
                  <a:cubicBezTo>
                    <a:pt x="3833" y="1742"/>
                    <a:pt x="871" y="91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718;p40">
              <a:extLst>
                <a:ext uri="{FF2B5EF4-FFF2-40B4-BE49-F238E27FC236}">
                  <a16:creationId xmlns:a16="http://schemas.microsoft.com/office/drawing/2014/main" id="{B72B3A1B-F606-7023-2357-14D5B5F6B0F8}"/>
                </a:ext>
              </a:extLst>
            </p:cNvPr>
            <p:cNvSpPr/>
            <p:nvPr/>
          </p:nvSpPr>
          <p:spPr>
            <a:xfrm>
              <a:off x="10051702" y="3453437"/>
              <a:ext cx="273669" cy="101121"/>
            </a:xfrm>
            <a:custGeom>
              <a:avLst/>
              <a:gdLst/>
              <a:ahLst/>
              <a:cxnLst/>
              <a:rect l="l" t="t" r="r" b="b"/>
              <a:pathLst>
                <a:path w="5659" h="2091" extrusionOk="0">
                  <a:moveTo>
                    <a:pt x="4787" y="0"/>
                  </a:moveTo>
                  <a:cubicBezTo>
                    <a:pt x="4613" y="0"/>
                    <a:pt x="1045" y="84"/>
                    <a:pt x="1045" y="84"/>
                  </a:cubicBezTo>
                  <a:cubicBezTo>
                    <a:pt x="606" y="84"/>
                    <a:pt x="174" y="432"/>
                    <a:pt x="84" y="871"/>
                  </a:cubicBezTo>
                  <a:cubicBezTo>
                    <a:pt x="0" y="1477"/>
                    <a:pt x="432" y="2000"/>
                    <a:pt x="1045" y="2090"/>
                  </a:cubicBezTo>
                  <a:lnTo>
                    <a:pt x="4787" y="2000"/>
                  </a:lnTo>
                  <a:cubicBezTo>
                    <a:pt x="5136" y="1916"/>
                    <a:pt x="5400" y="1652"/>
                    <a:pt x="5484" y="1219"/>
                  </a:cubicBezTo>
                  <a:cubicBezTo>
                    <a:pt x="5658" y="697"/>
                    <a:pt x="5310" y="174"/>
                    <a:pt x="4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719;p40">
              <a:extLst>
                <a:ext uri="{FF2B5EF4-FFF2-40B4-BE49-F238E27FC236}">
                  <a16:creationId xmlns:a16="http://schemas.microsoft.com/office/drawing/2014/main" id="{0D82A344-A847-6F45-3D93-F63FE76D3B1B}"/>
                </a:ext>
              </a:extLst>
            </p:cNvPr>
            <p:cNvSpPr/>
            <p:nvPr/>
          </p:nvSpPr>
          <p:spPr>
            <a:xfrm>
              <a:off x="10220191" y="3440621"/>
              <a:ext cx="235900" cy="356752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174" y="0"/>
                    <a:pt x="1568" y="265"/>
                    <a:pt x="1129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613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48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720;p40">
              <a:extLst>
                <a:ext uri="{FF2B5EF4-FFF2-40B4-BE49-F238E27FC236}">
                  <a16:creationId xmlns:a16="http://schemas.microsoft.com/office/drawing/2014/main" id="{223F2C11-A1FC-2643-54E4-BD07A13431AB}"/>
                </a:ext>
              </a:extLst>
            </p:cNvPr>
            <p:cNvSpPr/>
            <p:nvPr/>
          </p:nvSpPr>
          <p:spPr>
            <a:xfrm>
              <a:off x="10076946" y="3423743"/>
              <a:ext cx="526399" cy="585736"/>
            </a:xfrm>
            <a:custGeom>
              <a:avLst/>
              <a:gdLst/>
              <a:ahLst/>
              <a:cxnLst/>
              <a:rect l="l" t="t" r="r" b="b"/>
              <a:pathLst>
                <a:path w="10885" h="12112" extrusionOk="0">
                  <a:moveTo>
                    <a:pt x="5401" y="1"/>
                  </a:moveTo>
                  <a:cubicBezTo>
                    <a:pt x="2523" y="1"/>
                    <a:pt x="1" y="2530"/>
                    <a:pt x="1" y="5924"/>
                  </a:cubicBezTo>
                  <a:cubicBezTo>
                    <a:pt x="1" y="9324"/>
                    <a:pt x="2439" y="12111"/>
                    <a:pt x="5401" y="12111"/>
                  </a:cubicBezTo>
                  <a:cubicBezTo>
                    <a:pt x="8446" y="12111"/>
                    <a:pt x="10885" y="9324"/>
                    <a:pt x="10885" y="5924"/>
                  </a:cubicBezTo>
                  <a:cubicBezTo>
                    <a:pt x="10885" y="2530"/>
                    <a:pt x="8362" y="1"/>
                    <a:pt x="54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721;p40">
              <a:extLst>
                <a:ext uri="{FF2B5EF4-FFF2-40B4-BE49-F238E27FC236}">
                  <a16:creationId xmlns:a16="http://schemas.microsoft.com/office/drawing/2014/main" id="{ADB1D14C-91AE-99F2-4CC4-5088E80ECCDA}"/>
                </a:ext>
              </a:extLst>
            </p:cNvPr>
            <p:cNvSpPr/>
            <p:nvPr/>
          </p:nvSpPr>
          <p:spPr>
            <a:xfrm>
              <a:off x="10417987" y="3642818"/>
              <a:ext cx="139228" cy="139180"/>
            </a:xfrm>
            <a:custGeom>
              <a:avLst/>
              <a:gdLst/>
              <a:ahLst/>
              <a:cxnLst/>
              <a:rect l="l" t="t" r="r" b="b"/>
              <a:pathLst>
                <a:path w="2879" h="2878" extrusionOk="0">
                  <a:moveTo>
                    <a:pt x="1485" y="0"/>
                  </a:moveTo>
                  <a:cubicBezTo>
                    <a:pt x="697" y="0"/>
                    <a:pt x="0" y="613"/>
                    <a:pt x="0" y="1484"/>
                  </a:cubicBezTo>
                  <a:cubicBezTo>
                    <a:pt x="0" y="2265"/>
                    <a:pt x="697" y="2878"/>
                    <a:pt x="1485" y="2878"/>
                  </a:cubicBezTo>
                  <a:cubicBezTo>
                    <a:pt x="2265" y="2878"/>
                    <a:pt x="2878" y="2265"/>
                    <a:pt x="2878" y="1484"/>
                  </a:cubicBezTo>
                  <a:cubicBezTo>
                    <a:pt x="2878" y="613"/>
                    <a:pt x="2265" y="0"/>
                    <a:pt x="14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722;p40">
              <a:extLst>
                <a:ext uri="{FF2B5EF4-FFF2-40B4-BE49-F238E27FC236}">
                  <a16:creationId xmlns:a16="http://schemas.microsoft.com/office/drawing/2014/main" id="{6F94C897-A0C3-2A9C-E850-910DFD48610E}"/>
                </a:ext>
              </a:extLst>
            </p:cNvPr>
            <p:cNvSpPr/>
            <p:nvPr/>
          </p:nvSpPr>
          <p:spPr>
            <a:xfrm>
              <a:off x="10165253" y="3655585"/>
              <a:ext cx="139228" cy="143291"/>
            </a:xfrm>
            <a:custGeom>
              <a:avLst/>
              <a:gdLst/>
              <a:ahLst/>
              <a:cxnLst/>
              <a:rect l="l" t="t" r="r" b="b"/>
              <a:pathLst>
                <a:path w="2879" h="2963" extrusionOk="0">
                  <a:moveTo>
                    <a:pt x="1394" y="1"/>
                  </a:moveTo>
                  <a:cubicBezTo>
                    <a:pt x="613" y="1"/>
                    <a:pt x="0" y="698"/>
                    <a:pt x="0" y="1478"/>
                  </a:cubicBezTo>
                  <a:cubicBezTo>
                    <a:pt x="0" y="2266"/>
                    <a:pt x="613" y="2962"/>
                    <a:pt x="1394" y="2962"/>
                  </a:cubicBezTo>
                  <a:cubicBezTo>
                    <a:pt x="2265" y="2962"/>
                    <a:pt x="2878" y="2266"/>
                    <a:pt x="2878" y="1478"/>
                  </a:cubicBezTo>
                  <a:cubicBezTo>
                    <a:pt x="2878" y="698"/>
                    <a:pt x="2265" y="1"/>
                    <a:pt x="1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723;p40">
              <a:extLst>
                <a:ext uri="{FF2B5EF4-FFF2-40B4-BE49-F238E27FC236}">
                  <a16:creationId xmlns:a16="http://schemas.microsoft.com/office/drawing/2014/main" id="{C890AC49-6968-627A-F17B-378B507DFEED}"/>
                </a:ext>
              </a:extLst>
            </p:cNvPr>
            <p:cNvSpPr/>
            <p:nvPr/>
          </p:nvSpPr>
          <p:spPr>
            <a:xfrm>
              <a:off x="10156838" y="3499573"/>
              <a:ext cx="101121" cy="101169"/>
            </a:xfrm>
            <a:custGeom>
              <a:avLst/>
              <a:gdLst/>
              <a:ahLst/>
              <a:cxnLst/>
              <a:rect l="l" t="t" r="r" b="b"/>
              <a:pathLst>
                <a:path w="2091" h="2092" extrusionOk="0">
                  <a:moveTo>
                    <a:pt x="1045" y="1"/>
                  </a:moveTo>
                  <a:cubicBezTo>
                    <a:pt x="439" y="1"/>
                    <a:pt x="0" y="440"/>
                    <a:pt x="0" y="1046"/>
                  </a:cubicBezTo>
                  <a:cubicBezTo>
                    <a:pt x="0" y="1659"/>
                    <a:pt x="439" y="2091"/>
                    <a:pt x="1045" y="2091"/>
                  </a:cubicBezTo>
                  <a:cubicBezTo>
                    <a:pt x="1659" y="2091"/>
                    <a:pt x="2091" y="1659"/>
                    <a:pt x="2091" y="1046"/>
                  </a:cubicBezTo>
                  <a:cubicBezTo>
                    <a:pt x="2091" y="440"/>
                    <a:pt x="1659" y="1"/>
                    <a:pt x="1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724;p40">
              <a:extLst>
                <a:ext uri="{FF2B5EF4-FFF2-40B4-BE49-F238E27FC236}">
                  <a16:creationId xmlns:a16="http://schemas.microsoft.com/office/drawing/2014/main" id="{3A47466D-35E5-AD4E-75C8-8471E511F3C3}"/>
                </a:ext>
              </a:extLst>
            </p:cNvPr>
            <p:cNvSpPr/>
            <p:nvPr/>
          </p:nvSpPr>
          <p:spPr>
            <a:xfrm>
              <a:off x="10295972" y="3558573"/>
              <a:ext cx="88354" cy="88644"/>
            </a:xfrm>
            <a:custGeom>
              <a:avLst/>
              <a:gdLst/>
              <a:ahLst/>
              <a:cxnLst/>
              <a:rect l="l" t="t" r="r" b="b"/>
              <a:pathLst>
                <a:path w="1827" h="1833" extrusionOk="0">
                  <a:moveTo>
                    <a:pt x="872" y="0"/>
                  </a:moveTo>
                  <a:cubicBezTo>
                    <a:pt x="433" y="0"/>
                    <a:pt x="1" y="439"/>
                    <a:pt x="1" y="962"/>
                  </a:cubicBezTo>
                  <a:cubicBezTo>
                    <a:pt x="1" y="1484"/>
                    <a:pt x="433" y="1833"/>
                    <a:pt x="872" y="1833"/>
                  </a:cubicBezTo>
                  <a:cubicBezTo>
                    <a:pt x="1395" y="1833"/>
                    <a:pt x="1827" y="1484"/>
                    <a:pt x="1827" y="962"/>
                  </a:cubicBezTo>
                  <a:cubicBezTo>
                    <a:pt x="1827" y="439"/>
                    <a:pt x="1395" y="0"/>
                    <a:pt x="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725;p40">
              <a:extLst>
                <a:ext uri="{FF2B5EF4-FFF2-40B4-BE49-F238E27FC236}">
                  <a16:creationId xmlns:a16="http://schemas.microsoft.com/office/drawing/2014/main" id="{94A90C8B-A772-D085-75E0-40AB8DF14236}"/>
                </a:ext>
              </a:extLst>
            </p:cNvPr>
            <p:cNvSpPr/>
            <p:nvPr/>
          </p:nvSpPr>
          <p:spPr>
            <a:xfrm>
              <a:off x="10144361" y="3824074"/>
              <a:ext cx="88305" cy="88354"/>
            </a:xfrm>
            <a:custGeom>
              <a:avLst/>
              <a:gdLst/>
              <a:ahLst/>
              <a:cxnLst/>
              <a:rect l="l" t="t" r="r" b="b"/>
              <a:pathLst>
                <a:path w="1826" h="1827" extrusionOk="0">
                  <a:moveTo>
                    <a:pt x="871" y="1"/>
                  </a:moveTo>
                  <a:cubicBezTo>
                    <a:pt x="349" y="1"/>
                    <a:pt x="0" y="433"/>
                    <a:pt x="0" y="872"/>
                  </a:cubicBezTo>
                  <a:cubicBezTo>
                    <a:pt x="0" y="1395"/>
                    <a:pt x="349" y="1827"/>
                    <a:pt x="871" y="1827"/>
                  </a:cubicBezTo>
                  <a:cubicBezTo>
                    <a:pt x="1394" y="1827"/>
                    <a:pt x="1826" y="1395"/>
                    <a:pt x="1826" y="872"/>
                  </a:cubicBezTo>
                  <a:cubicBezTo>
                    <a:pt x="1826" y="433"/>
                    <a:pt x="1394" y="1"/>
                    <a:pt x="8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726;p40">
              <a:extLst>
                <a:ext uri="{FF2B5EF4-FFF2-40B4-BE49-F238E27FC236}">
                  <a16:creationId xmlns:a16="http://schemas.microsoft.com/office/drawing/2014/main" id="{1D68CD6C-070E-E3A2-4797-E276E8550F15}"/>
                </a:ext>
              </a:extLst>
            </p:cNvPr>
            <p:cNvSpPr/>
            <p:nvPr/>
          </p:nvSpPr>
          <p:spPr>
            <a:xfrm>
              <a:off x="10498169" y="3550110"/>
              <a:ext cx="54647" cy="50633"/>
            </a:xfrm>
            <a:custGeom>
              <a:avLst/>
              <a:gdLst/>
              <a:ahLst/>
              <a:cxnLst/>
              <a:rect l="l" t="t" r="r" b="b"/>
              <a:pathLst>
                <a:path w="1130" h="1047" extrusionOk="0">
                  <a:moveTo>
                    <a:pt x="607" y="1"/>
                  </a:moveTo>
                  <a:cubicBezTo>
                    <a:pt x="259" y="1"/>
                    <a:pt x="1" y="175"/>
                    <a:pt x="1" y="524"/>
                  </a:cubicBezTo>
                  <a:cubicBezTo>
                    <a:pt x="1" y="788"/>
                    <a:pt x="259" y="1046"/>
                    <a:pt x="607" y="1046"/>
                  </a:cubicBezTo>
                  <a:cubicBezTo>
                    <a:pt x="872" y="1046"/>
                    <a:pt x="1130" y="788"/>
                    <a:pt x="1130" y="524"/>
                  </a:cubicBezTo>
                  <a:cubicBezTo>
                    <a:pt x="1130" y="175"/>
                    <a:pt x="872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727;p40">
              <a:extLst>
                <a:ext uri="{FF2B5EF4-FFF2-40B4-BE49-F238E27FC236}">
                  <a16:creationId xmlns:a16="http://schemas.microsoft.com/office/drawing/2014/main" id="{A9FBF30A-1ECC-800D-868D-6CD14C37C25A}"/>
                </a:ext>
              </a:extLst>
            </p:cNvPr>
            <p:cNvSpPr/>
            <p:nvPr/>
          </p:nvSpPr>
          <p:spPr>
            <a:xfrm>
              <a:off x="10481340" y="3828137"/>
              <a:ext cx="54647" cy="54985"/>
            </a:xfrm>
            <a:custGeom>
              <a:avLst/>
              <a:gdLst/>
              <a:ahLst/>
              <a:cxnLst/>
              <a:rect l="l" t="t" r="r" b="b"/>
              <a:pathLst>
                <a:path w="1130" h="1137" extrusionOk="0">
                  <a:moveTo>
                    <a:pt x="607" y="1"/>
                  </a:moveTo>
                  <a:cubicBezTo>
                    <a:pt x="258" y="1"/>
                    <a:pt x="0" y="265"/>
                    <a:pt x="0" y="614"/>
                  </a:cubicBezTo>
                  <a:cubicBezTo>
                    <a:pt x="0" y="872"/>
                    <a:pt x="258" y="1136"/>
                    <a:pt x="607" y="1136"/>
                  </a:cubicBezTo>
                  <a:cubicBezTo>
                    <a:pt x="871" y="1136"/>
                    <a:pt x="1129" y="872"/>
                    <a:pt x="1129" y="614"/>
                  </a:cubicBezTo>
                  <a:cubicBezTo>
                    <a:pt x="1129" y="265"/>
                    <a:pt x="871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728;p40">
              <a:extLst>
                <a:ext uri="{FF2B5EF4-FFF2-40B4-BE49-F238E27FC236}">
                  <a16:creationId xmlns:a16="http://schemas.microsoft.com/office/drawing/2014/main" id="{33EAB8F6-9AE0-15F3-3646-FD462BC8398D}"/>
                </a:ext>
              </a:extLst>
            </p:cNvPr>
            <p:cNvSpPr/>
            <p:nvPr/>
          </p:nvSpPr>
          <p:spPr>
            <a:xfrm>
              <a:off x="10089423" y="3680878"/>
              <a:ext cx="50585" cy="50585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1"/>
                  </a:moveTo>
                  <a:cubicBezTo>
                    <a:pt x="265" y="1"/>
                    <a:pt x="0" y="258"/>
                    <a:pt x="0" y="523"/>
                  </a:cubicBezTo>
                  <a:cubicBezTo>
                    <a:pt x="0" y="872"/>
                    <a:pt x="265" y="1046"/>
                    <a:pt x="523" y="1046"/>
                  </a:cubicBezTo>
                  <a:cubicBezTo>
                    <a:pt x="871" y="1046"/>
                    <a:pt x="1046" y="872"/>
                    <a:pt x="1046" y="523"/>
                  </a:cubicBezTo>
                  <a:cubicBezTo>
                    <a:pt x="1046" y="258"/>
                    <a:pt x="87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729;p40">
              <a:extLst>
                <a:ext uri="{FF2B5EF4-FFF2-40B4-BE49-F238E27FC236}">
                  <a16:creationId xmlns:a16="http://schemas.microsoft.com/office/drawing/2014/main" id="{D3E9FC3F-16DE-4DAC-9DEC-B2F0724CFEFC}"/>
                </a:ext>
              </a:extLst>
            </p:cNvPr>
            <p:cNvSpPr/>
            <p:nvPr/>
          </p:nvSpPr>
          <p:spPr>
            <a:xfrm>
              <a:off x="10413925" y="3457451"/>
              <a:ext cx="50585" cy="54985"/>
            </a:xfrm>
            <a:custGeom>
              <a:avLst/>
              <a:gdLst/>
              <a:ahLst/>
              <a:cxnLst/>
              <a:rect l="l" t="t" r="r" b="b"/>
              <a:pathLst>
                <a:path w="1046" h="1137" extrusionOk="0">
                  <a:moveTo>
                    <a:pt x="523" y="1"/>
                  </a:moveTo>
                  <a:cubicBezTo>
                    <a:pt x="259" y="1"/>
                    <a:pt x="1" y="265"/>
                    <a:pt x="1" y="523"/>
                  </a:cubicBezTo>
                  <a:cubicBezTo>
                    <a:pt x="1" y="872"/>
                    <a:pt x="259" y="1136"/>
                    <a:pt x="523" y="1136"/>
                  </a:cubicBezTo>
                  <a:cubicBezTo>
                    <a:pt x="781" y="1136"/>
                    <a:pt x="1046" y="872"/>
                    <a:pt x="1046" y="523"/>
                  </a:cubicBezTo>
                  <a:cubicBezTo>
                    <a:pt x="1046" y="265"/>
                    <a:pt x="78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730;p40">
              <a:extLst>
                <a:ext uri="{FF2B5EF4-FFF2-40B4-BE49-F238E27FC236}">
                  <a16:creationId xmlns:a16="http://schemas.microsoft.com/office/drawing/2014/main" id="{A2A2D2C3-F9EC-5CE2-CD05-D81F22DA875A}"/>
                </a:ext>
              </a:extLst>
            </p:cNvPr>
            <p:cNvSpPr/>
            <p:nvPr/>
          </p:nvSpPr>
          <p:spPr>
            <a:xfrm>
              <a:off x="10262313" y="3790415"/>
              <a:ext cx="185364" cy="189426"/>
            </a:xfrm>
            <a:custGeom>
              <a:avLst/>
              <a:gdLst/>
              <a:ahLst/>
              <a:cxnLst/>
              <a:rect l="l" t="t" r="r" b="b"/>
              <a:pathLst>
                <a:path w="3833" h="3917" extrusionOk="0">
                  <a:moveTo>
                    <a:pt x="1916" y="0"/>
                  </a:moveTo>
                  <a:cubicBezTo>
                    <a:pt x="871" y="0"/>
                    <a:pt x="0" y="871"/>
                    <a:pt x="0" y="2000"/>
                  </a:cubicBezTo>
                  <a:cubicBezTo>
                    <a:pt x="0" y="3045"/>
                    <a:pt x="871" y="3916"/>
                    <a:pt x="1916" y="3916"/>
                  </a:cubicBezTo>
                  <a:cubicBezTo>
                    <a:pt x="2962" y="3916"/>
                    <a:pt x="3833" y="3045"/>
                    <a:pt x="3833" y="2000"/>
                  </a:cubicBezTo>
                  <a:cubicBezTo>
                    <a:pt x="3833" y="871"/>
                    <a:pt x="2962" y="0"/>
                    <a:pt x="1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731;p40">
              <a:extLst>
                <a:ext uri="{FF2B5EF4-FFF2-40B4-BE49-F238E27FC236}">
                  <a16:creationId xmlns:a16="http://schemas.microsoft.com/office/drawing/2014/main" id="{EF88AEBF-091F-23FE-81B4-00F82A12605E}"/>
                </a:ext>
              </a:extLst>
            </p:cNvPr>
            <p:cNvSpPr/>
            <p:nvPr/>
          </p:nvSpPr>
          <p:spPr>
            <a:xfrm>
              <a:off x="10293506" y="3339499"/>
              <a:ext cx="90820" cy="129556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94" y="2678"/>
                    <a:pt x="1118" y="2678"/>
                  </a:cubicBezTo>
                  <a:cubicBezTo>
                    <a:pt x="1518" y="2678"/>
                    <a:pt x="1878" y="2582"/>
                    <a:pt x="1878" y="2356"/>
                  </a:cubicBezTo>
                  <a:cubicBezTo>
                    <a:pt x="1878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732;p40">
              <a:extLst>
                <a:ext uri="{FF2B5EF4-FFF2-40B4-BE49-F238E27FC236}">
                  <a16:creationId xmlns:a16="http://schemas.microsoft.com/office/drawing/2014/main" id="{ADCB28BF-5087-EE9A-229D-53A10196CF07}"/>
                </a:ext>
              </a:extLst>
            </p:cNvPr>
            <p:cNvSpPr/>
            <p:nvPr/>
          </p:nvSpPr>
          <p:spPr>
            <a:xfrm>
              <a:off x="10300035" y="3360729"/>
              <a:ext cx="80229" cy="63061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1" y="433"/>
                    <a:pt x="1" y="955"/>
                    <a:pt x="1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733;p40">
              <a:extLst>
                <a:ext uri="{FF2B5EF4-FFF2-40B4-BE49-F238E27FC236}">
                  <a16:creationId xmlns:a16="http://schemas.microsoft.com/office/drawing/2014/main" id="{53FE8F85-7B06-41E4-5099-4E81D40BBEEB}"/>
                </a:ext>
              </a:extLst>
            </p:cNvPr>
            <p:cNvSpPr/>
            <p:nvPr/>
          </p:nvSpPr>
          <p:spPr>
            <a:xfrm>
              <a:off x="9590000" y="2919630"/>
              <a:ext cx="326914" cy="294706"/>
            </a:xfrm>
            <a:custGeom>
              <a:avLst/>
              <a:gdLst/>
              <a:ahLst/>
              <a:cxnLst/>
              <a:rect l="l" t="t" r="r" b="b"/>
              <a:pathLst>
                <a:path w="6760" h="6094" extrusionOk="0">
                  <a:moveTo>
                    <a:pt x="3792" y="1"/>
                  </a:moveTo>
                  <a:cubicBezTo>
                    <a:pt x="1" y="1"/>
                    <a:pt x="1184" y="6093"/>
                    <a:pt x="5203" y="6093"/>
                  </a:cubicBezTo>
                  <a:cubicBezTo>
                    <a:pt x="5683" y="6093"/>
                    <a:pt x="6203" y="6006"/>
                    <a:pt x="6760" y="5812"/>
                  </a:cubicBezTo>
                  <a:lnTo>
                    <a:pt x="4495" y="63"/>
                  </a:lnTo>
                  <a:cubicBezTo>
                    <a:pt x="4244" y="21"/>
                    <a:pt x="4010" y="1"/>
                    <a:pt x="3792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734;p40">
              <a:extLst>
                <a:ext uri="{FF2B5EF4-FFF2-40B4-BE49-F238E27FC236}">
                  <a16:creationId xmlns:a16="http://schemas.microsoft.com/office/drawing/2014/main" id="{1B1C23EB-36D4-AAD5-77B5-6FD64DEA89D3}"/>
                </a:ext>
              </a:extLst>
            </p:cNvPr>
            <p:cNvSpPr/>
            <p:nvPr/>
          </p:nvSpPr>
          <p:spPr>
            <a:xfrm>
              <a:off x="9735566" y="3015336"/>
              <a:ext cx="88692" cy="130475"/>
            </a:xfrm>
            <a:custGeom>
              <a:avLst/>
              <a:gdLst/>
              <a:ahLst/>
              <a:cxnLst/>
              <a:rect l="l" t="t" r="r" b="b"/>
              <a:pathLst>
                <a:path w="1834" h="2698" extrusionOk="0">
                  <a:moveTo>
                    <a:pt x="91" y="1"/>
                  </a:moveTo>
                  <a:cubicBezTo>
                    <a:pt x="1" y="84"/>
                    <a:pt x="1" y="175"/>
                    <a:pt x="91" y="258"/>
                  </a:cubicBezTo>
                  <a:lnTo>
                    <a:pt x="1395" y="1917"/>
                  </a:lnTo>
                  <a:lnTo>
                    <a:pt x="349" y="2349"/>
                  </a:lnTo>
                  <a:cubicBezTo>
                    <a:pt x="266" y="2439"/>
                    <a:pt x="266" y="2523"/>
                    <a:pt x="266" y="2614"/>
                  </a:cubicBezTo>
                  <a:cubicBezTo>
                    <a:pt x="266" y="2697"/>
                    <a:pt x="440" y="2697"/>
                    <a:pt x="524" y="2697"/>
                  </a:cubicBezTo>
                  <a:lnTo>
                    <a:pt x="1743" y="2175"/>
                  </a:lnTo>
                  <a:lnTo>
                    <a:pt x="1834" y="2091"/>
                  </a:lnTo>
                  <a:lnTo>
                    <a:pt x="1834" y="1917"/>
                  </a:lnTo>
                  <a:lnTo>
                    <a:pt x="349" y="84"/>
                  </a:lnTo>
                  <a:cubicBezTo>
                    <a:pt x="266" y="1"/>
                    <a:pt x="175" y="1"/>
                    <a:pt x="91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735;p40">
              <a:extLst>
                <a:ext uri="{FF2B5EF4-FFF2-40B4-BE49-F238E27FC236}">
                  <a16:creationId xmlns:a16="http://schemas.microsoft.com/office/drawing/2014/main" id="{5699E759-53F6-6337-C156-28CA2CC84B28}"/>
                </a:ext>
              </a:extLst>
            </p:cNvPr>
            <p:cNvSpPr/>
            <p:nvPr/>
          </p:nvSpPr>
          <p:spPr>
            <a:xfrm>
              <a:off x="10746551" y="2873204"/>
              <a:ext cx="302443" cy="304378"/>
            </a:xfrm>
            <a:custGeom>
              <a:avLst/>
              <a:gdLst/>
              <a:ahLst/>
              <a:cxnLst/>
              <a:rect l="l" t="t" r="r" b="b"/>
              <a:pathLst>
                <a:path w="6254" h="6294" extrusionOk="0">
                  <a:moveTo>
                    <a:pt x="2754" y="1"/>
                  </a:moveTo>
                  <a:cubicBezTo>
                    <a:pt x="2450" y="1"/>
                    <a:pt x="2112" y="49"/>
                    <a:pt x="1742" y="152"/>
                  </a:cubicBezTo>
                  <a:lnTo>
                    <a:pt x="0" y="6159"/>
                  </a:lnTo>
                  <a:cubicBezTo>
                    <a:pt x="405" y="6251"/>
                    <a:pt x="785" y="6294"/>
                    <a:pt x="1142" y="6294"/>
                  </a:cubicBezTo>
                  <a:cubicBezTo>
                    <a:pt x="5477" y="6294"/>
                    <a:pt x="6253" y="1"/>
                    <a:pt x="2754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736;p40">
              <a:extLst>
                <a:ext uri="{FF2B5EF4-FFF2-40B4-BE49-F238E27FC236}">
                  <a16:creationId xmlns:a16="http://schemas.microsoft.com/office/drawing/2014/main" id="{3FE5AA27-F090-D62C-A97F-65B9402F011C}"/>
                </a:ext>
              </a:extLst>
            </p:cNvPr>
            <p:cNvSpPr/>
            <p:nvPr/>
          </p:nvSpPr>
          <p:spPr>
            <a:xfrm>
              <a:off x="10830796" y="2962961"/>
              <a:ext cx="80229" cy="132265"/>
            </a:xfrm>
            <a:custGeom>
              <a:avLst/>
              <a:gdLst/>
              <a:ahLst/>
              <a:cxnLst/>
              <a:rect l="l" t="t" r="r" b="b"/>
              <a:pathLst>
                <a:path w="1659" h="2735" extrusionOk="0">
                  <a:moveTo>
                    <a:pt x="1493" y="1"/>
                  </a:moveTo>
                  <a:cubicBezTo>
                    <a:pt x="1432" y="1"/>
                    <a:pt x="1369" y="63"/>
                    <a:pt x="1310" y="122"/>
                  </a:cubicBezTo>
                  <a:lnTo>
                    <a:pt x="0" y="2038"/>
                  </a:lnTo>
                  <a:lnTo>
                    <a:pt x="0" y="2212"/>
                  </a:lnTo>
                  <a:cubicBezTo>
                    <a:pt x="0" y="2303"/>
                    <a:pt x="91" y="2303"/>
                    <a:pt x="91" y="2303"/>
                  </a:cubicBezTo>
                  <a:lnTo>
                    <a:pt x="1394" y="2735"/>
                  </a:lnTo>
                  <a:cubicBezTo>
                    <a:pt x="1485" y="2735"/>
                    <a:pt x="1568" y="2735"/>
                    <a:pt x="1568" y="2651"/>
                  </a:cubicBezTo>
                  <a:cubicBezTo>
                    <a:pt x="1659" y="2561"/>
                    <a:pt x="1568" y="2477"/>
                    <a:pt x="1485" y="2387"/>
                  </a:cubicBezTo>
                  <a:lnTo>
                    <a:pt x="439" y="2038"/>
                  </a:lnTo>
                  <a:lnTo>
                    <a:pt x="1568" y="296"/>
                  </a:lnTo>
                  <a:cubicBezTo>
                    <a:pt x="1659" y="213"/>
                    <a:pt x="1659" y="122"/>
                    <a:pt x="1568" y="38"/>
                  </a:cubicBezTo>
                  <a:cubicBezTo>
                    <a:pt x="1544" y="12"/>
                    <a:pt x="1518" y="1"/>
                    <a:pt x="149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737;p40">
              <a:extLst>
                <a:ext uri="{FF2B5EF4-FFF2-40B4-BE49-F238E27FC236}">
                  <a16:creationId xmlns:a16="http://schemas.microsoft.com/office/drawing/2014/main" id="{CF18CF08-403F-5F1C-93AA-1429A8962510}"/>
                </a:ext>
              </a:extLst>
            </p:cNvPr>
            <p:cNvSpPr/>
            <p:nvPr/>
          </p:nvSpPr>
          <p:spPr>
            <a:xfrm>
              <a:off x="9731552" y="2255587"/>
              <a:ext cx="1119195" cy="1115520"/>
            </a:xfrm>
            <a:custGeom>
              <a:avLst/>
              <a:gdLst/>
              <a:ahLst/>
              <a:cxnLst/>
              <a:rect l="l" t="t" r="r" b="b"/>
              <a:pathLst>
                <a:path w="23143" h="23067" extrusionOk="0">
                  <a:moveTo>
                    <a:pt x="12459" y="1"/>
                  </a:moveTo>
                  <a:cubicBezTo>
                    <a:pt x="12119" y="1"/>
                    <a:pt x="11769" y="11"/>
                    <a:pt x="11407" y="32"/>
                  </a:cubicBezTo>
                  <a:cubicBezTo>
                    <a:pt x="0" y="639"/>
                    <a:pt x="1303" y="11530"/>
                    <a:pt x="1303" y="11530"/>
                  </a:cubicBezTo>
                  <a:cubicBezTo>
                    <a:pt x="1556" y="16938"/>
                    <a:pt x="2122" y="23067"/>
                    <a:pt x="11228" y="23067"/>
                  </a:cubicBezTo>
                  <a:cubicBezTo>
                    <a:pt x="11648" y="23067"/>
                    <a:pt x="12086" y="23054"/>
                    <a:pt x="12543" y="23027"/>
                  </a:cubicBezTo>
                  <a:cubicBezTo>
                    <a:pt x="22905" y="22504"/>
                    <a:pt x="23079" y="15968"/>
                    <a:pt x="22730" y="10310"/>
                  </a:cubicBezTo>
                  <a:cubicBezTo>
                    <a:pt x="22730" y="10310"/>
                    <a:pt x="23143" y="1"/>
                    <a:pt x="12459" y="1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738;p40">
              <a:extLst>
                <a:ext uri="{FF2B5EF4-FFF2-40B4-BE49-F238E27FC236}">
                  <a16:creationId xmlns:a16="http://schemas.microsoft.com/office/drawing/2014/main" id="{31200512-3C7C-F41B-0D0C-F3F3CCF467FD}"/>
                </a:ext>
              </a:extLst>
            </p:cNvPr>
            <p:cNvSpPr/>
            <p:nvPr/>
          </p:nvSpPr>
          <p:spPr>
            <a:xfrm>
              <a:off x="10527524" y="2028775"/>
              <a:ext cx="349788" cy="334409"/>
            </a:xfrm>
            <a:custGeom>
              <a:avLst/>
              <a:gdLst/>
              <a:ahLst/>
              <a:cxnLst/>
              <a:rect l="l" t="t" r="r" b="b"/>
              <a:pathLst>
                <a:path w="7233" h="6915" extrusionOk="0">
                  <a:moveTo>
                    <a:pt x="3548" y="1"/>
                  </a:moveTo>
                  <a:cubicBezTo>
                    <a:pt x="3471" y="1"/>
                    <a:pt x="3392" y="7"/>
                    <a:pt x="3310" y="19"/>
                  </a:cubicBezTo>
                  <a:cubicBezTo>
                    <a:pt x="2787" y="19"/>
                    <a:pt x="2355" y="277"/>
                    <a:pt x="2091" y="625"/>
                  </a:cubicBezTo>
                  <a:cubicBezTo>
                    <a:pt x="2035" y="625"/>
                    <a:pt x="1939" y="588"/>
                    <a:pt x="1854" y="588"/>
                  </a:cubicBezTo>
                  <a:cubicBezTo>
                    <a:pt x="1812" y="588"/>
                    <a:pt x="1772" y="597"/>
                    <a:pt x="1742" y="625"/>
                  </a:cubicBezTo>
                  <a:cubicBezTo>
                    <a:pt x="787" y="625"/>
                    <a:pt x="0" y="1496"/>
                    <a:pt x="0" y="2458"/>
                  </a:cubicBezTo>
                  <a:cubicBezTo>
                    <a:pt x="91" y="2980"/>
                    <a:pt x="265" y="3412"/>
                    <a:pt x="613" y="3761"/>
                  </a:cubicBezTo>
                  <a:cubicBezTo>
                    <a:pt x="523" y="4026"/>
                    <a:pt x="439" y="4374"/>
                    <a:pt x="439" y="4722"/>
                  </a:cubicBezTo>
                  <a:cubicBezTo>
                    <a:pt x="439" y="5677"/>
                    <a:pt x="1310" y="6464"/>
                    <a:pt x="2355" y="6464"/>
                  </a:cubicBezTo>
                  <a:cubicBezTo>
                    <a:pt x="2613" y="6464"/>
                    <a:pt x="2878" y="6374"/>
                    <a:pt x="3052" y="6290"/>
                  </a:cubicBezTo>
                  <a:cubicBezTo>
                    <a:pt x="3355" y="6665"/>
                    <a:pt x="3788" y="6914"/>
                    <a:pt x="4294" y="6914"/>
                  </a:cubicBezTo>
                  <a:cubicBezTo>
                    <a:pt x="4371" y="6914"/>
                    <a:pt x="4449" y="6908"/>
                    <a:pt x="4529" y="6896"/>
                  </a:cubicBezTo>
                  <a:cubicBezTo>
                    <a:pt x="5491" y="6896"/>
                    <a:pt x="6271" y="6116"/>
                    <a:pt x="6271" y="5154"/>
                  </a:cubicBezTo>
                  <a:cubicBezTo>
                    <a:pt x="6620" y="4806"/>
                    <a:pt x="6794" y="4374"/>
                    <a:pt x="6794" y="3851"/>
                  </a:cubicBezTo>
                  <a:cubicBezTo>
                    <a:pt x="6794" y="3761"/>
                    <a:pt x="6794" y="3587"/>
                    <a:pt x="6710" y="3503"/>
                  </a:cubicBezTo>
                  <a:cubicBezTo>
                    <a:pt x="7059" y="3155"/>
                    <a:pt x="7233" y="2632"/>
                    <a:pt x="7142" y="2193"/>
                  </a:cubicBezTo>
                  <a:cubicBezTo>
                    <a:pt x="7142" y="1199"/>
                    <a:pt x="6355" y="445"/>
                    <a:pt x="5379" y="445"/>
                  </a:cubicBezTo>
                  <a:cubicBezTo>
                    <a:pt x="5329" y="445"/>
                    <a:pt x="5278" y="447"/>
                    <a:pt x="5226" y="451"/>
                  </a:cubicBezTo>
                  <a:cubicBezTo>
                    <a:pt x="5052" y="451"/>
                    <a:pt x="4878" y="451"/>
                    <a:pt x="4704" y="542"/>
                  </a:cubicBezTo>
                  <a:cubicBezTo>
                    <a:pt x="4402" y="240"/>
                    <a:pt x="4038" y="1"/>
                    <a:pt x="3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739;p40">
              <a:extLst>
                <a:ext uri="{FF2B5EF4-FFF2-40B4-BE49-F238E27FC236}">
                  <a16:creationId xmlns:a16="http://schemas.microsoft.com/office/drawing/2014/main" id="{794E29B7-B924-2D31-732F-673AE6D667DC}"/>
                </a:ext>
              </a:extLst>
            </p:cNvPr>
            <p:cNvSpPr/>
            <p:nvPr/>
          </p:nvSpPr>
          <p:spPr>
            <a:xfrm>
              <a:off x="9626077" y="2063353"/>
              <a:ext cx="404435" cy="370728"/>
            </a:xfrm>
            <a:custGeom>
              <a:avLst/>
              <a:gdLst/>
              <a:ahLst/>
              <a:cxnLst/>
              <a:rect l="l" t="t" r="r" b="b"/>
              <a:pathLst>
                <a:path w="8363" h="7666" extrusionOk="0">
                  <a:moveTo>
                    <a:pt x="5317" y="1"/>
                  </a:moveTo>
                  <a:cubicBezTo>
                    <a:pt x="4704" y="1"/>
                    <a:pt x="4098" y="433"/>
                    <a:pt x="3833" y="955"/>
                  </a:cubicBezTo>
                  <a:lnTo>
                    <a:pt x="3401" y="955"/>
                  </a:lnTo>
                  <a:cubicBezTo>
                    <a:pt x="2355" y="955"/>
                    <a:pt x="1568" y="1826"/>
                    <a:pt x="1659" y="2872"/>
                  </a:cubicBezTo>
                  <a:lnTo>
                    <a:pt x="1659" y="2962"/>
                  </a:lnTo>
                  <a:cubicBezTo>
                    <a:pt x="697" y="3046"/>
                    <a:pt x="0" y="3833"/>
                    <a:pt x="91" y="4788"/>
                  </a:cubicBezTo>
                  <a:cubicBezTo>
                    <a:pt x="91" y="5749"/>
                    <a:pt x="871" y="6530"/>
                    <a:pt x="1833" y="6530"/>
                  </a:cubicBezTo>
                  <a:cubicBezTo>
                    <a:pt x="2181" y="7227"/>
                    <a:pt x="2878" y="7666"/>
                    <a:pt x="3575" y="7666"/>
                  </a:cubicBezTo>
                  <a:cubicBezTo>
                    <a:pt x="4007" y="7575"/>
                    <a:pt x="4446" y="7401"/>
                    <a:pt x="4794" y="7143"/>
                  </a:cubicBezTo>
                  <a:cubicBezTo>
                    <a:pt x="4969" y="7227"/>
                    <a:pt x="5317" y="7317"/>
                    <a:pt x="5575" y="7317"/>
                  </a:cubicBezTo>
                  <a:cubicBezTo>
                    <a:pt x="6362" y="7317"/>
                    <a:pt x="7059" y="6704"/>
                    <a:pt x="7233" y="5924"/>
                  </a:cubicBezTo>
                  <a:cubicBezTo>
                    <a:pt x="7930" y="5659"/>
                    <a:pt x="8362" y="4962"/>
                    <a:pt x="8362" y="4182"/>
                  </a:cubicBezTo>
                  <a:cubicBezTo>
                    <a:pt x="8278" y="3394"/>
                    <a:pt x="7756" y="2788"/>
                    <a:pt x="7059" y="2523"/>
                  </a:cubicBezTo>
                  <a:cubicBezTo>
                    <a:pt x="7233" y="2349"/>
                    <a:pt x="7233" y="2001"/>
                    <a:pt x="7233" y="1743"/>
                  </a:cubicBezTo>
                  <a:cubicBezTo>
                    <a:pt x="7233" y="781"/>
                    <a:pt x="6362" y="1"/>
                    <a:pt x="53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740;p40">
              <a:extLst>
                <a:ext uri="{FF2B5EF4-FFF2-40B4-BE49-F238E27FC236}">
                  <a16:creationId xmlns:a16="http://schemas.microsoft.com/office/drawing/2014/main" id="{029D14BD-EDC4-D055-2C0E-5BB538798C04}"/>
                </a:ext>
              </a:extLst>
            </p:cNvPr>
            <p:cNvSpPr/>
            <p:nvPr/>
          </p:nvSpPr>
          <p:spPr>
            <a:xfrm>
              <a:off x="9710322" y="2221058"/>
              <a:ext cx="1196330" cy="704557"/>
            </a:xfrm>
            <a:custGeom>
              <a:avLst/>
              <a:gdLst/>
              <a:ahLst/>
              <a:cxnLst/>
              <a:rect l="l" t="t" r="r" b="b"/>
              <a:pathLst>
                <a:path w="24738" h="14569" extrusionOk="0">
                  <a:moveTo>
                    <a:pt x="12006" y="1"/>
                  </a:moveTo>
                  <a:cubicBezTo>
                    <a:pt x="10677" y="1"/>
                    <a:pt x="9672" y="746"/>
                    <a:pt x="9672" y="746"/>
                  </a:cubicBezTo>
                  <a:cubicBezTo>
                    <a:pt x="9185" y="487"/>
                    <a:pt x="8735" y="381"/>
                    <a:pt x="8324" y="381"/>
                  </a:cubicBezTo>
                  <a:cubicBezTo>
                    <a:pt x="6529" y="381"/>
                    <a:pt x="5491" y="2398"/>
                    <a:pt x="5491" y="2398"/>
                  </a:cubicBezTo>
                  <a:cubicBezTo>
                    <a:pt x="5375" y="2378"/>
                    <a:pt x="5264" y="2369"/>
                    <a:pt x="5158" y="2369"/>
                  </a:cubicBezTo>
                  <a:cubicBezTo>
                    <a:pt x="3353" y="2369"/>
                    <a:pt x="2962" y="5011"/>
                    <a:pt x="2962" y="5011"/>
                  </a:cubicBezTo>
                  <a:cubicBezTo>
                    <a:pt x="91" y="6056"/>
                    <a:pt x="962" y="9366"/>
                    <a:pt x="962" y="9366"/>
                  </a:cubicBezTo>
                  <a:cubicBezTo>
                    <a:pt x="0" y="10760"/>
                    <a:pt x="1136" y="11721"/>
                    <a:pt x="1136" y="11721"/>
                  </a:cubicBezTo>
                  <a:cubicBezTo>
                    <a:pt x="697" y="13463"/>
                    <a:pt x="1833" y="14418"/>
                    <a:pt x="1833" y="14418"/>
                  </a:cubicBezTo>
                  <a:cubicBezTo>
                    <a:pt x="1833" y="14418"/>
                    <a:pt x="2105" y="14569"/>
                    <a:pt x="2486" y="14569"/>
                  </a:cubicBezTo>
                  <a:cubicBezTo>
                    <a:pt x="3018" y="14569"/>
                    <a:pt x="3764" y="14273"/>
                    <a:pt x="4272" y="12850"/>
                  </a:cubicBezTo>
                  <a:cubicBezTo>
                    <a:pt x="4272" y="12850"/>
                    <a:pt x="6188" y="12502"/>
                    <a:pt x="6272" y="10153"/>
                  </a:cubicBezTo>
                  <a:cubicBezTo>
                    <a:pt x="6272" y="10153"/>
                    <a:pt x="6286" y="10154"/>
                    <a:pt x="6313" y="10154"/>
                  </a:cubicBezTo>
                  <a:cubicBezTo>
                    <a:pt x="6564" y="10154"/>
                    <a:pt x="7890" y="10086"/>
                    <a:pt x="8362" y="8669"/>
                  </a:cubicBezTo>
                  <a:cubicBezTo>
                    <a:pt x="8362" y="8669"/>
                    <a:pt x="9022" y="9096"/>
                    <a:pt x="9874" y="9096"/>
                  </a:cubicBezTo>
                  <a:cubicBezTo>
                    <a:pt x="10301" y="9096"/>
                    <a:pt x="10775" y="8990"/>
                    <a:pt x="11240" y="8669"/>
                  </a:cubicBezTo>
                  <a:cubicBezTo>
                    <a:pt x="11240" y="8669"/>
                    <a:pt x="11780" y="8996"/>
                    <a:pt x="12397" y="8996"/>
                  </a:cubicBezTo>
                  <a:cubicBezTo>
                    <a:pt x="12739" y="8996"/>
                    <a:pt x="13104" y="8896"/>
                    <a:pt x="13414" y="8585"/>
                  </a:cubicBezTo>
                  <a:cubicBezTo>
                    <a:pt x="13825" y="8827"/>
                    <a:pt x="14230" y="8914"/>
                    <a:pt x="14599" y="8914"/>
                  </a:cubicBezTo>
                  <a:cubicBezTo>
                    <a:pt x="15564" y="8914"/>
                    <a:pt x="16292" y="8321"/>
                    <a:pt x="16292" y="8321"/>
                  </a:cubicBezTo>
                  <a:cubicBezTo>
                    <a:pt x="16816" y="9500"/>
                    <a:pt x="17834" y="9646"/>
                    <a:pt x="18305" y="9646"/>
                  </a:cubicBezTo>
                  <a:cubicBezTo>
                    <a:pt x="18460" y="9646"/>
                    <a:pt x="18556" y="9631"/>
                    <a:pt x="18556" y="9631"/>
                  </a:cubicBezTo>
                  <a:cubicBezTo>
                    <a:pt x="18814" y="11979"/>
                    <a:pt x="20731" y="12153"/>
                    <a:pt x="20731" y="12153"/>
                  </a:cubicBezTo>
                  <a:cubicBezTo>
                    <a:pt x="21321" y="13433"/>
                    <a:pt x="22079" y="13711"/>
                    <a:pt x="22626" y="13711"/>
                  </a:cubicBezTo>
                  <a:cubicBezTo>
                    <a:pt x="23047" y="13711"/>
                    <a:pt x="23344" y="13547"/>
                    <a:pt x="23344" y="13547"/>
                  </a:cubicBezTo>
                  <a:cubicBezTo>
                    <a:pt x="24040" y="12327"/>
                    <a:pt x="23692" y="11631"/>
                    <a:pt x="23692" y="11631"/>
                  </a:cubicBezTo>
                  <a:cubicBezTo>
                    <a:pt x="24737" y="10153"/>
                    <a:pt x="23783" y="9282"/>
                    <a:pt x="23783" y="9282"/>
                  </a:cubicBezTo>
                  <a:cubicBezTo>
                    <a:pt x="24305" y="7275"/>
                    <a:pt x="22912" y="5798"/>
                    <a:pt x="22912" y="5798"/>
                  </a:cubicBezTo>
                  <a:cubicBezTo>
                    <a:pt x="22912" y="3617"/>
                    <a:pt x="21079" y="3359"/>
                    <a:pt x="21079" y="3359"/>
                  </a:cubicBezTo>
                  <a:cubicBezTo>
                    <a:pt x="20195" y="1424"/>
                    <a:pt x="18337" y="1352"/>
                    <a:pt x="18067" y="1352"/>
                  </a:cubicBezTo>
                  <a:cubicBezTo>
                    <a:pt x="18045" y="1352"/>
                    <a:pt x="18034" y="1353"/>
                    <a:pt x="18034" y="1353"/>
                  </a:cubicBezTo>
                  <a:cubicBezTo>
                    <a:pt x="17204" y="523"/>
                    <a:pt x="16055" y="327"/>
                    <a:pt x="15158" y="327"/>
                  </a:cubicBezTo>
                  <a:cubicBezTo>
                    <a:pt x="14361" y="327"/>
                    <a:pt x="13762" y="482"/>
                    <a:pt x="13762" y="482"/>
                  </a:cubicBezTo>
                  <a:cubicBezTo>
                    <a:pt x="13154" y="127"/>
                    <a:pt x="12553" y="1"/>
                    <a:pt x="120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741;p40">
              <a:extLst>
                <a:ext uri="{FF2B5EF4-FFF2-40B4-BE49-F238E27FC236}">
                  <a16:creationId xmlns:a16="http://schemas.microsoft.com/office/drawing/2014/main" id="{35865E41-3CEE-1120-F059-CC269969EA5E}"/>
                </a:ext>
              </a:extLst>
            </p:cNvPr>
            <p:cNvSpPr/>
            <p:nvPr/>
          </p:nvSpPr>
          <p:spPr>
            <a:xfrm>
              <a:off x="9887226" y="2985401"/>
              <a:ext cx="215057" cy="206884"/>
            </a:xfrm>
            <a:custGeom>
              <a:avLst/>
              <a:gdLst/>
              <a:ahLst/>
              <a:cxnLst/>
              <a:rect l="l" t="t" r="r" b="b"/>
              <a:pathLst>
                <a:path w="4447" h="4278" extrusionOk="0">
                  <a:moveTo>
                    <a:pt x="2252" y="1"/>
                  </a:moveTo>
                  <a:cubicBezTo>
                    <a:pt x="2199" y="1"/>
                    <a:pt x="2145" y="3"/>
                    <a:pt x="2091" y="6"/>
                  </a:cubicBezTo>
                  <a:cubicBezTo>
                    <a:pt x="962" y="97"/>
                    <a:pt x="1" y="1052"/>
                    <a:pt x="91" y="2271"/>
                  </a:cubicBezTo>
                  <a:cubicBezTo>
                    <a:pt x="175" y="3407"/>
                    <a:pt x="1136" y="4278"/>
                    <a:pt x="2356" y="4278"/>
                  </a:cubicBezTo>
                  <a:cubicBezTo>
                    <a:pt x="3485" y="4187"/>
                    <a:pt x="4446" y="3142"/>
                    <a:pt x="4356" y="2013"/>
                  </a:cubicBezTo>
                  <a:cubicBezTo>
                    <a:pt x="4276" y="848"/>
                    <a:pt x="3394" y="1"/>
                    <a:pt x="2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742;p40">
              <a:extLst>
                <a:ext uri="{FF2B5EF4-FFF2-40B4-BE49-F238E27FC236}">
                  <a16:creationId xmlns:a16="http://schemas.microsoft.com/office/drawing/2014/main" id="{FF73A21C-4D2A-5366-7FC6-6A01078A400C}"/>
                </a:ext>
              </a:extLst>
            </p:cNvPr>
            <p:cNvSpPr/>
            <p:nvPr/>
          </p:nvSpPr>
          <p:spPr>
            <a:xfrm>
              <a:off x="10557170" y="2947679"/>
              <a:ext cx="210656" cy="206836"/>
            </a:xfrm>
            <a:custGeom>
              <a:avLst/>
              <a:gdLst/>
              <a:ahLst/>
              <a:cxnLst/>
              <a:rect l="l" t="t" r="r" b="b"/>
              <a:pathLst>
                <a:path w="4356" h="4277" extrusionOk="0">
                  <a:moveTo>
                    <a:pt x="2159" y="0"/>
                  </a:moveTo>
                  <a:cubicBezTo>
                    <a:pt x="2107" y="0"/>
                    <a:pt x="2054" y="2"/>
                    <a:pt x="2000" y="6"/>
                  </a:cubicBezTo>
                  <a:cubicBezTo>
                    <a:pt x="871" y="90"/>
                    <a:pt x="0" y="1051"/>
                    <a:pt x="0" y="2271"/>
                  </a:cubicBezTo>
                  <a:cubicBezTo>
                    <a:pt x="80" y="3350"/>
                    <a:pt x="1039" y="4276"/>
                    <a:pt x="2116" y="4276"/>
                  </a:cubicBezTo>
                  <a:cubicBezTo>
                    <a:pt x="2165" y="4276"/>
                    <a:pt x="2215" y="4274"/>
                    <a:pt x="2265" y="4270"/>
                  </a:cubicBezTo>
                  <a:cubicBezTo>
                    <a:pt x="3394" y="4187"/>
                    <a:pt x="4355" y="3225"/>
                    <a:pt x="4265" y="2006"/>
                  </a:cubicBezTo>
                  <a:cubicBezTo>
                    <a:pt x="4185" y="926"/>
                    <a:pt x="3302" y="0"/>
                    <a:pt x="2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743;p40">
              <a:extLst>
                <a:ext uri="{FF2B5EF4-FFF2-40B4-BE49-F238E27FC236}">
                  <a16:creationId xmlns:a16="http://schemas.microsoft.com/office/drawing/2014/main" id="{2674BDB4-1847-E114-50A0-CB1AADD56B87}"/>
                </a:ext>
              </a:extLst>
            </p:cNvPr>
            <p:cNvSpPr/>
            <p:nvPr/>
          </p:nvSpPr>
          <p:spPr>
            <a:xfrm>
              <a:off x="10047301" y="2779432"/>
              <a:ext cx="139228" cy="92754"/>
            </a:xfrm>
            <a:custGeom>
              <a:avLst/>
              <a:gdLst/>
              <a:ahLst/>
              <a:cxnLst/>
              <a:rect l="l" t="t" r="r" b="b"/>
              <a:pathLst>
                <a:path w="2879" h="1918" extrusionOk="0">
                  <a:moveTo>
                    <a:pt x="2265" y="1"/>
                  </a:moveTo>
                  <a:cubicBezTo>
                    <a:pt x="2007" y="1"/>
                    <a:pt x="1659" y="85"/>
                    <a:pt x="1310" y="349"/>
                  </a:cubicBezTo>
                  <a:cubicBezTo>
                    <a:pt x="871" y="524"/>
                    <a:pt x="439" y="956"/>
                    <a:pt x="0" y="1652"/>
                  </a:cubicBezTo>
                  <a:cubicBezTo>
                    <a:pt x="0" y="1743"/>
                    <a:pt x="0" y="1827"/>
                    <a:pt x="91" y="1917"/>
                  </a:cubicBezTo>
                  <a:cubicBezTo>
                    <a:pt x="175" y="1917"/>
                    <a:pt x="265" y="1917"/>
                    <a:pt x="265" y="1827"/>
                  </a:cubicBezTo>
                  <a:cubicBezTo>
                    <a:pt x="697" y="1220"/>
                    <a:pt x="1136" y="872"/>
                    <a:pt x="1485" y="607"/>
                  </a:cubicBezTo>
                  <a:cubicBezTo>
                    <a:pt x="1833" y="433"/>
                    <a:pt x="2091" y="349"/>
                    <a:pt x="2265" y="349"/>
                  </a:cubicBezTo>
                  <a:lnTo>
                    <a:pt x="2530" y="349"/>
                  </a:lnTo>
                  <a:cubicBezTo>
                    <a:pt x="2530" y="433"/>
                    <a:pt x="2530" y="433"/>
                    <a:pt x="2614" y="433"/>
                  </a:cubicBezTo>
                  <a:cubicBezTo>
                    <a:pt x="2704" y="433"/>
                    <a:pt x="2788" y="433"/>
                    <a:pt x="2788" y="349"/>
                  </a:cubicBezTo>
                  <a:cubicBezTo>
                    <a:pt x="2878" y="259"/>
                    <a:pt x="2788" y="175"/>
                    <a:pt x="2704" y="85"/>
                  </a:cubicBezTo>
                  <a:cubicBezTo>
                    <a:pt x="2704" y="85"/>
                    <a:pt x="2530" y="1"/>
                    <a:pt x="22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744;p40">
              <a:extLst>
                <a:ext uri="{FF2B5EF4-FFF2-40B4-BE49-F238E27FC236}">
                  <a16:creationId xmlns:a16="http://schemas.microsoft.com/office/drawing/2014/main" id="{6C6D6590-BE24-8065-13E4-057CECB4F87D}"/>
                </a:ext>
              </a:extLst>
            </p:cNvPr>
            <p:cNvSpPr/>
            <p:nvPr/>
          </p:nvSpPr>
          <p:spPr>
            <a:xfrm>
              <a:off x="10417987" y="2745773"/>
              <a:ext cx="147643" cy="79891"/>
            </a:xfrm>
            <a:custGeom>
              <a:avLst/>
              <a:gdLst/>
              <a:ahLst/>
              <a:cxnLst/>
              <a:rect l="l" t="t" r="r" b="b"/>
              <a:pathLst>
                <a:path w="3053" h="1652" extrusionOk="0">
                  <a:moveTo>
                    <a:pt x="697" y="0"/>
                  </a:moveTo>
                  <a:cubicBezTo>
                    <a:pt x="349" y="0"/>
                    <a:pt x="91" y="84"/>
                    <a:pt x="91" y="84"/>
                  </a:cubicBezTo>
                  <a:cubicBezTo>
                    <a:pt x="0" y="174"/>
                    <a:pt x="0" y="258"/>
                    <a:pt x="0" y="349"/>
                  </a:cubicBezTo>
                  <a:cubicBezTo>
                    <a:pt x="91" y="432"/>
                    <a:pt x="175" y="432"/>
                    <a:pt x="265" y="432"/>
                  </a:cubicBezTo>
                  <a:cubicBezTo>
                    <a:pt x="265" y="432"/>
                    <a:pt x="439" y="349"/>
                    <a:pt x="697" y="349"/>
                  </a:cubicBezTo>
                  <a:cubicBezTo>
                    <a:pt x="871" y="349"/>
                    <a:pt x="1220" y="349"/>
                    <a:pt x="1485" y="523"/>
                  </a:cubicBezTo>
                  <a:cubicBezTo>
                    <a:pt x="1833" y="781"/>
                    <a:pt x="2265" y="1045"/>
                    <a:pt x="2704" y="1568"/>
                  </a:cubicBezTo>
                  <a:cubicBezTo>
                    <a:pt x="2788" y="1652"/>
                    <a:pt x="2878" y="1652"/>
                    <a:pt x="2962" y="1652"/>
                  </a:cubicBezTo>
                  <a:cubicBezTo>
                    <a:pt x="3052" y="1568"/>
                    <a:pt x="3052" y="1477"/>
                    <a:pt x="2962" y="1394"/>
                  </a:cubicBezTo>
                  <a:cubicBezTo>
                    <a:pt x="2530" y="781"/>
                    <a:pt x="2091" y="432"/>
                    <a:pt x="1659" y="258"/>
                  </a:cubicBezTo>
                  <a:cubicBezTo>
                    <a:pt x="1310" y="84"/>
                    <a:pt x="962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745;p40">
              <a:extLst>
                <a:ext uri="{FF2B5EF4-FFF2-40B4-BE49-F238E27FC236}">
                  <a16:creationId xmlns:a16="http://schemas.microsoft.com/office/drawing/2014/main" id="{FD1113DE-801B-7CBE-9839-9B779F5B5DC9}"/>
                </a:ext>
              </a:extLst>
            </p:cNvPr>
            <p:cNvSpPr/>
            <p:nvPr/>
          </p:nvSpPr>
          <p:spPr>
            <a:xfrm>
              <a:off x="10135946" y="3057458"/>
              <a:ext cx="391619" cy="138890"/>
            </a:xfrm>
            <a:custGeom>
              <a:avLst/>
              <a:gdLst/>
              <a:ahLst/>
              <a:cxnLst/>
              <a:rect l="l" t="t" r="r" b="b"/>
              <a:pathLst>
                <a:path w="8098" h="2872" extrusionOk="0">
                  <a:moveTo>
                    <a:pt x="8013" y="1"/>
                  </a:moveTo>
                  <a:cubicBezTo>
                    <a:pt x="7923" y="1"/>
                    <a:pt x="7839" y="1"/>
                    <a:pt x="7749" y="84"/>
                  </a:cubicBezTo>
                  <a:cubicBezTo>
                    <a:pt x="7749" y="84"/>
                    <a:pt x="7317" y="697"/>
                    <a:pt x="6620" y="1304"/>
                  </a:cubicBezTo>
                  <a:cubicBezTo>
                    <a:pt x="6271" y="1568"/>
                    <a:pt x="5832" y="1826"/>
                    <a:pt x="5400" y="2091"/>
                  </a:cubicBezTo>
                  <a:cubicBezTo>
                    <a:pt x="4961" y="2265"/>
                    <a:pt x="4439" y="2439"/>
                    <a:pt x="3916" y="2523"/>
                  </a:cubicBezTo>
                  <a:lnTo>
                    <a:pt x="3742" y="2523"/>
                  </a:lnTo>
                  <a:cubicBezTo>
                    <a:pt x="3219" y="2523"/>
                    <a:pt x="2787" y="2349"/>
                    <a:pt x="2348" y="2175"/>
                  </a:cubicBezTo>
                  <a:cubicBezTo>
                    <a:pt x="1742" y="1917"/>
                    <a:pt x="1219" y="1478"/>
                    <a:pt x="871" y="1046"/>
                  </a:cubicBezTo>
                  <a:cubicBezTo>
                    <a:pt x="697" y="872"/>
                    <a:pt x="606" y="697"/>
                    <a:pt x="523" y="607"/>
                  </a:cubicBezTo>
                  <a:cubicBezTo>
                    <a:pt x="432" y="523"/>
                    <a:pt x="432" y="523"/>
                    <a:pt x="348" y="523"/>
                  </a:cubicBezTo>
                  <a:lnTo>
                    <a:pt x="348" y="433"/>
                  </a:lnTo>
                  <a:cubicBezTo>
                    <a:pt x="348" y="349"/>
                    <a:pt x="174" y="349"/>
                    <a:pt x="84" y="349"/>
                  </a:cubicBezTo>
                  <a:cubicBezTo>
                    <a:pt x="0" y="433"/>
                    <a:pt x="0" y="523"/>
                    <a:pt x="84" y="607"/>
                  </a:cubicBezTo>
                  <a:cubicBezTo>
                    <a:pt x="84" y="607"/>
                    <a:pt x="432" y="1129"/>
                    <a:pt x="1045" y="1743"/>
                  </a:cubicBezTo>
                  <a:cubicBezTo>
                    <a:pt x="1394" y="2000"/>
                    <a:pt x="1742" y="2265"/>
                    <a:pt x="2265" y="2523"/>
                  </a:cubicBezTo>
                  <a:cubicBezTo>
                    <a:pt x="2697" y="2697"/>
                    <a:pt x="3219" y="2871"/>
                    <a:pt x="3742" y="2871"/>
                  </a:cubicBezTo>
                  <a:lnTo>
                    <a:pt x="3916" y="2871"/>
                  </a:lnTo>
                  <a:cubicBezTo>
                    <a:pt x="4529" y="2788"/>
                    <a:pt x="5136" y="2614"/>
                    <a:pt x="5575" y="2349"/>
                  </a:cubicBezTo>
                  <a:cubicBezTo>
                    <a:pt x="6355" y="2000"/>
                    <a:pt x="6968" y="1478"/>
                    <a:pt x="7400" y="1046"/>
                  </a:cubicBezTo>
                  <a:cubicBezTo>
                    <a:pt x="7749" y="607"/>
                    <a:pt x="8013" y="258"/>
                    <a:pt x="8013" y="258"/>
                  </a:cubicBezTo>
                  <a:cubicBezTo>
                    <a:pt x="8097" y="175"/>
                    <a:pt x="8097" y="84"/>
                    <a:pt x="801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746;p40">
              <a:extLst>
                <a:ext uri="{FF2B5EF4-FFF2-40B4-BE49-F238E27FC236}">
                  <a16:creationId xmlns:a16="http://schemas.microsoft.com/office/drawing/2014/main" id="{ED89B105-79FB-FCAB-E2AE-5A0C28C8D61C}"/>
                </a:ext>
              </a:extLst>
            </p:cNvPr>
            <p:cNvSpPr/>
            <p:nvPr/>
          </p:nvSpPr>
          <p:spPr>
            <a:xfrm>
              <a:off x="10165253" y="2880554"/>
              <a:ext cx="71815" cy="118337"/>
            </a:xfrm>
            <a:custGeom>
              <a:avLst/>
              <a:gdLst/>
              <a:ahLst/>
              <a:cxnLst/>
              <a:rect l="l" t="t" r="r" b="b"/>
              <a:pathLst>
                <a:path w="1485" h="2447" extrusionOk="0">
                  <a:moveTo>
                    <a:pt x="697" y="0"/>
                  </a:moveTo>
                  <a:cubicBezTo>
                    <a:pt x="265" y="0"/>
                    <a:pt x="0" y="607"/>
                    <a:pt x="91" y="1303"/>
                  </a:cubicBezTo>
                  <a:cubicBezTo>
                    <a:pt x="91" y="1878"/>
                    <a:pt x="397" y="2447"/>
                    <a:pt x="722" y="2447"/>
                  </a:cubicBezTo>
                  <a:cubicBezTo>
                    <a:pt x="744" y="2447"/>
                    <a:pt x="766" y="2444"/>
                    <a:pt x="788" y="2439"/>
                  </a:cubicBezTo>
                  <a:cubicBezTo>
                    <a:pt x="1220" y="2439"/>
                    <a:pt x="1485" y="1917"/>
                    <a:pt x="1394" y="1220"/>
                  </a:cubicBezTo>
                  <a:cubicBezTo>
                    <a:pt x="1394" y="523"/>
                    <a:pt x="1046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747;p40">
              <a:extLst>
                <a:ext uri="{FF2B5EF4-FFF2-40B4-BE49-F238E27FC236}">
                  <a16:creationId xmlns:a16="http://schemas.microsoft.com/office/drawing/2014/main" id="{66E2FFDB-7953-29DE-FAF1-0FF07C61A386}"/>
                </a:ext>
              </a:extLst>
            </p:cNvPr>
            <p:cNvSpPr/>
            <p:nvPr/>
          </p:nvSpPr>
          <p:spPr>
            <a:xfrm>
              <a:off x="10392694" y="2871704"/>
              <a:ext cx="71815" cy="118385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67" y="0"/>
                  </a:moveTo>
                  <a:cubicBezTo>
                    <a:pt x="744" y="0"/>
                    <a:pt x="721" y="3"/>
                    <a:pt x="698" y="9"/>
                  </a:cubicBezTo>
                  <a:cubicBezTo>
                    <a:pt x="349" y="9"/>
                    <a:pt x="1" y="532"/>
                    <a:pt x="91" y="1229"/>
                  </a:cubicBezTo>
                  <a:cubicBezTo>
                    <a:pt x="91" y="1925"/>
                    <a:pt x="440" y="2448"/>
                    <a:pt x="872" y="2448"/>
                  </a:cubicBezTo>
                  <a:cubicBezTo>
                    <a:pt x="1220" y="2448"/>
                    <a:pt x="1485" y="1835"/>
                    <a:pt x="1485" y="1138"/>
                  </a:cubicBezTo>
                  <a:cubicBezTo>
                    <a:pt x="1400" y="572"/>
                    <a:pt x="1091" y="0"/>
                    <a:pt x="7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748;p40">
              <a:extLst>
                <a:ext uri="{FF2B5EF4-FFF2-40B4-BE49-F238E27FC236}">
                  <a16:creationId xmlns:a16="http://schemas.microsoft.com/office/drawing/2014/main" id="{48AE5765-9DAA-6848-056A-048066A69B4C}"/>
                </a:ext>
              </a:extLst>
            </p:cNvPr>
            <p:cNvSpPr/>
            <p:nvPr/>
          </p:nvSpPr>
          <p:spPr>
            <a:xfrm>
              <a:off x="10257912" y="2985691"/>
              <a:ext cx="130814" cy="63400"/>
            </a:xfrm>
            <a:custGeom>
              <a:avLst/>
              <a:gdLst/>
              <a:ahLst/>
              <a:cxnLst/>
              <a:rect l="l" t="t" r="r" b="b"/>
              <a:pathLst>
                <a:path w="2705" h="1311" extrusionOk="0">
                  <a:moveTo>
                    <a:pt x="2265" y="0"/>
                  </a:moveTo>
                  <a:lnTo>
                    <a:pt x="2614" y="962"/>
                  </a:lnTo>
                  <a:cubicBezTo>
                    <a:pt x="2614" y="1046"/>
                    <a:pt x="2530" y="1046"/>
                    <a:pt x="2530" y="1046"/>
                  </a:cubicBezTo>
                  <a:lnTo>
                    <a:pt x="175" y="1136"/>
                  </a:lnTo>
                  <a:cubicBezTo>
                    <a:pt x="175" y="1136"/>
                    <a:pt x="91" y="1136"/>
                    <a:pt x="91" y="1046"/>
                  </a:cubicBezTo>
                  <a:lnTo>
                    <a:pt x="349" y="91"/>
                  </a:lnTo>
                  <a:lnTo>
                    <a:pt x="265" y="91"/>
                  </a:lnTo>
                  <a:lnTo>
                    <a:pt x="1" y="1046"/>
                  </a:lnTo>
                  <a:cubicBezTo>
                    <a:pt x="1" y="1220"/>
                    <a:pt x="91" y="1310"/>
                    <a:pt x="175" y="1310"/>
                  </a:cubicBezTo>
                  <a:lnTo>
                    <a:pt x="2530" y="1136"/>
                  </a:lnTo>
                  <a:cubicBezTo>
                    <a:pt x="2614" y="1136"/>
                    <a:pt x="2704" y="1046"/>
                    <a:pt x="2704" y="962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749;p40">
              <a:extLst>
                <a:ext uri="{FF2B5EF4-FFF2-40B4-BE49-F238E27FC236}">
                  <a16:creationId xmlns:a16="http://schemas.microsoft.com/office/drawing/2014/main" id="{797D96F1-2811-0277-3233-4C9C8145735E}"/>
                </a:ext>
              </a:extLst>
            </p:cNvPr>
            <p:cNvSpPr/>
            <p:nvPr/>
          </p:nvSpPr>
          <p:spPr>
            <a:xfrm>
              <a:off x="10329680" y="3023751"/>
              <a:ext cx="37818" cy="16926"/>
            </a:xfrm>
            <a:custGeom>
              <a:avLst/>
              <a:gdLst/>
              <a:ahLst/>
              <a:cxnLst/>
              <a:rect l="l" t="t" r="r" b="b"/>
              <a:pathLst>
                <a:path w="782" h="350" extrusionOk="0">
                  <a:moveTo>
                    <a:pt x="349" y="1"/>
                  </a:moveTo>
                  <a:cubicBezTo>
                    <a:pt x="175" y="1"/>
                    <a:pt x="1" y="175"/>
                    <a:pt x="84" y="349"/>
                  </a:cubicBezTo>
                  <a:lnTo>
                    <a:pt x="781" y="349"/>
                  </a:lnTo>
                  <a:cubicBezTo>
                    <a:pt x="781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750;p40">
              <a:extLst>
                <a:ext uri="{FF2B5EF4-FFF2-40B4-BE49-F238E27FC236}">
                  <a16:creationId xmlns:a16="http://schemas.microsoft.com/office/drawing/2014/main" id="{A0E64F03-F592-C5A8-8CE2-57BEF31B363F}"/>
                </a:ext>
              </a:extLst>
            </p:cNvPr>
            <p:cNvSpPr/>
            <p:nvPr/>
          </p:nvSpPr>
          <p:spPr>
            <a:xfrm>
              <a:off x="10279143" y="3023751"/>
              <a:ext cx="37769" cy="20940"/>
            </a:xfrm>
            <a:custGeom>
              <a:avLst/>
              <a:gdLst/>
              <a:ahLst/>
              <a:cxnLst/>
              <a:rect l="l" t="t" r="r" b="b"/>
              <a:pathLst>
                <a:path w="781" h="433" extrusionOk="0">
                  <a:moveTo>
                    <a:pt x="349" y="1"/>
                  </a:moveTo>
                  <a:cubicBezTo>
                    <a:pt x="175" y="84"/>
                    <a:pt x="1" y="175"/>
                    <a:pt x="1" y="433"/>
                  </a:cubicBezTo>
                  <a:lnTo>
                    <a:pt x="781" y="349"/>
                  </a:lnTo>
                  <a:cubicBezTo>
                    <a:pt x="697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089906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7FBE23F3-0BDF-DC9B-B42C-8E0DFF99696E}"/>
              </a:ext>
            </a:extLst>
          </p:cNvPr>
          <p:cNvSpPr/>
          <p:nvPr/>
        </p:nvSpPr>
        <p:spPr>
          <a:xfrm>
            <a:off x="340992" y="384869"/>
            <a:ext cx="7018099" cy="3772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1">
                <a:solidFill>
                  <a:schemeClr val="bg2"/>
                </a:solidFill>
                <a:latin typeface="UTM Avo" panose="02040603050506020204" pitchFamily="18" charset="0"/>
              </a:rPr>
              <a:t>Bài 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3: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Cách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kể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câu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chuyện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trong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bài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tập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2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có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gì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khác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cách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kể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trong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bài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tập</a:t>
            </a:r>
            <a:r>
              <a:rPr lang="en-US" sz="3000" b="1" dirty="0">
                <a:solidFill>
                  <a:schemeClr val="bg2"/>
                </a:solidFill>
                <a:latin typeface="UTM Avo" panose="02040603050506020204" pitchFamily="18" charset="0"/>
              </a:rPr>
              <a:t> 1: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a)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Về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trình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tự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sắp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xếp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các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sự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việc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b)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Về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những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ngữ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nối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hai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sz="30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đoạn</a:t>
            </a: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42" name="Google Shape;704;p40">
            <a:extLst>
              <a:ext uri="{FF2B5EF4-FFF2-40B4-BE49-F238E27FC236}">
                <a16:creationId xmlns:a16="http://schemas.microsoft.com/office/drawing/2014/main" id="{632E816E-3D32-0634-58CC-979011C546C9}"/>
              </a:ext>
            </a:extLst>
          </p:cNvPr>
          <p:cNvGrpSpPr/>
          <p:nvPr/>
        </p:nvGrpSpPr>
        <p:grpSpPr>
          <a:xfrm>
            <a:off x="7211066" y="2479746"/>
            <a:ext cx="1827055" cy="2278885"/>
            <a:chOff x="9590000" y="2028775"/>
            <a:chExt cx="1458994" cy="2511472"/>
          </a:xfrm>
        </p:grpSpPr>
        <p:sp>
          <p:nvSpPr>
            <p:cNvPr id="43" name="Google Shape;705;p40">
              <a:extLst>
                <a:ext uri="{FF2B5EF4-FFF2-40B4-BE49-F238E27FC236}">
                  <a16:creationId xmlns:a16="http://schemas.microsoft.com/office/drawing/2014/main" id="{D21A68A8-5585-EF05-E533-CA71BF0CD6A5}"/>
                </a:ext>
              </a:extLst>
            </p:cNvPr>
            <p:cNvSpPr/>
            <p:nvPr/>
          </p:nvSpPr>
          <p:spPr>
            <a:xfrm>
              <a:off x="9760859" y="4367312"/>
              <a:ext cx="1103672" cy="172935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4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4" y="3575"/>
                  </a:cubicBezTo>
                  <a:cubicBezTo>
                    <a:pt x="17686" y="3575"/>
                    <a:pt x="22821" y="2788"/>
                    <a:pt x="22821" y="1833"/>
                  </a:cubicBezTo>
                  <a:cubicBezTo>
                    <a:pt x="22821" y="788"/>
                    <a:pt x="17686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06;p40">
              <a:extLst>
                <a:ext uri="{FF2B5EF4-FFF2-40B4-BE49-F238E27FC236}">
                  <a16:creationId xmlns:a16="http://schemas.microsoft.com/office/drawing/2014/main" id="{D6703629-5454-8F73-92C1-3564D1CA92BF}"/>
                </a:ext>
              </a:extLst>
            </p:cNvPr>
            <p:cNvSpPr/>
            <p:nvPr/>
          </p:nvSpPr>
          <p:spPr>
            <a:xfrm>
              <a:off x="10097838" y="4375726"/>
              <a:ext cx="215057" cy="106924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07;p40">
              <a:extLst>
                <a:ext uri="{FF2B5EF4-FFF2-40B4-BE49-F238E27FC236}">
                  <a16:creationId xmlns:a16="http://schemas.microsoft.com/office/drawing/2014/main" id="{FE206E6C-A169-D7FD-F1FD-9E6B4EFA0E65}"/>
                </a:ext>
              </a:extLst>
            </p:cNvPr>
            <p:cNvSpPr/>
            <p:nvPr/>
          </p:nvSpPr>
          <p:spPr>
            <a:xfrm>
              <a:off x="10363388" y="4375726"/>
              <a:ext cx="214718" cy="106924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84" y="962"/>
                  </a:lnTo>
                  <a:cubicBezTo>
                    <a:pt x="84" y="1394"/>
                    <a:pt x="523" y="1485"/>
                    <a:pt x="1046" y="1569"/>
                  </a:cubicBezTo>
                  <a:cubicBezTo>
                    <a:pt x="1927" y="1820"/>
                    <a:pt x="3033" y="2210"/>
                    <a:pt x="3679" y="2210"/>
                  </a:cubicBezTo>
                  <a:cubicBezTo>
                    <a:pt x="3928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08;p40">
              <a:extLst>
                <a:ext uri="{FF2B5EF4-FFF2-40B4-BE49-F238E27FC236}">
                  <a16:creationId xmlns:a16="http://schemas.microsoft.com/office/drawing/2014/main" id="{8D9D313F-D979-F23F-9DC7-B8888BCB1409}"/>
                </a:ext>
              </a:extLst>
            </p:cNvPr>
            <p:cNvSpPr/>
            <p:nvPr/>
          </p:nvSpPr>
          <p:spPr>
            <a:xfrm>
              <a:off x="10220191" y="3704962"/>
              <a:ext cx="235900" cy="169744"/>
            </a:xfrm>
            <a:custGeom>
              <a:avLst/>
              <a:gdLst/>
              <a:ahLst/>
              <a:cxnLst/>
              <a:rect l="l" t="t" r="r" b="b"/>
              <a:pathLst>
                <a:path w="4878" h="3510" extrusionOk="0">
                  <a:moveTo>
                    <a:pt x="2439" y="1"/>
                  </a:moveTo>
                  <a:cubicBezTo>
                    <a:pt x="1220" y="1"/>
                    <a:pt x="0" y="415"/>
                    <a:pt x="0" y="1245"/>
                  </a:cubicBezTo>
                  <a:cubicBezTo>
                    <a:pt x="0" y="2987"/>
                    <a:pt x="697" y="3509"/>
                    <a:pt x="2439" y="3509"/>
                  </a:cubicBezTo>
                  <a:cubicBezTo>
                    <a:pt x="4181" y="3509"/>
                    <a:pt x="4878" y="3244"/>
                    <a:pt x="4878" y="1245"/>
                  </a:cubicBezTo>
                  <a:cubicBezTo>
                    <a:pt x="4878" y="415"/>
                    <a:pt x="3658" y="1"/>
                    <a:pt x="2439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09;p40">
              <a:extLst>
                <a:ext uri="{FF2B5EF4-FFF2-40B4-BE49-F238E27FC236}">
                  <a16:creationId xmlns:a16="http://schemas.microsoft.com/office/drawing/2014/main" id="{646B8262-BD24-B072-2AC5-85A51004214C}"/>
                </a:ext>
              </a:extLst>
            </p:cNvPr>
            <p:cNvSpPr/>
            <p:nvPr/>
          </p:nvSpPr>
          <p:spPr>
            <a:xfrm>
              <a:off x="10220191" y="3731415"/>
              <a:ext cx="122012" cy="400034"/>
            </a:xfrm>
            <a:custGeom>
              <a:avLst/>
              <a:gdLst/>
              <a:ahLst/>
              <a:cxnLst/>
              <a:rect l="l" t="t" r="r" b="b"/>
              <a:pathLst>
                <a:path w="2523" h="827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cubicBezTo>
                    <a:pt x="174" y="7749"/>
                    <a:pt x="606" y="8272"/>
                    <a:pt x="1129" y="8272"/>
                  </a:cubicBezTo>
                  <a:cubicBezTo>
                    <a:pt x="1742" y="8272"/>
                    <a:pt x="2174" y="7749"/>
                    <a:pt x="2174" y="7227"/>
                  </a:cubicBezTo>
                  <a:lnTo>
                    <a:pt x="2439" y="1046"/>
                  </a:lnTo>
                  <a:cubicBezTo>
                    <a:pt x="2523" y="175"/>
                    <a:pt x="191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10;p40">
              <a:extLst>
                <a:ext uri="{FF2B5EF4-FFF2-40B4-BE49-F238E27FC236}">
                  <a16:creationId xmlns:a16="http://schemas.microsoft.com/office/drawing/2014/main" id="{837C90DD-907C-CDB2-41A5-CD3F69EB383C}"/>
                </a:ext>
              </a:extLst>
            </p:cNvPr>
            <p:cNvSpPr/>
            <p:nvPr/>
          </p:nvSpPr>
          <p:spPr>
            <a:xfrm>
              <a:off x="10228606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lnTo>
                    <a:pt x="84" y="7401"/>
                  </a:lnTo>
                  <a:cubicBezTo>
                    <a:pt x="84" y="7401"/>
                    <a:pt x="398" y="7515"/>
                    <a:pt x="797" y="7515"/>
                  </a:cubicBezTo>
                  <a:cubicBezTo>
                    <a:pt x="1096" y="7515"/>
                    <a:pt x="1444" y="7451"/>
                    <a:pt x="1742" y="7227"/>
                  </a:cubicBezTo>
                  <a:cubicBezTo>
                    <a:pt x="1742" y="7143"/>
                    <a:pt x="2000" y="1130"/>
                    <a:pt x="2000" y="1130"/>
                  </a:cubicBez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11;p40">
              <a:extLst>
                <a:ext uri="{FF2B5EF4-FFF2-40B4-BE49-F238E27FC236}">
                  <a16:creationId xmlns:a16="http://schemas.microsoft.com/office/drawing/2014/main" id="{5A3C4262-F9FF-EC2A-DE13-82F080594250}"/>
                </a:ext>
              </a:extLst>
            </p:cNvPr>
            <p:cNvSpPr/>
            <p:nvPr/>
          </p:nvSpPr>
          <p:spPr>
            <a:xfrm>
              <a:off x="10338095" y="3731415"/>
              <a:ext cx="122061" cy="400034"/>
            </a:xfrm>
            <a:custGeom>
              <a:avLst/>
              <a:gdLst/>
              <a:ahLst/>
              <a:cxnLst/>
              <a:rect l="l" t="t" r="r" b="b"/>
              <a:pathLst>
                <a:path w="2524" h="8272" extrusionOk="0">
                  <a:moveTo>
                    <a:pt x="1220" y="1"/>
                  </a:moveTo>
                  <a:cubicBezTo>
                    <a:pt x="607" y="1"/>
                    <a:pt x="1" y="175"/>
                    <a:pt x="1" y="1046"/>
                  </a:cubicBezTo>
                  <a:lnTo>
                    <a:pt x="349" y="7227"/>
                  </a:lnTo>
                  <a:cubicBezTo>
                    <a:pt x="349" y="7749"/>
                    <a:pt x="781" y="8272"/>
                    <a:pt x="1304" y="8272"/>
                  </a:cubicBezTo>
                  <a:cubicBezTo>
                    <a:pt x="1827" y="8272"/>
                    <a:pt x="2266" y="7749"/>
                    <a:pt x="2349" y="7227"/>
                  </a:cubicBezTo>
                  <a:lnTo>
                    <a:pt x="2440" y="1046"/>
                  </a:lnTo>
                  <a:cubicBezTo>
                    <a:pt x="2523" y="175"/>
                    <a:pt x="1917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12;p40">
              <a:extLst>
                <a:ext uri="{FF2B5EF4-FFF2-40B4-BE49-F238E27FC236}">
                  <a16:creationId xmlns:a16="http://schemas.microsoft.com/office/drawing/2014/main" id="{499CE6B8-9F79-1256-E1A1-5A10EE9BA565}"/>
                </a:ext>
              </a:extLst>
            </p:cNvPr>
            <p:cNvSpPr/>
            <p:nvPr/>
          </p:nvSpPr>
          <p:spPr>
            <a:xfrm>
              <a:off x="10354973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cubicBezTo>
                    <a:pt x="0" y="1130"/>
                    <a:pt x="175" y="7143"/>
                    <a:pt x="175" y="7227"/>
                  </a:cubicBezTo>
                  <a:cubicBezTo>
                    <a:pt x="473" y="7451"/>
                    <a:pt x="819" y="7515"/>
                    <a:pt x="1117" y="7515"/>
                  </a:cubicBezTo>
                  <a:cubicBezTo>
                    <a:pt x="1514" y="7515"/>
                    <a:pt x="1826" y="7401"/>
                    <a:pt x="1826" y="7401"/>
                  </a:cubicBezTo>
                  <a:lnTo>
                    <a:pt x="2000" y="1130"/>
                  </a:ln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13;p40">
              <a:extLst>
                <a:ext uri="{FF2B5EF4-FFF2-40B4-BE49-F238E27FC236}">
                  <a16:creationId xmlns:a16="http://schemas.microsoft.com/office/drawing/2014/main" id="{33F1B7B9-C013-EB4A-9B73-FAF7D4AC1B0E}"/>
                </a:ext>
              </a:extLst>
            </p:cNvPr>
            <p:cNvSpPr/>
            <p:nvPr/>
          </p:nvSpPr>
          <p:spPr>
            <a:xfrm>
              <a:off x="10734074" y="3217533"/>
              <a:ext cx="130475" cy="114758"/>
            </a:xfrm>
            <a:custGeom>
              <a:avLst/>
              <a:gdLst/>
              <a:ahLst/>
              <a:cxnLst/>
              <a:rect l="l" t="t" r="r" b="b"/>
              <a:pathLst>
                <a:path w="2698" h="2373" extrusionOk="0">
                  <a:moveTo>
                    <a:pt x="1917" y="0"/>
                  </a:moveTo>
                  <a:lnTo>
                    <a:pt x="781" y="955"/>
                  </a:lnTo>
                  <a:cubicBezTo>
                    <a:pt x="697" y="697"/>
                    <a:pt x="697" y="523"/>
                    <a:pt x="607" y="349"/>
                  </a:cubicBezTo>
                  <a:lnTo>
                    <a:pt x="433" y="349"/>
                  </a:lnTo>
                  <a:cubicBezTo>
                    <a:pt x="349" y="432"/>
                    <a:pt x="258" y="607"/>
                    <a:pt x="258" y="781"/>
                  </a:cubicBezTo>
                  <a:cubicBezTo>
                    <a:pt x="258" y="1220"/>
                    <a:pt x="84" y="1826"/>
                    <a:pt x="84" y="1826"/>
                  </a:cubicBezTo>
                  <a:cubicBezTo>
                    <a:pt x="1" y="2000"/>
                    <a:pt x="1" y="2091"/>
                    <a:pt x="175" y="2265"/>
                  </a:cubicBezTo>
                  <a:cubicBezTo>
                    <a:pt x="260" y="2350"/>
                    <a:pt x="346" y="2372"/>
                    <a:pt x="410" y="2372"/>
                  </a:cubicBezTo>
                  <a:cubicBezTo>
                    <a:pt x="478" y="2372"/>
                    <a:pt x="523" y="2349"/>
                    <a:pt x="523" y="2349"/>
                  </a:cubicBezTo>
                  <a:cubicBezTo>
                    <a:pt x="1394" y="2265"/>
                    <a:pt x="2523" y="1742"/>
                    <a:pt x="2523" y="1742"/>
                  </a:cubicBezTo>
                  <a:cubicBezTo>
                    <a:pt x="2614" y="1742"/>
                    <a:pt x="2614" y="1742"/>
                    <a:pt x="2614" y="1652"/>
                  </a:cubicBezTo>
                  <a:cubicBezTo>
                    <a:pt x="2614" y="1568"/>
                    <a:pt x="2523" y="1568"/>
                    <a:pt x="2523" y="1568"/>
                  </a:cubicBezTo>
                  <a:lnTo>
                    <a:pt x="1568" y="1652"/>
                  </a:lnTo>
                  <a:lnTo>
                    <a:pt x="1568" y="1652"/>
                  </a:lnTo>
                  <a:lnTo>
                    <a:pt x="2614" y="1220"/>
                  </a:lnTo>
                  <a:cubicBezTo>
                    <a:pt x="2697" y="1220"/>
                    <a:pt x="2697" y="1129"/>
                    <a:pt x="2697" y="1129"/>
                  </a:cubicBezTo>
                  <a:cubicBezTo>
                    <a:pt x="2697" y="1046"/>
                    <a:pt x="2614" y="1046"/>
                    <a:pt x="2614" y="1046"/>
                  </a:cubicBezTo>
                  <a:lnTo>
                    <a:pt x="1478" y="1303"/>
                  </a:lnTo>
                  <a:lnTo>
                    <a:pt x="1478" y="1303"/>
                  </a:lnTo>
                  <a:lnTo>
                    <a:pt x="2523" y="607"/>
                  </a:lnTo>
                  <a:cubicBezTo>
                    <a:pt x="2614" y="607"/>
                    <a:pt x="2614" y="523"/>
                    <a:pt x="2614" y="432"/>
                  </a:cubicBezTo>
                  <a:cubicBezTo>
                    <a:pt x="2614" y="432"/>
                    <a:pt x="2573" y="395"/>
                    <a:pt x="2522" y="395"/>
                  </a:cubicBezTo>
                  <a:cubicBezTo>
                    <a:pt x="2496" y="395"/>
                    <a:pt x="2467" y="405"/>
                    <a:pt x="2439" y="432"/>
                  </a:cubicBezTo>
                  <a:lnTo>
                    <a:pt x="1220" y="1046"/>
                  </a:lnTo>
                  <a:lnTo>
                    <a:pt x="2091" y="258"/>
                  </a:lnTo>
                  <a:cubicBezTo>
                    <a:pt x="2175" y="175"/>
                    <a:pt x="2175" y="84"/>
                    <a:pt x="2091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14;p40">
              <a:extLst>
                <a:ext uri="{FF2B5EF4-FFF2-40B4-BE49-F238E27FC236}">
                  <a16:creationId xmlns:a16="http://schemas.microsoft.com/office/drawing/2014/main" id="{DA0670B7-6AF0-1E1C-7193-3C5968D1F318}"/>
                </a:ext>
              </a:extLst>
            </p:cNvPr>
            <p:cNvSpPr/>
            <p:nvPr/>
          </p:nvSpPr>
          <p:spPr>
            <a:xfrm>
              <a:off x="10523462" y="3288962"/>
              <a:ext cx="248377" cy="205869"/>
            </a:xfrm>
            <a:custGeom>
              <a:avLst/>
              <a:gdLst/>
              <a:ahLst/>
              <a:cxnLst/>
              <a:rect l="l" t="t" r="r" b="b"/>
              <a:pathLst>
                <a:path w="5136" h="4257" extrusionOk="0">
                  <a:moveTo>
                    <a:pt x="4530" y="1"/>
                  </a:moveTo>
                  <a:cubicBezTo>
                    <a:pt x="4530" y="1"/>
                    <a:pt x="1394" y="1833"/>
                    <a:pt x="432" y="2439"/>
                  </a:cubicBezTo>
                  <a:cubicBezTo>
                    <a:pt x="84" y="2788"/>
                    <a:pt x="0" y="3310"/>
                    <a:pt x="175" y="3749"/>
                  </a:cubicBezTo>
                  <a:cubicBezTo>
                    <a:pt x="387" y="4068"/>
                    <a:pt x="728" y="4257"/>
                    <a:pt x="1081" y="4257"/>
                  </a:cubicBezTo>
                  <a:cubicBezTo>
                    <a:pt x="1307" y="4257"/>
                    <a:pt x="1538" y="4179"/>
                    <a:pt x="1742" y="4007"/>
                  </a:cubicBezTo>
                  <a:lnTo>
                    <a:pt x="5136" y="788"/>
                  </a:lnTo>
                  <a:cubicBezTo>
                    <a:pt x="4788" y="788"/>
                    <a:pt x="4613" y="349"/>
                    <a:pt x="4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15;p40">
              <a:extLst>
                <a:ext uri="{FF2B5EF4-FFF2-40B4-BE49-F238E27FC236}">
                  <a16:creationId xmlns:a16="http://schemas.microsoft.com/office/drawing/2014/main" id="{FE0A409F-2E67-0C3C-8364-6536F478E8DE}"/>
                </a:ext>
              </a:extLst>
            </p:cNvPr>
            <p:cNvSpPr/>
            <p:nvPr/>
          </p:nvSpPr>
          <p:spPr>
            <a:xfrm>
              <a:off x="10354973" y="3400192"/>
              <a:ext cx="273669" cy="141550"/>
            </a:xfrm>
            <a:custGeom>
              <a:avLst/>
              <a:gdLst/>
              <a:ahLst/>
              <a:cxnLst/>
              <a:rect l="l" t="t" r="r" b="b"/>
              <a:pathLst>
                <a:path w="5659" h="2927" extrusionOk="0">
                  <a:moveTo>
                    <a:pt x="4555" y="1"/>
                  </a:moveTo>
                  <a:cubicBezTo>
                    <a:pt x="4458" y="1"/>
                    <a:pt x="4359" y="18"/>
                    <a:pt x="4265" y="56"/>
                  </a:cubicBezTo>
                  <a:cubicBezTo>
                    <a:pt x="4265" y="56"/>
                    <a:pt x="781" y="927"/>
                    <a:pt x="697" y="1010"/>
                  </a:cubicBezTo>
                  <a:cubicBezTo>
                    <a:pt x="175" y="1275"/>
                    <a:pt x="0" y="1881"/>
                    <a:pt x="258" y="2404"/>
                  </a:cubicBezTo>
                  <a:cubicBezTo>
                    <a:pt x="479" y="2694"/>
                    <a:pt x="758" y="2864"/>
                    <a:pt x="1046" y="2864"/>
                  </a:cubicBezTo>
                  <a:cubicBezTo>
                    <a:pt x="1104" y="2864"/>
                    <a:pt x="1162" y="2857"/>
                    <a:pt x="1220" y="2843"/>
                  </a:cubicBezTo>
                  <a:lnTo>
                    <a:pt x="1220" y="2927"/>
                  </a:lnTo>
                  <a:lnTo>
                    <a:pt x="4787" y="1972"/>
                  </a:lnTo>
                  <a:cubicBezTo>
                    <a:pt x="5401" y="1798"/>
                    <a:pt x="5659" y="1101"/>
                    <a:pt x="5401" y="578"/>
                  </a:cubicBezTo>
                  <a:cubicBezTo>
                    <a:pt x="5264" y="234"/>
                    <a:pt x="4913" y="1"/>
                    <a:pt x="45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16;p40">
              <a:extLst>
                <a:ext uri="{FF2B5EF4-FFF2-40B4-BE49-F238E27FC236}">
                  <a16:creationId xmlns:a16="http://schemas.microsoft.com/office/drawing/2014/main" id="{7CBEB56A-F3A3-CD75-EB0B-2FE433D47782}"/>
                </a:ext>
              </a:extLst>
            </p:cNvPr>
            <p:cNvSpPr/>
            <p:nvPr/>
          </p:nvSpPr>
          <p:spPr>
            <a:xfrm>
              <a:off x="9807382" y="3278758"/>
              <a:ext cx="134828" cy="116257"/>
            </a:xfrm>
            <a:custGeom>
              <a:avLst/>
              <a:gdLst/>
              <a:ahLst/>
              <a:cxnLst/>
              <a:rect l="l" t="t" r="r" b="b"/>
              <a:pathLst>
                <a:path w="2788" h="2404" extrusionOk="0">
                  <a:moveTo>
                    <a:pt x="698" y="0"/>
                  </a:moveTo>
                  <a:cubicBezTo>
                    <a:pt x="647" y="0"/>
                    <a:pt x="606" y="37"/>
                    <a:pt x="606" y="37"/>
                  </a:cubicBezTo>
                  <a:cubicBezTo>
                    <a:pt x="523" y="128"/>
                    <a:pt x="523" y="212"/>
                    <a:pt x="606" y="302"/>
                  </a:cubicBezTo>
                  <a:lnTo>
                    <a:pt x="1477" y="999"/>
                  </a:lnTo>
                  <a:lnTo>
                    <a:pt x="1477" y="999"/>
                  </a:lnTo>
                  <a:lnTo>
                    <a:pt x="258" y="476"/>
                  </a:lnTo>
                  <a:cubicBezTo>
                    <a:pt x="233" y="450"/>
                    <a:pt x="208" y="439"/>
                    <a:pt x="185" y="439"/>
                  </a:cubicBezTo>
                  <a:cubicBezTo>
                    <a:pt x="129" y="439"/>
                    <a:pt x="84" y="501"/>
                    <a:pt x="84" y="560"/>
                  </a:cubicBezTo>
                  <a:cubicBezTo>
                    <a:pt x="84" y="560"/>
                    <a:pt x="84" y="651"/>
                    <a:pt x="174" y="651"/>
                  </a:cubicBezTo>
                  <a:lnTo>
                    <a:pt x="1220" y="1347"/>
                  </a:lnTo>
                  <a:lnTo>
                    <a:pt x="1220" y="1347"/>
                  </a:lnTo>
                  <a:lnTo>
                    <a:pt x="174" y="1083"/>
                  </a:lnTo>
                  <a:cubicBezTo>
                    <a:pt x="84" y="1083"/>
                    <a:pt x="0" y="1083"/>
                    <a:pt x="0" y="1173"/>
                  </a:cubicBezTo>
                  <a:cubicBezTo>
                    <a:pt x="0" y="1173"/>
                    <a:pt x="0" y="1257"/>
                    <a:pt x="84" y="1257"/>
                  </a:cubicBezTo>
                  <a:lnTo>
                    <a:pt x="1129" y="1696"/>
                  </a:lnTo>
                  <a:lnTo>
                    <a:pt x="258" y="1605"/>
                  </a:lnTo>
                  <a:cubicBezTo>
                    <a:pt x="174" y="1605"/>
                    <a:pt x="84" y="1696"/>
                    <a:pt x="84" y="1696"/>
                  </a:cubicBezTo>
                  <a:cubicBezTo>
                    <a:pt x="84" y="1779"/>
                    <a:pt x="174" y="1779"/>
                    <a:pt x="174" y="1870"/>
                  </a:cubicBezTo>
                  <a:cubicBezTo>
                    <a:pt x="174" y="1870"/>
                    <a:pt x="1303" y="2218"/>
                    <a:pt x="2174" y="2302"/>
                  </a:cubicBezTo>
                  <a:cubicBezTo>
                    <a:pt x="2226" y="2354"/>
                    <a:pt x="2306" y="2404"/>
                    <a:pt x="2397" y="2404"/>
                  </a:cubicBezTo>
                  <a:cubicBezTo>
                    <a:pt x="2465" y="2404"/>
                    <a:pt x="2539" y="2376"/>
                    <a:pt x="2613" y="2302"/>
                  </a:cubicBezTo>
                  <a:cubicBezTo>
                    <a:pt x="2787" y="2128"/>
                    <a:pt x="2697" y="1954"/>
                    <a:pt x="2613" y="1779"/>
                  </a:cubicBezTo>
                  <a:lnTo>
                    <a:pt x="2439" y="734"/>
                  </a:lnTo>
                  <a:cubicBezTo>
                    <a:pt x="2439" y="560"/>
                    <a:pt x="2348" y="476"/>
                    <a:pt x="2265" y="386"/>
                  </a:cubicBezTo>
                  <a:cubicBezTo>
                    <a:pt x="2219" y="344"/>
                    <a:pt x="2176" y="323"/>
                    <a:pt x="2144" y="323"/>
                  </a:cubicBezTo>
                  <a:cubicBezTo>
                    <a:pt x="2111" y="323"/>
                    <a:pt x="2091" y="344"/>
                    <a:pt x="2091" y="386"/>
                  </a:cubicBezTo>
                  <a:cubicBezTo>
                    <a:pt x="2000" y="476"/>
                    <a:pt x="2000" y="651"/>
                    <a:pt x="2000" y="999"/>
                  </a:cubicBezTo>
                  <a:lnTo>
                    <a:pt x="781" y="37"/>
                  </a:lnTo>
                  <a:cubicBezTo>
                    <a:pt x="753" y="10"/>
                    <a:pt x="724" y="0"/>
                    <a:pt x="698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17;p40">
              <a:extLst>
                <a:ext uri="{FF2B5EF4-FFF2-40B4-BE49-F238E27FC236}">
                  <a16:creationId xmlns:a16="http://schemas.microsoft.com/office/drawing/2014/main" id="{3AFD6C26-938F-0EB2-FDD3-4B0CF915F093}"/>
                </a:ext>
              </a:extLst>
            </p:cNvPr>
            <p:cNvSpPr/>
            <p:nvPr/>
          </p:nvSpPr>
          <p:spPr>
            <a:xfrm>
              <a:off x="9900042" y="3347962"/>
              <a:ext cx="256840" cy="205627"/>
            </a:xfrm>
            <a:custGeom>
              <a:avLst/>
              <a:gdLst/>
              <a:ahLst/>
              <a:cxnLst/>
              <a:rect l="l" t="t" r="r" b="b"/>
              <a:pathLst>
                <a:path w="5311" h="4252" extrusionOk="0">
                  <a:moveTo>
                    <a:pt x="607" y="0"/>
                  </a:moveTo>
                  <a:cubicBezTo>
                    <a:pt x="523" y="613"/>
                    <a:pt x="0" y="871"/>
                    <a:pt x="0" y="871"/>
                  </a:cubicBezTo>
                  <a:lnTo>
                    <a:pt x="3484" y="4007"/>
                  </a:lnTo>
                  <a:cubicBezTo>
                    <a:pt x="3682" y="4173"/>
                    <a:pt x="3917" y="4251"/>
                    <a:pt x="4146" y="4251"/>
                  </a:cubicBezTo>
                  <a:cubicBezTo>
                    <a:pt x="4524" y="4251"/>
                    <a:pt x="4888" y="4040"/>
                    <a:pt x="5052" y="3658"/>
                  </a:cubicBezTo>
                  <a:cubicBezTo>
                    <a:pt x="5310" y="3226"/>
                    <a:pt x="5136" y="2704"/>
                    <a:pt x="4787" y="2439"/>
                  </a:cubicBezTo>
                  <a:cubicBezTo>
                    <a:pt x="3833" y="1742"/>
                    <a:pt x="871" y="91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18;p40">
              <a:extLst>
                <a:ext uri="{FF2B5EF4-FFF2-40B4-BE49-F238E27FC236}">
                  <a16:creationId xmlns:a16="http://schemas.microsoft.com/office/drawing/2014/main" id="{129F05D8-9254-9F24-058A-F49F9DBBAD9B}"/>
                </a:ext>
              </a:extLst>
            </p:cNvPr>
            <p:cNvSpPr/>
            <p:nvPr/>
          </p:nvSpPr>
          <p:spPr>
            <a:xfrm>
              <a:off x="10051702" y="3453437"/>
              <a:ext cx="273669" cy="101121"/>
            </a:xfrm>
            <a:custGeom>
              <a:avLst/>
              <a:gdLst/>
              <a:ahLst/>
              <a:cxnLst/>
              <a:rect l="l" t="t" r="r" b="b"/>
              <a:pathLst>
                <a:path w="5659" h="2091" extrusionOk="0">
                  <a:moveTo>
                    <a:pt x="4787" y="0"/>
                  </a:moveTo>
                  <a:cubicBezTo>
                    <a:pt x="4613" y="0"/>
                    <a:pt x="1045" y="84"/>
                    <a:pt x="1045" y="84"/>
                  </a:cubicBezTo>
                  <a:cubicBezTo>
                    <a:pt x="606" y="84"/>
                    <a:pt x="174" y="432"/>
                    <a:pt x="84" y="871"/>
                  </a:cubicBezTo>
                  <a:cubicBezTo>
                    <a:pt x="0" y="1477"/>
                    <a:pt x="432" y="2000"/>
                    <a:pt x="1045" y="2090"/>
                  </a:cubicBezTo>
                  <a:lnTo>
                    <a:pt x="4787" y="2000"/>
                  </a:lnTo>
                  <a:cubicBezTo>
                    <a:pt x="5136" y="1916"/>
                    <a:pt x="5400" y="1652"/>
                    <a:pt x="5484" y="1219"/>
                  </a:cubicBezTo>
                  <a:cubicBezTo>
                    <a:pt x="5658" y="697"/>
                    <a:pt x="5310" y="174"/>
                    <a:pt x="4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19;p40">
              <a:extLst>
                <a:ext uri="{FF2B5EF4-FFF2-40B4-BE49-F238E27FC236}">
                  <a16:creationId xmlns:a16="http://schemas.microsoft.com/office/drawing/2014/main" id="{AECF032A-5250-32BA-C220-3993E7A0F9AC}"/>
                </a:ext>
              </a:extLst>
            </p:cNvPr>
            <p:cNvSpPr/>
            <p:nvPr/>
          </p:nvSpPr>
          <p:spPr>
            <a:xfrm>
              <a:off x="10220191" y="3440621"/>
              <a:ext cx="235900" cy="356752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174" y="0"/>
                    <a:pt x="1568" y="265"/>
                    <a:pt x="1129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613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48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20;p40">
              <a:extLst>
                <a:ext uri="{FF2B5EF4-FFF2-40B4-BE49-F238E27FC236}">
                  <a16:creationId xmlns:a16="http://schemas.microsoft.com/office/drawing/2014/main" id="{FF7BC32C-FF13-F9F8-34AA-BB570FC78F72}"/>
                </a:ext>
              </a:extLst>
            </p:cNvPr>
            <p:cNvSpPr/>
            <p:nvPr/>
          </p:nvSpPr>
          <p:spPr>
            <a:xfrm>
              <a:off x="10076946" y="3423743"/>
              <a:ext cx="526399" cy="585736"/>
            </a:xfrm>
            <a:custGeom>
              <a:avLst/>
              <a:gdLst/>
              <a:ahLst/>
              <a:cxnLst/>
              <a:rect l="l" t="t" r="r" b="b"/>
              <a:pathLst>
                <a:path w="10885" h="12112" extrusionOk="0">
                  <a:moveTo>
                    <a:pt x="5401" y="1"/>
                  </a:moveTo>
                  <a:cubicBezTo>
                    <a:pt x="2523" y="1"/>
                    <a:pt x="1" y="2530"/>
                    <a:pt x="1" y="5924"/>
                  </a:cubicBezTo>
                  <a:cubicBezTo>
                    <a:pt x="1" y="9324"/>
                    <a:pt x="2439" y="12111"/>
                    <a:pt x="5401" y="12111"/>
                  </a:cubicBezTo>
                  <a:cubicBezTo>
                    <a:pt x="8446" y="12111"/>
                    <a:pt x="10885" y="9324"/>
                    <a:pt x="10885" y="5924"/>
                  </a:cubicBezTo>
                  <a:cubicBezTo>
                    <a:pt x="10885" y="2530"/>
                    <a:pt x="8362" y="1"/>
                    <a:pt x="54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21;p40">
              <a:extLst>
                <a:ext uri="{FF2B5EF4-FFF2-40B4-BE49-F238E27FC236}">
                  <a16:creationId xmlns:a16="http://schemas.microsoft.com/office/drawing/2014/main" id="{2D45E182-3D97-C250-7B7F-C14E4BB8FE92}"/>
                </a:ext>
              </a:extLst>
            </p:cNvPr>
            <p:cNvSpPr/>
            <p:nvPr/>
          </p:nvSpPr>
          <p:spPr>
            <a:xfrm>
              <a:off x="10417987" y="3642818"/>
              <a:ext cx="139228" cy="139180"/>
            </a:xfrm>
            <a:custGeom>
              <a:avLst/>
              <a:gdLst/>
              <a:ahLst/>
              <a:cxnLst/>
              <a:rect l="l" t="t" r="r" b="b"/>
              <a:pathLst>
                <a:path w="2879" h="2878" extrusionOk="0">
                  <a:moveTo>
                    <a:pt x="1485" y="0"/>
                  </a:moveTo>
                  <a:cubicBezTo>
                    <a:pt x="697" y="0"/>
                    <a:pt x="0" y="613"/>
                    <a:pt x="0" y="1484"/>
                  </a:cubicBezTo>
                  <a:cubicBezTo>
                    <a:pt x="0" y="2265"/>
                    <a:pt x="697" y="2878"/>
                    <a:pt x="1485" y="2878"/>
                  </a:cubicBezTo>
                  <a:cubicBezTo>
                    <a:pt x="2265" y="2878"/>
                    <a:pt x="2878" y="2265"/>
                    <a:pt x="2878" y="1484"/>
                  </a:cubicBezTo>
                  <a:cubicBezTo>
                    <a:pt x="2878" y="613"/>
                    <a:pt x="2265" y="0"/>
                    <a:pt x="14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22;p40">
              <a:extLst>
                <a:ext uri="{FF2B5EF4-FFF2-40B4-BE49-F238E27FC236}">
                  <a16:creationId xmlns:a16="http://schemas.microsoft.com/office/drawing/2014/main" id="{E78A3237-4161-F446-0690-8EBC41B90DA8}"/>
                </a:ext>
              </a:extLst>
            </p:cNvPr>
            <p:cNvSpPr/>
            <p:nvPr/>
          </p:nvSpPr>
          <p:spPr>
            <a:xfrm>
              <a:off x="10165253" y="3655585"/>
              <a:ext cx="139228" cy="143291"/>
            </a:xfrm>
            <a:custGeom>
              <a:avLst/>
              <a:gdLst/>
              <a:ahLst/>
              <a:cxnLst/>
              <a:rect l="l" t="t" r="r" b="b"/>
              <a:pathLst>
                <a:path w="2879" h="2963" extrusionOk="0">
                  <a:moveTo>
                    <a:pt x="1394" y="1"/>
                  </a:moveTo>
                  <a:cubicBezTo>
                    <a:pt x="613" y="1"/>
                    <a:pt x="0" y="698"/>
                    <a:pt x="0" y="1478"/>
                  </a:cubicBezTo>
                  <a:cubicBezTo>
                    <a:pt x="0" y="2266"/>
                    <a:pt x="613" y="2962"/>
                    <a:pt x="1394" y="2962"/>
                  </a:cubicBezTo>
                  <a:cubicBezTo>
                    <a:pt x="2265" y="2962"/>
                    <a:pt x="2878" y="2266"/>
                    <a:pt x="2878" y="1478"/>
                  </a:cubicBezTo>
                  <a:cubicBezTo>
                    <a:pt x="2878" y="698"/>
                    <a:pt x="2265" y="1"/>
                    <a:pt x="1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23;p40">
              <a:extLst>
                <a:ext uri="{FF2B5EF4-FFF2-40B4-BE49-F238E27FC236}">
                  <a16:creationId xmlns:a16="http://schemas.microsoft.com/office/drawing/2014/main" id="{311D3CED-1B6D-A567-AF6B-3C3843E4334C}"/>
                </a:ext>
              </a:extLst>
            </p:cNvPr>
            <p:cNvSpPr/>
            <p:nvPr/>
          </p:nvSpPr>
          <p:spPr>
            <a:xfrm>
              <a:off x="10156838" y="3499573"/>
              <a:ext cx="101121" cy="101169"/>
            </a:xfrm>
            <a:custGeom>
              <a:avLst/>
              <a:gdLst/>
              <a:ahLst/>
              <a:cxnLst/>
              <a:rect l="l" t="t" r="r" b="b"/>
              <a:pathLst>
                <a:path w="2091" h="2092" extrusionOk="0">
                  <a:moveTo>
                    <a:pt x="1045" y="1"/>
                  </a:moveTo>
                  <a:cubicBezTo>
                    <a:pt x="439" y="1"/>
                    <a:pt x="0" y="440"/>
                    <a:pt x="0" y="1046"/>
                  </a:cubicBezTo>
                  <a:cubicBezTo>
                    <a:pt x="0" y="1659"/>
                    <a:pt x="439" y="2091"/>
                    <a:pt x="1045" y="2091"/>
                  </a:cubicBezTo>
                  <a:cubicBezTo>
                    <a:pt x="1659" y="2091"/>
                    <a:pt x="2091" y="1659"/>
                    <a:pt x="2091" y="1046"/>
                  </a:cubicBezTo>
                  <a:cubicBezTo>
                    <a:pt x="2091" y="440"/>
                    <a:pt x="1659" y="1"/>
                    <a:pt x="1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24;p40">
              <a:extLst>
                <a:ext uri="{FF2B5EF4-FFF2-40B4-BE49-F238E27FC236}">
                  <a16:creationId xmlns:a16="http://schemas.microsoft.com/office/drawing/2014/main" id="{AEDDF83D-8EA0-C772-D029-8BF21D44F99F}"/>
                </a:ext>
              </a:extLst>
            </p:cNvPr>
            <p:cNvSpPr/>
            <p:nvPr/>
          </p:nvSpPr>
          <p:spPr>
            <a:xfrm>
              <a:off x="10295972" y="3558573"/>
              <a:ext cx="88354" cy="88644"/>
            </a:xfrm>
            <a:custGeom>
              <a:avLst/>
              <a:gdLst/>
              <a:ahLst/>
              <a:cxnLst/>
              <a:rect l="l" t="t" r="r" b="b"/>
              <a:pathLst>
                <a:path w="1827" h="1833" extrusionOk="0">
                  <a:moveTo>
                    <a:pt x="872" y="0"/>
                  </a:moveTo>
                  <a:cubicBezTo>
                    <a:pt x="433" y="0"/>
                    <a:pt x="1" y="439"/>
                    <a:pt x="1" y="962"/>
                  </a:cubicBezTo>
                  <a:cubicBezTo>
                    <a:pt x="1" y="1484"/>
                    <a:pt x="433" y="1833"/>
                    <a:pt x="872" y="1833"/>
                  </a:cubicBezTo>
                  <a:cubicBezTo>
                    <a:pt x="1395" y="1833"/>
                    <a:pt x="1827" y="1484"/>
                    <a:pt x="1827" y="962"/>
                  </a:cubicBezTo>
                  <a:cubicBezTo>
                    <a:pt x="1827" y="439"/>
                    <a:pt x="1395" y="0"/>
                    <a:pt x="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25;p40">
              <a:extLst>
                <a:ext uri="{FF2B5EF4-FFF2-40B4-BE49-F238E27FC236}">
                  <a16:creationId xmlns:a16="http://schemas.microsoft.com/office/drawing/2014/main" id="{A62623DB-26FB-6944-63E7-4FD18F51C7F0}"/>
                </a:ext>
              </a:extLst>
            </p:cNvPr>
            <p:cNvSpPr/>
            <p:nvPr/>
          </p:nvSpPr>
          <p:spPr>
            <a:xfrm>
              <a:off x="10144361" y="3824074"/>
              <a:ext cx="88305" cy="88354"/>
            </a:xfrm>
            <a:custGeom>
              <a:avLst/>
              <a:gdLst/>
              <a:ahLst/>
              <a:cxnLst/>
              <a:rect l="l" t="t" r="r" b="b"/>
              <a:pathLst>
                <a:path w="1826" h="1827" extrusionOk="0">
                  <a:moveTo>
                    <a:pt x="871" y="1"/>
                  </a:moveTo>
                  <a:cubicBezTo>
                    <a:pt x="349" y="1"/>
                    <a:pt x="0" y="433"/>
                    <a:pt x="0" y="872"/>
                  </a:cubicBezTo>
                  <a:cubicBezTo>
                    <a:pt x="0" y="1395"/>
                    <a:pt x="349" y="1827"/>
                    <a:pt x="871" y="1827"/>
                  </a:cubicBezTo>
                  <a:cubicBezTo>
                    <a:pt x="1394" y="1827"/>
                    <a:pt x="1826" y="1395"/>
                    <a:pt x="1826" y="872"/>
                  </a:cubicBezTo>
                  <a:cubicBezTo>
                    <a:pt x="1826" y="433"/>
                    <a:pt x="1394" y="1"/>
                    <a:pt x="8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26;p40">
              <a:extLst>
                <a:ext uri="{FF2B5EF4-FFF2-40B4-BE49-F238E27FC236}">
                  <a16:creationId xmlns:a16="http://schemas.microsoft.com/office/drawing/2014/main" id="{2F6AF877-703E-DCAA-F21E-BE1D785BF6B8}"/>
                </a:ext>
              </a:extLst>
            </p:cNvPr>
            <p:cNvSpPr/>
            <p:nvPr/>
          </p:nvSpPr>
          <p:spPr>
            <a:xfrm>
              <a:off x="10498169" y="3550110"/>
              <a:ext cx="54647" cy="50633"/>
            </a:xfrm>
            <a:custGeom>
              <a:avLst/>
              <a:gdLst/>
              <a:ahLst/>
              <a:cxnLst/>
              <a:rect l="l" t="t" r="r" b="b"/>
              <a:pathLst>
                <a:path w="1130" h="1047" extrusionOk="0">
                  <a:moveTo>
                    <a:pt x="607" y="1"/>
                  </a:moveTo>
                  <a:cubicBezTo>
                    <a:pt x="259" y="1"/>
                    <a:pt x="1" y="175"/>
                    <a:pt x="1" y="524"/>
                  </a:cubicBezTo>
                  <a:cubicBezTo>
                    <a:pt x="1" y="788"/>
                    <a:pt x="259" y="1046"/>
                    <a:pt x="607" y="1046"/>
                  </a:cubicBezTo>
                  <a:cubicBezTo>
                    <a:pt x="872" y="1046"/>
                    <a:pt x="1130" y="788"/>
                    <a:pt x="1130" y="524"/>
                  </a:cubicBezTo>
                  <a:cubicBezTo>
                    <a:pt x="1130" y="175"/>
                    <a:pt x="872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27;p40">
              <a:extLst>
                <a:ext uri="{FF2B5EF4-FFF2-40B4-BE49-F238E27FC236}">
                  <a16:creationId xmlns:a16="http://schemas.microsoft.com/office/drawing/2014/main" id="{C5C4DFBC-4686-1566-BA02-CE9DBD7903E7}"/>
                </a:ext>
              </a:extLst>
            </p:cNvPr>
            <p:cNvSpPr/>
            <p:nvPr/>
          </p:nvSpPr>
          <p:spPr>
            <a:xfrm>
              <a:off x="10481340" y="3828137"/>
              <a:ext cx="54647" cy="54985"/>
            </a:xfrm>
            <a:custGeom>
              <a:avLst/>
              <a:gdLst/>
              <a:ahLst/>
              <a:cxnLst/>
              <a:rect l="l" t="t" r="r" b="b"/>
              <a:pathLst>
                <a:path w="1130" h="1137" extrusionOk="0">
                  <a:moveTo>
                    <a:pt x="607" y="1"/>
                  </a:moveTo>
                  <a:cubicBezTo>
                    <a:pt x="258" y="1"/>
                    <a:pt x="0" y="265"/>
                    <a:pt x="0" y="614"/>
                  </a:cubicBezTo>
                  <a:cubicBezTo>
                    <a:pt x="0" y="872"/>
                    <a:pt x="258" y="1136"/>
                    <a:pt x="607" y="1136"/>
                  </a:cubicBezTo>
                  <a:cubicBezTo>
                    <a:pt x="871" y="1136"/>
                    <a:pt x="1129" y="872"/>
                    <a:pt x="1129" y="614"/>
                  </a:cubicBezTo>
                  <a:cubicBezTo>
                    <a:pt x="1129" y="265"/>
                    <a:pt x="871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28;p40">
              <a:extLst>
                <a:ext uri="{FF2B5EF4-FFF2-40B4-BE49-F238E27FC236}">
                  <a16:creationId xmlns:a16="http://schemas.microsoft.com/office/drawing/2014/main" id="{33E619EE-910D-9D96-F528-17861AE8506D}"/>
                </a:ext>
              </a:extLst>
            </p:cNvPr>
            <p:cNvSpPr/>
            <p:nvPr/>
          </p:nvSpPr>
          <p:spPr>
            <a:xfrm>
              <a:off x="10089423" y="3680878"/>
              <a:ext cx="50585" cy="50585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1"/>
                  </a:moveTo>
                  <a:cubicBezTo>
                    <a:pt x="265" y="1"/>
                    <a:pt x="0" y="258"/>
                    <a:pt x="0" y="523"/>
                  </a:cubicBezTo>
                  <a:cubicBezTo>
                    <a:pt x="0" y="872"/>
                    <a:pt x="265" y="1046"/>
                    <a:pt x="523" y="1046"/>
                  </a:cubicBezTo>
                  <a:cubicBezTo>
                    <a:pt x="871" y="1046"/>
                    <a:pt x="1046" y="872"/>
                    <a:pt x="1046" y="523"/>
                  </a:cubicBezTo>
                  <a:cubicBezTo>
                    <a:pt x="1046" y="258"/>
                    <a:pt x="87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29;p40">
              <a:extLst>
                <a:ext uri="{FF2B5EF4-FFF2-40B4-BE49-F238E27FC236}">
                  <a16:creationId xmlns:a16="http://schemas.microsoft.com/office/drawing/2014/main" id="{9E805FD9-35B6-EA0C-8999-0AA7528A717B}"/>
                </a:ext>
              </a:extLst>
            </p:cNvPr>
            <p:cNvSpPr/>
            <p:nvPr/>
          </p:nvSpPr>
          <p:spPr>
            <a:xfrm>
              <a:off x="10413925" y="3457451"/>
              <a:ext cx="50585" cy="54985"/>
            </a:xfrm>
            <a:custGeom>
              <a:avLst/>
              <a:gdLst/>
              <a:ahLst/>
              <a:cxnLst/>
              <a:rect l="l" t="t" r="r" b="b"/>
              <a:pathLst>
                <a:path w="1046" h="1137" extrusionOk="0">
                  <a:moveTo>
                    <a:pt x="523" y="1"/>
                  </a:moveTo>
                  <a:cubicBezTo>
                    <a:pt x="259" y="1"/>
                    <a:pt x="1" y="265"/>
                    <a:pt x="1" y="523"/>
                  </a:cubicBezTo>
                  <a:cubicBezTo>
                    <a:pt x="1" y="872"/>
                    <a:pt x="259" y="1136"/>
                    <a:pt x="523" y="1136"/>
                  </a:cubicBezTo>
                  <a:cubicBezTo>
                    <a:pt x="781" y="1136"/>
                    <a:pt x="1046" y="872"/>
                    <a:pt x="1046" y="523"/>
                  </a:cubicBezTo>
                  <a:cubicBezTo>
                    <a:pt x="1046" y="265"/>
                    <a:pt x="78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30;p40">
              <a:extLst>
                <a:ext uri="{FF2B5EF4-FFF2-40B4-BE49-F238E27FC236}">
                  <a16:creationId xmlns:a16="http://schemas.microsoft.com/office/drawing/2014/main" id="{F7A2B682-39B4-49A6-62F0-272B59840A4B}"/>
                </a:ext>
              </a:extLst>
            </p:cNvPr>
            <p:cNvSpPr/>
            <p:nvPr/>
          </p:nvSpPr>
          <p:spPr>
            <a:xfrm>
              <a:off x="10262313" y="3790415"/>
              <a:ext cx="185364" cy="189426"/>
            </a:xfrm>
            <a:custGeom>
              <a:avLst/>
              <a:gdLst/>
              <a:ahLst/>
              <a:cxnLst/>
              <a:rect l="l" t="t" r="r" b="b"/>
              <a:pathLst>
                <a:path w="3833" h="3917" extrusionOk="0">
                  <a:moveTo>
                    <a:pt x="1916" y="0"/>
                  </a:moveTo>
                  <a:cubicBezTo>
                    <a:pt x="871" y="0"/>
                    <a:pt x="0" y="871"/>
                    <a:pt x="0" y="2000"/>
                  </a:cubicBezTo>
                  <a:cubicBezTo>
                    <a:pt x="0" y="3045"/>
                    <a:pt x="871" y="3916"/>
                    <a:pt x="1916" y="3916"/>
                  </a:cubicBezTo>
                  <a:cubicBezTo>
                    <a:pt x="2962" y="3916"/>
                    <a:pt x="3833" y="3045"/>
                    <a:pt x="3833" y="2000"/>
                  </a:cubicBezTo>
                  <a:cubicBezTo>
                    <a:pt x="3833" y="871"/>
                    <a:pt x="2962" y="0"/>
                    <a:pt x="1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31;p40">
              <a:extLst>
                <a:ext uri="{FF2B5EF4-FFF2-40B4-BE49-F238E27FC236}">
                  <a16:creationId xmlns:a16="http://schemas.microsoft.com/office/drawing/2014/main" id="{652ED98D-ED75-91FF-1B9E-19918E36DF12}"/>
                </a:ext>
              </a:extLst>
            </p:cNvPr>
            <p:cNvSpPr/>
            <p:nvPr/>
          </p:nvSpPr>
          <p:spPr>
            <a:xfrm>
              <a:off x="10293506" y="3339499"/>
              <a:ext cx="90820" cy="129556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94" y="2678"/>
                    <a:pt x="1118" y="2678"/>
                  </a:cubicBezTo>
                  <a:cubicBezTo>
                    <a:pt x="1518" y="2678"/>
                    <a:pt x="1878" y="2582"/>
                    <a:pt x="1878" y="2356"/>
                  </a:cubicBezTo>
                  <a:cubicBezTo>
                    <a:pt x="1878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32;p40">
              <a:extLst>
                <a:ext uri="{FF2B5EF4-FFF2-40B4-BE49-F238E27FC236}">
                  <a16:creationId xmlns:a16="http://schemas.microsoft.com/office/drawing/2014/main" id="{ADC68788-CB62-69C3-1762-8F3878271A88}"/>
                </a:ext>
              </a:extLst>
            </p:cNvPr>
            <p:cNvSpPr/>
            <p:nvPr/>
          </p:nvSpPr>
          <p:spPr>
            <a:xfrm>
              <a:off x="10300035" y="3360729"/>
              <a:ext cx="80229" cy="63061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1" y="433"/>
                    <a:pt x="1" y="955"/>
                    <a:pt x="1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33;p40">
              <a:extLst>
                <a:ext uri="{FF2B5EF4-FFF2-40B4-BE49-F238E27FC236}">
                  <a16:creationId xmlns:a16="http://schemas.microsoft.com/office/drawing/2014/main" id="{2A3284EF-1C0C-3D1D-235A-98484ACD2755}"/>
                </a:ext>
              </a:extLst>
            </p:cNvPr>
            <p:cNvSpPr/>
            <p:nvPr/>
          </p:nvSpPr>
          <p:spPr>
            <a:xfrm>
              <a:off x="9590000" y="2919630"/>
              <a:ext cx="326914" cy="294706"/>
            </a:xfrm>
            <a:custGeom>
              <a:avLst/>
              <a:gdLst/>
              <a:ahLst/>
              <a:cxnLst/>
              <a:rect l="l" t="t" r="r" b="b"/>
              <a:pathLst>
                <a:path w="6760" h="6094" extrusionOk="0">
                  <a:moveTo>
                    <a:pt x="3792" y="1"/>
                  </a:moveTo>
                  <a:cubicBezTo>
                    <a:pt x="1" y="1"/>
                    <a:pt x="1184" y="6093"/>
                    <a:pt x="5203" y="6093"/>
                  </a:cubicBezTo>
                  <a:cubicBezTo>
                    <a:pt x="5683" y="6093"/>
                    <a:pt x="6203" y="6006"/>
                    <a:pt x="6760" y="5812"/>
                  </a:cubicBezTo>
                  <a:lnTo>
                    <a:pt x="4495" y="63"/>
                  </a:lnTo>
                  <a:cubicBezTo>
                    <a:pt x="4244" y="21"/>
                    <a:pt x="4010" y="1"/>
                    <a:pt x="3792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34;p40">
              <a:extLst>
                <a:ext uri="{FF2B5EF4-FFF2-40B4-BE49-F238E27FC236}">
                  <a16:creationId xmlns:a16="http://schemas.microsoft.com/office/drawing/2014/main" id="{E4F9EFC1-1AD8-A385-01F6-E8BF9D329BB0}"/>
                </a:ext>
              </a:extLst>
            </p:cNvPr>
            <p:cNvSpPr/>
            <p:nvPr/>
          </p:nvSpPr>
          <p:spPr>
            <a:xfrm>
              <a:off x="9735566" y="3015336"/>
              <a:ext cx="88692" cy="130475"/>
            </a:xfrm>
            <a:custGeom>
              <a:avLst/>
              <a:gdLst/>
              <a:ahLst/>
              <a:cxnLst/>
              <a:rect l="l" t="t" r="r" b="b"/>
              <a:pathLst>
                <a:path w="1834" h="2698" extrusionOk="0">
                  <a:moveTo>
                    <a:pt x="91" y="1"/>
                  </a:moveTo>
                  <a:cubicBezTo>
                    <a:pt x="1" y="84"/>
                    <a:pt x="1" y="175"/>
                    <a:pt x="91" y="258"/>
                  </a:cubicBezTo>
                  <a:lnTo>
                    <a:pt x="1395" y="1917"/>
                  </a:lnTo>
                  <a:lnTo>
                    <a:pt x="349" y="2349"/>
                  </a:lnTo>
                  <a:cubicBezTo>
                    <a:pt x="266" y="2439"/>
                    <a:pt x="266" y="2523"/>
                    <a:pt x="266" y="2614"/>
                  </a:cubicBezTo>
                  <a:cubicBezTo>
                    <a:pt x="266" y="2697"/>
                    <a:pt x="440" y="2697"/>
                    <a:pt x="524" y="2697"/>
                  </a:cubicBezTo>
                  <a:lnTo>
                    <a:pt x="1743" y="2175"/>
                  </a:lnTo>
                  <a:lnTo>
                    <a:pt x="1834" y="2091"/>
                  </a:lnTo>
                  <a:lnTo>
                    <a:pt x="1834" y="1917"/>
                  </a:lnTo>
                  <a:lnTo>
                    <a:pt x="349" y="84"/>
                  </a:lnTo>
                  <a:cubicBezTo>
                    <a:pt x="266" y="1"/>
                    <a:pt x="175" y="1"/>
                    <a:pt x="91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5;p40">
              <a:extLst>
                <a:ext uri="{FF2B5EF4-FFF2-40B4-BE49-F238E27FC236}">
                  <a16:creationId xmlns:a16="http://schemas.microsoft.com/office/drawing/2014/main" id="{CCC8AA75-6392-5C95-37C6-FA38EF1A728E}"/>
                </a:ext>
              </a:extLst>
            </p:cNvPr>
            <p:cNvSpPr/>
            <p:nvPr/>
          </p:nvSpPr>
          <p:spPr>
            <a:xfrm>
              <a:off x="10746551" y="2873204"/>
              <a:ext cx="302443" cy="304378"/>
            </a:xfrm>
            <a:custGeom>
              <a:avLst/>
              <a:gdLst/>
              <a:ahLst/>
              <a:cxnLst/>
              <a:rect l="l" t="t" r="r" b="b"/>
              <a:pathLst>
                <a:path w="6254" h="6294" extrusionOk="0">
                  <a:moveTo>
                    <a:pt x="2754" y="1"/>
                  </a:moveTo>
                  <a:cubicBezTo>
                    <a:pt x="2450" y="1"/>
                    <a:pt x="2112" y="49"/>
                    <a:pt x="1742" y="152"/>
                  </a:cubicBezTo>
                  <a:lnTo>
                    <a:pt x="0" y="6159"/>
                  </a:lnTo>
                  <a:cubicBezTo>
                    <a:pt x="405" y="6251"/>
                    <a:pt x="785" y="6294"/>
                    <a:pt x="1142" y="6294"/>
                  </a:cubicBezTo>
                  <a:cubicBezTo>
                    <a:pt x="5477" y="6294"/>
                    <a:pt x="6253" y="1"/>
                    <a:pt x="2754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6;p40">
              <a:extLst>
                <a:ext uri="{FF2B5EF4-FFF2-40B4-BE49-F238E27FC236}">
                  <a16:creationId xmlns:a16="http://schemas.microsoft.com/office/drawing/2014/main" id="{6777B5EC-88C9-2A7F-3205-93B1AFE5C87D}"/>
                </a:ext>
              </a:extLst>
            </p:cNvPr>
            <p:cNvSpPr/>
            <p:nvPr/>
          </p:nvSpPr>
          <p:spPr>
            <a:xfrm>
              <a:off x="10830796" y="2962961"/>
              <a:ext cx="80229" cy="132265"/>
            </a:xfrm>
            <a:custGeom>
              <a:avLst/>
              <a:gdLst/>
              <a:ahLst/>
              <a:cxnLst/>
              <a:rect l="l" t="t" r="r" b="b"/>
              <a:pathLst>
                <a:path w="1659" h="2735" extrusionOk="0">
                  <a:moveTo>
                    <a:pt x="1493" y="1"/>
                  </a:moveTo>
                  <a:cubicBezTo>
                    <a:pt x="1432" y="1"/>
                    <a:pt x="1369" y="63"/>
                    <a:pt x="1310" y="122"/>
                  </a:cubicBezTo>
                  <a:lnTo>
                    <a:pt x="0" y="2038"/>
                  </a:lnTo>
                  <a:lnTo>
                    <a:pt x="0" y="2212"/>
                  </a:lnTo>
                  <a:cubicBezTo>
                    <a:pt x="0" y="2303"/>
                    <a:pt x="91" y="2303"/>
                    <a:pt x="91" y="2303"/>
                  </a:cubicBezTo>
                  <a:lnTo>
                    <a:pt x="1394" y="2735"/>
                  </a:lnTo>
                  <a:cubicBezTo>
                    <a:pt x="1485" y="2735"/>
                    <a:pt x="1568" y="2735"/>
                    <a:pt x="1568" y="2651"/>
                  </a:cubicBezTo>
                  <a:cubicBezTo>
                    <a:pt x="1659" y="2561"/>
                    <a:pt x="1568" y="2477"/>
                    <a:pt x="1485" y="2387"/>
                  </a:cubicBezTo>
                  <a:lnTo>
                    <a:pt x="439" y="2038"/>
                  </a:lnTo>
                  <a:lnTo>
                    <a:pt x="1568" y="296"/>
                  </a:lnTo>
                  <a:cubicBezTo>
                    <a:pt x="1659" y="213"/>
                    <a:pt x="1659" y="122"/>
                    <a:pt x="1568" y="38"/>
                  </a:cubicBezTo>
                  <a:cubicBezTo>
                    <a:pt x="1544" y="12"/>
                    <a:pt x="1518" y="1"/>
                    <a:pt x="149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7;p40">
              <a:extLst>
                <a:ext uri="{FF2B5EF4-FFF2-40B4-BE49-F238E27FC236}">
                  <a16:creationId xmlns:a16="http://schemas.microsoft.com/office/drawing/2014/main" id="{6BEDE32F-F7FC-59E2-7ED4-7E369CDFA9E1}"/>
                </a:ext>
              </a:extLst>
            </p:cNvPr>
            <p:cNvSpPr/>
            <p:nvPr/>
          </p:nvSpPr>
          <p:spPr>
            <a:xfrm>
              <a:off x="9731552" y="2255587"/>
              <a:ext cx="1119195" cy="1115520"/>
            </a:xfrm>
            <a:custGeom>
              <a:avLst/>
              <a:gdLst/>
              <a:ahLst/>
              <a:cxnLst/>
              <a:rect l="l" t="t" r="r" b="b"/>
              <a:pathLst>
                <a:path w="23143" h="23067" extrusionOk="0">
                  <a:moveTo>
                    <a:pt x="12459" y="1"/>
                  </a:moveTo>
                  <a:cubicBezTo>
                    <a:pt x="12119" y="1"/>
                    <a:pt x="11769" y="11"/>
                    <a:pt x="11407" y="32"/>
                  </a:cubicBezTo>
                  <a:cubicBezTo>
                    <a:pt x="0" y="639"/>
                    <a:pt x="1303" y="11530"/>
                    <a:pt x="1303" y="11530"/>
                  </a:cubicBezTo>
                  <a:cubicBezTo>
                    <a:pt x="1556" y="16938"/>
                    <a:pt x="2122" y="23067"/>
                    <a:pt x="11228" y="23067"/>
                  </a:cubicBezTo>
                  <a:cubicBezTo>
                    <a:pt x="11648" y="23067"/>
                    <a:pt x="12086" y="23054"/>
                    <a:pt x="12543" y="23027"/>
                  </a:cubicBezTo>
                  <a:cubicBezTo>
                    <a:pt x="22905" y="22504"/>
                    <a:pt x="23079" y="15968"/>
                    <a:pt x="22730" y="10310"/>
                  </a:cubicBezTo>
                  <a:cubicBezTo>
                    <a:pt x="22730" y="10310"/>
                    <a:pt x="23143" y="1"/>
                    <a:pt x="12459" y="1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8;p40">
              <a:extLst>
                <a:ext uri="{FF2B5EF4-FFF2-40B4-BE49-F238E27FC236}">
                  <a16:creationId xmlns:a16="http://schemas.microsoft.com/office/drawing/2014/main" id="{BF1696C3-C263-B6D9-7DD2-7625A99EF3C2}"/>
                </a:ext>
              </a:extLst>
            </p:cNvPr>
            <p:cNvSpPr/>
            <p:nvPr/>
          </p:nvSpPr>
          <p:spPr>
            <a:xfrm>
              <a:off x="10527524" y="2028775"/>
              <a:ext cx="349788" cy="334409"/>
            </a:xfrm>
            <a:custGeom>
              <a:avLst/>
              <a:gdLst/>
              <a:ahLst/>
              <a:cxnLst/>
              <a:rect l="l" t="t" r="r" b="b"/>
              <a:pathLst>
                <a:path w="7233" h="6915" extrusionOk="0">
                  <a:moveTo>
                    <a:pt x="3548" y="1"/>
                  </a:moveTo>
                  <a:cubicBezTo>
                    <a:pt x="3471" y="1"/>
                    <a:pt x="3392" y="7"/>
                    <a:pt x="3310" y="19"/>
                  </a:cubicBezTo>
                  <a:cubicBezTo>
                    <a:pt x="2787" y="19"/>
                    <a:pt x="2355" y="277"/>
                    <a:pt x="2091" y="625"/>
                  </a:cubicBezTo>
                  <a:cubicBezTo>
                    <a:pt x="2035" y="625"/>
                    <a:pt x="1939" y="588"/>
                    <a:pt x="1854" y="588"/>
                  </a:cubicBezTo>
                  <a:cubicBezTo>
                    <a:pt x="1812" y="588"/>
                    <a:pt x="1772" y="597"/>
                    <a:pt x="1742" y="625"/>
                  </a:cubicBezTo>
                  <a:cubicBezTo>
                    <a:pt x="787" y="625"/>
                    <a:pt x="0" y="1496"/>
                    <a:pt x="0" y="2458"/>
                  </a:cubicBezTo>
                  <a:cubicBezTo>
                    <a:pt x="91" y="2980"/>
                    <a:pt x="265" y="3412"/>
                    <a:pt x="613" y="3761"/>
                  </a:cubicBezTo>
                  <a:cubicBezTo>
                    <a:pt x="523" y="4026"/>
                    <a:pt x="439" y="4374"/>
                    <a:pt x="439" y="4722"/>
                  </a:cubicBezTo>
                  <a:cubicBezTo>
                    <a:pt x="439" y="5677"/>
                    <a:pt x="1310" y="6464"/>
                    <a:pt x="2355" y="6464"/>
                  </a:cubicBezTo>
                  <a:cubicBezTo>
                    <a:pt x="2613" y="6464"/>
                    <a:pt x="2878" y="6374"/>
                    <a:pt x="3052" y="6290"/>
                  </a:cubicBezTo>
                  <a:cubicBezTo>
                    <a:pt x="3355" y="6665"/>
                    <a:pt x="3788" y="6914"/>
                    <a:pt x="4294" y="6914"/>
                  </a:cubicBezTo>
                  <a:cubicBezTo>
                    <a:pt x="4371" y="6914"/>
                    <a:pt x="4449" y="6908"/>
                    <a:pt x="4529" y="6896"/>
                  </a:cubicBezTo>
                  <a:cubicBezTo>
                    <a:pt x="5491" y="6896"/>
                    <a:pt x="6271" y="6116"/>
                    <a:pt x="6271" y="5154"/>
                  </a:cubicBezTo>
                  <a:cubicBezTo>
                    <a:pt x="6620" y="4806"/>
                    <a:pt x="6794" y="4374"/>
                    <a:pt x="6794" y="3851"/>
                  </a:cubicBezTo>
                  <a:cubicBezTo>
                    <a:pt x="6794" y="3761"/>
                    <a:pt x="6794" y="3587"/>
                    <a:pt x="6710" y="3503"/>
                  </a:cubicBezTo>
                  <a:cubicBezTo>
                    <a:pt x="7059" y="3155"/>
                    <a:pt x="7233" y="2632"/>
                    <a:pt x="7142" y="2193"/>
                  </a:cubicBezTo>
                  <a:cubicBezTo>
                    <a:pt x="7142" y="1199"/>
                    <a:pt x="6355" y="445"/>
                    <a:pt x="5379" y="445"/>
                  </a:cubicBezTo>
                  <a:cubicBezTo>
                    <a:pt x="5329" y="445"/>
                    <a:pt x="5278" y="447"/>
                    <a:pt x="5226" y="451"/>
                  </a:cubicBezTo>
                  <a:cubicBezTo>
                    <a:pt x="5052" y="451"/>
                    <a:pt x="4878" y="451"/>
                    <a:pt x="4704" y="542"/>
                  </a:cubicBezTo>
                  <a:cubicBezTo>
                    <a:pt x="4402" y="240"/>
                    <a:pt x="4038" y="1"/>
                    <a:pt x="3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9;p40">
              <a:extLst>
                <a:ext uri="{FF2B5EF4-FFF2-40B4-BE49-F238E27FC236}">
                  <a16:creationId xmlns:a16="http://schemas.microsoft.com/office/drawing/2014/main" id="{7723A99B-F92C-20AA-83DC-03CCDB6F8672}"/>
                </a:ext>
              </a:extLst>
            </p:cNvPr>
            <p:cNvSpPr/>
            <p:nvPr/>
          </p:nvSpPr>
          <p:spPr>
            <a:xfrm>
              <a:off x="9626077" y="2063353"/>
              <a:ext cx="404435" cy="370728"/>
            </a:xfrm>
            <a:custGeom>
              <a:avLst/>
              <a:gdLst/>
              <a:ahLst/>
              <a:cxnLst/>
              <a:rect l="l" t="t" r="r" b="b"/>
              <a:pathLst>
                <a:path w="8363" h="7666" extrusionOk="0">
                  <a:moveTo>
                    <a:pt x="5317" y="1"/>
                  </a:moveTo>
                  <a:cubicBezTo>
                    <a:pt x="4704" y="1"/>
                    <a:pt x="4098" y="433"/>
                    <a:pt x="3833" y="955"/>
                  </a:cubicBezTo>
                  <a:lnTo>
                    <a:pt x="3401" y="955"/>
                  </a:lnTo>
                  <a:cubicBezTo>
                    <a:pt x="2355" y="955"/>
                    <a:pt x="1568" y="1826"/>
                    <a:pt x="1659" y="2872"/>
                  </a:cubicBezTo>
                  <a:lnTo>
                    <a:pt x="1659" y="2962"/>
                  </a:lnTo>
                  <a:cubicBezTo>
                    <a:pt x="697" y="3046"/>
                    <a:pt x="0" y="3833"/>
                    <a:pt x="91" y="4788"/>
                  </a:cubicBezTo>
                  <a:cubicBezTo>
                    <a:pt x="91" y="5749"/>
                    <a:pt x="871" y="6530"/>
                    <a:pt x="1833" y="6530"/>
                  </a:cubicBezTo>
                  <a:cubicBezTo>
                    <a:pt x="2181" y="7227"/>
                    <a:pt x="2878" y="7666"/>
                    <a:pt x="3575" y="7666"/>
                  </a:cubicBezTo>
                  <a:cubicBezTo>
                    <a:pt x="4007" y="7575"/>
                    <a:pt x="4446" y="7401"/>
                    <a:pt x="4794" y="7143"/>
                  </a:cubicBezTo>
                  <a:cubicBezTo>
                    <a:pt x="4969" y="7227"/>
                    <a:pt x="5317" y="7317"/>
                    <a:pt x="5575" y="7317"/>
                  </a:cubicBezTo>
                  <a:cubicBezTo>
                    <a:pt x="6362" y="7317"/>
                    <a:pt x="7059" y="6704"/>
                    <a:pt x="7233" y="5924"/>
                  </a:cubicBezTo>
                  <a:cubicBezTo>
                    <a:pt x="7930" y="5659"/>
                    <a:pt x="8362" y="4962"/>
                    <a:pt x="8362" y="4182"/>
                  </a:cubicBezTo>
                  <a:cubicBezTo>
                    <a:pt x="8278" y="3394"/>
                    <a:pt x="7756" y="2788"/>
                    <a:pt x="7059" y="2523"/>
                  </a:cubicBezTo>
                  <a:cubicBezTo>
                    <a:pt x="7233" y="2349"/>
                    <a:pt x="7233" y="2001"/>
                    <a:pt x="7233" y="1743"/>
                  </a:cubicBezTo>
                  <a:cubicBezTo>
                    <a:pt x="7233" y="781"/>
                    <a:pt x="6362" y="1"/>
                    <a:pt x="53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40;p40">
              <a:extLst>
                <a:ext uri="{FF2B5EF4-FFF2-40B4-BE49-F238E27FC236}">
                  <a16:creationId xmlns:a16="http://schemas.microsoft.com/office/drawing/2014/main" id="{B0FECD05-16B9-54C9-C3FB-BE8432534419}"/>
                </a:ext>
              </a:extLst>
            </p:cNvPr>
            <p:cNvSpPr/>
            <p:nvPr/>
          </p:nvSpPr>
          <p:spPr>
            <a:xfrm>
              <a:off x="9710322" y="2221058"/>
              <a:ext cx="1196330" cy="704557"/>
            </a:xfrm>
            <a:custGeom>
              <a:avLst/>
              <a:gdLst/>
              <a:ahLst/>
              <a:cxnLst/>
              <a:rect l="l" t="t" r="r" b="b"/>
              <a:pathLst>
                <a:path w="24738" h="14569" extrusionOk="0">
                  <a:moveTo>
                    <a:pt x="12006" y="1"/>
                  </a:moveTo>
                  <a:cubicBezTo>
                    <a:pt x="10677" y="1"/>
                    <a:pt x="9672" y="746"/>
                    <a:pt x="9672" y="746"/>
                  </a:cubicBezTo>
                  <a:cubicBezTo>
                    <a:pt x="9185" y="487"/>
                    <a:pt x="8735" y="381"/>
                    <a:pt x="8324" y="381"/>
                  </a:cubicBezTo>
                  <a:cubicBezTo>
                    <a:pt x="6529" y="381"/>
                    <a:pt x="5491" y="2398"/>
                    <a:pt x="5491" y="2398"/>
                  </a:cubicBezTo>
                  <a:cubicBezTo>
                    <a:pt x="5375" y="2378"/>
                    <a:pt x="5264" y="2369"/>
                    <a:pt x="5158" y="2369"/>
                  </a:cubicBezTo>
                  <a:cubicBezTo>
                    <a:pt x="3353" y="2369"/>
                    <a:pt x="2962" y="5011"/>
                    <a:pt x="2962" y="5011"/>
                  </a:cubicBezTo>
                  <a:cubicBezTo>
                    <a:pt x="91" y="6056"/>
                    <a:pt x="962" y="9366"/>
                    <a:pt x="962" y="9366"/>
                  </a:cubicBezTo>
                  <a:cubicBezTo>
                    <a:pt x="0" y="10760"/>
                    <a:pt x="1136" y="11721"/>
                    <a:pt x="1136" y="11721"/>
                  </a:cubicBezTo>
                  <a:cubicBezTo>
                    <a:pt x="697" y="13463"/>
                    <a:pt x="1833" y="14418"/>
                    <a:pt x="1833" y="14418"/>
                  </a:cubicBezTo>
                  <a:cubicBezTo>
                    <a:pt x="1833" y="14418"/>
                    <a:pt x="2105" y="14569"/>
                    <a:pt x="2486" y="14569"/>
                  </a:cubicBezTo>
                  <a:cubicBezTo>
                    <a:pt x="3018" y="14569"/>
                    <a:pt x="3764" y="14273"/>
                    <a:pt x="4272" y="12850"/>
                  </a:cubicBezTo>
                  <a:cubicBezTo>
                    <a:pt x="4272" y="12850"/>
                    <a:pt x="6188" y="12502"/>
                    <a:pt x="6272" y="10153"/>
                  </a:cubicBezTo>
                  <a:cubicBezTo>
                    <a:pt x="6272" y="10153"/>
                    <a:pt x="6286" y="10154"/>
                    <a:pt x="6313" y="10154"/>
                  </a:cubicBezTo>
                  <a:cubicBezTo>
                    <a:pt x="6564" y="10154"/>
                    <a:pt x="7890" y="10086"/>
                    <a:pt x="8362" y="8669"/>
                  </a:cubicBezTo>
                  <a:cubicBezTo>
                    <a:pt x="8362" y="8669"/>
                    <a:pt x="9022" y="9096"/>
                    <a:pt x="9874" y="9096"/>
                  </a:cubicBezTo>
                  <a:cubicBezTo>
                    <a:pt x="10301" y="9096"/>
                    <a:pt x="10775" y="8990"/>
                    <a:pt x="11240" y="8669"/>
                  </a:cubicBezTo>
                  <a:cubicBezTo>
                    <a:pt x="11240" y="8669"/>
                    <a:pt x="11780" y="8996"/>
                    <a:pt x="12397" y="8996"/>
                  </a:cubicBezTo>
                  <a:cubicBezTo>
                    <a:pt x="12739" y="8996"/>
                    <a:pt x="13104" y="8896"/>
                    <a:pt x="13414" y="8585"/>
                  </a:cubicBezTo>
                  <a:cubicBezTo>
                    <a:pt x="13825" y="8827"/>
                    <a:pt x="14230" y="8914"/>
                    <a:pt x="14599" y="8914"/>
                  </a:cubicBezTo>
                  <a:cubicBezTo>
                    <a:pt x="15564" y="8914"/>
                    <a:pt x="16292" y="8321"/>
                    <a:pt x="16292" y="8321"/>
                  </a:cubicBezTo>
                  <a:cubicBezTo>
                    <a:pt x="16816" y="9500"/>
                    <a:pt x="17834" y="9646"/>
                    <a:pt x="18305" y="9646"/>
                  </a:cubicBezTo>
                  <a:cubicBezTo>
                    <a:pt x="18460" y="9646"/>
                    <a:pt x="18556" y="9631"/>
                    <a:pt x="18556" y="9631"/>
                  </a:cubicBezTo>
                  <a:cubicBezTo>
                    <a:pt x="18814" y="11979"/>
                    <a:pt x="20731" y="12153"/>
                    <a:pt x="20731" y="12153"/>
                  </a:cubicBezTo>
                  <a:cubicBezTo>
                    <a:pt x="21321" y="13433"/>
                    <a:pt x="22079" y="13711"/>
                    <a:pt x="22626" y="13711"/>
                  </a:cubicBezTo>
                  <a:cubicBezTo>
                    <a:pt x="23047" y="13711"/>
                    <a:pt x="23344" y="13547"/>
                    <a:pt x="23344" y="13547"/>
                  </a:cubicBezTo>
                  <a:cubicBezTo>
                    <a:pt x="24040" y="12327"/>
                    <a:pt x="23692" y="11631"/>
                    <a:pt x="23692" y="11631"/>
                  </a:cubicBezTo>
                  <a:cubicBezTo>
                    <a:pt x="24737" y="10153"/>
                    <a:pt x="23783" y="9282"/>
                    <a:pt x="23783" y="9282"/>
                  </a:cubicBezTo>
                  <a:cubicBezTo>
                    <a:pt x="24305" y="7275"/>
                    <a:pt x="22912" y="5798"/>
                    <a:pt x="22912" y="5798"/>
                  </a:cubicBezTo>
                  <a:cubicBezTo>
                    <a:pt x="22912" y="3617"/>
                    <a:pt x="21079" y="3359"/>
                    <a:pt x="21079" y="3359"/>
                  </a:cubicBezTo>
                  <a:cubicBezTo>
                    <a:pt x="20195" y="1424"/>
                    <a:pt x="18337" y="1352"/>
                    <a:pt x="18067" y="1352"/>
                  </a:cubicBezTo>
                  <a:cubicBezTo>
                    <a:pt x="18045" y="1352"/>
                    <a:pt x="18034" y="1353"/>
                    <a:pt x="18034" y="1353"/>
                  </a:cubicBezTo>
                  <a:cubicBezTo>
                    <a:pt x="17204" y="523"/>
                    <a:pt x="16055" y="327"/>
                    <a:pt x="15158" y="327"/>
                  </a:cubicBezTo>
                  <a:cubicBezTo>
                    <a:pt x="14361" y="327"/>
                    <a:pt x="13762" y="482"/>
                    <a:pt x="13762" y="482"/>
                  </a:cubicBezTo>
                  <a:cubicBezTo>
                    <a:pt x="13154" y="127"/>
                    <a:pt x="12553" y="1"/>
                    <a:pt x="120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41;p40">
              <a:extLst>
                <a:ext uri="{FF2B5EF4-FFF2-40B4-BE49-F238E27FC236}">
                  <a16:creationId xmlns:a16="http://schemas.microsoft.com/office/drawing/2014/main" id="{ED071CD5-0664-668C-902C-8EC47E6C09A1}"/>
                </a:ext>
              </a:extLst>
            </p:cNvPr>
            <p:cNvSpPr/>
            <p:nvPr/>
          </p:nvSpPr>
          <p:spPr>
            <a:xfrm>
              <a:off x="9887226" y="2985401"/>
              <a:ext cx="215057" cy="206884"/>
            </a:xfrm>
            <a:custGeom>
              <a:avLst/>
              <a:gdLst/>
              <a:ahLst/>
              <a:cxnLst/>
              <a:rect l="l" t="t" r="r" b="b"/>
              <a:pathLst>
                <a:path w="4447" h="4278" extrusionOk="0">
                  <a:moveTo>
                    <a:pt x="2252" y="1"/>
                  </a:moveTo>
                  <a:cubicBezTo>
                    <a:pt x="2199" y="1"/>
                    <a:pt x="2145" y="3"/>
                    <a:pt x="2091" y="6"/>
                  </a:cubicBezTo>
                  <a:cubicBezTo>
                    <a:pt x="962" y="97"/>
                    <a:pt x="1" y="1052"/>
                    <a:pt x="91" y="2271"/>
                  </a:cubicBezTo>
                  <a:cubicBezTo>
                    <a:pt x="175" y="3407"/>
                    <a:pt x="1136" y="4278"/>
                    <a:pt x="2356" y="4278"/>
                  </a:cubicBezTo>
                  <a:cubicBezTo>
                    <a:pt x="3485" y="4187"/>
                    <a:pt x="4446" y="3142"/>
                    <a:pt x="4356" y="2013"/>
                  </a:cubicBezTo>
                  <a:cubicBezTo>
                    <a:pt x="4276" y="848"/>
                    <a:pt x="3394" y="1"/>
                    <a:pt x="2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42;p40">
              <a:extLst>
                <a:ext uri="{FF2B5EF4-FFF2-40B4-BE49-F238E27FC236}">
                  <a16:creationId xmlns:a16="http://schemas.microsoft.com/office/drawing/2014/main" id="{D631B81C-A4B7-5AA9-BAC4-2BD20255F662}"/>
                </a:ext>
              </a:extLst>
            </p:cNvPr>
            <p:cNvSpPr/>
            <p:nvPr/>
          </p:nvSpPr>
          <p:spPr>
            <a:xfrm>
              <a:off x="10557170" y="2947679"/>
              <a:ext cx="210656" cy="206836"/>
            </a:xfrm>
            <a:custGeom>
              <a:avLst/>
              <a:gdLst/>
              <a:ahLst/>
              <a:cxnLst/>
              <a:rect l="l" t="t" r="r" b="b"/>
              <a:pathLst>
                <a:path w="4356" h="4277" extrusionOk="0">
                  <a:moveTo>
                    <a:pt x="2159" y="0"/>
                  </a:moveTo>
                  <a:cubicBezTo>
                    <a:pt x="2107" y="0"/>
                    <a:pt x="2054" y="2"/>
                    <a:pt x="2000" y="6"/>
                  </a:cubicBezTo>
                  <a:cubicBezTo>
                    <a:pt x="871" y="90"/>
                    <a:pt x="0" y="1051"/>
                    <a:pt x="0" y="2271"/>
                  </a:cubicBezTo>
                  <a:cubicBezTo>
                    <a:pt x="80" y="3350"/>
                    <a:pt x="1039" y="4276"/>
                    <a:pt x="2116" y="4276"/>
                  </a:cubicBezTo>
                  <a:cubicBezTo>
                    <a:pt x="2165" y="4276"/>
                    <a:pt x="2215" y="4274"/>
                    <a:pt x="2265" y="4270"/>
                  </a:cubicBezTo>
                  <a:cubicBezTo>
                    <a:pt x="3394" y="4187"/>
                    <a:pt x="4355" y="3225"/>
                    <a:pt x="4265" y="2006"/>
                  </a:cubicBezTo>
                  <a:cubicBezTo>
                    <a:pt x="4185" y="926"/>
                    <a:pt x="3302" y="0"/>
                    <a:pt x="2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43;p40">
              <a:extLst>
                <a:ext uri="{FF2B5EF4-FFF2-40B4-BE49-F238E27FC236}">
                  <a16:creationId xmlns:a16="http://schemas.microsoft.com/office/drawing/2014/main" id="{3880AD1A-FDCE-697C-63D7-DD9246CAB25D}"/>
                </a:ext>
              </a:extLst>
            </p:cNvPr>
            <p:cNvSpPr/>
            <p:nvPr/>
          </p:nvSpPr>
          <p:spPr>
            <a:xfrm>
              <a:off x="10047301" y="2779432"/>
              <a:ext cx="139228" cy="92754"/>
            </a:xfrm>
            <a:custGeom>
              <a:avLst/>
              <a:gdLst/>
              <a:ahLst/>
              <a:cxnLst/>
              <a:rect l="l" t="t" r="r" b="b"/>
              <a:pathLst>
                <a:path w="2879" h="1918" extrusionOk="0">
                  <a:moveTo>
                    <a:pt x="2265" y="1"/>
                  </a:moveTo>
                  <a:cubicBezTo>
                    <a:pt x="2007" y="1"/>
                    <a:pt x="1659" y="85"/>
                    <a:pt x="1310" y="349"/>
                  </a:cubicBezTo>
                  <a:cubicBezTo>
                    <a:pt x="871" y="524"/>
                    <a:pt x="439" y="956"/>
                    <a:pt x="0" y="1652"/>
                  </a:cubicBezTo>
                  <a:cubicBezTo>
                    <a:pt x="0" y="1743"/>
                    <a:pt x="0" y="1827"/>
                    <a:pt x="91" y="1917"/>
                  </a:cubicBezTo>
                  <a:cubicBezTo>
                    <a:pt x="175" y="1917"/>
                    <a:pt x="265" y="1917"/>
                    <a:pt x="265" y="1827"/>
                  </a:cubicBezTo>
                  <a:cubicBezTo>
                    <a:pt x="697" y="1220"/>
                    <a:pt x="1136" y="872"/>
                    <a:pt x="1485" y="607"/>
                  </a:cubicBezTo>
                  <a:cubicBezTo>
                    <a:pt x="1833" y="433"/>
                    <a:pt x="2091" y="349"/>
                    <a:pt x="2265" y="349"/>
                  </a:cubicBezTo>
                  <a:lnTo>
                    <a:pt x="2530" y="349"/>
                  </a:lnTo>
                  <a:cubicBezTo>
                    <a:pt x="2530" y="433"/>
                    <a:pt x="2530" y="433"/>
                    <a:pt x="2614" y="433"/>
                  </a:cubicBezTo>
                  <a:cubicBezTo>
                    <a:pt x="2704" y="433"/>
                    <a:pt x="2788" y="433"/>
                    <a:pt x="2788" y="349"/>
                  </a:cubicBezTo>
                  <a:cubicBezTo>
                    <a:pt x="2878" y="259"/>
                    <a:pt x="2788" y="175"/>
                    <a:pt x="2704" y="85"/>
                  </a:cubicBezTo>
                  <a:cubicBezTo>
                    <a:pt x="2704" y="85"/>
                    <a:pt x="2530" y="1"/>
                    <a:pt x="22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44;p40">
              <a:extLst>
                <a:ext uri="{FF2B5EF4-FFF2-40B4-BE49-F238E27FC236}">
                  <a16:creationId xmlns:a16="http://schemas.microsoft.com/office/drawing/2014/main" id="{6DC2DF7F-6D7D-EC3A-9F57-B255232B90D6}"/>
                </a:ext>
              </a:extLst>
            </p:cNvPr>
            <p:cNvSpPr/>
            <p:nvPr/>
          </p:nvSpPr>
          <p:spPr>
            <a:xfrm>
              <a:off x="10417987" y="2745773"/>
              <a:ext cx="147643" cy="79891"/>
            </a:xfrm>
            <a:custGeom>
              <a:avLst/>
              <a:gdLst/>
              <a:ahLst/>
              <a:cxnLst/>
              <a:rect l="l" t="t" r="r" b="b"/>
              <a:pathLst>
                <a:path w="3053" h="1652" extrusionOk="0">
                  <a:moveTo>
                    <a:pt x="697" y="0"/>
                  </a:moveTo>
                  <a:cubicBezTo>
                    <a:pt x="349" y="0"/>
                    <a:pt x="91" y="84"/>
                    <a:pt x="91" y="84"/>
                  </a:cubicBezTo>
                  <a:cubicBezTo>
                    <a:pt x="0" y="174"/>
                    <a:pt x="0" y="258"/>
                    <a:pt x="0" y="349"/>
                  </a:cubicBezTo>
                  <a:cubicBezTo>
                    <a:pt x="91" y="432"/>
                    <a:pt x="175" y="432"/>
                    <a:pt x="265" y="432"/>
                  </a:cubicBezTo>
                  <a:cubicBezTo>
                    <a:pt x="265" y="432"/>
                    <a:pt x="439" y="349"/>
                    <a:pt x="697" y="349"/>
                  </a:cubicBezTo>
                  <a:cubicBezTo>
                    <a:pt x="871" y="349"/>
                    <a:pt x="1220" y="349"/>
                    <a:pt x="1485" y="523"/>
                  </a:cubicBezTo>
                  <a:cubicBezTo>
                    <a:pt x="1833" y="781"/>
                    <a:pt x="2265" y="1045"/>
                    <a:pt x="2704" y="1568"/>
                  </a:cubicBezTo>
                  <a:cubicBezTo>
                    <a:pt x="2788" y="1652"/>
                    <a:pt x="2878" y="1652"/>
                    <a:pt x="2962" y="1652"/>
                  </a:cubicBezTo>
                  <a:cubicBezTo>
                    <a:pt x="3052" y="1568"/>
                    <a:pt x="3052" y="1477"/>
                    <a:pt x="2962" y="1394"/>
                  </a:cubicBezTo>
                  <a:cubicBezTo>
                    <a:pt x="2530" y="781"/>
                    <a:pt x="2091" y="432"/>
                    <a:pt x="1659" y="258"/>
                  </a:cubicBezTo>
                  <a:cubicBezTo>
                    <a:pt x="1310" y="84"/>
                    <a:pt x="962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45;p40">
              <a:extLst>
                <a:ext uri="{FF2B5EF4-FFF2-40B4-BE49-F238E27FC236}">
                  <a16:creationId xmlns:a16="http://schemas.microsoft.com/office/drawing/2014/main" id="{9950E1D9-77A0-56BE-D966-42A08CB6B993}"/>
                </a:ext>
              </a:extLst>
            </p:cNvPr>
            <p:cNvSpPr/>
            <p:nvPr/>
          </p:nvSpPr>
          <p:spPr>
            <a:xfrm>
              <a:off x="10135946" y="3057458"/>
              <a:ext cx="391619" cy="138890"/>
            </a:xfrm>
            <a:custGeom>
              <a:avLst/>
              <a:gdLst/>
              <a:ahLst/>
              <a:cxnLst/>
              <a:rect l="l" t="t" r="r" b="b"/>
              <a:pathLst>
                <a:path w="8098" h="2872" extrusionOk="0">
                  <a:moveTo>
                    <a:pt x="8013" y="1"/>
                  </a:moveTo>
                  <a:cubicBezTo>
                    <a:pt x="7923" y="1"/>
                    <a:pt x="7839" y="1"/>
                    <a:pt x="7749" y="84"/>
                  </a:cubicBezTo>
                  <a:cubicBezTo>
                    <a:pt x="7749" y="84"/>
                    <a:pt x="7317" y="697"/>
                    <a:pt x="6620" y="1304"/>
                  </a:cubicBezTo>
                  <a:cubicBezTo>
                    <a:pt x="6271" y="1568"/>
                    <a:pt x="5832" y="1826"/>
                    <a:pt x="5400" y="2091"/>
                  </a:cubicBezTo>
                  <a:cubicBezTo>
                    <a:pt x="4961" y="2265"/>
                    <a:pt x="4439" y="2439"/>
                    <a:pt x="3916" y="2523"/>
                  </a:cubicBezTo>
                  <a:lnTo>
                    <a:pt x="3742" y="2523"/>
                  </a:lnTo>
                  <a:cubicBezTo>
                    <a:pt x="3219" y="2523"/>
                    <a:pt x="2787" y="2349"/>
                    <a:pt x="2348" y="2175"/>
                  </a:cubicBezTo>
                  <a:cubicBezTo>
                    <a:pt x="1742" y="1917"/>
                    <a:pt x="1219" y="1478"/>
                    <a:pt x="871" y="1046"/>
                  </a:cubicBezTo>
                  <a:cubicBezTo>
                    <a:pt x="697" y="872"/>
                    <a:pt x="606" y="697"/>
                    <a:pt x="523" y="607"/>
                  </a:cubicBezTo>
                  <a:cubicBezTo>
                    <a:pt x="432" y="523"/>
                    <a:pt x="432" y="523"/>
                    <a:pt x="348" y="523"/>
                  </a:cubicBezTo>
                  <a:lnTo>
                    <a:pt x="348" y="433"/>
                  </a:lnTo>
                  <a:cubicBezTo>
                    <a:pt x="348" y="349"/>
                    <a:pt x="174" y="349"/>
                    <a:pt x="84" y="349"/>
                  </a:cubicBezTo>
                  <a:cubicBezTo>
                    <a:pt x="0" y="433"/>
                    <a:pt x="0" y="523"/>
                    <a:pt x="84" y="607"/>
                  </a:cubicBezTo>
                  <a:cubicBezTo>
                    <a:pt x="84" y="607"/>
                    <a:pt x="432" y="1129"/>
                    <a:pt x="1045" y="1743"/>
                  </a:cubicBezTo>
                  <a:cubicBezTo>
                    <a:pt x="1394" y="2000"/>
                    <a:pt x="1742" y="2265"/>
                    <a:pt x="2265" y="2523"/>
                  </a:cubicBezTo>
                  <a:cubicBezTo>
                    <a:pt x="2697" y="2697"/>
                    <a:pt x="3219" y="2871"/>
                    <a:pt x="3742" y="2871"/>
                  </a:cubicBezTo>
                  <a:lnTo>
                    <a:pt x="3916" y="2871"/>
                  </a:lnTo>
                  <a:cubicBezTo>
                    <a:pt x="4529" y="2788"/>
                    <a:pt x="5136" y="2614"/>
                    <a:pt x="5575" y="2349"/>
                  </a:cubicBezTo>
                  <a:cubicBezTo>
                    <a:pt x="6355" y="2000"/>
                    <a:pt x="6968" y="1478"/>
                    <a:pt x="7400" y="1046"/>
                  </a:cubicBezTo>
                  <a:cubicBezTo>
                    <a:pt x="7749" y="607"/>
                    <a:pt x="8013" y="258"/>
                    <a:pt x="8013" y="258"/>
                  </a:cubicBezTo>
                  <a:cubicBezTo>
                    <a:pt x="8097" y="175"/>
                    <a:pt x="8097" y="84"/>
                    <a:pt x="801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46;p40">
              <a:extLst>
                <a:ext uri="{FF2B5EF4-FFF2-40B4-BE49-F238E27FC236}">
                  <a16:creationId xmlns:a16="http://schemas.microsoft.com/office/drawing/2014/main" id="{D8638067-9D5B-CADB-F4FE-3E579895AA93}"/>
                </a:ext>
              </a:extLst>
            </p:cNvPr>
            <p:cNvSpPr/>
            <p:nvPr/>
          </p:nvSpPr>
          <p:spPr>
            <a:xfrm>
              <a:off x="10165253" y="2880554"/>
              <a:ext cx="71815" cy="118337"/>
            </a:xfrm>
            <a:custGeom>
              <a:avLst/>
              <a:gdLst/>
              <a:ahLst/>
              <a:cxnLst/>
              <a:rect l="l" t="t" r="r" b="b"/>
              <a:pathLst>
                <a:path w="1485" h="2447" extrusionOk="0">
                  <a:moveTo>
                    <a:pt x="697" y="0"/>
                  </a:moveTo>
                  <a:cubicBezTo>
                    <a:pt x="265" y="0"/>
                    <a:pt x="0" y="607"/>
                    <a:pt x="91" y="1303"/>
                  </a:cubicBezTo>
                  <a:cubicBezTo>
                    <a:pt x="91" y="1878"/>
                    <a:pt x="397" y="2447"/>
                    <a:pt x="722" y="2447"/>
                  </a:cubicBezTo>
                  <a:cubicBezTo>
                    <a:pt x="744" y="2447"/>
                    <a:pt x="766" y="2444"/>
                    <a:pt x="788" y="2439"/>
                  </a:cubicBezTo>
                  <a:cubicBezTo>
                    <a:pt x="1220" y="2439"/>
                    <a:pt x="1485" y="1917"/>
                    <a:pt x="1394" y="1220"/>
                  </a:cubicBezTo>
                  <a:cubicBezTo>
                    <a:pt x="1394" y="523"/>
                    <a:pt x="1046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747;p40">
              <a:extLst>
                <a:ext uri="{FF2B5EF4-FFF2-40B4-BE49-F238E27FC236}">
                  <a16:creationId xmlns:a16="http://schemas.microsoft.com/office/drawing/2014/main" id="{CEFB0F87-236C-D263-66BE-9187CDA983D8}"/>
                </a:ext>
              </a:extLst>
            </p:cNvPr>
            <p:cNvSpPr/>
            <p:nvPr/>
          </p:nvSpPr>
          <p:spPr>
            <a:xfrm>
              <a:off x="10392694" y="2871704"/>
              <a:ext cx="71815" cy="118385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67" y="0"/>
                  </a:moveTo>
                  <a:cubicBezTo>
                    <a:pt x="744" y="0"/>
                    <a:pt x="721" y="3"/>
                    <a:pt x="698" y="9"/>
                  </a:cubicBezTo>
                  <a:cubicBezTo>
                    <a:pt x="349" y="9"/>
                    <a:pt x="1" y="532"/>
                    <a:pt x="91" y="1229"/>
                  </a:cubicBezTo>
                  <a:cubicBezTo>
                    <a:pt x="91" y="1925"/>
                    <a:pt x="440" y="2448"/>
                    <a:pt x="872" y="2448"/>
                  </a:cubicBezTo>
                  <a:cubicBezTo>
                    <a:pt x="1220" y="2448"/>
                    <a:pt x="1485" y="1835"/>
                    <a:pt x="1485" y="1138"/>
                  </a:cubicBezTo>
                  <a:cubicBezTo>
                    <a:pt x="1400" y="572"/>
                    <a:pt x="1091" y="0"/>
                    <a:pt x="7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748;p40">
              <a:extLst>
                <a:ext uri="{FF2B5EF4-FFF2-40B4-BE49-F238E27FC236}">
                  <a16:creationId xmlns:a16="http://schemas.microsoft.com/office/drawing/2014/main" id="{0EA7A1BE-DD2F-F395-CFAF-772F178ADF85}"/>
                </a:ext>
              </a:extLst>
            </p:cNvPr>
            <p:cNvSpPr/>
            <p:nvPr/>
          </p:nvSpPr>
          <p:spPr>
            <a:xfrm>
              <a:off x="10257912" y="2985691"/>
              <a:ext cx="130814" cy="63400"/>
            </a:xfrm>
            <a:custGeom>
              <a:avLst/>
              <a:gdLst/>
              <a:ahLst/>
              <a:cxnLst/>
              <a:rect l="l" t="t" r="r" b="b"/>
              <a:pathLst>
                <a:path w="2705" h="1311" extrusionOk="0">
                  <a:moveTo>
                    <a:pt x="2265" y="0"/>
                  </a:moveTo>
                  <a:lnTo>
                    <a:pt x="2614" y="962"/>
                  </a:lnTo>
                  <a:cubicBezTo>
                    <a:pt x="2614" y="1046"/>
                    <a:pt x="2530" y="1046"/>
                    <a:pt x="2530" y="1046"/>
                  </a:cubicBezTo>
                  <a:lnTo>
                    <a:pt x="175" y="1136"/>
                  </a:lnTo>
                  <a:cubicBezTo>
                    <a:pt x="175" y="1136"/>
                    <a:pt x="91" y="1136"/>
                    <a:pt x="91" y="1046"/>
                  </a:cubicBezTo>
                  <a:lnTo>
                    <a:pt x="349" y="91"/>
                  </a:lnTo>
                  <a:lnTo>
                    <a:pt x="265" y="91"/>
                  </a:lnTo>
                  <a:lnTo>
                    <a:pt x="1" y="1046"/>
                  </a:lnTo>
                  <a:cubicBezTo>
                    <a:pt x="1" y="1220"/>
                    <a:pt x="91" y="1310"/>
                    <a:pt x="175" y="1310"/>
                  </a:cubicBezTo>
                  <a:lnTo>
                    <a:pt x="2530" y="1136"/>
                  </a:lnTo>
                  <a:cubicBezTo>
                    <a:pt x="2614" y="1136"/>
                    <a:pt x="2704" y="1046"/>
                    <a:pt x="2704" y="962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49;p40">
              <a:extLst>
                <a:ext uri="{FF2B5EF4-FFF2-40B4-BE49-F238E27FC236}">
                  <a16:creationId xmlns:a16="http://schemas.microsoft.com/office/drawing/2014/main" id="{374EB51D-9766-1B73-C4F6-E2E97C2DF8FA}"/>
                </a:ext>
              </a:extLst>
            </p:cNvPr>
            <p:cNvSpPr/>
            <p:nvPr/>
          </p:nvSpPr>
          <p:spPr>
            <a:xfrm>
              <a:off x="10329680" y="3023751"/>
              <a:ext cx="37818" cy="16926"/>
            </a:xfrm>
            <a:custGeom>
              <a:avLst/>
              <a:gdLst/>
              <a:ahLst/>
              <a:cxnLst/>
              <a:rect l="l" t="t" r="r" b="b"/>
              <a:pathLst>
                <a:path w="782" h="350" extrusionOk="0">
                  <a:moveTo>
                    <a:pt x="349" y="1"/>
                  </a:moveTo>
                  <a:cubicBezTo>
                    <a:pt x="175" y="1"/>
                    <a:pt x="1" y="175"/>
                    <a:pt x="84" y="349"/>
                  </a:cubicBezTo>
                  <a:lnTo>
                    <a:pt x="781" y="349"/>
                  </a:lnTo>
                  <a:cubicBezTo>
                    <a:pt x="781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50;p40">
              <a:extLst>
                <a:ext uri="{FF2B5EF4-FFF2-40B4-BE49-F238E27FC236}">
                  <a16:creationId xmlns:a16="http://schemas.microsoft.com/office/drawing/2014/main" id="{C6A827B3-0C96-D83A-DAC5-CA684C585B18}"/>
                </a:ext>
              </a:extLst>
            </p:cNvPr>
            <p:cNvSpPr/>
            <p:nvPr/>
          </p:nvSpPr>
          <p:spPr>
            <a:xfrm>
              <a:off x="10279143" y="3023751"/>
              <a:ext cx="37769" cy="20940"/>
            </a:xfrm>
            <a:custGeom>
              <a:avLst/>
              <a:gdLst/>
              <a:ahLst/>
              <a:cxnLst/>
              <a:rect l="l" t="t" r="r" b="b"/>
              <a:pathLst>
                <a:path w="781" h="433" extrusionOk="0">
                  <a:moveTo>
                    <a:pt x="349" y="1"/>
                  </a:moveTo>
                  <a:cubicBezTo>
                    <a:pt x="175" y="84"/>
                    <a:pt x="1" y="175"/>
                    <a:pt x="1" y="433"/>
                  </a:cubicBezTo>
                  <a:lnTo>
                    <a:pt x="781" y="349"/>
                  </a:lnTo>
                  <a:cubicBezTo>
                    <a:pt x="697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1619;p65">
            <a:extLst>
              <a:ext uri="{FF2B5EF4-FFF2-40B4-BE49-F238E27FC236}">
                <a16:creationId xmlns:a16="http://schemas.microsoft.com/office/drawing/2014/main" id="{489FBEEA-D9E1-E2E5-9751-EA198B691651}"/>
              </a:ext>
            </a:extLst>
          </p:cNvPr>
          <p:cNvGrpSpPr/>
          <p:nvPr/>
        </p:nvGrpSpPr>
        <p:grpSpPr>
          <a:xfrm>
            <a:off x="-916909" y="4443857"/>
            <a:ext cx="742337" cy="771454"/>
            <a:chOff x="9572625" y="2004350"/>
            <a:chExt cx="1923076" cy="2455232"/>
          </a:xfrm>
        </p:grpSpPr>
        <p:sp>
          <p:nvSpPr>
            <p:cNvPr id="90" name="Google Shape;1620;p65">
              <a:extLst>
                <a:ext uri="{FF2B5EF4-FFF2-40B4-BE49-F238E27FC236}">
                  <a16:creationId xmlns:a16="http://schemas.microsoft.com/office/drawing/2014/main" id="{A9682D9A-15B6-5692-E5FA-568E5940ACAC}"/>
                </a:ext>
              </a:extLst>
            </p:cNvPr>
            <p:cNvSpPr/>
            <p:nvPr/>
          </p:nvSpPr>
          <p:spPr>
            <a:xfrm>
              <a:off x="10394660" y="3395668"/>
              <a:ext cx="267868" cy="176194"/>
            </a:xfrm>
            <a:custGeom>
              <a:avLst/>
              <a:gdLst/>
              <a:ahLst/>
              <a:cxnLst/>
              <a:rect l="l" t="t" r="r" b="b"/>
              <a:pathLst>
                <a:path w="5318" h="3498" extrusionOk="0">
                  <a:moveTo>
                    <a:pt x="1055" y="0"/>
                  </a:moveTo>
                  <a:cubicBezTo>
                    <a:pt x="592" y="0"/>
                    <a:pt x="166" y="337"/>
                    <a:pt x="91" y="885"/>
                  </a:cubicBezTo>
                  <a:cubicBezTo>
                    <a:pt x="0" y="1234"/>
                    <a:pt x="175" y="1666"/>
                    <a:pt x="439" y="1840"/>
                  </a:cubicBezTo>
                  <a:lnTo>
                    <a:pt x="3833" y="3408"/>
                  </a:lnTo>
                  <a:cubicBezTo>
                    <a:pt x="3954" y="3469"/>
                    <a:pt x="4084" y="3497"/>
                    <a:pt x="4213" y="3497"/>
                  </a:cubicBezTo>
                  <a:cubicBezTo>
                    <a:pt x="4645" y="3497"/>
                    <a:pt x="5073" y="3182"/>
                    <a:pt x="5143" y="2711"/>
                  </a:cubicBezTo>
                  <a:cubicBezTo>
                    <a:pt x="5317" y="2279"/>
                    <a:pt x="5052" y="1756"/>
                    <a:pt x="4620" y="1582"/>
                  </a:cubicBezTo>
                  <a:cubicBezTo>
                    <a:pt x="4620" y="1582"/>
                    <a:pt x="1394" y="14"/>
                    <a:pt x="1220" y="14"/>
                  </a:cubicBezTo>
                  <a:cubicBezTo>
                    <a:pt x="1165" y="5"/>
                    <a:pt x="1110" y="0"/>
                    <a:pt x="1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621;p65">
              <a:extLst>
                <a:ext uri="{FF2B5EF4-FFF2-40B4-BE49-F238E27FC236}">
                  <a16:creationId xmlns:a16="http://schemas.microsoft.com/office/drawing/2014/main" id="{D7FE71BA-2F46-43F4-81EE-EC7180ADBC01}"/>
                </a:ext>
              </a:extLst>
            </p:cNvPr>
            <p:cNvSpPr/>
            <p:nvPr/>
          </p:nvSpPr>
          <p:spPr>
            <a:xfrm>
              <a:off x="10552620" y="3339153"/>
              <a:ext cx="250289" cy="229183"/>
            </a:xfrm>
            <a:custGeom>
              <a:avLst/>
              <a:gdLst/>
              <a:ahLst/>
              <a:cxnLst/>
              <a:rect l="l" t="t" r="r" b="b"/>
              <a:pathLst>
                <a:path w="4969" h="4550" extrusionOk="0">
                  <a:moveTo>
                    <a:pt x="4529" y="0"/>
                  </a:moveTo>
                  <a:cubicBezTo>
                    <a:pt x="4529" y="0"/>
                    <a:pt x="1310" y="2091"/>
                    <a:pt x="439" y="2878"/>
                  </a:cubicBezTo>
                  <a:cubicBezTo>
                    <a:pt x="91" y="3136"/>
                    <a:pt x="0" y="3659"/>
                    <a:pt x="265" y="4098"/>
                  </a:cubicBezTo>
                  <a:cubicBezTo>
                    <a:pt x="462" y="4394"/>
                    <a:pt x="799" y="4549"/>
                    <a:pt x="1133" y="4549"/>
                  </a:cubicBezTo>
                  <a:cubicBezTo>
                    <a:pt x="1389" y="4549"/>
                    <a:pt x="1643" y="4459"/>
                    <a:pt x="1833" y="4272"/>
                  </a:cubicBezTo>
                  <a:lnTo>
                    <a:pt x="4968" y="871"/>
                  </a:lnTo>
                  <a:lnTo>
                    <a:pt x="4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622;p65">
              <a:extLst>
                <a:ext uri="{FF2B5EF4-FFF2-40B4-BE49-F238E27FC236}">
                  <a16:creationId xmlns:a16="http://schemas.microsoft.com/office/drawing/2014/main" id="{CB73DC41-3A21-C048-03BD-90DCAA4E420D}"/>
                </a:ext>
              </a:extLst>
            </p:cNvPr>
            <p:cNvSpPr/>
            <p:nvPr/>
          </p:nvSpPr>
          <p:spPr>
            <a:xfrm>
              <a:off x="10570148" y="3339153"/>
              <a:ext cx="215181" cy="145015"/>
            </a:xfrm>
            <a:custGeom>
              <a:avLst/>
              <a:gdLst/>
              <a:ahLst/>
              <a:cxnLst/>
              <a:rect l="l" t="t" r="r" b="b"/>
              <a:pathLst>
                <a:path w="4272" h="2879" extrusionOk="0">
                  <a:moveTo>
                    <a:pt x="4181" y="0"/>
                  </a:moveTo>
                  <a:cubicBezTo>
                    <a:pt x="4181" y="0"/>
                    <a:pt x="3310" y="523"/>
                    <a:pt x="2439" y="1136"/>
                  </a:cubicBezTo>
                  <a:cubicBezTo>
                    <a:pt x="1485" y="1742"/>
                    <a:pt x="523" y="2439"/>
                    <a:pt x="0" y="2788"/>
                  </a:cubicBezTo>
                  <a:lnTo>
                    <a:pt x="0" y="2878"/>
                  </a:lnTo>
                  <a:lnTo>
                    <a:pt x="91" y="2878"/>
                  </a:lnTo>
                  <a:cubicBezTo>
                    <a:pt x="523" y="2530"/>
                    <a:pt x="1568" y="1833"/>
                    <a:pt x="2530" y="1220"/>
                  </a:cubicBezTo>
                  <a:cubicBezTo>
                    <a:pt x="2962" y="871"/>
                    <a:pt x="3401" y="614"/>
                    <a:pt x="3659" y="439"/>
                  </a:cubicBezTo>
                  <a:cubicBezTo>
                    <a:pt x="3833" y="349"/>
                    <a:pt x="4007" y="265"/>
                    <a:pt x="4098" y="175"/>
                  </a:cubicBezTo>
                  <a:lnTo>
                    <a:pt x="4181" y="91"/>
                  </a:lnTo>
                  <a:cubicBezTo>
                    <a:pt x="4272" y="91"/>
                    <a:pt x="4272" y="0"/>
                    <a:pt x="4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623;p65">
              <a:extLst>
                <a:ext uri="{FF2B5EF4-FFF2-40B4-BE49-F238E27FC236}">
                  <a16:creationId xmlns:a16="http://schemas.microsoft.com/office/drawing/2014/main" id="{F1790ABA-DD1C-1DD2-91E1-ABFA9D200984}"/>
                </a:ext>
              </a:extLst>
            </p:cNvPr>
            <p:cNvSpPr/>
            <p:nvPr/>
          </p:nvSpPr>
          <p:spPr>
            <a:xfrm>
              <a:off x="10763165" y="3270095"/>
              <a:ext cx="140482" cy="118571"/>
            </a:xfrm>
            <a:custGeom>
              <a:avLst/>
              <a:gdLst/>
              <a:ahLst/>
              <a:cxnLst/>
              <a:rect l="l" t="t" r="r" b="b"/>
              <a:pathLst>
                <a:path w="2789" h="2354" extrusionOk="0">
                  <a:moveTo>
                    <a:pt x="2061" y="1"/>
                  </a:moveTo>
                  <a:cubicBezTo>
                    <a:pt x="2029" y="1"/>
                    <a:pt x="2008" y="23"/>
                    <a:pt x="2008" y="68"/>
                  </a:cubicBezTo>
                  <a:lnTo>
                    <a:pt x="788" y="939"/>
                  </a:lnTo>
                  <a:cubicBezTo>
                    <a:pt x="788" y="675"/>
                    <a:pt x="698" y="500"/>
                    <a:pt x="698" y="326"/>
                  </a:cubicBezTo>
                  <a:lnTo>
                    <a:pt x="524" y="326"/>
                  </a:lnTo>
                  <a:cubicBezTo>
                    <a:pt x="440" y="417"/>
                    <a:pt x="349" y="591"/>
                    <a:pt x="349" y="675"/>
                  </a:cubicBezTo>
                  <a:cubicBezTo>
                    <a:pt x="266" y="1197"/>
                    <a:pt x="92" y="1810"/>
                    <a:pt x="92" y="1810"/>
                  </a:cubicBezTo>
                  <a:cubicBezTo>
                    <a:pt x="1" y="1894"/>
                    <a:pt x="1" y="2068"/>
                    <a:pt x="175" y="2242"/>
                  </a:cubicBezTo>
                  <a:cubicBezTo>
                    <a:pt x="221" y="2331"/>
                    <a:pt x="311" y="2353"/>
                    <a:pt x="388" y="2353"/>
                  </a:cubicBezTo>
                  <a:cubicBezTo>
                    <a:pt x="462" y="2353"/>
                    <a:pt x="524" y="2333"/>
                    <a:pt x="524" y="2333"/>
                  </a:cubicBezTo>
                  <a:cubicBezTo>
                    <a:pt x="1395" y="2242"/>
                    <a:pt x="2530" y="1810"/>
                    <a:pt x="2530" y="1810"/>
                  </a:cubicBezTo>
                  <a:cubicBezTo>
                    <a:pt x="2614" y="1810"/>
                    <a:pt x="2614" y="1810"/>
                    <a:pt x="2614" y="1720"/>
                  </a:cubicBezTo>
                  <a:cubicBezTo>
                    <a:pt x="2614" y="1636"/>
                    <a:pt x="2614" y="1636"/>
                    <a:pt x="2530" y="1636"/>
                  </a:cubicBezTo>
                  <a:lnTo>
                    <a:pt x="1569" y="1720"/>
                  </a:lnTo>
                  <a:lnTo>
                    <a:pt x="2705" y="1288"/>
                  </a:lnTo>
                  <a:lnTo>
                    <a:pt x="2788" y="1197"/>
                  </a:lnTo>
                  <a:cubicBezTo>
                    <a:pt x="2705" y="1114"/>
                    <a:pt x="2705" y="1114"/>
                    <a:pt x="2614" y="1114"/>
                  </a:cubicBezTo>
                  <a:lnTo>
                    <a:pt x="1485" y="1371"/>
                  </a:lnTo>
                  <a:lnTo>
                    <a:pt x="2614" y="675"/>
                  </a:lnTo>
                  <a:cubicBezTo>
                    <a:pt x="2705" y="675"/>
                    <a:pt x="2705" y="591"/>
                    <a:pt x="2705" y="500"/>
                  </a:cubicBezTo>
                  <a:cubicBezTo>
                    <a:pt x="2644" y="500"/>
                    <a:pt x="2624" y="463"/>
                    <a:pt x="2593" y="463"/>
                  </a:cubicBezTo>
                  <a:cubicBezTo>
                    <a:pt x="2577" y="463"/>
                    <a:pt x="2558" y="473"/>
                    <a:pt x="2530" y="500"/>
                  </a:cubicBezTo>
                  <a:lnTo>
                    <a:pt x="1311" y="1023"/>
                  </a:lnTo>
                  <a:lnTo>
                    <a:pt x="2182" y="243"/>
                  </a:lnTo>
                  <a:lnTo>
                    <a:pt x="2182" y="68"/>
                  </a:lnTo>
                  <a:cubicBezTo>
                    <a:pt x="2137" y="23"/>
                    <a:pt x="2093" y="1"/>
                    <a:pt x="2061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624;p65">
              <a:extLst>
                <a:ext uri="{FF2B5EF4-FFF2-40B4-BE49-F238E27FC236}">
                  <a16:creationId xmlns:a16="http://schemas.microsoft.com/office/drawing/2014/main" id="{A5EA29F2-CE93-8941-587B-D8C4AB685875}"/>
                </a:ext>
              </a:extLst>
            </p:cNvPr>
            <p:cNvSpPr/>
            <p:nvPr/>
          </p:nvSpPr>
          <p:spPr>
            <a:xfrm>
              <a:off x="10723877" y="3343736"/>
              <a:ext cx="87795" cy="87795"/>
            </a:xfrm>
            <a:custGeom>
              <a:avLst/>
              <a:gdLst/>
              <a:ahLst/>
              <a:cxnLst/>
              <a:rect l="l" t="t" r="r" b="b"/>
              <a:pathLst>
                <a:path w="1743" h="1743" extrusionOk="0">
                  <a:moveTo>
                    <a:pt x="955" y="0"/>
                  </a:moveTo>
                  <a:cubicBezTo>
                    <a:pt x="781" y="0"/>
                    <a:pt x="1" y="84"/>
                    <a:pt x="1" y="174"/>
                  </a:cubicBezTo>
                  <a:cubicBezTo>
                    <a:pt x="1" y="174"/>
                    <a:pt x="523" y="348"/>
                    <a:pt x="607" y="348"/>
                  </a:cubicBezTo>
                  <a:cubicBezTo>
                    <a:pt x="697" y="348"/>
                    <a:pt x="697" y="432"/>
                    <a:pt x="697" y="432"/>
                  </a:cubicBezTo>
                  <a:lnTo>
                    <a:pt x="258" y="780"/>
                  </a:lnTo>
                  <a:lnTo>
                    <a:pt x="258" y="871"/>
                  </a:lnTo>
                  <a:lnTo>
                    <a:pt x="1046" y="871"/>
                  </a:lnTo>
                  <a:lnTo>
                    <a:pt x="955" y="1477"/>
                  </a:lnTo>
                  <a:lnTo>
                    <a:pt x="955" y="1568"/>
                  </a:lnTo>
                  <a:lnTo>
                    <a:pt x="1394" y="1219"/>
                  </a:lnTo>
                  <a:cubicBezTo>
                    <a:pt x="1478" y="1394"/>
                    <a:pt x="1478" y="1742"/>
                    <a:pt x="1568" y="1742"/>
                  </a:cubicBezTo>
                  <a:cubicBezTo>
                    <a:pt x="1652" y="1742"/>
                    <a:pt x="1652" y="955"/>
                    <a:pt x="1743" y="871"/>
                  </a:cubicBezTo>
                  <a:cubicBezTo>
                    <a:pt x="1743" y="871"/>
                    <a:pt x="1743" y="780"/>
                    <a:pt x="1652" y="780"/>
                  </a:cubicBezTo>
                  <a:cubicBezTo>
                    <a:pt x="1568" y="780"/>
                    <a:pt x="1129" y="523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625;p65">
              <a:extLst>
                <a:ext uri="{FF2B5EF4-FFF2-40B4-BE49-F238E27FC236}">
                  <a16:creationId xmlns:a16="http://schemas.microsoft.com/office/drawing/2014/main" id="{CDCA1A29-6978-6AE9-02CD-C0FD2356713A}"/>
                </a:ext>
              </a:extLst>
            </p:cNvPr>
            <p:cNvSpPr/>
            <p:nvPr/>
          </p:nvSpPr>
          <p:spPr>
            <a:xfrm>
              <a:off x="10109668" y="3395668"/>
              <a:ext cx="263284" cy="176194"/>
            </a:xfrm>
            <a:custGeom>
              <a:avLst/>
              <a:gdLst/>
              <a:ahLst/>
              <a:cxnLst/>
              <a:rect l="l" t="t" r="r" b="b"/>
              <a:pathLst>
                <a:path w="5227" h="3498" extrusionOk="0">
                  <a:moveTo>
                    <a:pt x="4172" y="0"/>
                  </a:moveTo>
                  <a:cubicBezTo>
                    <a:pt x="4117" y="0"/>
                    <a:pt x="4062" y="5"/>
                    <a:pt x="4007" y="14"/>
                  </a:cubicBezTo>
                  <a:cubicBezTo>
                    <a:pt x="3916" y="98"/>
                    <a:pt x="606" y="1582"/>
                    <a:pt x="606" y="1582"/>
                  </a:cubicBezTo>
                  <a:cubicBezTo>
                    <a:pt x="174" y="1840"/>
                    <a:pt x="0" y="2279"/>
                    <a:pt x="84" y="2711"/>
                  </a:cubicBezTo>
                  <a:cubicBezTo>
                    <a:pt x="218" y="3182"/>
                    <a:pt x="611" y="3497"/>
                    <a:pt x="1024" y="3497"/>
                  </a:cubicBezTo>
                  <a:cubicBezTo>
                    <a:pt x="1147" y="3497"/>
                    <a:pt x="1273" y="3469"/>
                    <a:pt x="1394" y="3408"/>
                  </a:cubicBezTo>
                  <a:lnTo>
                    <a:pt x="4787" y="1840"/>
                  </a:lnTo>
                  <a:cubicBezTo>
                    <a:pt x="5052" y="1666"/>
                    <a:pt x="5226" y="1234"/>
                    <a:pt x="5226" y="885"/>
                  </a:cubicBezTo>
                  <a:cubicBezTo>
                    <a:pt x="5071" y="337"/>
                    <a:pt x="4636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626;p65">
              <a:extLst>
                <a:ext uri="{FF2B5EF4-FFF2-40B4-BE49-F238E27FC236}">
                  <a16:creationId xmlns:a16="http://schemas.microsoft.com/office/drawing/2014/main" id="{C861451C-08DC-8418-64F9-BC816A100393}"/>
                </a:ext>
              </a:extLst>
            </p:cNvPr>
            <p:cNvSpPr/>
            <p:nvPr/>
          </p:nvSpPr>
          <p:spPr>
            <a:xfrm>
              <a:off x="9964703" y="3339153"/>
              <a:ext cx="250289" cy="232407"/>
            </a:xfrm>
            <a:custGeom>
              <a:avLst/>
              <a:gdLst/>
              <a:ahLst/>
              <a:cxnLst/>
              <a:rect l="l" t="t" r="r" b="b"/>
              <a:pathLst>
                <a:path w="4969" h="4614" extrusionOk="0">
                  <a:moveTo>
                    <a:pt x="439" y="0"/>
                  </a:moveTo>
                  <a:lnTo>
                    <a:pt x="0" y="871"/>
                  </a:lnTo>
                  <a:lnTo>
                    <a:pt x="3227" y="4272"/>
                  </a:lnTo>
                  <a:cubicBezTo>
                    <a:pt x="3417" y="4503"/>
                    <a:pt x="3678" y="4614"/>
                    <a:pt x="3939" y="4614"/>
                  </a:cubicBezTo>
                  <a:cubicBezTo>
                    <a:pt x="4269" y="4614"/>
                    <a:pt x="4600" y="4436"/>
                    <a:pt x="4794" y="4098"/>
                  </a:cubicBezTo>
                  <a:cubicBezTo>
                    <a:pt x="4969" y="3659"/>
                    <a:pt x="4969" y="3136"/>
                    <a:pt x="4530" y="2878"/>
                  </a:cubicBezTo>
                  <a:cubicBezTo>
                    <a:pt x="3659" y="2091"/>
                    <a:pt x="439" y="0"/>
                    <a:pt x="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627;p65">
              <a:extLst>
                <a:ext uri="{FF2B5EF4-FFF2-40B4-BE49-F238E27FC236}">
                  <a16:creationId xmlns:a16="http://schemas.microsoft.com/office/drawing/2014/main" id="{915EE7F0-F165-78FE-3D70-B6175089F6EA}"/>
                </a:ext>
              </a:extLst>
            </p:cNvPr>
            <p:cNvSpPr/>
            <p:nvPr/>
          </p:nvSpPr>
          <p:spPr>
            <a:xfrm>
              <a:off x="9986816" y="3339153"/>
              <a:ext cx="210647" cy="145015"/>
            </a:xfrm>
            <a:custGeom>
              <a:avLst/>
              <a:gdLst/>
              <a:ahLst/>
              <a:cxnLst/>
              <a:rect l="l" t="t" r="r" b="b"/>
              <a:pathLst>
                <a:path w="4182" h="2879" extrusionOk="0">
                  <a:moveTo>
                    <a:pt x="0" y="0"/>
                  </a:moveTo>
                  <a:lnTo>
                    <a:pt x="0" y="91"/>
                  </a:lnTo>
                  <a:cubicBezTo>
                    <a:pt x="0" y="91"/>
                    <a:pt x="84" y="91"/>
                    <a:pt x="175" y="175"/>
                  </a:cubicBezTo>
                  <a:cubicBezTo>
                    <a:pt x="432" y="349"/>
                    <a:pt x="1220" y="871"/>
                    <a:pt x="2091" y="1485"/>
                  </a:cubicBezTo>
                  <a:cubicBezTo>
                    <a:pt x="2871" y="2007"/>
                    <a:pt x="3742" y="2530"/>
                    <a:pt x="4091" y="2878"/>
                  </a:cubicBezTo>
                  <a:lnTo>
                    <a:pt x="4181" y="2878"/>
                  </a:lnTo>
                  <a:lnTo>
                    <a:pt x="4181" y="2788"/>
                  </a:lnTo>
                  <a:cubicBezTo>
                    <a:pt x="3742" y="2439"/>
                    <a:pt x="2697" y="1742"/>
                    <a:pt x="1742" y="1136"/>
                  </a:cubicBezTo>
                  <a:cubicBezTo>
                    <a:pt x="871" y="523"/>
                    <a:pt x="84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628;p65">
              <a:extLst>
                <a:ext uri="{FF2B5EF4-FFF2-40B4-BE49-F238E27FC236}">
                  <a16:creationId xmlns:a16="http://schemas.microsoft.com/office/drawing/2014/main" id="{282E36D8-9005-B4D0-4F4C-07E6264E3369}"/>
                </a:ext>
              </a:extLst>
            </p:cNvPr>
            <p:cNvSpPr/>
            <p:nvPr/>
          </p:nvSpPr>
          <p:spPr>
            <a:xfrm>
              <a:off x="9868195" y="3270095"/>
              <a:ext cx="140432" cy="118571"/>
            </a:xfrm>
            <a:custGeom>
              <a:avLst/>
              <a:gdLst/>
              <a:ahLst/>
              <a:cxnLst/>
              <a:rect l="l" t="t" r="r" b="b"/>
              <a:pathLst>
                <a:path w="2788" h="2354" extrusionOk="0">
                  <a:moveTo>
                    <a:pt x="655" y="1"/>
                  </a:moveTo>
                  <a:cubicBezTo>
                    <a:pt x="612" y="1"/>
                    <a:pt x="568" y="23"/>
                    <a:pt x="523" y="68"/>
                  </a:cubicBezTo>
                  <a:cubicBezTo>
                    <a:pt x="523" y="152"/>
                    <a:pt x="523" y="243"/>
                    <a:pt x="613" y="243"/>
                  </a:cubicBezTo>
                  <a:lnTo>
                    <a:pt x="1484" y="1023"/>
                  </a:lnTo>
                  <a:lnTo>
                    <a:pt x="265" y="500"/>
                  </a:lnTo>
                  <a:cubicBezTo>
                    <a:pt x="239" y="476"/>
                    <a:pt x="213" y="466"/>
                    <a:pt x="190" y="466"/>
                  </a:cubicBezTo>
                  <a:cubicBezTo>
                    <a:pt x="133" y="466"/>
                    <a:pt x="91" y="527"/>
                    <a:pt x="91" y="591"/>
                  </a:cubicBezTo>
                  <a:cubicBezTo>
                    <a:pt x="0" y="591"/>
                    <a:pt x="91" y="675"/>
                    <a:pt x="91" y="675"/>
                  </a:cubicBezTo>
                  <a:lnTo>
                    <a:pt x="1220" y="1371"/>
                  </a:lnTo>
                  <a:lnTo>
                    <a:pt x="91" y="1114"/>
                  </a:lnTo>
                  <a:cubicBezTo>
                    <a:pt x="91" y="1114"/>
                    <a:pt x="0" y="1114"/>
                    <a:pt x="0" y="1197"/>
                  </a:cubicBezTo>
                  <a:cubicBezTo>
                    <a:pt x="0" y="1197"/>
                    <a:pt x="0" y="1288"/>
                    <a:pt x="91" y="1288"/>
                  </a:cubicBezTo>
                  <a:lnTo>
                    <a:pt x="1136" y="1720"/>
                  </a:lnTo>
                  <a:lnTo>
                    <a:pt x="174" y="1636"/>
                  </a:lnTo>
                  <a:lnTo>
                    <a:pt x="91" y="1720"/>
                  </a:lnTo>
                  <a:cubicBezTo>
                    <a:pt x="91" y="1810"/>
                    <a:pt x="174" y="1810"/>
                    <a:pt x="174" y="1810"/>
                  </a:cubicBezTo>
                  <a:cubicBezTo>
                    <a:pt x="174" y="1810"/>
                    <a:pt x="1310" y="2242"/>
                    <a:pt x="2181" y="2333"/>
                  </a:cubicBezTo>
                  <a:cubicBezTo>
                    <a:pt x="2222" y="2333"/>
                    <a:pt x="2285" y="2353"/>
                    <a:pt x="2359" y="2353"/>
                  </a:cubicBezTo>
                  <a:cubicBezTo>
                    <a:pt x="2435" y="2353"/>
                    <a:pt x="2524" y="2331"/>
                    <a:pt x="2613" y="2242"/>
                  </a:cubicBezTo>
                  <a:cubicBezTo>
                    <a:pt x="2787" y="2068"/>
                    <a:pt x="2704" y="1894"/>
                    <a:pt x="2613" y="1810"/>
                  </a:cubicBezTo>
                  <a:cubicBezTo>
                    <a:pt x="2613" y="1810"/>
                    <a:pt x="2439" y="1197"/>
                    <a:pt x="2439" y="765"/>
                  </a:cubicBezTo>
                  <a:cubicBezTo>
                    <a:pt x="2439" y="591"/>
                    <a:pt x="2355" y="417"/>
                    <a:pt x="2181" y="326"/>
                  </a:cubicBezTo>
                  <a:cubicBezTo>
                    <a:pt x="2181" y="326"/>
                    <a:pt x="2091" y="326"/>
                    <a:pt x="2091" y="417"/>
                  </a:cubicBezTo>
                  <a:cubicBezTo>
                    <a:pt x="2007" y="500"/>
                    <a:pt x="2007" y="675"/>
                    <a:pt x="1916" y="939"/>
                  </a:cubicBezTo>
                  <a:lnTo>
                    <a:pt x="788" y="68"/>
                  </a:lnTo>
                  <a:cubicBezTo>
                    <a:pt x="742" y="23"/>
                    <a:pt x="699" y="1"/>
                    <a:pt x="65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629;p65">
              <a:extLst>
                <a:ext uri="{FF2B5EF4-FFF2-40B4-BE49-F238E27FC236}">
                  <a16:creationId xmlns:a16="http://schemas.microsoft.com/office/drawing/2014/main" id="{D2BE85FF-D700-84D8-9047-35E0A5337729}"/>
                </a:ext>
              </a:extLst>
            </p:cNvPr>
            <p:cNvSpPr/>
            <p:nvPr/>
          </p:nvSpPr>
          <p:spPr>
            <a:xfrm>
              <a:off x="9960472" y="3343736"/>
              <a:ext cx="83262" cy="87795"/>
            </a:xfrm>
            <a:custGeom>
              <a:avLst/>
              <a:gdLst/>
              <a:ahLst/>
              <a:cxnLst/>
              <a:rect l="l" t="t" r="r" b="b"/>
              <a:pathLst>
                <a:path w="1653" h="1743" extrusionOk="0">
                  <a:moveTo>
                    <a:pt x="698" y="0"/>
                  </a:moveTo>
                  <a:cubicBezTo>
                    <a:pt x="523" y="523"/>
                    <a:pt x="84" y="780"/>
                    <a:pt x="1" y="780"/>
                  </a:cubicBezTo>
                  <a:lnTo>
                    <a:pt x="1" y="871"/>
                  </a:lnTo>
                  <a:cubicBezTo>
                    <a:pt x="1" y="955"/>
                    <a:pt x="84" y="1742"/>
                    <a:pt x="84" y="1742"/>
                  </a:cubicBezTo>
                  <a:cubicBezTo>
                    <a:pt x="175" y="1742"/>
                    <a:pt x="259" y="1394"/>
                    <a:pt x="259" y="1219"/>
                  </a:cubicBezTo>
                  <a:cubicBezTo>
                    <a:pt x="259" y="1219"/>
                    <a:pt x="259" y="1179"/>
                    <a:pt x="285" y="1179"/>
                  </a:cubicBezTo>
                  <a:cubicBezTo>
                    <a:pt x="299" y="1179"/>
                    <a:pt x="319" y="1189"/>
                    <a:pt x="349" y="1219"/>
                  </a:cubicBezTo>
                  <a:lnTo>
                    <a:pt x="698" y="1568"/>
                  </a:lnTo>
                  <a:cubicBezTo>
                    <a:pt x="698" y="1568"/>
                    <a:pt x="781" y="1568"/>
                    <a:pt x="781" y="1477"/>
                  </a:cubicBezTo>
                  <a:lnTo>
                    <a:pt x="698" y="871"/>
                  </a:lnTo>
                  <a:lnTo>
                    <a:pt x="1394" y="871"/>
                  </a:lnTo>
                  <a:cubicBezTo>
                    <a:pt x="1394" y="871"/>
                    <a:pt x="1478" y="871"/>
                    <a:pt x="1394" y="780"/>
                  </a:cubicBezTo>
                  <a:lnTo>
                    <a:pt x="1046" y="432"/>
                  </a:lnTo>
                  <a:lnTo>
                    <a:pt x="1046" y="348"/>
                  </a:lnTo>
                  <a:cubicBezTo>
                    <a:pt x="1220" y="348"/>
                    <a:pt x="1652" y="174"/>
                    <a:pt x="1652" y="174"/>
                  </a:cubicBezTo>
                  <a:cubicBezTo>
                    <a:pt x="1652" y="84"/>
                    <a:pt x="872" y="0"/>
                    <a:pt x="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630;p65">
              <a:extLst>
                <a:ext uri="{FF2B5EF4-FFF2-40B4-BE49-F238E27FC236}">
                  <a16:creationId xmlns:a16="http://schemas.microsoft.com/office/drawing/2014/main" id="{C5DEF51B-B7E1-8377-5C4C-88D99FAA3B14}"/>
                </a:ext>
              </a:extLst>
            </p:cNvPr>
            <p:cNvSpPr/>
            <p:nvPr/>
          </p:nvSpPr>
          <p:spPr>
            <a:xfrm>
              <a:off x="9837620" y="4274169"/>
              <a:ext cx="232407" cy="88500"/>
            </a:xfrm>
            <a:custGeom>
              <a:avLst/>
              <a:gdLst/>
              <a:ahLst/>
              <a:cxnLst/>
              <a:rect l="l" t="t" r="r" b="b"/>
              <a:pathLst>
                <a:path w="4614" h="1757" extrusionOk="0">
                  <a:moveTo>
                    <a:pt x="1828" y="0"/>
                  </a:moveTo>
                  <a:cubicBezTo>
                    <a:pt x="1012" y="0"/>
                    <a:pt x="133" y="98"/>
                    <a:pt x="85" y="516"/>
                  </a:cubicBezTo>
                  <a:cubicBezTo>
                    <a:pt x="1" y="1122"/>
                    <a:pt x="1743" y="1387"/>
                    <a:pt x="3046" y="1645"/>
                  </a:cubicBezTo>
                  <a:cubicBezTo>
                    <a:pt x="3265" y="1690"/>
                    <a:pt x="3483" y="1756"/>
                    <a:pt x="3679" y="1756"/>
                  </a:cubicBezTo>
                  <a:cubicBezTo>
                    <a:pt x="3875" y="1756"/>
                    <a:pt x="4049" y="1690"/>
                    <a:pt x="4182" y="1471"/>
                  </a:cubicBezTo>
                  <a:lnTo>
                    <a:pt x="4614" y="690"/>
                  </a:lnTo>
                  <a:lnTo>
                    <a:pt x="3220" y="77"/>
                  </a:lnTo>
                  <a:cubicBezTo>
                    <a:pt x="3220" y="77"/>
                    <a:pt x="2549" y="0"/>
                    <a:pt x="1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631;p65">
              <a:extLst>
                <a:ext uri="{FF2B5EF4-FFF2-40B4-BE49-F238E27FC236}">
                  <a16:creationId xmlns:a16="http://schemas.microsoft.com/office/drawing/2014/main" id="{EA8AB6A3-DF17-4717-3568-D4D0E00593D0}"/>
                </a:ext>
              </a:extLst>
            </p:cNvPr>
            <p:cNvSpPr/>
            <p:nvPr/>
          </p:nvSpPr>
          <p:spPr>
            <a:xfrm>
              <a:off x="10412189" y="4348213"/>
              <a:ext cx="219412" cy="111368"/>
            </a:xfrm>
            <a:custGeom>
              <a:avLst/>
              <a:gdLst/>
              <a:ahLst/>
              <a:cxnLst/>
              <a:rect l="l" t="t" r="r" b="b"/>
              <a:pathLst>
                <a:path w="4356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91" y="1394"/>
                    <a:pt x="523" y="1485"/>
                    <a:pt x="962" y="1569"/>
                  </a:cubicBezTo>
                  <a:cubicBezTo>
                    <a:pt x="1843" y="1820"/>
                    <a:pt x="2997" y="2210"/>
                    <a:pt x="3635" y="2210"/>
                  </a:cubicBezTo>
                  <a:cubicBezTo>
                    <a:pt x="3881" y="2210"/>
                    <a:pt x="4050" y="2153"/>
                    <a:pt x="4098" y="2008"/>
                  </a:cubicBezTo>
                  <a:cubicBezTo>
                    <a:pt x="4356" y="1220"/>
                    <a:pt x="1485" y="175"/>
                    <a:pt x="1485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632;p65">
              <a:extLst>
                <a:ext uri="{FF2B5EF4-FFF2-40B4-BE49-F238E27FC236}">
                  <a16:creationId xmlns:a16="http://schemas.microsoft.com/office/drawing/2014/main" id="{B605D659-6441-B2BC-6667-88E3FE34190A}"/>
                </a:ext>
              </a:extLst>
            </p:cNvPr>
            <p:cNvSpPr/>
            <p:nvPr/>
          </p:nvSpPr>
          <p:spPr>
            <a:xfrm>
              <a:off x="9995580" y="3649028"/>
              <a:ext cx="513220" cy="713743"/>
            </a:xfrm>
            <a:custGeom>
              <a:avLst/>
              <a:gdLst/>
              <a:ahLst/>
              <a:cxnLst/>
              <a:rect l="l" t="t" r="r" b="b"/>
              <a:pathLst>
                <a:path w="10189" h="14170" extrusionOk="0">
                  <a:moveTo>
                    <a:pt x="7616" y="0"/>
                  </a:moveTo>
                  <a:cubicBezTo>
                    <a:pt x="6413" y="0"/>
                    <a:pt x="5227" y="415"/>
                    <a:pt x="5227" y="1256"/>
                  </a:cubicBezTo>
                  <a:cubicBezTo>
                    <a:pt x="5227" y="1430"/>
                    <a:pt x="5227" y="1604"/>
                    <a:pt x="5310" y="1688"/>
                  </a:cubicBezTo>
                  <a:lnTo>
                    <a:pt x="2788" y="6830"/>
                  </a:lnTo>
                  <a:lnTo>
                    <a:pt x="1" y="12488"/>
                  </a:lnTo>
                  <a:cubicBezTo>
                    <a:pt x="1" y="12488"/>
                    <a:pt x="566" y="13126"/>
                    <a:pt x="1248" y="13126"/>
                  </a:cubicBezTo>
                  <a:cubicBezTo>
                    <a:pt x="1323" y="13126"/>
                    <a:pt x="1400" y="13119"/>
                    <a:pt x="1478" y="13101"/>
                  </a:cubicBezTo>
                  <a:cubicBezTo>
                    <a:pt x="1568" y="13011"/>
                    <a:pt x="4530" y="7785"/>
                    <a:pt x="4530" y="7785"/>
                  </a:cubicBezTo>
                  <a:lnTo>
                    <a:pt x="7052" y="3520"/>
                  </a:lnTo>
                  <a:lnTo>
                    <a:pt x="7749" y="3520"/>
                  </a:lnTo>
                  <a:lnTo>
                    <a:pt x="8014" y="7785"/>
                  </a:lnTo>
                  <a:cubicBezTo>
                    <a:pt x="8014" y="7785"/>
                    <a:pt x="8272" y="13798"/>
                    <a:pt x="8272" y="13882"/>
                  </a:cubicBezTo>
                  <a:cubicBezTo>
                    <a:pt x="8535" y="14106"/>
                    <a:pt x="8860" y="14170"/>
                    <a:pt x="9146" y="14170"/>
                  </a:cubicBezTo>
                  <a:cubicBezTo>
                    <a:pt x="9528" y="14170"/>
                    <a:pt x="9840" y="14056"/>
                    <a:pt x="9840" y="14056"/>
                  </a:cubicBezTo>
                  <a:lnTo>
                    <a:pt x="10014" y="7785"/>
                  </a:lnTo>
                  <a:lnTo>
                    <a:pt x="10188" y="1604"/>
                  </a:lnTo>
                  <a:cubicBezTo>
                    <a:pt x="10188" y="1430"/>
                    <a:pt x="10104" y="1256"/>
                    <a:pt x="10104" y="1165"/>
                  </a:cubicBezTo>
                  <a:cubicBezTo>
                    <a:pt x="9974" y="392"/>
                    <a:pt x="8787" y="0"/>
                    <a:pt x="76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633;p65">
              <a:extLst>
                <a:ext uri="{FF2B5EF4-FFF2-40B4-BE49-F238E27FC236}">
                  <a16:creationId xmlns:a16="http://schemas.microsoft.com/office/drawing/2014/main" id="{56930144-8B74-F1B6-4315-FE050B6A358C}"/>
                </a:ext>
              </a:extLst>
            </p:cNvPr>
            <p:cNvSpPr/>
            <p:nvPr/>
          </p:nvSpPr>
          <p:spPr>
            <a:xfrm>
              <a:off x="10004344" y="3684035"/>
              <a:ext cx="332140" cy="626653"/>
            </a:xfrm>
            <a:custGeom>
              <a:avLst/>
              <a:gdLst/>
              <a:ahLst/>
              <a:cxnLst/>
              <a:rect l="l" t="t" r="r" b="b"/>
              <a:pathLst>
                <a:path w="6594" h="12441" extrusionOk="0">
                  <a:moveTo>
                    <a:pt x="6481" y="0"/>
                  </a:moveTo>
                  <a:cubicBezTo>
                    <a:pt x="6462" y="0"/>
                    <a:pt x="6446" y="11"/>
                    <a:pt x="6446" y="38"/>
                  </a:cubicBezTo>
                  <a:cubicBezTo>
                    <a:pt x="5924" y="735"/>
                    <a:pt x="5401" y="1515"/>
                    <a:pt x="4962" y="2303"/>
                  </a:cubicBezTo>
                  <a:cubicBezTo>
                    <a:pt x="4530" y="2999"/>
                    <a:pt x="4091" y="3780"/>
                    <a:pt x="3659" y="4567"/>
                  </a:cubicBezTo>
                  <a:cubicBezTo>
                    <a:pt x="3311" y="5348"/>
                    <a:pt x="2872" y="6219"/>
                    <a:pt x="2523" y="7006"/>
                  </a:cubicBezTo>
                  <a:cubicBezTo>
                    <a:pt x="2091" y="7786"/>
                    <a:pt x="1743" y="8574"/>
                    <a:pt x="1394" y="9445"/>
                  </a:cubicBezTo>
                  <a:cubicBezTo>
                    <a:pt x="955" y="10316"/>
                    <a:pt x="607" y="11187"/>
                    <a:pt x="175" y="12058"/>
                  </a:cubicBezTo>
                  <a:cubicBezTo>
                    <a:pt x="175" y="12141"/>
                    <a:pt x="84" y="12232"/>
                    <a:pt x="1" y="12316"/>
                  </a:cubicBezTo>
                  <a:cubicBezTo>
                    <a:pt x="1" y="12380"/>
                    <a:pt x="43" y="12441"/>
                    <a:pt x="100" y="12441"/>
                  </a:cubicBezTo>
                  <a:cubicBezTo>
                    <a:pt x="123" y="12441"/>
                    <a:pt x="149" y="12431"/>
                    <a:pt x="175" y="12406"/>
                  </a:cubicBezTo>
                  <a:cubicBezTo>
                    <a:pt x="523" y="11535"/>
                    <a:pt x="955" y="10664"/>
                    <a:pt x="1304" y="9793"/>
                  </a:cubicBezTo>
                  <a:cubicBezTo>
                    <a:pt x="1743" y="9006"/>
                    <a:pt x="2091" y="8135"/>
                    <a:pt x="2440" y="7354"/>
                  </a:cubicBezTo>
                  <a:cubicBezTo>
                    <a:pt x="2872" y="6567"/>
                    <a:pt x="3220" y="5787"/>
                    <a:pt x="3659" y="4916"/>
                  </a:cubicBezTo>
                  <a:cubicBezTo>
                    <a:pt x="4007" y="4128"/>
                    <a:pt x="4440" y="3348"/>
                    <a:pt x="4878" y="2651"/>
                  </a:cubicBezTo>
                  <a:cubicBezTo>
                    <a:pt x="5401" y="1864"/>
                    <a:pt x="5833" y="1083"/>
                    <a:pt x="6356" y="386"/>
                  </a:cubicBezTo>
                  <a:cubicBezTo>
                    <a:pt x="6446" y="296"/>
                    <a:pt x="6446" y="212"/>
                    <a:pt x="6530" y="122"/>
                  </a:cubicBezTo>
                  <a:cubicBezTo>
                    <a:pt x="6594" y="63"/>
                    <a:pt x="6526" y="0"/>
                    <a:pt x="64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634;p65">
              <a:extLst>
                <a:ext uri="{FF2B5EF4-FFF2-40B4-BE49-F238E27FC236}">
                  <a16:creationId xmlns:a16="http://schemas.microsoft.com/office/drawing/2014/main" id="{66E88771-8F26-F890-DCB5-19294E4EC696}"/>
                </a:ext>
              </a:extLst>
            </p:cNvPr>
            <p:cNvSpPr/>
            <p:nvPr/>
          </p:nvSpPr>
          <p:spPr>
            <a:xfrm>
              <a:off x="10026104" y="3684035"/>
              <a:ext cx="336723" cy="639951"/>
            </a:xfrm>
            <a:custGeom>
              <a:avLst/>
              <a:gdLst/>
              <a:ahLst/>
              <a:cxnLst/>
              <a:rect l="l" t="t" r="r" b="b"/>
              <a:pathLst>
                <a:path w="6685" h="12705" extrusionOk="0">
                  <a:moveTo>
                    <a:pt x="6571" y="0"/>
                  </a:moveTo>
                  <a:cubicBezTo>
                    <a:pt x="6552" y="0"/>
                    <a:pt x="6537" y="11"/>
                    <a:pt x="6537" y="38"/>
                  </a:cubicBezTo>
                  <a:cubicBezTo>
                    <a:pt x="5666" y="1689"/>
                    <a:pt x="4795" y="3348"/>
                    <a:pt x="4008" y="4916"/>
                  </a:cubicBezTo>
                  <a:cubicBezTo>
                    <a:pt x="3136" y="6567"/>
                    <a:pt x="2265" y="8225"/>
                    <a:pt x="1485" y="9877"/>
                  </a:cubicBezTo>
                  <a:cubicBezTo>
                    <a:pt x="962" y="10748"/>
                    <a:pt x="523" y="11709"/>
                    <a:pt x="1" y="12664"/>
                  </a:cubicBezTo>
                  <a:cubicBezTo>
                    <a:pt x="1" y="12664"/>
                    <a:pt x="41" y="12704"/>
                    <a:pt x="68" y="12704"/>
                  </a:cubicBezTo>
                  <a:cubicBezTo>
                    <a:pt x="81" y="12704"/>
                    <a:pt x="91" y="12694"/>
                    <a:pt x="91" y="12664"/>
                  </a:cubicBezTo>
                  <a:cubicBezTo>
                    <a:pt x="962" y="11013"/>
                    <a:pt x="1833" y="9445"/>
                    <a:pt x="2704" y="7786"/>
                  </a:cubicBezTo>
                  <a:cubicBezTo>
                    <a:pt x="3485" y="6135"/>
                    <a:pt x="4356" y="4477"/>
                    <a:pt x="5227" y="2825"/>
                  </a:cubicBezTo>
                  <a:cubicBezTo>
                    <a:pt x="5666" y="1954"/>
                    <a:pt x="6189" y="993"/>
                    <a:pt x="6621" y="122"/>
                  </a:cubicBezTo>
                  <a:cubicBezTo>
                    <a:pt x="6684" y="63"/>
                    <a:pt x="6617" y="0"/>
                    <a:pt x="65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635;p65">
              <a:extLst>
                <a:ext uri="{FF2B5EF4-FFF2-40B4-BE49-F238E27FC236}">
                  <a16:creationId xmlns:a16="http://schemas.microsoft.com/office/drawing/2014/main" id="{0E80C916-125C-05DB-3F78-AB281CEE8A37}"/>
                </a:ext>
              </a:extLst>
            </p:cNvPr>
            <p:cNvSpPr/>
            <p:nvPr/>
          </p:nvSpPr>
          <p:spPr>
            <a:xfrm>
              <a:off x="10061212" y="3714711"/>
              <a:ext cx="354303" cy="611794"/>
            </a:xfrm>
            <a:custGeom>
              <a:avLst/>
              <a:gdLst/>
              <a:ahLst/>
              <a:cxnLst/>
              <a:rect l="l" t="t" r="r" b="b"/>
              <a:pathLst>
                <a:path w="7034" h="12146" extrusionOk="0">
                  <a:moveTo>
                    <a:pt x="6955" y="1"/>
                  </a:moveTo>
                  <a:cubicBezTo>
                    <a:pt x="6934" y="1"/>
                    <a:pt x="6909" y="11"/>
                    <a:pt x="6885" y="35"/>
                  </a:cubicBezTo>
                  <a:cubicBezTo>
                    <a:pt x="5924" y="1603"/>
                    <a:pt x="5053" y="3087"/>
                    <a:pt x="4098" y="4655"/>
                  </a:cubicBezTo>
                  <a:lnTo>
                    <a:pt x="1485" y="9358"/>
                  </a:lnTo>
                  <a:cubicBezTo>
                    <a:pt x="962" y="10229"/>
                    <a:pt x="523" y="11184"/>
                    <a:pt x="91" y="12055"/>
                  </a:cubicBezTo>
                  <a:cubicBezTo>
                    <a:pt x="1" y="12146"/>
                    <a:pt x="91" y="12146"/>
                    <a:pt x="175" y="12146"/>
                  </a:cubicBezTo>
                  <a:cubicBezTo>
                    <a:pt x="962" y="10487"/>
                    <a:pt x="1833" y="8919"/>
                    <a:pt x="2704" y="7352"/>
                  </a:cubicBezTo>
                  <a:cubicBezTo>
                    <a:pt x="3575" y="5784"/>
                    <a:pt x="4530" y="4216"/>
                    <a:pt x="5401" y="2648"/>
                  </a:cubicBezTo>
                  <a:cubicBezTo>
                    <a:pt x="5924" y="1777"/>
                    <a:pt x="6446" y="906"/>
                    <a:pt x="6969" y="126"/>
                  </a:cubicBezTo>
                  <a:cubicBezTo>
                    <a:pt x="7033" y="61"/>
                    <a:pt x="7006" y="1"/>
                    <a:pt x="6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636;p65">
              <a:extLst>
                <a:ext uri="{FF2B5EF4-FFF2-40B4-BE49-F238E27FC236}">
                  <a16:creationId xmlns:a16="http://schemas.microsoft.com/office/drawing/2014/main" id="{D9CCB025-2F8D-FDFE-E258-2B184BB97AF2}"/>
                </a:ext>
              </a:extLst>
            </p:cNvPr>
            <p:cNvSpPr/>
            <p:nvPr/>
          </p:nvSpPr>
          <p:spPr>
            <a:xfrm>
              <a:off x="10394660" y="3739644"/>
              <a:ext cx="52687" cy="638389"/>
            </a:xfrm>
            <a:custGeom>
              <a:avLst/>
              <a:gdLst/>
              <a:ahLst/>
              <a:cxnLst/>
              <a:rect l="l" t="t" r="r" b="b"/>
              <a:pathLst>
                <a:path w="1046" h="12674" extrusionOk="0">
                  <a:moveTo>
                    <a:pt x="46" y="0"/>
                  </a:moveTo>
                  <a:cubicBezTo>
                    <a:pt x="23" y="0"/>
                    <a:pt x="0" y="21"/>
                    <a:pt x="0" y="63"/>
                  </a:cubicBezTo>
                  <a:cubicBezTo>
                    <a:pt x="91" y="1721"/>
                    <a:pt x="265" y="3289"/>
                    <a:pt x="349" y="4940"/>
                  </a:cubicBezTo>
                  <a:cubicBezTo>
                    <a:pt x="439" y="6599"/>
                    <a:pt x="614" y="8250"/>
                    <a:pt x="697" y="9818"/>
                  </a:cubicBezTo>
                  <a:cubicBezTo>
                    <a:pt x="788" y="10780"/>
                    <a:pt x="871" y="11651"/>
                    <a:pt x="871" y="12605"/>
                  </a:cubicBezTo>
                  <a:cubicBezTo>
                    <a:pt x="871" y="12651"/>
                    <a:pt x="915" y="12673"/>
                    <a:pt x="958" y="12673"/>
                  </a:cubicBezTo>
                  <a:cubicBezTo>
                    <a:pt x="1002" y="12673"/>
                    <a:pt x="1046" y="12651"/>
                    <a:pt x="1046" y="12605"/>
                  </a:cubicBezTo>
                  <a:cubicBezTo>
                    <a:pt x="871" y="10954"/>
                    <a:pt x="788" y="9295"/>
                    <a:pt x="697" y="7728"/>
                  </a:cubicBezTo>
                  <a:cubicBezTo>
                    <a:pt x="523" y="6076"/>
                    <a:pt x="439" y="4418"/>
                    <a:pt x="265" y="2766"/>
                  </a:cubicBezTo>
                  <a:cubicBezTo>
                    <a:pt x="265" y="1895"/>
                    <a:pt x="175" y="934"/>
                    <a:pt x="91" y="63"/>
                  </a:cubicBezTo>
                  <a:cubicBezTo>
                    <a:pt x="91" y="21"/>
                    <a:pt x="68" y="0"/>
                    <a:pt x="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637;p65">
              <a:extLst>
                <a:ext uri="{FF2B5EF4-FFF2-40B4-BE49-F238E27FC236}">
                  <a16:creationId xmlns:a16="http://schemas.microsoft.com/office/drawing/2014/main" id="{FF66AB23-E326-B419-2BD3-7FE1D01C36DB}"/>
                </a:ext>
              </a:extLst>
            </p:cNvPr>
            <p:cNvSpPr/>
            <p:nvPr/>
          </p:nvSpPr>
          <p:spPr>
            <a:xfrm>
              <a:off x="10416772" y="3685899"/>
              <a:ext cx="56918" cy="687651"/>
            </a:xfrm>
            <a:custGeom>
              <a:avLst/>
              <a:gdLst/>
              <a:ahLst/>
              <a:cxnLst/>
              <a:rect l="l" t="t" r="r" b="b"/>
              <a:pathLst>
                <a:path w="1130" h="13652" extrusionOk="0">
                  <a:moveTo>
                    <a:pt x="0" y="1"/>
                  </a:moveTo>
                  <a:cubicBezTo>
                    <a:pt x="84" y="1827"/>
                    <a:pt x="258" y="3569"/>
                    <a:pt x="432" y="5311"/>
                  </a:cubicBezTo>
                  <a:cubicBezTo>
                    <a:pt x="523" y="7143"/>
                    <a:pt x="697" y="8885"/>
                    <a:pt x="781" y="10627"/>
                  </a:cubicBezTo>
                  <a:cubicBezTo>
                    <a:pt x="871" y="11672"/>
                    <a:pt x="955" y="12627"/>
                    <a:pt x="1046" y="13589"/>
                  </a:cubicBezTo>
                  <a:cubicBezTo>
                    <a:pt x="1046" y="13631"/>
                    <a:pt x="1066" y="13651"/>
                    <a:pt x="1087" y="13651"/>
                  </a:cubicBezTo>
                  <a:cubicBezTo>
                    <a:pt x="1108" y="13651"/>
                    <a:pt x="1129" y="13631"/>
                    <a:pt x="1129" y="13589"/>
                  </a:cubicBezTo>
                  <a:cubicBezTo>
                    <a:pt x="1046" y="11847"/>
                    <a:pt x="871" y="10105"/>
                    <a:pt x="697" y="8272"/>
                  </a:cubicBezTo>
                  <a:cubicBezTo>
                    <a:pt x="607" y="6530"/>
                    <a:pt x="432" y="4788"/>
                    <a:pt x="349" y="3046"/>
                  </a:cubicBezTo>
                  <a:cubicBezTo>
                    <a:pt x="258" y="2001"/>
                    <a:pt x="175" y="1046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638;p65">
              <a:extLst>
                <a:ext uri="{FF2B5EF4-FFF2-40B4-BE49-F238E27FC236}">
                  <a16:creationId xmlns:a16="http://schemas.microsoft.com/office/drawing/2014/main" id="{6F44F39B-0541-38C3-BE44-5A7C8CA0EEE2}"/>
                </a:ext>
              </a:extLst>
            </p:cNvPr>
            <p:cNvSpPr/>
            <p:nvPr/>
          </p:nvSpPr>
          <p:spPr>
            <a:xfrm>
              <a:off x="10464875" y="3567278"/>
              <a:ext cx="30927" cy="797508"/>
            </a:xfrm>
            <a:custGeom>
              <a:avLst/>
              <a:gdLst/>
              <a:ahLst/>
              <a:cxnLst/>
              <a:rect l="l" t="t" r="r" b="b"/>
              <a:pathLst>
                <a:path w="614" h="15833" extrusionOk="0">
                  <a:moveTo>
                    <a:pt x="0" y="1"/>
                  </a:moveTo>
                  <a:cubicBezTo>
                    <a:pt x="265" y="2091"/>
                    <a:pt x="265" y="4098"/>
                    <a:pt x="265" y="6188"/>
                  </a:cubicBezTo>
                  <a:cubicBezTo>
                    <a:pt x="348" y="8188"/>
                    <a:pt x="348" y="10279"/>
                    <a:pt x="439" y="12369"/>
                  </a:cubicBezTo>
                  <a:lnTo>
                    <a:pt x="439" y="15769"/>
                  </a:lnTo>
                  <a:cubicBezTo>
                    <a:pt x="439" y="15811"/>
                    <a:pt x="483" y="15832"/>
                    <a:pt x="526" y="15832"/>
                  </a:cubicBezTo>
                  <a:cubicBezTo>
                    <a:pt x="570" y="15832"/>
                    <a:pt x="613" y="15811"/>
                    <a:pt x="613" y="15769"/>
                  </a:cubicBezTo>
                  <a:cubicBezTo>
                    <a:pt x="523" y="13763"/>
                    <a:pt x="523" y="11672"/>
                    <a:pt x="439" y="9672"/>
                  </a:cubicBezTo>
                  <a:cubicBezTo>
                    <a:pt x="439" y="7582"/>
                    <a:pt x="439" y="5492"/>
                    <a:pt x="348" y="3485"/>
                  </a:cubicBezTo>
                  <a:cubicBezTo>
                    <a:pt x="348" y="2356"/>
                    <a:pt x="265" y="1137"/>
                    <a:pt x="1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639;p65">
              <a:extLst>
                <a:ext uri="{FF2B5EF4-FFF2-40B4-BE49-F238E27FC236}">
                  <a16:creationId xmlns:a16="http://schemas.microsoft.com/office/drawing/2014/main" id="{4B9EFE91-5A6B-0E54-DE06-80B0BD21568A}"/>
                </a:ext>
              </a:extLst>
            </p:cNvPr>
            <p:cNvSpPr/>
            <p:nvPr/>
          </p:nvSpPr>
          <p:spPr>
            <a:xfrm>
              <a:off x="10369828" y="3686957"/>
              <a:ext cx="29416" cy="158817"/>
            </a:xfrm>
            <a:custGeom>
              <a:avLst/>
              <a:gdLst/>
              <a:ahLst/>
              <a:cxnLst/>
              <a:rect l="l" t="t" r="r" b="b"/>
              <a:pathLst>
                <a:path w="584" h="3153" extrusionOk="0">
                  <a:moveTo>
                    <a:pt x="406" y="1"/>
                  </a:moveTo>
                  <a:cubicBezTo>
                    <a:pt x="363" y="1"/>
                    <a:pt x="319" y="22"/>
                    <a:pt x="319" y="64"/>
                  </a:cubicBezTo>
                  <a:cubicBezTo>
                    <a:pt x="410" y="1109"/>
                    <a:pt x="319" y="2070"/>
                    <a:pt x="61" y="3116"/>
                  </a:cubicBezTo>
                  <a:cubicBezTo>
                    <a:pt x="1" y="3116"/>
                    <a:pt x="58" y="3153"/>
                    <a:pt x="103" y="3153"/>
                  </a:cubicBezTo>
                  <a:cubicBezTo>
                    <a:pt x="126" y="3153"/>
                    <a:pt x="145" y="3143"/>
                    <a:pt x="145" y="3116"/>
                  </a:cubicBezTo>
                  <a:cubicBezTo>
                    <a:pt x="410" y="2154"/>
                    <a:pt x="584" y="1109"/>
                    <a:pt x="493" y="64"/>
                  </a:cubicBezTo>
                  <a:cubicBezTo>
                    <a:pt x="493" y="22"/>
                    <a:pt x="450" y="1"/>
                    <a:pt x="406" y="1"/>
                  </a:cubicBezTo>
                  <a:close/>
                </a:path>
              </a:pathLst>
            </a:custGeom>
            <a:solidFill>
              <a:srgbClr val="007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640;p65">
              <a:extLst>
                <a:ext uri="{FF2B5EF4-FFF2-40B4-BE49-F238E27FC236}">
                  <a16:creationId xmlns:a16="http://schemas.microsoft.com/office/drawing/2014/main" id="{F16576BA-A508-FCA6-5632-6DD7651FD9F5}"/>
                </a:ext>
              </a:extLst>
            </p:cNvPr>
            <p:cNvSpPr/>
            <p:nvPr/>
          </p:nvSpPr>
          <p:spPr>
            <a:xfrm>
              <a:off x="10258812" y="3374260"/>
              <a:ext cx="249986" cy="371579"/>
            </a:xfrm>
            <a:custGeom>
              <a:avLst/>
              <a:gdLst/>
              <a:ahLst/>
              <a:cxnLst/>
              <a:rect l="l" t="t" r="r" b="b"/>
              <a:pathLst>
                <a:path w="4963" h="7377" extrusionOk="0">
                  <a:moveTo>
                    <a:pt x="2440" y="0"/>
                  </a:moveTo>
                  <a:cubicBezTo>
                    <a:pt x="2175" y="0"/>
                    <a:pt x="1569" y="265"/>
                    <a:pt x="1130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1" y="6794"/>
                  </a:lnTo>
                  <a:cubicBezTo>
                    <a:pt x="1" y="6794"/>
                    <a:pt x="930" y="7376"/>
                    <a:pt x="2400" y="7376"/>
                  </a:cubicBezTo>
                  <a:cubicBezTo>
                    <a:pt x="3135" y="7376"/>
                    <a:pt x="4005" y="7231"/>
                    <a:pt x="4962" y="6794"/>
                  </a:cubicBezTo>
                  <a:lnTo>
                    <a:pt x="4614" y="1394"/>
                  </a:lnTo>
                  <a:cubicBezTo>
                    <a:pt x="4530" y="962"/>
                    <a:pt x="4356" y="613"/>
                    <a:pt x="3917" y="439"/>
                  </a:cubicBezTo>
                  <a:cubicBezTo>
                    <a:pt x="3485" y="265"/>
                    <a:pt x="2788" y="0"/>
                    <a:pt x="2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641;p65">
              <a:extLst>
                <a:ext uri="{FF2B5EF4-FFF2-40B4-BE49-F238E27FC236}">
                  <a16:creationId xmlns:a16="http://schemas.microsoft.com/office/drawing/2014/main" id="{6B33CEBF-5059-F025-D3DB-D390032B812E}"/>
                </a:ext>
              </a:extLst>
            </p:cNvPr>
            <p:cNvSpPr/>
            <p:nvPr/>
          </p:nvSpPr>
          <p:spPr>
            <a:xfrm>
              <a:off x="10263044" y="3462005"/>
              <a:ext cx="22163" cy="267817"/>
            </a:xfrm>
            <a:custGeom>
              <a:avLst/>
              <a:gdLst/>
              <a:ahLst/>
              <a:cxnLst/>
              <a:rect l="l" t="t" r="r" b="b"/>
              <a:pathLst>
                <a:path w="440" h="5317" extrusionOk="0">
                  <a:moveTo>
                    <a:pt x="349" y="0"/>
                  </a:moveTo>
                  <a:lnTo>
                    <a:pt x="349" y="91"/>
                  </a:lnTo>
                  <a:lnTo>
                    <a:pt x="0" y="5226"/>
                  </a:lnTo>
                  <a:lnTo>
                    <a:pt x="0" y="5317"/>
                  </a:lnTo>
                  <a:cubicBezTo>
                    <a:pt x="91" y="5317"/>
                    <a:pt x="91" y="5317"/>
                    <a:pt x="91" y="5226"/>
                  </a:cubicBezTo>
                  <a:lnTo>
                    <a:pt x="439" y="91"/>
                  </a:lnTo>
                  <a:cubicBezTo>
                    <a:pt x="439" y="91"/>
                    <a:pt x="439" y="0"/>
                    <a:pt x="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642;p65">
              <a:extLst>
                <a:ext uri="{FF2B5EF4-FFF2-40B4-BE49-F238E27FC236}">
                  <a16:creationId xmlns:a16="http://schemas.microsoft.com/office/drawing/2014/main" id="{67FF4905-FA37-4DEC-2B56-D05EC3832B2E}"/>
                </a:ext>
              </a:extLst>
            </p:cNvPr>
            <p:cNvSpPr/>
            <p:nvPr/>
          </p:nvSpPr>
          <p:spPr>
            <a:xfrm>
              <a:off x="10482404" y="3470769"/>
              <a:ext cx="22163" cy="254520"/>
            </a:xfrm>
            <a:custGeom>
              <a:avLst/>
              <a:gdLst/>
              <a:ahLst/>
              <a:cxnLst/>
              <a:rect l="l" t="t" r="r" b="b"/>
              <a:pathLst>
                <a:path w="440" h="5053" extrusionOk="0">
                  <a:moveTo>
                    <a:pt x="0" y="1"/>
                  </a:moveTo>
                  <a:lnTo>
                    <a:pt x="349" y="4969"/>
                  </a:lnTo>
                  <a:lnTo>
                    <a:pt x="349" y="5052"/>
                  </a:lnTo>
                  <a:cubicBezTo>
                    <a:pt x="439" y="5052"/>
                    <a:pt x="439" y="5052"/>
                    <a:pt x="439" y="4969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643;p65">
              <a:extLst>
                <a:ext uri="{FF2B5EF4-FFF2-40B4-BE49-F238E27FC236}">
                  <a16:creationId xmlns:a16="http://schemas.microsoft.com/office/drawing/2014/main" id="{F3B9A972-02E4-DC07-5916-A619671A609D}"/>
                </a:ext>
              </a:extLst>
            </p:cNvPr>
            <p:cNvSpPr/>
            <p:nvPr/>
          </p:nvSpPr>
          <p:spPr>
            <a:xfrm>
              <a:off x="10359552" y="3540985"/>
              <a:ext cx="52687" cy="52687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0"/>
                  </a:moveTo>
                  <a:cubicBezTo>
                    <a:pt x="265" y="0"/>
                    <a:pt x="1" y="265"/>
                    <a:pt x="1" y="523"/>
                  </a:cubicBezTo>
                  <a:cubicBezTo>
                    <a:pt x="1" y="788"/>
                    <a:pt x="265" y="1045"/>
                    <a:pt x="523" y="1045"/>
                  </a:cubicBezTo>
                  <a:cubicBezTo>
                    <a:pt x="872" y="1045"/>
                    <a:pt x="1046" y="788"/>
                    <a:pt x="1046" y="523"/>
                  </a:cubicBezTo>
                  <a:cubicBezTo>
                    <a:pt x="1046" y="265"/>
                    <a:pt x="872" y="0"/>
                    <a:pt x="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644;p65">
              <a:extLst>
                <a:ext uri="{FF2B5EF4-FFF2-40B4-BE49-F238E27FC236}">
                  <a16:creationId xmlns:a16="http://schemas.microsoft.com/office/drawing/2014/main" id="{83E38061-8822-CFF6-0F1C-F4F882ED0F27}"/>
                </a:ext>
              </a:extLst>
            </p:cNvPr>
            <p:cNvSpPr/>
            <p:nvPr/>
          </p:nvSpPr>
          <p:spPr>
            <a:xfrm>
              <a:off x="10227936" y="3717582"/>
              <a:ext cx="320504" cy="135092"/>
            </a:xfrm>
            <a:custGeom>
              <a:avLst/>
              <a:gdLst/>
              <a:ahLst/>
              <a:cxnLst/>
              <a:rect l="l" t="t" r="r" b="b"/>
              <a:pathLst>
                <a:path w="6363" h="2682" extrusionOk="0">
                  <a:moveTo>
                    <a:pt x="624" y="1"/>
                  </a:moveTo>
                  <a:cubicBezTo>
                    <a:pt x="614" y="1"/>
                    <a:pt x="614" y="23"/>
                    <a:pt x="614" y="69"/>
                  </a:cubicBezTo>
                  <a:lnTo>
                    <a:pt x="1" y="1198"/>
                  </a:lnTo>
                  <a:cubicBezTo>
                    <a:pt x="1" y="1198"/>
                    <a:pt x="1" y="1288"/>
                    <a:pt x="91" y="1288"/>
                  </a:cubicBezTo>
                  <a:lnTo>
                    <a:pt x="1046" y="849"/>
                  </a:lnTo>
                  <a:cubicBezTo>
                    <a:pt x="1046" y="849"/>
                    <a:pt x="1136" y="849"/>
                    <a:pt x="1136" y="940"/>
                  </a:cubicBezTo>
                  <a:lnTo>
                    <a:pt x="1220" y="2159"/>
                  </a:lnTo>
                  <a:cubicBezTo>
                    <a:pt x="1220" y="2201"/>
                    <a:pt x="1243" y="2222"/>
                    <a:pt x="1265" y="2222"/>
                  </a:cubicBezTo>
                  <a:cubicBezTo>
                    <a:pt x="1288" y="2222"/>
                    <a:pt x="1311" y="2201"/>
                    <a:pt x="1311" y="2159"/>
                  </a:cubicBezTo>
                  <a:lnTo>
                    <a:pt x="2091" y="1198"/>
                  </a:lnTo>
                  <a:lnTo>
                    <a:pt x="2182" y="1198"/>
                  </a:lnTo>
                  <a:lnTo>
                    <a:pt x="2704" y="2591"/>
                  </a:lnTo>
                  <a:cubicBezTo>
                    <a:pt x="2704" y="2682"/>
                    <a:pt x="2788" y="2682"/>
                    <a:pt x="2788" y="2682"/>
                  </a:cubicBezTo>
                  <a:lnTo>
                    <a:pt x="3310" y="1462"/>
                  </a:lnTo>
                  <a:lnTo>
                    <a:pt x="3401" y="1462"/>
                  </a:lnTo>
                  <a:lnTo>
                    <a:pt x="4007" y="2591"/>
                  </a:lnTo>
                  <a:cubicBezTo>
                    <a:pt x="4052" y="2636"/>
                    <a:pt x="4096" y="2659"/>
                    <a:pt x="4128" y="2659"/>
                  </a:cubicBezTo>
                  <a:cubicBezTo>
                    <a:pt x="4160" y="2659"/>
                    <a:pt x="4181" y="2636"/>
                    <a:pt x="4181" y="2591"/>
                  </a:cubicBezTo>
                  <a:lnTo>
                    <a:pt x="4446" y="1288"/>
                  </a:lnTo>
                  <a:cubicBezTo>
                    <a:pt x="4446" y="1288"/>
                    <a:pt x="4446" y="1248"/>
                    <a:pt x="4471" y="1248"/>
                  </a:cubicBezTo>
                  <a:cubicBezTo>
                    <a:pt x="4483" y="1248"/>
                    <a:pt x="4502" y="1258"/>
                    <a:pt x="4530" y="1288"/>
                  </a:cubicBezTo>
                  <a:lnTo>
                    <a:pt x="5227" y="2159"/>
                  </a:lnTo>
                  <a:cubicBezTo>
                    <a:pt x="5227" y="2187"/>
                    <a:pt x="5237" y="2196"/>
                    <a:pt x="5250" y="2196"/>
                  </a:cubicBezTo>
                  <a:cubicBezTo>
                    <a:pt x="5277" y="2196"/>
                    <a:pt x="5317" y="2159"/>
                    <a:pt x="5317" y="2159"/>
                  </a:cubicBezTo>
                  <a:lnTo>
                    <a:pt x="5143" y="940"/>
                  </a:lnTo>
                  <a:cubicBezTo>
                    <a:pt x="5083" y="940"/>
                    <a:pt x="5103" y="899"/>
                    <a:pt x="5123" y="899"/>
                  </a:cubicBezTo>
                  <a:cubicBezTo>
                    <a:pt x="5133" y="899"/>
                    <a:pt x="5143" y="910"/>
                    <a:pt x="5143" y="940"/>
                  </a:cubicBezTo>
                  <a:lnTo>
                    <a:pt x="6272" y="1372"/>
                  </a:lnTo>
                  <a:lnTo>
                    <a:pt x="6362" y="1288"/>
                  </a:lnTo>
                  <a:lnTo>
                    <a:pt x="5575" y="69"/>
                  </a:lnTo>
                  <a:lnTo>
                    <a:pt x="5491" y="69"/>
                  </a:lnTo>
                  <a:cubicBezTo>
                    <a:pt x="4575" y="447"/>
                    <a:pt x="3740" y="574"/>
                    <a:pt x="3030" y="574"/>
                  </a:cubicBezTo>
                  <a:cubicBezTo>
                    <a:pt x="1780" y="574"/>
                    <a:pt x="920" y="180"/>
                    <a:pt x="697" y="69"/>
                  </a:cubicBezTo>
                  <a:cubicBezTo>
                    <a:pt x="656" y="23"/>
                    <a:pt x="635" y="1"/>
                    <a:pt x="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645;p65">
              <a:extLst>
                <a:ext uri="{FF2B5EF4-FFF2-40B4-BE49-F238E27FC236}">
                  <a16:creationId xmlns:a16="http://schemas.microsoft.com/office/drawing/2014/main" id="{B077530A-8526-1AA9-60B5-9408E5917947}"/>
                </a:ext>
              </a:extLst>
            </p:cNvPr>
            <p:cNvSpPr/>
            <p:nvPr/>
          </p:nvSpPr>
          <p:spPr>
            <a:xfrm>
              <a:off x="10335223" y="3268937"/>
              <a:ext cx="94595" cy="134941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5" y="1833"/>
                    <a:pt x="52" y="2265"/>
                  </a:cubicBezTo>
                  <a:cubicBezTo>
                    <a:pt x="0" y="2514"/>
                    <a:pt x="594" y="2678"/>
                    <a:pt x="1117" y="2678"/>
                  </a:cubicBezTo>
                  <a:cubicBezTo>
                    <a:pt x="1518" y="2678"/>
                    <a:pt x="1877" y="2582"/>
                    <a:pt x="1877" y="2356"/>
                  </a:cubicBezTo>
                  <a:cubicBezTo>
                    <a:pt x="1877" y="1833"/>
                    <a:pt x="1703" y="91"/>
                    <a:pt x="1703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646;p65">
              <a:extLst>
                <a:ext uri="{FF2B5EF4-FFF2-40B4-BE49-F238E27FC236}">
                  <a16:creationId xmlns:a16="http://schemas.microsoft.com/office/drawing/2014/main" id="{4EFC604B-8F2F-107C-DFB2-B2C2DC76BC2E}"/>
                </a:ext>
              </a:extLst>
            </p:cNvPr>
            <p:cNvSpPr/>
            <p:nvPr/>
          </p:nvSpPr>
          <p:spPr>
            <a:xfrm>
              <a:off x="10342023" y="3291049"/>
              <a:ext cx="83564" cy="65682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91" y="433"/>
                    <a:pt x="0" y="955"/>
                    <a:pt x="0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647;p65">
              <a:extLst>
                <a:ext uri="{FF2B5EF4-FFF2-40B4-BE49-F238E27FC236}">
                  <a16:creationId xmlns:a16="http://schemas.microsoft.com/office/drawing/2014/main" id="{49E733F3-D48E-62F3-0376-49748026FA36}"/>
                </a:ext>
              </a:extLst>
            </p:cNvPr>
            <p:cNvSpPr/>
            <p:nvPr/>
          </p:nvSpPr>
          <p:spPr>
            <a:xfrm>
              <a:off x="10298151" y="3378794"/>
              <a:ext cx="180073" cy="65682"/>
            </a:xfrm>
            <a:custGeom>
              <a:avLst/>
              <a:gdLst/>
              <a:ahLst/>
              <a:cxnLst/>
              <a:rect l="l" t="t" r="r" b="b"/>
              <a:pathLst>
                <a:path w="3575" h="1304" extrusionOk="0">
                  <a:moveTo>
                    <a:pt x="788" y="1"/>
                  </a:moveTo>
                  <a:lnTo>
                    <a:pt x="0" y="349"/>
                  </a:lnTo>
                  <a:lnTo>
                    <a:pt x="0" y="433"/>
                  </a:lnTo>
                  <a:lnTo>
                    <a:pt x="697" y="523"/>
                  </a:lnTo>
                  <a:cubicBezTo>
                    <a:pt x="788" y="523"/>
                    <a:pt x="788" y="523"/>
                    <a:pt x="788" y="607"/>
                  </a:cubicBezTo>
                  <a:lnTo>
                    <a:pt x="1220" y="1304"/>
                  </a:lnTo>
                  <a:lnTo>
                    <a:pt x="1310" y="1304"/>
                  </a:lnTo>
                  <a:lnTo>
                    <a:pt x="1742" y="781"/>
                  </a:lnTo>
                  <a:lnTo>
                    <a:pt x="2355" y="1304"/>
                  </a:lnTo>
                  <a:lnTo>
                    <a:pt x="2439" y="1304"/>
                  </a:lnTo>
                  <a:lnTo>
                    <a:pt x="2530" y="607"/>
                  </a:lnTo>
                  <a:lnTo>
                    <a:pt x="3484" y="523"/>
                  </a:lnTo>
                  <a:cubicBezTo>
                    <a:pt x="3575" y="523"/>
                    <a:pt x="3575" y="433"/>
                    <a:pt x="3484" y="433"/>
                  </a:cubicBezTo>
                  <a:lnTo>
                    <a:pt x="2613" y="1"/>
                  </a:lnTo>
                  <a:cubicBezTo>
                    <a:pt x="2097" y="241"/>
                    <a:pt x="1730" y="318"/>
                    <a:pt x="1470" y="318"/>
                  </a:cubicBezTo>
                  <a:cubicBezTo>
                    <a:pt x="1074" y="318"/>
                    <a:pt x="926" y="139"/>
                    <a:pt x="871" y="84"/>
                  </a:cubicBezTo>
                  <a:lnTo>
                    <a:pt x="7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648;p65">
              <a:extLst>
                <a:ext uri="{FF2B5EF4-FFF2-40B4-BE49-F238E27FC236}">
                  <a16:creationId xmlns:a16="http://schemas.microsoft.com/office/drawing/2014/main" id="{C32E9279-2448-D514-AD98-46C3CD636AB5}"/>
                </a:ext>
              </a:extLst>
            </p:cNvPr>
            <p:cNvSpPr/>
            <p:nvPr/>
          </p:nvSpPr>
          <p:spPr>
            <a:xfrm>
              <a:off x="9859380" y="2141003"/>
              <a:ext cx="1246053" cy="1166468"/>
            </a:xfrm>
            <a:custGeom>
              <a:avLst/>
              <a:gdLst/>
              <a:ahLst/>
              <a:cxnLst/>
              <a:rect l="l" t="t" r="r" b="b"/>
              <a:pathLst>
                <a:path w="24738" h="23158" extrusionOk="0">
                  <a:moveTo>
                    <a:pt x="11354" y="1"/>
                  </a:moveTo>
                  <a:cubicBezTo>
                    <a:pt x="1680" y="1"/>
                    <a:pt x="1137" y="9768"/>
                    <a:pt x="1137" y="9768"/>
                  </a:cubicBezTo>
                  <a:cubicBezTo>
                    <a:pt x="524" y="15426"/>
                    <a:pt x="1" y="21871"/>
                    <a:pt x="10370" y="23007"/>
                  </a:cubicBezTo>
                  <a:cubicBezTo>
                    <a:pt x="11233" y="23109"/>
                    <a:pt x="12034" y="23157"/>
                    <a:pt x="12776" y="23157"/>
                  </a:cubicBezTo>
                  <a:cubicBezTo>
                    <a:pt x="20930" y="23157"/>
                    <a:pt x="22002" y="17309"/>
                    <a:pt x="22564" y="12116"/>
                  </a:cubicBezTo>
                  <a:cubicBezTo>
                    <a:pt x="22564" y="12116"/>
                    <a:pt x="24738" y="1406"/>
                    <a:pt x="13066" y="96"/>
                  </a:cubicBezTo>
                  <a:cubicBezTo>
                    <a:pt x="12466" y="31"/>
                    <a:pt x="11896" y="1"/>
                    <a:pt x="113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649;p65">
              <a:extLst>
                <a:ext uri="{FF2B5EF4-FFF2-40B4-BE49-F238E27FC236}">
                  <a16:creationId xmlns:a16="http://schemas.microsoft.com/office/drawing/2014/main" id="{C296AA2D-7172-0BE6-F3B2-74414E3E30A8}"/>
                </a:ext>
              </a:extLst>
            </p:cNvPr>
            <p:cNvSpPr/>
            <p:nvPr/>
          </p:nvSpPr>
          <p:spPr>
            <a:xfrm>
              <a:off x="9683337" y="2736426"/>
              <a:ext cx="298946" cy="321461"/>
            </a:xfrm>
            <a:custGeom>
              <a:avLst/>
              <a:gdLst/>
              <a:ahLst/>
              <a:cxnLst/>
              <a:rect l="l" t="t" r="r" b="b"/>
              <a:pathLst>
                <a:path w="5935" h="6382" extrusionOk="0">
                  <a:moveTo>
                    <a:pt x="3387" y="1"/>
                  </a:moveTo>
                  <a:cubicBezTo>
                    <a:pt x="0" y="1"/>
                    <a:pt x="601" y="6382"/>
                    <a:pt x="5077" y="6382"/>
                  </a:cubicBezTo>
                  <a:cubicBezTo>
                    <a:pt x="5349" y="6382"/>
                    <a:pt x="5635" y="6358"/>
                    <a:pt x="5935" y="6308"/>
                  </a:cubicBezTo>
                  <a:lnTo>
                    <a:pt x="4541" y="211"/>
                  </a:lnTo>
                  <a:cubicBezTo>
                    <a:pt x="4115" y="66"/>
                    <a:pt x="3730" y="1"/>
                    <a:pt x="3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650;p65">
              <a:extLst>
                <a:ext uri="{FF2B5EF4-FFF2-40B4-BE49-F238E27FC236}">
                  <a16:creationId xmlns:a16="http://schemas.microsoft.com/office/drawing/2014/main" id="{4921FBAF-7DED-958F-7DB4-43F662C53571}"/>
                </a:ext>
              </a:extLst>
            </p:cNvPr>
            <p:cNvSpPr/>
            <p:nvPr/>
          </p:nvSpPr>
          <p:spPr>
            <a:xfrm>
              <a:off x="9815508" y="2832885"/>
              <a:ext cx="83614" cy="137762"/>
            </a:xfrm>
            <a:custGeom>
              <a:avLst/>
              <a:gdLst/>
              <a:ahLst/>
              <a:cxnLst/>
              <a:rect l="l" t="t" r="r" b="b"/>
              <a:pathLst>
                <a:path w="1660" h="2735" extrusionOk="0">
                  <a:moveTo>
                    <a:pt x="341" y="1"/>
                  </a:moveTo>
                  <a:cubicBezTo>
                    <a:pt x="316" y="1"/>
                    <a:pt x="290" y="12"/>
                    <a:pt x="266" y="38"/>
                  </a:cubicBezTo>
                  <a:cubicBezTo>
                    <a:pt x="175" y="38"/>
                    <a:pt x="175" y="213"/>
                    <a:pt x="175" y="296"/>
                  </a:cubicBezTo>
                  <a:lnTo>
                    <a:pt x="1220" y="2129"/>
                  </a:lnTo>
                  <a:lnTo>
                    <a:pt x="92" y="2387"/>
                  </a:lnTo>
                  <a:cubicBezTo>
                    <a:pt x="1" y="2387"/>
                    <a:pt x="1" y="2477"/>
                    <a:pt x="1" y="2651"/>
                  </a:cubicBezTo>
                  <a:cubicBezTo>
                    <a:pt x="1" y="2735"/>
                    <a:pt x="92" y="2735"/>
                    <a:pt x="175" y="2735"/>
                  </a:cubicBezTo>
                  <a:lnTo>
                    <a:pt x="1485" y="2477"/>
                  </a:lnTo>
                  <a:lnTo>
                    <a:pt x="1659" y="2303"/>
                  </a:lnTo>
                  <a:lnTo>
                    <a:pt x="1659" y="2212"/>
                  </a:lnTo>
                  <a:lnTo>
                    <a:pt x="524" y="122"/>
                  </a:lnTo>
                  <a:cubicBezTo>
                    <a:pt x="465" y="63"/>
                    <a:pt x="402" y="1"/>
                    <a:pt x="341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651;p65">
              <a:extLst>
                <a:ext uri="{FF2B5EF4-FFF2-40B4-BE49-F238E27FC236}">
                  <a16:creationId xmlns:a16="http://schemas.microsoft.com/office/drawing/2014/main" id="{844A11F5-05A7-2C9F-6043-F5AD79852B71}"/>
                </a:ext>
              </a:extLst>
            </p:cNvPr>
            <p:cNvSpPr/>
            <p:nvPr/>
          </p:nvSpPr>
          <p:spPr>
            <a:xfrm>
              <a:off x="10837964" y="2881693"/>
              <a:ext cx="354756" cy="301666"/>
            </a:xfrm>
            <a:custGeom>
              <a:avLst/>
              <a:gdLst/>
              <a:ahLst/>
              <a:cxnLst/>
              <a:rect l="l" t="t" r="r" b="b"/>
              <a:pathLst>
                <a:path w="7043" h="5989" extrusionOk="0">
                  <a:moveTo>
                    <a:pt x="3061" y="0"/>
                  </a:moveTo>
                  <a:cubicBezTo>
                    <a:pt x="2919" y="0"/>
                    <a:pt x="2769" y="8"/>
                    <a:pt x="2613" y="24"/>
                  </a:cubicBezTo>
                  <a:lnTo>
                    <a:pt x="0" y="5598"/>
                  </a:lnTo>
                  <a:cubicBezTo>
                    <a:pt x="647" y="5870"/>
                    <a:pt x="1249" y="5988"/>
                    <a:pt x="1801" y="5988"/>
                  </a:cubicBezTo>
                  <a:cubicBezTo>
                    <a:pt x="5715" y="5988"/>
                    <a:pt x="7042" y="0"/>
                    <a:pt x="3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652;p65">
              <a:extLst>
                <a:ext uri="{FF2B5EF4-FFF2-40B4-BE49-F238E27FC236}">
                  <a16:creationId xmlns:a16="http://schemas.microsoft.com/office/drawing/2014/main" id="{85E57180-C830-99C9-96F8-0BD1DCBCC1AE}"/>
                </a:ext>
              </a:extLst>
            </p:cNvPr>
            <p:cNvSpPr/>
            <p:nvPr/>
          </p:nvSpPr>
          <p:spPr>
            <a:xfrm>
              <a:off x="10938704" y="2980519"/>
              <a:ext cx="101093" cy="135092"/>
            </a:xfrm>
            <a:custGeom>
              <a:avLst/>
              <a:gdLst/>
              <a:ahLst/>
              <a:cxnLst/>
              <a:rect l="l" t="t" r="r" b="b"/>
              <a:pathLst>
                <a:path w="2007" h="2682" extrusionOk="0">
                  <a:moveTo>
                    <a:pt x="1787" y="1"/>
                  </a:moveTo>
                  <a:cubicBezTo>
                    <a:pt x="1744" y="1"/>
                    <a:pt x="1700" y="23"/>
                    <a:pt x="1658" y="69"/>
                  </a:cubicBezTo>
                  <a:lnTo>
                    <a:pt x="91" y="1811"/>
                  </a:lnTo>
                  <a:cubicBezTo>
                    <a:pt x="0" y="1811"/>
                    <a:pt x="0" y="1894"/>
                    <a:pt x="0" y="1985"/>
                  </a:cubicBezTo>
                  <a:lnTo>
                    <a:pt x="91" y="2069"/>
                  </a:lnTo>
                  <a:lnTo>
                    <a:pt x="1310" y="2682"/>
                  </a:lnTo>
                  <a:cubicBezTo>
                    <a:pt x="1394" y="2682"/>
                    <a:pt x="1484" y="2682"/>
                    <a:pt x="1568" y="2591"/>
                  </a:cubicBezTo>
                  <a:cubicBezTo>
                    <a:pt x="1568" y="2508"/>
                    <a:pt x="1568" y="2417"/>
                    <a:pt x="1484" y="2333"/>
                  </a:cubicBezTo>
                  <a:lnTo>
                    <a:pt x="439" y="1894"/>
                  </a:lnTo>
                  <a:lnTo>
                    <a:pt x="1916" y="243"/>
                  </a:lnTo>
                  <a:cubicBezTo>
                    <a:pt x="2007" y="243"/>
                    <a:pt x="2007" y="69"/>
                    <a:pt x="1916" y="69"/>
                  </a:cubicBezTo>
                  <a:cubicBezTo>
                    <a:pt x="1874" y="23"/>
                    <a:pt x="1831" y="1"/>
                    <a:pt x="1787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653;p65">
              <a:extLst>
                <a:ext uri="{FF2B5EF4-FFF2-40B4-BE49-F238E27FC236}">
                  <a16:creationId xmlns:a16="http://schemas.microsoft.com/office/drawing/2014/main" id="{5A624837-7B84-966D-E2E1-6F38619B01A6}"/>
                </a:ext>
              </a:extLst>
            </p:cNvPr>
            <p:cNvSpPr/>
            <p:nvPr/>
          </p:nvSpPr>
          <p:spPr>
            <a:xfrm>
              <a:off x="9973468" y="2772239"/>
              <a:ext cx="223995" cy="212914"/>
            </a:xfrm>
            <a:custGeom>
              <a:avLst/>
              <a:gdLst/>
              <a:ahLst/>
              <a:cxnLst/>
              <a:rect l="l" t="t" r="r" b="b"/>
              <a:pathLst>
                <a:path w="4447" h="4227" extrusionOk="0">
                  <a:moveTo>
                    <a:pt x="2150" y="1"/>
                  </a:moveTo>
                  <a:cubicBezTo>
                    <a:pt x="1137" y="1"/>
                    <a:pt x="250" y="817"/>
                    <a:pt x="91" y="1849"/>
                  </a:cubicBezTo>
                  <a:cubicBezTo>
                    <a:pt x="1" y="3068"/>
                    <a:pt x="872" y="4113"/>
                    <a:pt x="2007" y="4204"/>
                  </a:cubicBezTo>
                  <a:cubicBezTo>
                    <a:pt x="2105" y="4219"/>
                    <a:pt x="2201" y="4226"/>
                    <a:pt x="2297" y="4226"/>
                  </a:cubicBezTo>
                  <a:cubicBezTo>
                    <a:pt x="3310" y="4226"/>
                    <a:pt x="4196" y="3409"/>
                    <a:pt x="4356" y="2371"/>
                  </a:cubicBezTo>
                  <a:cubicBezTo>
                    <a:pt x="4446" y="1152"/>
                    <a:pt x="3659" y="107"/>
                    <a:pt x="2439" y="23"/>
                  </a:cubicBezTo>
                  <a:cubicBezTo>
                    <a:pt x="2342" y="8"/>
                    <a:pt x="2246" y="1"/>
                    <a:pt x="2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654;p65">
              <a:extLst>
                <a:ext uri="{FF2B5EF4-FFF2-40B4-BE49-F238E27FC236}">
                  <a16:creationId xmlns:a16="http://schemas.microsoft.com/office/drawing/2014/main" id="{3BB02EC9-C0EA-F9EA-D30B-DECF15C53C25}"/>
                </a:ext>
              </a:extLst>
            </p:cNvPr>
            <p:cNvSpPr/>
            <p:nvPr/>
          </p:nvSpPr>
          <p:spPr>
            <a:xfrm>
              <a:off x="10662476" y="2847492"/>
              <a:ext cx="228176" cy="215785"/>
            </a:xfrm>
            <a:custGeom>
              <a:avLst/>
              <a:gdLst/>
              <a:ahLst/>
              <a:cxnLst/>
              <a:rect l="l" t="t" r="r" b="b"/>
              <a:pathLst>
                <a:path w="4530" h="4284" extrusionOk="0">
                  <a:moveTo>
                    <a:pt x="2361" y="1"/>
                  </a:moveTo>
                  <a:cubicBezTo>
                    <a:pt x="1212" y="1"/>
                    <a:pt x="254" y="844"/>
                    <a:pt x="174" y="1922"/>
                  </a:cubicBezTo>
                  <a:cubicBezTo>
                    <a:pt x="0" y="3058"/>
                    <a:pt x="871" y="4103"/>
                    <a:pt x="2000" y="4278"/>
                  </a:cubicBezTo>
                  <a:cubicBezTo>
                    <a:pt x="2060" y="4282"/>
                    <a:pt x="2119" y="4284"/>
                    <a:pt x="2178" y="4284"/>
                  </a:cubicBezTo>
                  <a:cubicBezTo>
                    <a:pt x="3319" y="4284"/>
                    <a:pt x="4269" y="3521"/>
                    <a:pt x="4355" y="2361"/>
                  </a:cubicBezTo>
                  <a:cubicBezTo>
                    <a:pt x="4529" y="1226"/>
                    <a:pt x="3658" y="180"/>
                    <a:pt x="2523" y="6"/>
                  </a:cubicBezTo>
                  <a:cubicBezTo>
                    <a:pt x="2468" y="2"/>
                    <a:pt x="2414" y="1"/>
                    <a:pt x="23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655;p65">
              <a:extLst>
                <a:ext uri="{FF2B5EF4-FFF2-40B4-BE49-F238E27FC236}">
                  <a16:creationId xmlns:a16="http://schemas.microsoft.com/office/drawing/2014/main" id="{A5493B2C-FCFB-4F62-4BE2-930D2143E889}"/>
                </a:ext>
              </a:extLst>
            </p:cNvPr>
            <p:cNvSpPr/>
            <p:nvPr/>
          </p:nvSpPr>
          <p:spPr>
            <a:xfrm>
              <a:off x="10364136" y="2807750"/>
              <a:ext cx="153427" cy="84823"/>
            </a:xfrm>
            <a:custGeom>
              <a:avLst/>
              <a:gdLst/>
              <a:ahLst/>
              <a:cxnLst/>
              <a:rect l="l" t="t" r="r" b="b"/>
              <a:pathLst>
                <a:path w="3046" h="1684" extrusionOk="0">
                  <a:moveTo>
                    <a:pt x="1317" y="0"/>
                  </a:moveTo>
                  <a:cubicBezTo>
                    <a:pt x="637" y="0"/>
                    <a:pt x="75" y="320"/>
                    <a:pt x="0" y="712"/>
                  </a:cubicBezTo>
                  <a:cubicBezTo>
                    <a:pt x="0" y="1144"/>
                    <a:pt x="606" y="1583"/>
                    <a:pt x="1394" y="1666"/>
                  </a:cubicBezTo>
                  <a:cubicBezTo>
                    <a:pt x="1497" y="1678"/>
                    <a:pt x="1598" y="1684"/>
                    <a:pt x="1697" y="1684"/>
                  </a:cubicBezTo>
                  <a:cubicBezTo>
                    <a:pt x="2348" y="1684"/>
                    <a:pt x="2883" y="1435"/>
                    <a:pt x="2962" y="1060"/>
                  </a:cubicBezTo>
                  <a:cubicBezTo>
                    <a:pt x="3045" y="621"/>
                    <a:pt x="2439" y="189"/>
                    <a:pt x="1568" y="15"/>
                  </a:cubicBezTo>
                  <a:cubicBezTo>
                    <a:pt x="1483" y="5"/>
                    <a:pt x="1399" y="0"/>
                    <a:pt x="13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656;p65">
              <a:extLst>
                <a:ext uri="{FF2B5EF4-FFF2-40B4-BE49-F238E27FC236}">
                  <a16:creationId xmlns:a16="http://schemas.microsoft.com/office/drawing/2014/main" id="{79FA8F52-A0CF-22E4-16C9-04F7CA3BB12D}"/>
                </a:ext>
              </a:extLst>
            </p:cNvPr>
            <p:cNvSpPr/>
            <p:nvPr/>
          </p:nvSpPr>
          <p:spPr>
            <a:xfrm>
              <a:off x="10219171" y="2897660"/>
              <a:ext cx="425778" cy="156550"/>
            </a:xfrm>
            <a:custGeom>
              <a:avLst/>
              <a:gdLst/>
              <a:ahLst/>
              <a:cxnLst/>
              <a:rect l="l" t="t" r="r" b="b"/>
              <a:pathLst>
                <a:path w="8453" h="3108" extrusionOk="0">
                  <a:moveTo>
                    <a:pt x="504" y="1"/>
                  </a:moveTo>
                  <a:cubicBezTo>
                    <a:pt x="422" y="1"/>
                    <a:pt x="336" y="21"/>
                    <a:pt x="265" y="55"/>
                  </a:cubicBezTo>
                  <a:cubicBezTo>
                    <a:pt x="91" y="146"/>
                    <a:pt x="0" y="320"/>
                    <a:pt x="91" y="494"/>
                  </a:cubicBezTo>
                  <a:cubicBezTo>
                    <a:pt x="175" y="494"/>
                    <a:pt x="439" y="1101"/>
                    <a:pt x="1046" y="1714"/>
                  </a:cubicBezTo>
                  <a:cubicBezTo>
                    <a:pt x="1310" y="1972"/>
                    <a:pt x="1659" y="2320"/>
                    <a:pt x="2091" y="2585"/>
                  </a:cubicBezTo>
                  <a:cubicBezTo>
                    <a:pt x="2613" y="2843"/>
                    <a:pt x="3136" y="3017"/>
                    <a:pt x="3749" y="3107"/>
                  </a:cubicBezTo>
                  <a:lnTo>
                    <a:pt x="4181" y="3107"/>
                  </a:lnTo>
                  <a:cubicBezTo>
                    <a:pt x="4794" y="3107"/>
                    <a:pt x="5317" y="3017"/>
                    <a:pt x="5840" y="2843"/>
                  </a:cubicBezTo>
                  <a:cubicBezTo>
                    <a:pt x="6536" y="2585"/>
                    <a:pt x="7233" y="2146"/>
                    <a:pt x="7665" y="1797"/>
                  </a:cubicBezTo>
                  <a:cubicBezTo>
                    <a:pt x="8104" y="1540"/>
                    <a:pt x="8362" y="1275"/>
                    <a:pt x="8362" y="1191"/>
                  </a:cubicBezTo>
                  <a:cubicBezTo>
                    <a:pt x="8453" y="1101"/>
                    <a:pt x="8453" y="843"/>
                    <a:pt x="8362" y="752"/>
                  </a:cubicBezTo>
                  <a:cubicBezTo>
                    <a:pt x="8275" y="665"/>
                    <a:pt x="8188" y="622"/>
                    <a:pt x="8101" y="622"/>
                  </a:cubicBezTo>
                  <a:cubicBezTo>
                    <a:pt x="8014" y="622"/>
                    <a:pt x="7927" y="665"/>
                    <a:pt x="7839" y="752"/>
                  </a:cubicBezTo>
                  <a:cubicBezTo>
                    <a:pt x="7839" y="752"/>
                    <a:pt x="7407" y="1191"/>
                    <a:pt x="6711" y="1623"/>
                  </a:cubicBezTo>
                  <a:cubicBezTo>
                    <a:pt x="6446" y="1797"/>
                    <a:pt x="6014" y="2062"/>
                    <a:pt x="5575" y="2146"/>
                  </a:cubicBezTo>
                  <a:cubicBezTo>
                    <a:pt x="5143" y="2320"/>
                    <a:pt x="4704" y="2411"/>
                    <a:pt x="4181" y="2411"/>
                  </a:cubicBezTo>
                  <a:lnTo>
                    <a:pt x="3833" y="2411"/>
                  </a:lnTo>
                  <a:cubicBezTo>
                    <a:pt x="3310" y="2320"/>
                    <a:pt x="2878" y="2146"/>
                    <a:pt x="2439" y="1972"/>
                  </a:cubicBezTo>
                  <a:cubicBezTo>
                    <a:pt x="1917" y="1623"/>
                    <a:pt x="1485" y="1191"/>
                    <a:pt x="1136" y="843"/>
                  </a:cubicBezTo>
                  <a:cubicBezTo>
                    <a:pt x="1046" y="669"/>
                    <a:pt x="871" y="494"/>
                    <a:pt x="871" y="320"/>
                  </a:cubicBezTo>
                  <a:cubicBezTo>
                    <a:pt x="788" y="320"/>
                    <a:pt x="788" y="230"/>
                    <a:pt x="788" y="230"/>
                  </a:cubicBezTo>
                  <a:lnTo>
                    <a:pt x="788" y="146"/>
                  </a:lnTo>
                  <a:cubicBezTo>
                    <a:pt x="734" y="43"/>
                    <a:pt x="622" y="1"/>
                    <a:pt x="5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657;p65">
              <a:extLst>
                <a:ext uri="{FF2B5EF4-FFF2-40B4-BE49-F238E27FC236}">
                  <a16:creationId xmlns:a16="http://schemas.microsoft.com/office/drawing/2014/main" id="{7C53E637-3FE8-CBF4-E891-DEF8AD4AC151}"/>
                </a:ext>
              </a:extLst>
            </p:cNvPr>
            <p:cNvSpPr/>
            <p:nvPr/>
          </p:nvSpPr>
          <p:spPr>
            <a:xfrm>
              <a:off x="10232519" y="2904964"/>
              <a:ext cx="403665" cy="140482"/>
            </a:xfrm>
            <a:custGeom>
              <a:avLst/>
              <a:gdLst/>
              <a:ahLst/>
              <a:cxnLst/>
              <a:rect l="l" t="t" r="r" b="b"/>
              <a:pathLst>
                <a:path w="8014" h="2789" extrusionOk="0">
                  <a:moveTo>
                    <a:pt x="84" y="1"/>
                  </a:moveTo>
                  <a:cubicBezTo>
                    <a:pt x="0" y="85"/>
                    <a:pt x="0" y="175"/>
                    <a:pt x="0" y="259"/>
                  </a:cubicBezTo>
                  <a:cubicBezTo>
                    <a:pt x="0" y="259"/>
                    <a:pt x="258" y="872"/>
                    <a:pt x="871" y="1395"/>
                  </a:cubicBezTo>
                  <a:cubicBezTo>
                    <a:pt x="1129" y="1743"/>
                    <a:pt x="1477" y="2001"/>
                    <a:pt x="1916" y="2266"/>
                  </a:cubicBezTo>
                  <a:cubicBezTo>
                    <a:pt x="2348" y="2523"/>
                    <a:pt x="2871" y="2698"/>
                    <a:pt x="3484" y="2788"/>
                  </a:cubicBezTo>
                  <a:lnTo>
                    <a:pt x="3916" y="2788"/>
                  </a:lnTo>
                  <a:cubicBezTo>
                    <a:pt x="5052" y="2788"/>
                    <a:pt x="6007" y="2349"/>
                    <a:pt x="6794" y="1917"/>
                  </a:cubicBezTo>
                  <a:cubicBezTo>
                    <a:pt x="7491" y="1395"/>
                    <a:pt x="7923" y="956"/>
                    <a:pt x="7923" y="956"/>
                  </a:cubicBezTo>
                  <a:cubicBezTo>
                    <a:pt x="8013" y="872"/>
                    <a:pt x="8013" y="781"/>
                    <a:pt x="7923" y="698"/>
                  </a:cubicBezTo>
                  <a:cubicBezTo>
                    <a:pt x="7923" y="652"/>
                    <a:pt x="7879" y="630"/>
                    <a:pt x="7836" y="630"/>
                  </a:cubicBezTo>
                  <a:cubicBezTo>
                    <a:pt x="7792" y="630"/>
                    <a:pt x="7749" y="652"/>
                    <a:pt x="7749" y="698"/>
                  </a:cubicBezTo>
                  <a:cubicBezTo>
                    <a:pt x="7665" y="781"/>
                    <a:pt x="7226" y="1220"/>
                    <a:pt x="6529" y="1652"/>
                  </a:cubicBezTo>
                  <a:cubicBezTo>
                    <a:pt x="5832" y="2091"/>
                    <a:pt x="4878" y="2440"/>
                    <a:pt x="3916" y="2440"/>
                  </a:cubicBezTo>
                  <a:lnTo>
                    <a:pt x="3568" y="2440"/>
                  </a:lnTo>
                  <a:cubicBezTo>
                    <a:pt x="2962" y="2349"/>
                    <a:pt x="2523" y="2175"/>
                    <a:pt x="2091" y="2001"/>
                  </a:cubicBezTo>
                  <a:cubicBezTo>
                    <a:pt x="1477" y="1652"/>
                    <a:pt x="1045" y="1130"/>
                    <a:pt x="781" y="781"/>
                  </a:cubicBezTo>
                  <a:cubicBezTo>
                    <a:pt x="606" y="607"/>
                    <a:pt x="523" y="433"/>
                    <a:pt x="432" y="259"/>
                  </a:cubicBezTo>
                  <a:lnTo>
                    <a:pt x="348" y="175"/>
                  </a:lnTo>
                  <a:lnTo>
                    <a:pt x="348" y="85"/>
                  </a:lnTo>
                  <a:cubicBezTo>
                    <a:pt x="258" y="1"/>
                    <a:pt x="174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658;p65">
              <a:extLst>
                <a:ext uri="{FF2B5EF4-FFF2-40B4-BE49-F238E27FC236}">
                  <a16:creationId xmlns:a16="http://schemas.microsoft.com/office/drawing/2014/main" id="{3C4300BE-048B-85FF-C255-1052140891C6}"/>
                </a:ext>
              </a:extLst>
            </p:cNvPr>
            <p:cNvSpPr/>
            <p:nvPr/>
          </p:nvSpPr>
          <p:spPr>
            <a:xfrm>
              <a:off x="10285156" y="2702678"/>
              <a:ext cx="74447" cy="123406"/>
            </a:xfrm>
            <a:custGeom>
              <a:avLst/>
              <a:gdLst/>
              <a:ahLst/>
              <a:cxnLst/>
              <a:rect l="l" t="t" r="r" b="b"/>
              <a:pathLst>
                <a:path w="1478" h="2450" extrusionOk="0">
                  <a:moveTo>
                    <a:pt x="792" y="0"/>
                  </a:moveTo>
                  <a:cubicBezTo>
                    <a:pt x="472" y="0"/>
                    <a:pt x="168" y="495"/>
                    <a:pt x="84" y="1139"/>
                  </a:cubicBezTo>
                  <a:cubicBezTo>
                    <a:pt x="0" y="1836"/>
                    <a:pt x="258" y="2359"/>
                    <a:pt x="607" y="2449"/>
                  </a:cubicBezTo>
                  <a:cubicBezTo>
                    <a:pt x="1046" y="2449"/>
                    <a:pt x="1394" y="1927"/>
                    <a:pt x="1478" y="1313"/>
                  </a:cubicBezTo>
                  <a:cubicBezTo>
                    <a:pt x="1478" y="617"/>
                    <a:pt x="1303" y="10"/>
                    <a:pt x="871" y="10"/>
                  </a:cubicBezTo>
                  <a:cubicBezTo>
                    <a:pt x="845" y="3"/>
                    <a:pt x="818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659;p65">
              <a:extLst>
                <a:ext uri="{FF2B5EF4-FFF2-40B4-BE49-F238E27FC236}">
                  <a16:creationId xmlns:a16="http://schemas.microsoft.com/office/drawing/2014/main" id="{8B10B54F-B159-EBC3-C26D-7BDDE54AFDA9}"/>
                </a:ext>
              </a:extLst>
            </p:cNvPr>
            <p:cNvSpPr/>
            <p:nvPr/>
          </p:nvSpPr>
          <p:spPr>
            <a:xfrm>
              <a:off x="10522045" y="2724488"/>
              <a:ext cx="79031" cy="123356"/>
            </a:xfrm>
            <a:custGeom>
              <a:avLst/>
              <a:gdLst/>
              <a:ahLst/>
              <a:cxnLst/>
              <a:rect l="l" t="t" r="r" b="b"/>
              <a:pathLst>
                <a:path w="1569" h="2449" extrusionOk="0">
                  <a:moveTo>
                    <a:pt x="798" y="1"/>
                  </a:moveTo>
                  <a:cubicBezTo>
                    <a:pt x="475" y="1"/>
                    <a:pt x="169" y="498"/>
                    <a:pt x="84" y="1145"/>
                  </a:cubicBezTo>
                  <a:cubicBezTo>
                    <a:pt x="1" y="1842"/>
                    <a:pt x="259" y="2365"/>
                    <a:pt x="607" y="2448"/>
                  </a:cubicBezTo>
                  <a:cubicBezTo>
                    <a:pt x="1046" y="2448"/>
                    <a:pt x="1394" y="1926"/>
                    <a:pt x="1478" y="1319"/>
                  </a:cubicBezTo>
                  <a:cubicBezTo>
                    <a:pt x="1569" y="623"/>
                    <a:pt x="1304" y="9"/>
                    <a:pt x="872" y="9"/>
                  </a:cubicBezTo>
                  <a:cubicBezTo>
                    <a:pt x="847" y="3"/>
                    <a:pt x="823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660;p65">
              <a:extLst>
                <a:ext uri="{FF2B5EF4-FFF2-40B4-BE49-F238E27FC236}">
                  <a16:creationId xmlns:a16="http://schemas.microsoft.com/office/drawing/2014/main" id="{7BCD046E-2DF7-58F6-2A68-7F82487A06F9}"/>
                </a:ext>
              </a:extLst>
            </p:cNvPr>
            <p:cNvSpPr/>
            <p:nvPr/>
          </p:nvSpPr>
          <p:spPr>
            <a:xfrm>
              <a:off x="10236700" y="2615438"/>
              <a:ext cx="149246" cy="74447"/>
            </a:xfrm>
            <a:custGeom>
              <a:avLst/>
              <a:gdLst/>
              <a:ahLst/>
              <a:cxnLst/>
              <a:rect l="l" t="t" r="r" b="b"/>
              <a:pathLst>
                <a:path w="2963" h="1478" extrusionOk="0">
                  <a:moveTo>
                    <a:pt x="2704" y="0"/>
                  </a:moveTo>
                  <a:lnTo>
                    <a:pt x="175" y="1129"/>
                  </a:lnTo>
                  <a:cubicBezTo>
                    <a:pt x="91" y="1129"/>
                    <a:pt x="1" y="1220"/>
                    <a:pt x="91" y="1303"/>
                  </a:cubicBezTo>
                  <a:cubicBezTo>
                    <a:pt x="91" y="1478"/>
                    <a:pt x="175" y="1478"/>
                    <a:pt x="265" y="1478"/>
                  </a:cubicBezTo>
                  <a:lnTo>
                    <a:pt x="2788" y="349"/>
                  </a:lnTo>
                  <a:cubicBezTo>
                    <a:pt x="2962" y="258"/>
                    <a:pt x="2962" y="174"/>
                    <a:pt x="2962" y="84"/>
                  </a:cubicBezTo>
                  <a:cubicBezTo>
                    <a:pt x="2879" y="0"/>
                    <a:pt x="2788" y="0"/>
                    <a:pt x="2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661;p65">
              <a:extLst>
                <a:ext uri="{FF2B5EF4-FFF2-40B4-BE49-F238E27FC236}">
                  <a16:creationId xmlns:a16="http://schemas.microsoft.com/office/drawing/2014/main" id="{967353AC-C64B-68E8-A379-B7D231FB84C3}"/>
                </a:ext>
              </a:extLst>
            </p:cNvPr>
            <p:cNvSpPr/>
            <p:nvPr/>
          </p:nvSpPr>
          <p:spPr>
            <a:xfrm>
              <a:off x="10543805" y="2641731"/>
              <a:ext cx="145015" cy="85176"/>
            </a:xfrm>
            <a:custGeom>
              <a:avLst/>
              <a:gdLst/>
              <a:ahLst/>
              <a:cxnLst/>
              <a:rect l="l" t="t" r="r" b="b"/>
              <a:pathLst>
                <a:path w="2879" h="1691" extrusionOk="0">
                  <a:moveTo>
                    <a:pt x="266" y="1"/>
                  </a:moveTo>
                  <a:cubicBezTo>
                    <a:pt x="175" y="1"/>
                    <a:pt x="91" y="1"/>
                    <a:pt x="91" y="85"/>
                  </a:cubicBezTo>
                  <a:cubicBezTo>
                    <a:pt x="1" y="175"/>
                    <a:pt x="91" y="259"/>
                    <a:pt x="175" y="349"/>
                  </a:cubicBezTo>
                  <a:lnTo>
                    <a:pt x="2614" y="1652"/>
                  </a:lnTo>
                  <a:cubicBezTo>
                    <a:pt x="2641" y="1679"/>
                    <a:pt x="2667" y="1690"/>
                    <a:pt x="2690" y="1690"/>
                  </a:cubicBezTo>
                  <a:cubicBezTo>
                    <a:pt x="2747" y="1690"/>
                    <a:pt x="2788" y="1628"/>
                    <a:pt x="2788" y="1569"/>
                  </a:cubicBezTo>
                  <a:cubicBezTo>
                    <a:pt x="2879" y="1478"/>
                    <a:pt x="2788" y="1395"/>
                    <a:pt x="2788" y="139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662;p65">
              <a:extLst>
                <a:ext uri="{FF2B5EF4-FFF2-40B4-BE49-F238E27FC236}">
                  <a16:creationId xmlns:a16="http://schemas.microsoft.com/office/drawing/2014/main" id="{D6A2FA98-8FBC-4C91-3C65-A13889BE7126}"/>
                </a:ext>
              </a:extLst>
            </p:cNvPr>
            <p:cNvSpPr/>
            <p:nvPr/>
          </p:nvSpPr>
          <p:spPr>
            <a:xfrm>
              <a:off x="9572625" y="2004350"/>
              <a:ext cx="1923076" cy="915374"/>
            </a:xfrm>
            <a:custGeom>
              <a:avLst/>
              <a:gdLst/>
              <a:ahLst/>
              <a:cxnLst/>
              <a:rect l="l" t="t" r="r" b="b"/>
              <a:pathLst>
                <a:path w="38179" h="18173" extrusionOk="0">
                  <a:moveTo>
                    <a:pt x="16986" y="1"/>
                  </a:moveTo>
                  <a:cubicBezTo>
                    <a:pt x="12918" y="1"/>
                    <a:pt x="12230" y="2203"/>
                    <a:pt x="12230" y="2203"/>
                  </a:cubicBezTo>
                  <a:cubicBezTo>
                    <a:pt x="11903" y="2093"/>
                    <a:pt x="11611" y="2046"/>
                    <a:pt x="11351" y="2046"/>
                  </a:cubicBezTo>
                  <a:cubicBezTo>
                    <a:pt x="9740" y="2046"/>
                    <a:pt x="9352" y="3854"/>
                    <a:pt x="9352" y="3854"/>
                  </a:cubicBezTo>
                  <a:cubicBezTo>
                    <a:pt x="8415" y="3586"/>
                    <a:pt x="7607" y="3465"/>
                    <a:pt x="6915" y="3465"/>
                  </a:cubicBezTo>
                  <a:cubicBezTo>
                    <a:pt x="1" y="3465"/>
                    <a:pt x="4619" y="15618"/>
                    <a:pt x="6699" y="15618"/>
                  </a:cubicBezTo>
                  <a:cubicBezTo>
                    <a:pt x="6713" y="15618"/>
                    <a:pt x="6726" y="15617"/>
                    <a:pt x="6739" y="15616"/>
                  </a:cubicBezTo>
                  <a:cubicBezTo>
                    <a:pt x="7784" y="15352"/>
                    <a:pt x="8920" y="14397"/>
                    <a:pt x="11359" y="9080"/>
                  </a:cubicBezTo>
                  <a:cubicBezTo>
                    <a:pt x="11359" y="9080"/>
                    <a:pt x="15259" y="11303"/>
                    <a:pt x="20411" y="11303"/>
                  </a:cubicBezTo>
                  <a:cubicBezTo>
                    <a:pt x="21792" y="11303"/>
                    <a:pt x="23263" y="11144"/>
                    <a:pt x="24773" y="10739"/>
                  </a:cubicBezTo>
                  <a:cubicBezTo>
                    <a:pt x="25818" y="16487"/>
                    <a:pt x="26689" y="17707"/>
                    <a:pt x="27644" y="18139"/>
                  </a:cubicBezTo>
                  <a:cubicBezTo>
                    <a:pt x="27704" y="18162"/>
                    <a:pt x="27771" y="18173"/>
                    <a:pt x="27843" y="18173"/>
                  </a:cubicBezTo>
                  <a:cubicBezTo>
                    <a:pt x="30207" y="18173"/>
                    <a:pt x="38179" y="6112"/>
                    <a:pt x="28402" y="6112"/>
                  </a:cubicBezTo>
                  <a:cubicBezTo>
                    <a:pt x="28269" y="6112"/>
                    <a:pt x="28132" y="6114"/>
                    <a:pt x="27992" y="6119"/>
                  </a:cubicBezTo>
                  <a:cubicBezTo>
                    <a:pt x="27992" y="6119"/>
                    <a:pt x="28076" y="3845"/>
                    <a:pt x="25806" y="3845"/>
                  </a:cubicBezTo>
                  <a:cubicBezTo>
                    <a:pt x="25725" y="3845"/>
                    <a:pt x="25640" y="3848"/>
                    <a:pt x="25553" y="3854"/>
                  </a:cubicBezTo>
                  <a:cubicBezTo>
                    <a:pt x="25553" y="3854"/>
                    <a:pt x="24250" y="809"/>
                    <a:pt x="18676" y="112"/>
                  </a:cubicBezTo>
                  <a:cubicBezTo>
                    <a:pt x="18056" y="35"/>
                    <a:pt x="17495" y="1"/>
                    <a:pt x="16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48"/>
          <p:cNvSpPr/>
          <p:nvPr/>
        </p:nvSpPr>
        <p:spPr>
          <a:xfrm>
            <a:off x="578869" y="462381"/>
            <a:ext cx="1453933" cy="1270966"/>
          </a:xfrm>
          <a:custGeom>
            <a:avLst/>
            <a:gdLst/>
            <a:ahLst/>
            <a:cxnLst/>
            <a:rect l="l" t="t" r="r" b="b"/>
            <a:pathLst>
              <a:path w="72362" h="63303" extrusionOk="0">
                <a:moveTo>
                  <a:pt x="40861" y="1"/>
                </a:moveTo>
                <a:cubicBezTo>
                  <a:pt x="40489" y="1"/>
                  <a:pt x="40122" y="10"/>
                  <a:pt x="39759" y="28"/>
                </a:cubicBezTo>
                <a:cubicBezTo>
                  <a:pt x="32268" y="362"/>
                  <a:pt x="19749" y="3679"/>
                  <a:pt x="19749" y="3679"/>
                </a:cubicBezTo>
                <a:cubicBezTo>
                  <a:pt x="19749" y="3679"/>
                  <a:pt x="11888" y="8186"/>
                  <a:pt x="7193" y="14783"/>
                </a:cubicBezTo>
                <a:cubicBezTo>
                  <a:pt x="2498" y="21377"/>
                  <a:pt x="0" y="35760"/>
                  <a:pt x="1902" y="41871"/>
                </a:cubicBezTo>
                <a:cubicBezTo>
                  <a:pt x="3801" y="47982"/>
                  <a:pt x="11328" y="58453"/>
                  <a:pt x="17403" y="60317"/>
                </a:cubicBezTo>
                <a:cubicBezTo>
                  <a:pt x="21363" y="61555"/>
                  <a:pt x="34217" y="63302"/>
                  <a:pt x="44105" y="63302"/>
                </a:cubicBezTo>
                <a:cubicBezTo>
                  <a:pt x="49377" y="63302"/>
                  <a:pt x="53806" y="62805"/>
                  <a:pt x="55594" y="61470"/>
                </a:cubicBezTo>
                <a:cubicBezTo>
                  <a:pt x="60700" y="57634"/>
                  <a:pt x="72362" y="48727"/>
                  <a:pt x="72362" y="41051"/>
                </a:cubicBezTo>
                <a:cubicBezTo>
                  <a:pt x="72362" y="33414"/>
                  <a:pt x="67109" y="11987"/>
                  <a:pt x="61967" y="7629"/>
                </a:cubicBezTo>
                <a:cubicBezTo>
                  <a:pt x="57074" y="3445"/>
                  <a:pt x="48164" y="1"/>
                  <a:pt x="40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48"/>
          <p:cNvSpPr/>
          <p:nvPr/>
        </p:nvSpPr>
        <p:spPr>
          <a:xfrm>
            <a:off x="2609287" y="2270050"/>
            <a:ext cx="404175" cy="515975"/>
          </a:xfrm>
          <a:custGeom>
            <a:avLst/>
            <a:gdLst/>
            <a:ahLst/>
            <a:cxnLst/>
            <a:rect l="l" t="t" r="r" b="b"/>
            <a:pathLst>
              <a:path w="16167" h="20639" extrusionOk="0">
                <a:moveTo>
                  <a:pt x="457" y="20639"/>
                </a:moveTo>
                <a:lnTo>
                  <a:pt x="457" y="20639"/>
                </a:lnTo>
                <a:lnTo>
                  <a:pt x="457" y="20639"/>
                </a:lnTo>
                <a:close/>
                <a:moveTo>
                  <a:pt x="457" y="20639"/>
                </a:moveTo>
                <a:lnTo>
                  <a:pt x="457" y="20639"/>
                </a:lnTo>
                <a:lnTo>
                  <a:pt x="457" y="20639"/>
                </a:lnTo>
                <a:close/>
                <a:moveTo>
                  <a:pt x="309" y="20639"/>
                </a:moveTo>
                <a:lnTo>
                  <a:pt x="457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149" y="20639"/>
                </a:moveTo>
                <a:lnTo>
                  <a:pt x="30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" y="20639"/>
                </a:moveTo>
                <a:lnTo>
                  <a:pt x="149" y="20639"/>
                </a:lnTo>
                <a:lnTo>
                  <a:pt x="1" y="20639"/>
                </a:lnTo>
                <a:close/>
                <a:moveTo>
                  <a:pt x="16166" y="4781"/>
                </a:moveTo>
                <a:lnTo>
                  <a:pt x="16166" y="4781"/>
                </a:lnTo>
                <a:lnTo>
                  <a:pt x="16166" y="4781"/>
                </a:lnTo>
                <a:lnTo>
                  <a:pt x="16166" y="4781"/>
                </a:lnTo>
                <a:close/>
                <a:moveTo>
                  <a:pt x="16166" y="4781"/>
                </a:moveTo>
                <a:lnTo>
                  <a:pt x="16166" y="4781"/>
                </a:lnTo>
                <a:lnTo>
                  <a:pt x="16166" y="4781"/>
                </a:lnTo>
                <a:close/>
                <a:moveTo>
                  <a:pt x="16166" y="4781"/>
                </a:moveTo>
                <a:lnTo>
                  <a:pt x="16166" y="4781"/>
                </a:lnTo>
                <a:lnTo>
                  <a:pt x="16166" y="4781"/>
                </a:lnTo>
                <a:close/>
                <a:moveTo>
                  <a:pt x="16166" y="4621"/>
                </a:moveTo>
                <a:lnTo>
                  <a:pt x="16166" y="478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473"/>
                </a:moveTo>
                <a:lnTo>
                  <a:pt x="16166" y="4621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313"/>
                </a:moveTo>
                <a:lnTo>
                  <a:pt x="16166" y="4473"/>
                </a:lnTo>
                <a:lnTo>
                  <a:pt x="16166" y="4313"/>
                </a:lnTo>
                <a:close/>
                <a:moveTo>
                  <a:pt x="16166" y="4313"/>
                </a:moveTo>
                <a:lnTo>
                  <a:pt x="16166" y="4313"/>
                </a:lnTo>
                <a:lnTo>
                  <a:pt x="16166" y="4313"/>
                </a:lnTo>
                <a:close/>
                <a:moveTo>
                  <a:pt x="16166" y="4313"/>
                </a:moveTo>
                <a:lnTo>
                  <a:pt x="16166" y="4313"/>
                </a:lnTo>
                <a:lnTo>
                  <a:pt x="16166" y="4313"/>
                </a:lnTo>
                <a:close/>
                <a:moveTo>
                  <a:pt x="16166" y="4313"/>
                </a:moveTo>
                <a:lnTo>
                  <a:pt x="16166" y="4313"/>
                </a:lnTo>
                <a:lnTo>
                  <a:pt x="16166" y="4313"/>
                </a:lnTo>
                <a:close/>
                <a:moveTo>
                  <a:pt x="16166" y="4165"/>
                </a:moveTo>
                <a:lnTo>
                  <a:pt x="16166" y="4313"/>
                </a:lnTo>
                <a:lnTo>
                  <a:pt x="16166" y="4165"/>
                </a:lnTo>
                <a:close/>
                <a:moveTo>
                  <a:pt x="15550" y="160"/>
                </a:moveTo>
                <a:cubicBezTo>
                  <a:pt x="15858" y="1392"/>
                  <a:pt x="16166" y="2772"/>
                  <a:pt x="16166" y="4165"/>
                </a:cubicBezTo>
                <a:cubicBezTo>
                  <a:pt x="16166" y="2772"/>
                  <a:pt x="15858" y="1392"/>
                  <a:pt x="15550" y="160"/>
                </a:cubicBezTo>
                <a:close/>
                <a:moveTo>
                  <a:pt x="15550" y="0"/>
                </a:moveTo>
                <a:lnTo>
                  <a:pt x="15550" y="16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close/>
              </a:path>
            </a:pathLst>
          </a:custGeom>
          <a:solidFill>
            <a:srgbClr val="FEE3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48"/>
          <p:cNvSpPr/>
          <p:nvPr/>
        </p:nvSpPr>
        <p:spPr>
          <a:xfrm>
            <a:off x="1089998" y="1036201"/>
            <a:ext cx="92450" cy="92450"/>
          </a:xfrm>
          <a:custGeom>
            <a:avLst/>
            <a:gdLst/>
            <a:ahLst/>
            <a:cxnLst/>
            <a:rect l="l" t="t" r="r" b="b"/>
            <a:pathLst>
              <a:path w="3698" h="3698" extrusionOk="0">
                <a:moveTo>
                  <a:pt x="1849" y="1"/>
                </a:moveTo>
                <a:cubicBezTo>
                  <a:pt x="777" y="1"/>
                  <a:pt x="1" y="777"/>
                  <a:pt x="1" y="1849"/>
                </a:cubicBezTo>
                <a:cubicBezTo>
                  <a:pt x="1" y="2933"/>
                  <a:pt x="777" y="3697"/>
                  <a:pt x="1849" y="3697"/>
                </a:cubicBezTo>
                <a:cubicBezTo>
                  <a:pt x="2773" y="3697"/>
                  <a:pt x="3697" y="2933"/>
                  <a:pt x="3697" y="1849"/>
                </a:cubicBezTo>
                <a:cubicBezTo>
                  <a:pt x="3697" y="777"/>
                  <a:pt x="2773" y="1"/>
                  <a:pt x="184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8" name="Google Shape;908;p48"/>
          <p:cNvGrpSpPr/>
          <p:nvPr/>
        </p:nvGrpSpPr>
        <p:grpSpPr>
          <a:xfrm>
            <a:off x="874585" y="703264"/>
            <a:ext cx="862500" cy="789200"/>
            <a:chOff x="2703975" y="2073025"/>
            <a:chExt cx="862500" cy="789200"/>
          </a:xfrm>
        </p:grpSpPr>
        <p:sp>
          <p:nvSpPr>
            <p:cNvPr id="909" name="Google Shape;909;p48"/>
            <p:cNvSpPr/>
            <p:nvPr/>
          </p:nvSpPr>
          <p:spPr>
            <a:xfrm>
              <a:off x="2703975" y="2073025"/>
              <a:ext cx="789200" cy="789200"/>
            </a:xfrm>
            <a:custGeom>
              <a:avLst/>
              <a:gdLst/>
              <a:ahLst/>
              <a:cxnLst/>
              <a:rect l="l" t="t" r="r" b="b"/>
              <a:pathLst>
                <a:path w="31568" h="31568" extrusionOk="0">
                  <a:moveTo>
                    <a:pt x="15858" y="0"/>
                  </a:moveTo>
                  <a:cubicBezTo>
                    <a:pt x="7085" y="0"/>
                    <a:pt x="0" y="6925"/>
                    <a:pt x="0" y="15710"/>
                  </a:cubicBezTo>
                  <a:cubicBezTo>
                    <a:pt x="0" y="24483"/>
                    <a:pt x="7085" y="31568"/>
                    <a:pt x="15858" y="31568"/>
                  </a:cubicBezTo>
                  <a:cubicBezTo>
                    <a:pt x="24483" y="31568"/>
                    <a:pt x="31567" y="24483"/>
                    <a:pt x="31567" y="15710"/>
                  </a:cubicBezTo>
                  <a:cubicBezTo>
                    <a:pt x="31567" y="6925"/>
                    <a:pt x="24483" y="0"/>
                    <a:pt x="158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8"/>
            <p:cNvSpPr/>
            <p:nvPr/>
          </p:nvSpPr>
          <p:spPr>
            <a:xfrm>
              <a:off x="2892475" y="2096125"/>
              <a:ext cx="600700" cy="766100"/>
            </a:xfrm>
            <a:custGeom>
              <a:avLst/>
              <a:gdLst/>
              <a:ahLst/>
              <a:cxnLst/>
              <a:rect l="l" t="t" r="r" b="b"/>
              <a:pathLst>
                <a:path w="24028" h="30644" extrusionOk="0">
                  <a:moveTo>
                    <a:pt x="13554" y="0"/>
                  </a:moveTo>
                  <a:cubicBezTo>
                    <a:pt x="18175" y="2773"/>
                    <a:pt x="21107" y="7701"/>
                    <a:pt x="21107" y="13394"/>
                  </a:cubicBezTo>
                  <a:cubicBezTo>
                    <a:pt x="21107" y="22179"/>
                    <a:pt x="14170" y="29103"/>
                    <a:pt x="5398" y="29103"/>
                  </a:cubicBezTo>
                  <a:cubicBezTo>
                    <a:pt x="3549" y="29103"/>
                    <a:pt x="1701" y="28795"/>
                    <a:pt x="1" y="28179"/>
                  </a:cubicBezTo>
                  <a:lnTo>
                    <a:pt x="1" y="28179"/>
                  </a:lnTo>
                  <a:cubicBezTo>
                    <a:pt x="2317" y="29719"/>
                    <a:pt x="5090" y="30496"/>
                    <a:pt x="7862" y="30644"/>
                  </a:cubicBezTo>
                  <a:lnTo>
                    <a:pt x="8318" y="30644"/>
                  </a:lnTo>
                  <a:cubicBezTo>
                    <a:pt x="16943" y="30644"/>
                    <a:pt x="24027" y="23559"/>
                    <a:pt x="24027" y="14786"/>
                  </a:cubicBezTo>
                  <a:lnTo>
                    <a:pt x="24027" y="14626"/>
                  </a:lnTo>
                  <a:lnTo>
                    <a:pt x="24027" y="14478"/>
                  </a:lnTo>
                  <a:lnTo>
                    <a:pt x="24027" y="14318"/>
                  </a:lnTo>
                  <a:lnTo>
                    <a:pt x="24027" y="14170"/>
                  </a:lnTo>
                  <a:cubicBezTo>
                    <a:pt x="24027" y="12777"/>
                    <a:pt x="23719" y="11397"/>
                    <a:pt x="23411" y="10165"/>
                  </a:cubicBezTo>
                  <a:lnTo>
                    <a:pt x="23411" y="10005"/>
                  </a:lnTo>
                  <a:cubicBezTo>
                    <a:pt x="21871" y="5237"/>
                    <a:pt x="18175" y="1540"/>
                    <a:pt x="13554" y="0"/>
                  </a:cubicBezTo>
                  <a:close/>
                </a:path>
              </a:pathLst>
            </a:custGeom>
            <a:solidFill>
              <a:srgbClr val="FA9D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8"/>
            <p:cNvSpPr/>
            <p:nvPr/>
          </p:nvSpPr>
          <p:spPr>
            <a:xfrm>
              <a:off x="2888775" y="2596675"/>
              <a:ext cx="88450" cy="92425"/>
            </a:xfrm>
            <a:custGeom>
              <a:avLst/>
              <a:gdLst/>
              <a:ahLst/>
              <a:cxnLst/>
              <a:rect l="l" t="t" r="r" b="b"/>
              <a:pathLst>
                <a:path w="3538" h="3697" extrusionOk="0">
                  <a:moveTo>
                    <a:pt x="1689" y="0"/>
                  </a:moveTo>
                  <a:cubicBezTo>
                    <a:pt x="765" y="0"/>
                    <a:pt x="1" y="764"/>
                    <a:pt x="1" y="1849"/>
                  </a:cubicBezTo>
                  <a:cubicBezTo>
                    <a:pt x="1" y="2773"/>
                    <a:pt x="765" y="3697"/>
                    <a:pt x="1689" y="3697"/>
                  </a:cubicBezTo>
                  <a:cubicBezTo>
                    <a:pt x="2773" y="3697"/>
                    <a:pt x="3537" y="2773"/>
                    <a:pt x="3537" y="1849"/>
                  </a:cubicBezTo>
                  <a:cubicBezTo>
                    <a:pt x="3537" y="764"/>
                    <a:pt x="2773" y="0"/>
                    <a:pt x="16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8"/>
            <p:cNvSpPr/>
            <p:nvPr/>
          </p:nvSpPr>
          <p:spPr>
            <a:xfrm>
              <a:off x="2969500" y="2731275"/>
              <a:ext cx="46225" cy="50250"/>
            </a:xfrm>
            <a:custGeom>
              <a:avLst/>
              <a:gdLst/>
              <a:ahLst/>
              <a:cxnLst/>
              <a:rect l="l" t="t" r="r" b="b"/>
              <a:pathLst>
                <a:path w="1849" h="2010" extrusionOk="0">
                  <a:moveTo>
                    <a:pt x="924" y="1"/>
                  </a:moveTo>
                  <a:cubicBezTo>
                    <a:pt x="308" y="1"/>
                    <a:pt x="0" y="469"/>
                    <a:pt x="0" y="925"/>
                  </a:cubicBezTo>
                  <a:cubicBezTo>
                    <a:pt x="0" y="1541"/>
                    <a:pt x="308" y="2009"/>
                    <a:pt x="924" y="2009"/>
                  </a:cubicBezTo>
                  <a:cubicBezTo>
                    <a:pt x="1392" y="2009"/>
                    <a:pt x="1848" y="1541"/>
                    <a:pt x="1848" y="925"/>
                  </a:cubicBezTo>
                  <a:cubicBezTo>
                    <a:pt x="1848" y="469"/>
                    <a:pt x="1392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8"/>
            <p:cNvSpPr/>
            <p:nvPr/>
          </p:nvSpPr>
          <p:spPr>
            <a:xfrm>
              <a:off x="2969500" y="2173125"/>
              <a:ext cx="46225" cy="46225"/>
            </a:xfrm>
            <a:custGeom>
              <a:avLst/>
              <a:gdLst/>
              <a:ahLst/>
              <a:cxnLst/>
              <a:rect l="l" t="t" r="r" b="b"/>
              <a:pathLst>
                <a:path w="1849" h="1849" extrusionOk="0">
                  <a:moveTo>
                    <a:pt x="924" y="1"/>
                  </a:moveTo>
                  <a:cubicBezTo>
                    <a:pt x="308" y="1"/>
                    <a:pt x="0" y="309"/>
                    <a:pt x="0" y="925"/>
                  </a:cubicBezTo>
                  <a:cubicBezTo>
                    <a:pt x="0" y="1381"/>
                    <a:pt x="308" y="1849"/>
                    <a:pt x="924" y="1849"/>
                  </a:cubicBezTo>
                  <a:cubicBezTo>
                    <a:pt x="1392" y="1849"/>
                    <a:pt x="1848" y="1381"/>
                    <a:pt x="1848" y="925"/>
                  </a:cubicBezTo>
                  <a:cubicBezTo>
                    <a:pt x="1848" y="309"/>
                    <a:pt x="1392" y="1"/>
                    <a:pt x="9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8"/>
            <p:cNvSpPr/>
            <p:nvPr/>
          </p:nvSpPr>
          <p:spPr>
            <a:xfrm>
              <a:off x="2800075" y="2492550"/>
              <a:ext cx="46225" cy="46250"/>
            </a:xfrm>
            <a:custGeom>
              <a:avLst/>
              <a:gdLst/>
              <a:ahLst/>
              <a:cxnLst/>
              <a:rect l="l" t="t" r="r" b="b"/>
              <a:pathLst>
                <a:path w="1849" h="1850" extrusionOk="0">
                  <a:moveTo>
                    <a:pt x="925" y="1"/>
                  </a:moveTo>
                  <a:cubicBezTo>
                    <a:pt x="469" y="1"/>
                    <a:pt x="0" y="469"/>
                    <a:pt x="0" y="925"/>
                  </a:cubicBezTo>
                  <a:cubicBezTo>
                    <a:pt x="0" y="1393"/>
                    <a:pt x="469" y="1849"/>
                    <a:pt x="925" y="1849"/>
                  </a:cubicBezTo>
                  <a:cubicBezTo>
                    <a:pt x="1393" y="1849"/>
                    <a:pt x="1849" y="1393"/>
                    <a:pt x="1849" y="925"/>
                  </a:cubicBezTo>
                  <a:cubicBezTo>
                    <a:pt x="1849" y="469"/>
                    <a:pt x="1393" y="1"/>
                    <a:pt x="9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48"/>
            <p:cNvSpPr/>
            <p:nvPr/>
          </p:nvSpPr>
          <p:spPr>
            <a:xfrm>
              <a:off x="3015700" y="2673675"/>
              <a:ext cx="23125" cy="26825"/>
            </a:xfrm>
            <a:custGeom>
              <a:avLst/>
              <a:gdLst/>
              <a:ahLst/>
              <a:cxnLst/>
              <a:rect l="l" t="t" r="r" b="b"/>
              <a:pathLst>
                <a:path w="925" h="1073" extrusionOk="0">
                  <a:moveTo>
                    <a:pt x="469" y="1"/>
                  </a:moveTo>
                  <a:cubicBezTo>
                    <a:pt x="161" y="1"/>
                    <a:pt x="0" y="309"/>
                    <a:pt x="0" y="617"/>
                  </a:cubicBezTo>
                  <a:cubicBezTo>
                    <a:pt x="0" y="765"/>
                    <a:pt x="161" y="1073"/>
                    <a:pt x="469" y="1073"/>
                  </a:cubicBezTo>
                  <a:cubicBezTo>
                    <a:pt x="777" y="1073"/>
                    <a:pt x="924" y="765"/>
                    <a:pt x="924" y="617"/>
                  </a:cubicBezTo>
                  <a:cubicBezTo>
                    <a:pt x="924" y="309"/>
                    <a:pt x="777" y="1"/>
                    <a:pt x="4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48"/>
            <p:cNvSpPr/>
            <p:nvPr/>
          </p:nvSpPr>
          <p:spPr>
            <a:xfrm>
              <a:off x="2827175" y="2346250"/>
              <a:ext cx="11425" cy="11725"/>
            </a:xfrm>
            <a:custGeom>
              <a:avLst/>
              <a:gdLst/>
              <a:ahLst/>
              <a:cxnLst/>
              <a:rect l="l" t="t" r="r" b="b"/>
              <a:pathLst>
                <a:path w="457" h="469" extrusionOk="0">
                  <a:moveTo>
                    <a:pt x="309" y="0"/>
                  </a:moveTo>
                  <a:cubicBezTo>
                    <a:pt x="149" y="0"/>
                    <a:pt x="1" y="160"/>
                    <a:pt x="1" y="308"/>
                  </a:cubicBezTo>
                  <a:cubicBezTo>
                    <a:pt x="1" y="468"/>
                    <a:pt x="149" y="468"/>
                    <a:pt x="309" y="468"/>
                  </a:cubicBezTo>
                  <a:cubicBezTo>
                    <a:pt x="457" y="468"/>
                    <a:pt x="457" y="468"/>
                    <a:pt x="457" y="308"/>
                  </a:cubicBezTo>
                  <a:cubicBezTo>
                    <a:pt x="457" y="160"/>
                    <a:pt x="457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2784675" y="2458050"/>
              <a:ext cx="11725" cy="15425"/>
            </a:xfrm>
            <a:custGeom>
              <a:avLst/>
              <a:gdLst/>
              <a:ahLst/>
              <a:cxnLst/>
              <a:rect l="l" t="t" r="r" b="b"/>
              <a:pathLst>
                <a:path w="469" h="617" extrusionOk="0">
                  <a:moveTo>
                    <a:pt x="308" y="1"/>
                  </a:moveTo>
                  <a:cubicBezTo>
                    <a:pt x="161" y="1"/>
                    <a:pt x="0" y="149"/>
                    <a:pt x="0" y="309"/>
                  </a:cubicBezTo>
                  <a:cubicBezTo>
                    <a:pt x="0" y="457"/>
                    <a:pt x="161" y="617"/>
                    <a:pt x="308" y="617"/>
                  </a:cubicBezTo>
                  <a:cubicBezTo>
                    <a:pt x="469" y="617"/>
                    <a:pt x="469" y="457"/>
                    <a:pt x="469" y="309"/>
                  </a:cubicBezTo>
                  <a:cubicBezTo>
                    <a:pt x="469" y="149"/>
                    <a:pt x="469" y="1"/>
                    <a:pt x="30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8"/>
            <p:cNvSpPr/>
            <p:nvPr/>
          </p:nvSpPr>
          <p:spPr>
            <a:xfrm>
              <a:off x="3035100" y="2635175"/>
              <a:ext cx="11425" cy="11425"/>
            </a:xfrm>
            <a:custGeom>
              <a:avLst/>
              <a:gdLst/>
              <a:ahLst/>
              <a:cxnLst/>
              <a:rect l="l" t="t" r="r" b="b"/>
              <a:pathLst>
                <a:path w="457" h="457" extrusionOk="0">
                  <a:moveTo>
                    <a:pt x="148" y="1"/>
                  </a:moveTo>
                  <a:cubicBezTo>
                    <a:pt x="1" y="1"/>
                    <a:pt x="1" y="149"/>
                    <a:pt x="1" y="309"/>
                  </a:cubicBezTo>
                  <a:cubicBezTo>
                    <a:pt x="1" y="457"/>
                    <a:pt x="1" y="457"/>
                    <a:pt x="148" y="457"/>
                  </a:cubicBezTo>
                  <a:cubicBezTo>
                    <a:pt x="309" y="457"/>
                    <a:pt x="457" y="457"/>
                    <a:pt x="457" y="309"/>
                  </a:cubicBezTo>
                  <a:cubicBezTo>
                    <a:pt x="457" y="149"/>
                    <a:pt x="309" y="1"/>
                    <a:pt x="1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8"/>
            <p:cNvSpPr/>
            <p:nvPr/>
          </p:nvSpPr>
          <p:spPr>
            <a:xfrm>
              <a:off x="3038800" y="2792900"/>
              <a:ext cx="15425" cy="11725"/>
            </a:xfrm>
            <a:custGeom>
              <a:avLst/>
              <a:gdLst/>
              <a:ahLst/>
              <a:cxnLst/>
              <a:rect l="l" t="t" r="r" b="b"/>
              <a:pathLst>
                <a:path w="617" h="469" extrusionOk="0">
                  <a:moveTo>
                    <a:pt x="309" y="0"/>
                  </a:moveTo>
                  <a:cubicBezTo>
                    <a:pt x="161" y="0"/>
                    <a:pt x="0" y="160"/>
                    <a:pt x="0" y="308"/>
                  </a:cubicBezTo>
                  <a:cubicBezTo>
                    <a:pt x="0" y="308"/>
                    <a:pt x="161" y="468"/>
                    <a:pt x="309" y="468"/>
                  </a:cubicBezTo>
                  <a:cubicBezTo>
                    <a:pt x="469" y="468"/>
                    <a:pt x="617" y="308"/>
                    <a:pt x="617" y="308"/>
                  </a:cubicBezTo>
                  <a:cubicBezTo>
                    <a:pt x="617" y="160"/>
                    <a:pt x="469" y="0"/>
                    <a:pt x="3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3089000" y="2146025"/>
              <a:ext cx="11425" cy="11725"/>
            </a:xfrm>
            <a:custGeom>
              <a:avLst/>
              <a:gdLst/>
              <a:ahLst/>
              <a:cxnLst/>
              <a:rect l="l" t="t" r="r" b="b"/>
              <a:pathLst>
                <a:path w="457" h="469" extrusionOk="0">
                  <a:moveTo>
                    <a:pt x="149" y="0"/>
                  </a:moveTo>
                  <a:cubicBezTo>
                    <a:pt x="1" y="0"/>
                    <a:pt x="1" y="0"/>
                    <a:pt x="1" y="160"/>
                  </a:cubicBezTo>
                  <a:cubicBezTo>
                    <a:pt x="1" y="308"/>
                    <a:pt x="1" y="468"/>
                    <a:pt x="149" y="468"/>
                  </a:cubicBezTo>
                  <a:cubicBezTo>
                    <a:pt x="309" y="468"/>
                    <a:pt x="457" y="308"/>
                    <a:pt x="457" y="160"/>
                  </a:cubicBezTo>
                  <a:cubicBezTo>
                    <a:pt x="457" y="0"/>
                    <a:pt x="309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48"/>
            <p:cNvSpPr/>
            <p:nvPr/>
          </p:nvSpPr>
          <p:spPr>
            <a:xfrm>
              <a:off x="2873375" y="2199925"/>
              <a:ext cx="26825" cy="27125"/>
            </a:xfrm>
            <a:custGeom>
              <a:avLst/>
              <a:gdLst/>
              <a:ahLst/>
              <a:cxnLst/>
              <a:rect l="l" t="t" r="r" b="b"/>
              <a:pathLst>
                <a:path w="1073" h="1085" extrusionOk="0">
                  <a:moveTo>
                    <a:pt x="617" y="1"/>
                  </a:moveTo>
                  <a:cubicBezTo>
                    <a:pt x="309" y="1"/>
                    <a:pt x="1" y="309"/>
                    <a:pt x="1" y="469"/>
                  </a:cubicBezTo>
                  <a:cubicBezTo>
                    <a:pt x="1" y="777"/>
                    <a:pt x="309" y="1085"/>
                    <a:pt x="617" y="1085"/>
                  </a:cubicBezTo>
                  <a:cubicBezTo>
                    <a:pt x="765" y="1085"/>
                    <a:pt x="1073" y="777"/>
                    <a:pt x="1073" y="469"/>
                  </a:cubicBezTo>
                  <a:cubicBezTo>
                    <a:pt x="1073" y="309"/>
                    <a:pt x="765" y="1"/>
                    <a:pt x="61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48"/>
            <p:cNvSpPr/>
            <p:nvPr/>
          </p:nvSpPr>
          <p:spPr>
            <a:xfrm>
              <a:off x="2796375" y="2581275"/>
              <a:ext cx="26825" cy="26825"/>
            </a:xfrm>
            <a:custGeom>
              <a:avLst/>
              <a:gdLst/>
              <a:ahLst/>
              <a:cxnLst/>
              <a:rect l="l" t="t" r="r" b="b"/>
              <a:pathLst>
                <a:path w="1073" h="1073" extrusionOk="0">
                  <a:moveTo>
                    <a:pt x="617" y="0"/>
                  </a:moveTo>
                  <a:cubicBezTo>
                    <a:pt x="309" y="0"/>
                    <a:pt x="1" y="308"/>
                    <a:pt x="1" y="616"/>
                  </a:cubicBezTo>
                  <a:cubicBezTo>
                    <a:pt x="1" y="764"/>
                    <a:pt x="309" y="1072"/>
                    <a:pt x="617" y="1072"/>
                  </a:cubicBezTo>
                  <a:cubicBezTo>
                    <a:pt x="764" y="1072"/>
                    <a:pt x="1073" y="764"/>
                    <a:pt x="1073" y="616"/>
                  </a:cubicBezTo>
                  <a:cubicBezTo>
                    <a:pt x="1073" y="308"/>
                    <a:pt x="764" y="0"/>
                    <a:pt x="6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48"/>
            <p:cNvSpPr/>
            <p:nvPr/>
          </p:nvSpPr>
          <p:spPr>
            <a:xfrm>
              <a:off x="3092700" y="2423250"/>
              <a:ext cx="473775" cy="265850"/>
            </a:xfrm>
            <a:custGeom>
              <a:avLst/>
              <a:gdLst/>
              <a:ahLst/>
              <a:cxnLst/>
              <a:rect l="l" t="t" r="r" b="b"/>
              <a:pathLst>
                <a:path w="18951" h="10634" extrusionOk="0">
                  <a:moveTo>
                    <a:pt x="18951" y="1"/>
                  </a:moveTo>
                  <a:cubicBezTo>
                    <a:pt x="15871" y="1"/>
                    <a:pt x="13098" y="1849"/>
                    <a:pt x="11866" y="3857"/>
                  </a:cubicBezTo>
                  <a:cubicBezTo>
                    <a:pt x="12630" y="4929"/>
                    <a:pt x="12482" y="6161"/>
                    <a:pt x="11398" y="6937"/>
                  </a:cubicBezTo>
                  <a:lnTo>
                    <a:pt x="11398" y="6777"/>
                  </a:lnTo>
                  <a:cubicBezTo>
                    <a:pt x="11558" y="6629"/>
                    <a:pt x="11398" y="6161"/>
                    <a:pt x="11250" y="6161"/>
                  </a:cubicBezTo>
                  <a:cubicBezTo>
                    <a:pt x="11250" y="6135"/>
                    <a:pt x="11235" y="6123"/>
                    <a:pt x="11211" y="6123"/>
                  </a:cubicBezTo>
                  <a:cubicBezTo>
                    <a:pt x="11098" y="6123"/>
                    <a:pt x="10782" y="6376"/>
                    <a:pt x="10782" y="6629"/>
                  </a:cubicBezTo>
                  <a:cubicBezTo>
                    <a:pt x="10634" y="6629"/>
                    <a:pt x="10474" y="6629"/>
                    <a:pt x="10474" y="6777"/>
                  </a:cubicBezTo>
                  <a:cubicBezTo>
                    <a:pt x="10326" y="6777"/>
                    <a:pt x="10326" y="6777"/>
                    <a:pt x="10166" y="6937"/>
                  </a:cubicBezTo>
                  <a:cubicBezTo>
                    <a:pt x="10075" y="6890"/>
                    <a:pt x="9971" y="6871"/>
                    <a:pt x="9870" y="6871"/>
                  </a:cubicBezTo>
                  <a:cubicBezTo>
                    <a:pt x="9628" y="6871"/>
                    <a:pt x="9402" y="6981"/>
                    <a:pt x="9402" y="7085"/>
                  </a:cubicBezTo>
                  <a:cubicBezTo>
                    <a:pt x="9402" y="7085"/>
                    <a:pt x="9710" y="7554"/>
                    <a:pt x="9858" y="7554"/>
                  </a:cubicBezTo>
                  <a:lnTo>
                    <a:pt x="10018" y="7554"/>
                  </a:lnTo>
                  <a:cubicBezTo>
                    <a:pt x="9743" y="7655"/>
                    <a:pt x="9475" y="7704"/>
                    <a:pt x="9220" y="7704"/>
                  </a:cubicBezTo>
                  <a:cubicBezTo>
                    <a:pt x="8333" y="7704"/>
                    <a:pt x="7600" y="7118"/>
                    <a:pt x="7246" y="6161"/>
                  </a:cubicBezTo>
                  <a:cubicBezTo>
                    <a:pt x="7106" y="6152"/>
                    <a:pt x="6963" y="6148"/>
                    <a:pt x="6818" y="6148"/>
                  </a:cubicBezTo>
                  <a:cubicBezTo>
                    <a:pt x="4562" y="6148"/>
                    <a:pt x="1737" y="7234"/>
                    <a:pt x="1" y="9550"/>
                  </a:cubicBezTo>
                  <a:cubicBezTo>
                    <a:pt x="804" y="9057"/>
                    <a:pt x="1680" y="8810"/>
                    <a:pt x="2482" y="8810"/>
                  </a:cubicBezTo>
                  <a:cubicBezTo>
                    <a:pt x="3685" y="8810"/>
                    <a:pt x="4720" y="9365"/>
                    <a:pt x="5089" y="10474"/>
                  </a:cubicBezTo>
                  <a:cubicBezTo>
                    <a:pt x="5758" y="9876"/>
                    <a:pt x="6503" y="9569"/>
                    <a:pt x="7179" y="9569"/>
                  </a:cubicBezTo>
                  <a:cubicBezTo>
                    <a:pt x="7898" y="9569"/>
                    <a:pt x="8540" y="9916"/>
                    <a:pt x="8934" y="10634"/>
                  </a:cubicBezTo>
                  <a:cubicBezTo>
                    <a:pt x="9453" y="9856"/>
                    <a:pt x="10085" y="9514"/>
                    <a:pt x="10640" y="9514"/>
                  </a:cubicBezTo>
                  <a:cubicBezTo>
                    <a:pt x="10744" y="9514"/>
                    <a:pt x="10845" y="9526"/>
                    <a:pt x="10942" y="9550"/>
                  </a:cubicBezTo>
                  <a:cubicBezTo>
                    <a:pt x="10942" y="9710"/>
                    <a:pt x="10782" y="9858"/>
                    <a:pt x="10942" y="10018"/>
                  </a:cubicBezTo>
                  <a:lnTo>
                    <a:pt x="10942" y="9710"/>
                  </a:lnTo>
                  <a:cubicBezTo>
                    <a:pt x="10942" y="9710"/>
                    <a:pt x="10942" y="10018"/>
                    <a:pt x="11090" y="10018"/>
                  </a:cubicBezTo>
                  <a:lnTo>
                    <a:pt x="11090" y="9710"/>
                  </a:lnTo>
                  <a:cubicBezTo>
                    <a:pt x="11090" y="9710"/>
                    <a:pt x="11090" y="10018"/>
                    <a:pt x="11250" y="10018"/>
                  </a:cubicBezTo>
                  <a:lnTo>
                    <a:pt x="11250" y="9550"/>
                  </a:lnTo>
                  <a:cubicBezTo>
                    <a:pt x="11558" y="9710"/>
                    <a:pt x="12014" y="10018"/>
                    <a:pt x="12322" y="10474"/>
                  </a:cubicBezTo>
                  <a:cubicBezTo>
                    <a:pt x="12174" y="9858"/>
                    <a:pt x="12174" y="9402"/>
                    <a:pt x="12322" y="9094"/>
                  </a:cubicBezTo>
                  <a:lnTo>
                    <a:pt x="12630" y="9402"/>
                  </a:lnTo>
                  <a:cubicBezTo>
                    <a:pt x="12630" y="9242"/>
                    <a:pt x="12482" y="8934"/>
                    <a:pt x="12482" y="8934"/>
                  </a:cubicBezTo>
                  <a:lnTo>
                    <a:pt x="12482" y="8934"/>
                  </a:lnTo>
                  <a:lnTo>
                    <a:pt x="12790" y="9242"/>
                  </a:lnTo>
                  <a:cubicBezTo>
                    <a:pt x="12790" y="9094"/>
                    <a:pt x="12482" y="8934"/>
                    <a:pt x="12482" y="8934"/>
                  </a:cubicBezTo>
                  <a:lnTo>
                    <a:pt x="12482" y="8934"/>
                  </a:lnTo>
                  <a:cubicBezTo>
                    <a:pt x="12482" y="8934"/>
                    <a:pt x="12482" y="8934"/>
                    <a:pt x="12482" y="8934"/>
                  </a:cubicBezTo>
                  <a:lnTo>
                    <a:pt x="12482" y="8934"/>
                  </a:lnTo>
                  <a:cubicBezTo>
                    <a:pt x="12482" y="8934"/>
                    <a:pt x="12630" y="8934"/>
                    <a:pt x="12790" y="9094"/>
                  </a:cubicBezTo>
                  <a:cubicBezTo>
                    <a:pt x="12630" y="8934"/>
                    <a:pt x="12482" y="8786"/>
                    <a:pt x="12322" y="8786"/>
                  </a:cubicBezTo>
                  <a:cubicBezTo>
                    <a:pt x="12630" y="8170"/>
                    <a:pt x="13406" y="7862"/>
                    <a:pt x="14330" y="7862"/>
                  </a:cubicBezTo>
                  <a:cubicBezTo>
                    <a:pt x="13862" y="6321"/>
                    <a:pt x="14786" y="5089"/>
                    <a:pt x="16635" y="4781"/>
                  </a:cubicBezTo>
                  <a:cubicBezTo>
                    <a:pt x="15563" y="3081"/>
                    <a:pt x="16635" y="925"/>
                    <a:pt x="1895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8046015-8C17-238E-1F08-6A16ADB5BA49}"/>
              </a:ext>
            </a:extLst>
          </p:cNvPr>
          <p:cNvSpPr txBox="1"/>
          <p:nvPr/>
        </p:nvSpPr>
        <p:spPr>
          <a:xfrm>
            <a:off x="1860310" y="462381"/>
            <a:ext cx="6789863" cy="4600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a)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Trình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tự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sắp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xếp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Kể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theo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trình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tự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thời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gian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(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bài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tập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1):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Sự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việc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xảy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ra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trước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thì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kể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trước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,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xảy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ra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sau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thì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kể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sau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Kể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theo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trình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tự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không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gian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(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bài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tập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2):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Kể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nơi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diễn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ra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các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sự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việc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của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truyện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.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Có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thể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kể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đoạn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Trong</a:t>
            </a:r>
            <a:r>
              <a:rPr lang="en-US" altLang="en-US" sz="2200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công</a:t>
            </a:r>
            <a:r>
              <a:rPr lang="en-US" altLang="en-US" sz="2200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xưởng</a:t>
            </a:r>
            <a:r>
              <a:rPr lang="en-US" altLang="en-US" sz="2200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xanh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trước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đoạn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Trong</a:t>
            </a:r>
            <a:r>
              <a:rPr lang="en-US" altLang="en-US" sz="2200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khu</a:t>
            </a:r>
            <a:r>
              <a:rPr lang="en-US" altLang="en-US" sz="2200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vườn</a:t>
            </a:r>
            <a:r>
              <a:rPr lang="en-US" altLang="en-US" sz="2200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kì</a:t>
            </a:r>
            <a:r>
              <a:rPr lang="en-US" altLang="en-US" sz="2200" i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i="1" dirty="0" err="1">
                <a:solidFill>
                  <a:schemeClr val="bg2"/>
                </a:solidFill>
                <a:latin typeface="UTM Avo" panose="02040603050506020204" pitchFamily="18" charset="0"/>
              </a:rPr>
              <a:t>diệu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và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ngược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lại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chemeClr val="bg2"/>
              </a:solidFill>
            </a:endParaRPr>
          </a:p>
        </p:txBody>
      </p:sp>
      <p:grpSp>
        <p:nvGrpSpPr>
          <p:cNvPr id="134" name="Google Shape;1619;p65">
            <a:extLst>
              <a:ext uri="{FF2B5EF4-FFF2-40B4-BE49-F238E27FC236}">
                <a16:creationId xmlns:a16="http://schemas.microsoft.com/office/drawing/2014/main" id="{1A9A5ED3-37DA-AF1D-C747-08794689B102}"/>
              </a:ext>
            </a:extLst>
          </p:cNvPr>
          <p:cNvGrpSpPr/>
          <p:nvPr/>
        </p:nvGrpSpPr>
        <p:grpSpPr>
          <a:xfrm>
            <a:off x="295874" y="2150653"/>
            <a:ext cx="1876141" cy="2691405"/>
            <a:chOff x="9572625" y="2004350"/>
            <a:chExt cx="1923076" cy="2455232"/>
          </a:xfrm>
        </p:grpSpPr>
        <p:sp>
          <p:nvSpPr>
            <p:cNvPr id="135" name="Google Shape;1620;p65">
              <a:extLst>
                <a:ext uri="{FF2B5EF4-FFF2-40B4-BE49-F238E27FC236}">
                  <a16:creationId xmlns:a16="http://schemas.microsoft.com/office/drawing/2014/main" id="{8821C479-3ADE-BD0A-4247-2F76D15B8FA0}"/>
                </a:ext>
              </a:extLst>
            </p:cNvPr>
            <p:cNvSpPr/>
            <p:nvPr/>
          </p:nvSpPr>
          <p:spPr>
            <a:xfrm>
              <a:off x="10394660" y="3395668"/>
              <a:ext cx="267868" cy="176194"/>
            </a:xfrm>
            <a:custGeom>
              <a:avLst/>
              <a:gdLst/>
              <a:ahLst/>
              <a:cxnLst/>
              <a:rect l="l" t="t" r="r" b="b"/>
              <a:pathLst>
                <a:path w="5318" h="3498" extrusionOk="0">
                  <a:moveTo>
                    <a:pt x="1055" y="0"/>
                  </a:moveTo>
                  <a:cubicBezTo>
                    <a:pt x="592" y="0"/>
                    <a:pt x="166" y="337"/>
                    <a:pt x="91" y="885"/>
                  </a:cubicBezTo>
                  <a:cubicBezTo>
                    <a:pt x="0" y="1234"/>
                    <a:pt x="175" y="1666"/>
                    <a:pt x="439" y="1840"/>
                  </a:cubicBezTo>
                  <a:lnTo>
                    <a:pt x="3833" y="3408"/>
                  </a:lnTo>
                  <a:cubicBezTo>
                    <a:pt x="3954" y="3469"/>
                    <a:pt x="4084" y="3497"/>
                    <a:pt x="4213" y="3497"/>
                  </a:cubicBezTo>
                  <a:cubicBezTo>
                    <a:pt x="4645" y="3497"/>
                    <a:pt x="5073" y="3182"/>
                    <a:pt x="5143" y="2711"/>
                  </a:cubicBezTo>
                  <a:cubicBezTo>
                    <a:pt x="5317" y="2279"/>
                    <a:pt x="5052" y="1756"/>
                    <a:pt x="4620" y="1582"/>
                  </a:cubicBezTo>
                  <a:cubicBezTo>
                    <a:pt x="4620" y="1582"/>
                    <a:pt x="1394" y="14"/>
                    <a:pt x="1220" y="14"/>
                  </a:cubicBezTo>
                  <a:cubicBezTo>
                    <a:pt x="1165" y="5"/>
                    <a:pt x="1110" y="0"/>
                    <a:pt x="1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621;p65">
              <a:extLst>
                <a:ext uri="{FF2B5EF4-FFF2-40B4-BE49-F238E27FC236}">
                  <a16:creationId xmlns:a16="http://schemas.microsoft.com/office/drawing/2014/main" id="{9E9D8E06-7233-9CFD-D8BF-510797327A7A}"/>
                </a:ext>
              </a:extLst>
            </p:cNvPr>
            <p:cNvSpPr/>
            <p:nvPr/>
          </p:nvSpPr>
          <p:spPr>
            <a:xfrm>
              <a:off x="10552620" y="3339153"/>
              <a:ext cx="250289" cy="229183"/>
            </a:xfrm>
            <a:custGeom>
              <a:avLst/>
              <a:gdLst/>
              <a:ahLst/>
              <a:cxnLst/>
              <a:rect l="l" t="t" r="r" b="b"/>
              <a:pathLst>
                <a:path w="4969" h="4550" extrusionOk="0">
                  <a:moveTo>
                    <a:pt x="4529" y="0"/>
                  </a:moveTo>
                  <a:cubicBezTo>
                    <a:pt x="4529" y="0"/>
                    <a:pt x="1310" y="2091"/>
                    <a:pt x="439" y="2878"/>
                  </a:cubicBezTo>
                  <a:cubicBezTo>
                    <a:pt x="91" y="3136"/>
                    <a:pt x="0" y="3659"/>
                    <a:pt x="265" y="4098"/>
                  </a:cubicBezTo>
                  <a:cubicBezTo>
                    <a:pt x="462" y="4394"/>
                    <a:pt x="799" y="4549"/>
                    <a:pt x="1133" y="4549"/>
                  </a:cubicBezTo>
                  <a:cubicBezTo>
                    <a:pt x="1389" y="4549"/>
                    <a:pt x="1643" y="4459"/>
                    <a:pt x="1833" y="4272"/>
                  </a:cubicBezTo>
                  <a:lnTo>
                    <a:pt x="4968" y="871"/>
                  </a:lnTo>
                  <a:lnTo>
                    <a:pt x="4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622;p65">
              <a:extLst>
                <a:ext uri="{FF2B5EF4-FFF2-40B4-BE49-F238E27FC236}">
                  <a16:creationId xmlns:a16="http://schemas.microsoft.com/office/drawing/2014/main" id="{5CD2C95D-18A8-52C1-2B53-951813F94F4E}"/>
                </a:ext>
              </a:extLst>
            </p:cNvPr>
            <p:cNvSpPr/>
            <p:nvPr/>
          </p:nvSpPr>
          <p:spPr>
            <a:xfrm>
              <a:off x="10570148" y="3339153"/>
              <a:ext cx="215181" cy="145015"/>
            </a:xfrm>
            <a:custGeom>
              <a:avLst/>
              <a:gdLst/>
              <a:ahLst/>
              <a:cxnLst/>
              <a:rect l="l" t="t" r="r" b="b"/>
              <a:pathLst>
                <a:path w="4272" h="2879" extrusionOk="0">
                  <a:moveTo>
                    <a:pt x="4181" y="0"/>
                  </a:moveTo>
                  <a:cubicBezTo>
                    <a:pt x="4181" y="0"/>
                    <a:pt x="3310" y="523"/>
                    <a:pt x="2439" y="1136"/>
                  </a:cubicBezTo>
                  <a:cubicBezTo>
                    <a:pt x="1485" y="1742"/>
                    <a:pt x="523" y="2439"/>
                    <a:pt x="0" y="2788"/>
                  </a:cubicBezTo>
                  <a:lnTo>
                    <a:pt x="0" y="2878"/>
                  </a:lnTo>
                  <a:lnTo>
                    <a:pt x="91" y="2878"/>
                  </a:lnTo>
                  <a:cubicBezTo>
                    <a:pt x="523" y="2530"/>
                    <a:pt x="1568" y="1833"/>
                    <a:pt x="2530" y="1220"/>
                  </a:cubicBezTo>
                  <a:cubicBezTo>
                    <a:pt x="2962" y="871"/>
                    <a:pt x="3401" y="614"/>
                    <a:pt x="3659" y="439"/>
                  </a:cubicBezTo>
                  <a:cubicBezTo>
                    <a:pt x="3833" y="349"/>
                    <a:pt x="4007" y="265"/>
                    <a:pt x="4098" y="175"/>
                  </a:cubicBezTo>
                  <a:lnTo>
                    <a:pt x="4181" y="91"/>
                  </a:lnTo>
                  <a:cubicBezTo>
                    <a:pt x="4272" y="91"/>
                    <a:pt x="4272" y="0"/>
                    <a:pt x="4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623;p65">
              <a:extLst>
                <a:ext uri="{FF2B5EF4-FFF2-40B4-BE49-F238E27FC236}">
                  <a16:creationId xmlns:a16="http://schemas.microsoft.com/office/drawing/2014/main" id="{7C9414BA-200D-FBB6-C4BB-01B3AEE701DD}"/>
                </a:ext>
              </a:extLst>
            </p:cNvPr>
            <p:cNvSpPr/>
            <p:nvPr/>
          </p:nvSpPr>
          <p:spPr>
            <a:xfrm>
              <a:off x="10763165" y="3270095"/>
              <a:ext cx="140482" cy="118571"/>
            </a:xfrm>
            <a:custGeom>
              <a:avLst/>
              <a:gdLst/>
              <a:ahLst/>
              <a:cxnLst/>
              <a:rect l="l" t="t" r="r" b="b"/>
              <a:pathLst>
                <a:path w="2789" h="2354" extrusionOk="0">
                  <a:moveTo>
                    <a:pt x="2061" y="1"/>
                  </a:moveTo>
                  <a:cubicBezTo>
                    <a:pt x="2029" y="1"/>
                    <a:pt x="2008" y="23"/>
                    <a:pt x="2008" y="68"/>
                  </a:cubicBezTo>
                  <a:lnTo>
                    <a:pt x="788" y="939"/>
                  </a:lnTo>
                  <a:cubicBezTo>
                    <a:pt x="788" y="675"/>
                    <a:pt x="698" y="500"/>
                    <a:pt x="698" y="326"/>
                  </a:cubicBezTo>
                  <a:lnTo>
                    <a:pt x="524" y="326"/>
                  </a:lnTo>
                  <a:cubicBezTo>
                    <a:pt x="440" y="417"/>
                    <a:pt x="349" y="591"/>
                    <a:pt x="349" y="675"/>
                  </a:cubicBezTo>
                  <a:cubicBezTo>
                    <a:pt x="266" y="1197"/>
                    <a:pt x="92" y="1810"/>
                    <a:pt x="92" y="1810"/>
                  </a:cubicBezTo>
                  <a:cubicBezTo>
                    <a:pt x="1" y="1894"/>
                    <a:pt x="1" y="2068"/>
                    <a:pt x="175" y="2242"/>
                  </a:cubicBezTo>
                  <a:cubicBezTo>
                    <a:pt x="221" y="2331"/>
                    <a:pt x="311" y="2353"/>
                    <a:pt x="388" y="2353"/>
                  </a:cubicBezTo>
                  <a:cubicBezTo>
                    <a:pt x="462" y="2353"/>
                    <a:pt x="524" y="2333"/>
                    <a:pt x="524" y="2333"/>
                  </a:cubicBezTo>
                  <a:cubicBezTo>
                    <a:pt x="1395" y="2242"/>
                    <a:pt x="2530" y="1810"/>
                    <a:pt x="2530" y="1810"/>
                  </a:cubicBezTo>
                  <a:cubicBezTo>
                    <a:pt x="2614" y="1810"/>
                    <a:pt x="2614" y="1810"/>
                    <a:pt x="2614" y="1720"/>
                  </a:cubicBezTo>
                  <a:cubicBezTo>
                    <a:pt x="2614" y="1636"/>
                    <a:pt x="2614" y="1636"/>
                    <a:pt x="2530" y="1636"/>
                  </a:cubicBezTo>
                  <a:lnTo>
                    <a:pt x="1569" y="1720"/>
                  </a:lnTo>
                  <a:lnTo>
                    <a:pt x="2705" y="1288"/>
                  </a:lnTo>
                  <a:lnTo>
                    <a:pt x="2788" y="1197"/>
                  </a:lnTo>
                  <a:cubicBezTo>
                    <a:pt x="2705" y="1114"/>
                    <a:pt x="2705" y="1114"/>
                    <a:pt x="2614" y="1114"/>
                  </a:cubicBezTo>
                  <a:lnTo>
                    <a:pt x="1485" y="1371"/>
                  </a:lnTo>
                  <a:lnTo>
                    <a:pt x="2614" y="675"/>
                  </a:lnTo>
                  <a:cubicBezTo>
                    <a:pt x="2705" y="675"/>
                    <a:pt x="2705" y="591"/>
                    <a:pt x="2705" y="500"/>
                  </a:cubicBezTo>
                  <a:cubicBezTo>
                    <a:pt x="2644" y="500"/>
                    <a:pt x="2624" y="463"/>
                    <a:pt x="2593" y="463"/>
                  </a:cubicBezTo>
                  <a:cubicBezTo>
                    <a:pt x="2577" y="463"/>
                    <a:pt x="2558" y="473"/>
                    <a:pt x="2530" y="500"/>
                  </a:cubicBezTo>
                  <a:lnTo>
                    <a:pt x="1311" y="1023"/>
                  </a:lnTo>
                  <a:lnTo>
                    <a:pt x="2182" y="243"/>
                  </a:lnTo>
                  <a:lnTo>
                    <a:pt x="2182" y="68"/>
                  </a:lnTo>
                  <a:cubicBezTo>
                    <a:pt x="2137" y="23"/>
                    <a:pt x="2093" y="1"/>
                    <a:pt x="2061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624;p65">
              <a:extLst>
                <a:ext uri="{FF2B5EF4-FFF2-40B4-BE49-F238E27FC236}">
                  <a16:creationId xmlns:a16="http://schemas.microsoft.com/office/drawing/2014/main" id="{946B6747-0BBE-A6A4-CB86-4D4DA6BCD621}"/>
                </a:ext>
              </a:extLst>
            </p:cNvPr>
            <p:cNvSpPr/>
            <p:nvPr/>
          </p:nvSpPr>
          <p:spPr>
            <a:xfrm>
              <a:off x="10723877" y="3343736"/>
              <a:ext cx="87795" cy="87795"/>
            </a:xfrm>
            <a:custGeom>
              <a:avLst/>
              <a:gdLst/>
              <a:ahLst/>
              <a:cxnLst/>
              <a:rect l="l" t="t" r="r" b="b"/>
              <a:pathLst>
                <a:path w="1743" h="1743" extrusionOk="0">
                  <a:moveTo>
                    <a:pt x="955" y="0"/>
                  </a:moveTo>
                  <a:cubicBezTo>
                    <a:pt x="781" y="0"/>
                    <a:pt x="1" y="84"/>
                    <a:pt x="1" y="174"/>
                  </a:cubicBezTo>
                  <a:cubicBezTo>
                    <a:pt x="1" y="174"/>
                    <a:pt x="523" y="348"/>
                    <a:pt x="607" y="348"/>
                  </a:cubicBezTo>
                  <a:cubicBezTo>
                    <a:pt x="697" y="348"/>
                    <a:pt x="697" y="432"/>
                    <a:pt x="697" y="432"/>
                  </a:cubicBezTo>
                  <a:lnTo>
                    <a:pt x="258" y="780"/>
                  </a:lnTo>
                  <a:lnTo>
                    <a:pt x="258" y="871"/>
                  </a:lnTo>
                  <a:lnTo>
                    <a:pt x="1046" y="871"/>
                  </a:lnTo>
                  <a:lnTo>
                    <a:pt x="955" y="1477"/>
                  </a:lnTo>
                  <a:lnTo>
                    <a:pt x="955" y="1568"/>
                  </a:lnTo>
                  <a:lnTo>
                    <a:pt x="1394" y="1219"/>
                  </a:lnTo>
                  <a:cubicBezTo>
                    <a:pt x="1478" y="1394"/>
                    <a:pt x="1478" y="1742"/>
                    <a:pt x="1568" y="1742"/>
                  </a:cubicBezTo>
                  <a:cubicBezTo>
                    <a:pt x="1652" y="1742"/>
                    <a:pt x="1652" y="955"/>
                    <a:pt x="1743" y="871"/>
                  </a:cubicBezTo>
                  <a:cubicBezTo>
                    <a:pt x="1743" y="871"/>
                    <a:pt x="1743" y="780"/>
                    <a:pt x="1652" y="780"/>
                  </a:cubicBezTo>
                  <a:cubicBezTo>
                    <a:pt x="1568" y="780"/>
                    <a:pt x="1129" y="523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625;p65">
              <a:extLst>
                <a:ext uri="{FF2B5EF4-FFF2-40B4-BE49-F238E27FC236}">
                  <a16:creationId xmlns:a16="http://schemas.microsoft.com/office/drawing/2014/main" id="{1AECAE1C-E94F-F1D7-FB1C-E72EE7E7D84C}"/>
                </a:ext>
              </a:extLst>
            </p:cNvPr>
            <p:cNvSpPr/>
            <p:nvPr/>
          </p:nvSpPr>
          <p:spPr>
            <a:xfrm>
              <a:off x="10109668" y="3395668"/>
              <a:ext cx="263284" cy="176194"/>
            </a:xfrm>
            <a:custGeom>
              <a:avLst/>
              <a:gdLst/>
              <a:ahLst/>
              <a:cxnLst/>
              <a:rect l="l" t="t" r="r" b="b"/>
              <a:pathLst>
                <a:path w="5227" h="3498" extrusionOk="0">
                  <a:moveTo>
                    <a:pt x="4172" y="0"/>
                  </a:moveTo>
                  <a:cubicBezTo>
                    <a:pt x="4117" y="0"/>
                    <a:pt x="4062" y="5"/>
                    <a:pt x="4007" y="14"/>
                  </a:cubicBezTo>
                  <a:cubicBezTo>
                    <a:pt x="3916" y="98"/>
                    <a:pt x="606" y="1582"/>
                    <a:pt x="606" y="1582"/>
                  </a:cubicBezTo>
                  <a:cubicBezTo>
                    <a:pt x="174" y="1840"/>
                    <a:pt x="0" y="2279"/>
                    <a:pt x="84" y="2711"/>
                  </a:cubicBezTo>
                  <a:cubicBezTo>
                    <a:pt x="218" y="3182"/>
                    <a:pt x="611" y="3497"/>
                    <a:pt x="1024" y="3497"/>
                  </a:cubicBezTo>
                  <a:cubicBezTo>
                    <a:pt x="1147" y="3497"/>
                    <a:pt x="1273" y="3469"/>
                    <a:pt x="1394" y="3408"/>
                  </a:cubicBezTo>
                  <a:lnTo>
                    <a:pt x="4787" y="1840"/>
                  </a:lnTo>
                  <a:cubicBezTo>
                    <a:pt x="5052" y="1666"/>
                    <a:pt x="5226" y="1234"/>
                    <a:pt x="5226" y="885"/>
                  </a:cubicBezTo>
                  <a:cubicBezTo>
                    <a:pt x="5071" y="337"/>
                    <a:pt x="4636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626;p65">
              <a:extLst>
                <a:ext uri="{FF2B5EF4-FFF2-40B4-BE49-F238E27FC236}">
                  <a16:creationId xmlns:a16="http://schemas.microsoft.com/office/drawing/2014/main" id="{92CE5BE5-B7D2-4E9D-8485-13D24484A505}"/>
                </a:ext>
              </a:extLst>
            </p:cNvPr>
            <p:cNvSpPr/>
            <p:nvPr/>
          </p:nvSpPr>
          <p:spPr>
            <a:xfrm>
              <a:off x="9964703" y="3339153"/>
              <a:ext cx="250289" cy="232407"/>
            </a:xfrm>
            <a:custGeom>
              <a:avLst/>
              <a:gdLst/>
              <a:ahLst/>
              <a:cxnLst/>
              <a:rect l="l" t="t" r="r" b="b"/>
              <a:pathLst>
                <a:path w="4969" h="4614" extrusionOk="0">
                  <a:moveTo>
                    <a:pt x="439" y="0"/>
                  </a:moveTo>
                  <a:lnTo>
                    <a:pt x="0" y="871"/>
                  </a:lnTo>
                  <a:lnTo>
                    <a:pt x="3227" y="4272"/>
                  </a:lnTo>
                  <a:cubicBezTo>
                    <a:pt x="3417" y="4503"/>
                    <a:pt x="3678" y="4614"/>
                    <a:pt x="3939" y="4614"/>
                  </a:cubicBezTo>
                  <a:cubicBezTo>
                    <a:pt x="4269" y="4614"/>
                    <a:pt x="4600" y="4436"/>
                    <a:pt x="4794" y="4098"/>
                  </a:cubicBezTo>
                  <a:cubicBezTo>
                    <a:pt x="4969" y="3659"/>
                    <a:pt x="4969" y="3136"/>
                    <a:pt x="4530" y="2878"/>
                  </a:cubicBezTo>
                  <a:cubicBezTo>
                    <a:pt x="3659" y="2091"/>
                    <a:pt x="439" y="0"/>
                    <a:pt x="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627;p65">
              <a:extLst>
                <a:ext uri="{FF2B5EF4-FFF2-40B4-BE49-F238E27FC236}">
                  <a16:creationId xmlns:a16="http://schemas.microsoft.com/office/drawing/2014/main" id="{BF1FBE3C-7E65-3463-883D-FEA9D92A3957}"/>
                </a:ext>
              </a:extLst>
            </p:cNvPr>
            <p:cNvSpPr/>
            <p:nvPr/>
          </p:nvSpPr>
          <p:spPr>
            <a:xfrm>
              <a:off x="9986816" y="3339153"/>
              <a:ext cx="210647" cy="145015"/>
            </a:xfrm>
            <a:custGeom>
              <a:avLst/>
              <a:gdLst/>
              <a:ahLst/>
              <a:cxnLst/>
              <a:rect l="l" t="t" r="r" b="b"/>
              <a:pathLst>
                <a:path w="4182" h="2879" extrusionOk="0">
                  <a:moveTo>
                    <a:pt x="0" y="0"/>
                  </a:moveTo>
                  <a:lnTo>
                    <a:pt x="0" y="91"/>
                  </a:lnTo>
                  <a:cubicBezTo>
                    <a:pt x="0" y="91"/>
                    <a:pt x="84" y="91"/>
                    <a:pt x="175" y="175"/>
                  </a:cubicBezTo>
                  <a:cubicBezTo>
                    <a:pt x="432" y="349"/>
                    <a:pt x="1220" y="871"/>
                    <a:pt x="2091" y="1485"/>
                  </a:cubicBezTo>
                  <a:cubicBezTo>
                    <a:pt x="2871" y="2007"/>
                    <a:pt x="3742" y="2530"/>
                    <a:pt x="4091" y="2878"/>
                  </a:cubicBezTo>
                  <a:lnTo>
                    <a:pt x="4181" y="2878"/>
                  </a:lnTo>
                  <a:lnTo>
                    <a:pt x="4181" y="2788"/>
                  </a:lnTo>
                  <a:cubicBezTo>
                    <a:pt x="3742" y="2439"/>
                    <a:pt x="2697" y="1742"/>
                    <a:pt x="1742" y="1136"/>
                  </a:cubicBezTo>
                  <a:cubicBezTo>
                    <a:pt x="871" y="523"/>
                    <a:pt x="84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628;p65">
              <a:extLst>
                <a:ext uri="{FF2B5EF4-FFF2-40B4-BE49-F238E27FC236}">
                  <a16:creationId xmlns:a16="http://schemas.microsoft.com/office/drawing/2014/main" id="{A0657029-1A04-2C8D-4D10-E7B0634E507B}"/>
                </a:ext>
              </a:extLst>
            </p:cNvPr>
            <p:cNvSpPr/>
            <p:nvPr/>
          </p:nvSpPr>
          <p:spPr>
            <a:xfrm>
              <a:off x="9868195" y="3270095"/>
              <a:ext cx="140432" cy="118571"/>
            </a:xfrm>
            <a:custGeom>
              <a:avLst/>
              <a:gdLst/>
              <a:ahLst/>
              <a:cxnLst/>
              <a:rect l="l" t="t" r="r" b="b"/>
              <a:pathLst>
                <a:path w="2788" h="2354" extrusionOk="0">
                  <a:moveTo>
                    <a:pt x="655" y="1"/>
                  </a:moveTo>
                  <a:cubicBezTo>
                    <a:pt x="612" y="1"/>
                    <a:pt x="568" y="23"/>
                    <a:pt x="523" y="68"/>
                  </a:cubicBezTo>
                  <a:cubicBezTo>
                    <a:pt x="523" y="152"/>
                    <a:pt x="523" y="243"/>
                    <a:pt x="613" y="243"/>
                  </a:cubicBezTo>
                  <a:lnTo>
                    <a:pt x="1484" y="1023"/>
                  </a:lnTo>
                  <a:lnTo>
                    <a:pt x="265" y="500"/>
                  </a:lnTo>
                  <a:cubicBezTo>
                    <a:pt x="239" y="476"/>
                    <a:pt x="213" y="466"/>
                    <a:pt x="190" y="466"/>
                  </a:cubicBezTo>
                  <a:cubicBezTo>
                    <a:pt x="133" y="466"/>
                    <a:pt x="91" y="527"/>
                    <a:pt x="91" y="591"/>
                  </a:cubicBezTo>
                  <a:cubicBezTo>
                    <a:pt x="0" y="591"/>
                    <a:pt x="91" y="675"/>
                    <a:pt x="91" y="675"/>
                  </a:cubicBezTo>
                  <a:lnTo>
                    <a:pt x="1220" y="1371"/>
                  </a:lnTo>
                  <a:lnTo>
                    <a:pt x="91" y="1114"/>
                  </a:lnTo>
                  <a:cubicBezTo>
                    <a:pt x="91" y="1114"/>
                    <a:pt x="0" y="1114"/>
                    <a:pt x="0" y="1197"/>
                  </a:cubicBezTo>
                  <a:cubicBezTo>
                    <a:pt x="0" y="1197"/>
                    <a:pt x="0" y="1288"/>
                    <a:pt x="91" y="1288"/>
                  </a:cubicBezTo>
                  <a:lnTo>
                    <a:pt x="1136" y="1720"/>
                  </a:lnTo>
                  <a:lnTo>
                    <a:pt x="174" y="1636"/>
                  </a:lnTo>
                  <a:lnTo>
                    <a:pt x="91" y="1720"/>
                  </a:lnTo>
                  <a:cubicBezTo>
                    <a:pt x="91" y="1810"/>
                    <a:pt x="174" y="1810"/>
                    <a:pt x="174" y="1810"/>
                  </a:cubicBezTo>
                  <a:cubicBezTo>
                    <a:pt x="174" y="1810"/>
                    <a:pt x="1310" y="2242"/>
                    <a:pt x="2181" y="2333"/>
                  </a:cubicBezTo>
                  <a:cubicBezTo>
                    <a:pt x="2222" y="2333"/>
                    <a:pt x="2285" y="2353"/>
                    <a:pt x="2359" y="2353"/>
                  </a:cubicBezTo>
                  <a:cubicBezTo>
                    <a:pt x="2435" y="2353"/>
                    <a:pt x="2524" y="2331"/>
                    <a:pt x="2613" y="2242"/>
                  </a:cubicBezTo>
                  <a:cubicBezTo>
                    <a:pt x="2787" y="2068"/>
                    <a:pt x="2704" y="1894"/>
                    <a:pt x="2613" y="1810"/>
                  </a:cubicBezTo>
                  <a:cubicBezTo>
                    <a:pt x="2613" y="1810"/>
                    <a:pt x="2439" y="1197"/>
                    <a:pt x="2439" y="765"/>
                  </a:cubicBezTo>
                  <a:cubicBezTo>
                    <a:pt x="2439" y="591"/>
                    <a:pt x="2355" y="417"/>
                    <a:pt x="2181" y="326"/>
                  </a:cubicBezTo>
                  <a:cubicBezTo>
                    <a:pt x="2181" y="326"/>
                    <a:pt x="2091" y="326"/>
                    <a:pt x="2091" y="417"/>
                  </a:cubicBezTo>
                  <a:cubicBezTo>
                    <a:pt x="2007" y="500"/>
                    <a:pt x="2007" y="675"/>
                    <a:pt x="1916" y="939"/>
                  </a:cubicBezTo>
                  <a:lnTo>
                    <a:pt x="788" y="68"/>
                  </a:lnTo>
                  <a:cubicBezTo>
                    <a:pt x="742" y="23"/>
                    <a:pt x="699" y="1"/>
                    <a:pt x="65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629;p65">
              <a:extLst>
                <a:ext uri="{FF2B5EF4-FFF2-40B4-BE49-F238E27FC236}">
                  <a16:creationId xmlns:a16="http://schemas.microsoft.com/office/drawing/2014/main" id="{27B53D84-3094-32F3-BD67-7A5250541F4B}"/>
                </a:ext>
              </a:extLst>
            </p:cNvPr>
            <p:cNvSpPr/>
            <p:nvPr/>
          </p:nvSpPr>
          <p:spPr>
            <a:xfrm>
              <a:off x="9960472" y="3343736"/>
              <a:ext cx="83262" cy="87795"/>
            </a:xfrm>
            <a:custGeom>
              <a:avLst/>
              <a:gdLst/>
              <a:ahLst/>
              <a:cxnLst/>
              <a:rect l="l" t="t" r="r" b="b"/>
              <a:pathLst>
                <a:path w="1653" h="1743" extrusionOk="0">
                  <a:moveTo>
                    <a:pt x="698" y="0"/>
                  </a:moveTo>
                  <a:cubicBezTo>
                    <a:pt x="523" y="523"/>
                    <a:pt x="84" y="780"/>
                    <a:pt x="1" y="780"/>
                  </a:cubicBezTo>
                  <a:lnTo>
                    <a:pt x="1" y="871"/>
                  </a:lnTo>
                  <a:cubicBezTo>
                    <a:pt x="1" y="955"/>
                    <a:pt x="84" y="1742"/>
                    <a:pt x="84" y="1742"/>
                  </a:cubicBezTo>
                  <a:cubicBezTo>
                    <a:pt x="175" y="1742"/>
                    <a:pt x="259" y="1394"/>
                    <a:pt x="259" y="1219"/>
                  </a:cubicBezTo>
                  <a:cubicBezTo>
                    <a:pt x="259" y="1219"/>
                    <a:pt x="259" y="1179"/>
                    <a:pt x="285" y="1179"/>
                  </a:cubicBezTo>
                  <a:cubicBezTo>
                    <a:pt x="299" y="1179"/>
                    <a:pt x="319" y="1189"/>
                    <a:pt x="349" y="1219"/>
                  </a:cubicBezTo>
                  <a:lnTo>
                    <a:pt x="698" y="1568"/>
                  </a:lnTo>
                  <a:cubicBezTo>
                    <a:pt x="698" y="1568"/>
                    <a:pt x="781" y="1568"/>
                    <a:pt x="781" y="1477"/>
                  </a:cubicBezTo>
                  <a:lnTo>
                    <a:pt x="698" y="871"/>
                  </a:lnTo>
                  <a:lnTo>
                    <a:pt x="1394" y="871"/>
                  </a:lnTo>
                  <a:cubicBezTo>
                    <a:pt x="1394" y="871"/>
                    <a:pt x="1478" y="871"/>
                    <a:pt x="1394" y="780"/>
                  </a:cubicBezTo>
                  <a:lnTo>
                    <a:pt x="1046" y="432"/>
                  </a:lnTo>
                  <a:lnTo>
                    <a:pt x="1046" y="348"/>
                  </a:lnTo>
                  <a:cubicBezTo>
                    <a:pt x="1220" y="348"/>
                    <a:pt x="1652" y="174"/>
                    <a:pt x="1652" y="174"/>
                  </a:cubicBezTo>
                  <a:cubicBezTo>
                    <a:pt x="1652" y="84"/>
                    <a:pt x="872" y="0"/>
                    <a:pt x="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630;p65">
              <a:extLst>
                <a:ext uri="{FF2B5EF4-FFF2-40B4-BE49-F238E27FC236}">
                  <a16:creationId xmlns:a16="http://schemas.microsoft.com/office/drawing/2014/main" id="{CB961E3D-7340-0538-3090-39B5C3B004EB}"/>
                </a:ext>
              </a:extLst>
            </p:cNvPr>
            <p:cNvSpPr/>
            <p:nvPr/>
          </p:nvSpPr>
          <p:spPr>
            <a:xfrm>
              <a:off x="9837620" y="4274169"/>
              <a:ext cx="232407" cy="88500"/>
            </a:xfrm>
            <a:custGeom>
              <a:avLst/>
              <a:gdLst/>
              <a:ahLst/>
              <a:cxnLst/>
              <a:rect l="l" t="t" r="r" b="b"/>
              <a:pathLst>
                <a:path w="4614" h="1757" extrusionOk="0">
                  <a:moveTo>
                    <a:pt x="1828" y="0"/>
                  </a:moveTo>
                  <a:cubicBezTo>
                    <a:pt x="1012" y="0"/>
                    <a:pt x="133" y="98"/>
                    <a:pt x="85" y="516"/>
                  </a:cubicBezTo>
                  <a:cubicBezTo>
                    <a:pt x="1" y="1122"/>
                    <a:pt x="1743" y="1387"/>
                    <a:pt x="3046" y="1645"/>
                  </a:cubicBezTo>
                  <a:cubicBezTo>
                    <a:pt x="3265" y="1690"/>
                    <a:pt x="3483" y="1756"/>
                    <a:pt x="3679" y="1756"/>
                  </a:cubicBezTo>
                  <a:cubicBezTo>
                    <a:pt x="3875" y="1756"/>
                    <a:pt x="4049" y="1690"/>
                    <a:pt x="4182" y="1471"/>
                  </a:cubicBezTo>
                  <a:lnTo>
                    <a:pt x="4614" y="690"/>
                  </a:lnTo>
                  <a:lnTo>
                    <a:pt x="3220" y="77"/>
                  </a:lnTo>
                  <a:cubicBezTo>
                    <a:pt x="3220" y="77"/>
                    <a:pt x="2549" y="0"/>
                    <a:pt x="1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631;p65">
              <a:extLst>
                <a:ext uri="{FF2B5EF4-FFF2-40B4-BE49-F238E27FC236}">
                  <a16:creationId xmlns:a16="http://schemas.microsoft.com/office/drawing/2014/main" id="{02B2F4C8-CCE7-A46A-C6BB-9313CAE3474F}"/>
                </a:ext>
              </a:extLst>
            </p:cNvPr>
            <p:cNvSpPr/>
            <p:nvPr/>
          </p:nvSpPr>
          <p:spPr>
            <a:xfrm>
              <a:off x="10412189" y="4348213"/>
              <a:ext cx="219412" cy="111368"/>
            </a:xfrm>
            <a:custGeom>
              <a:avLst/>
              <a:gdLst/>
              <a:ahLst/>
              <a:cxnLst/>
              <a:rect l="l" t="t" r="r" b="b"/>
              <a:pathLst>
                <a:path w="4356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91" y="1394"/>
                    <a:pt x="523" y="1485"/>
                    <a:pt x="962" y="1569"/>
                  </a:cubicBezTo>
                  <a:cubicBezTo>
                    <a:pt x="1843" y="1820"/>
                    <a:pt x="2997" y="2210"/>
                    <a:pt x="3635" y="2210"/>
                  </a:cubicBezTo>
                  <a:cubicBezTo>
                    <a:pt x="3881" y="2210"/>
                    <a:pt x="4050" y="2153"/>
                    <a:pt x="4098" y="2008"/>
                  </a:cubicBezTo>
                  <a:cubicBezTo>
                    <a:pt x="4356" y="1220"/>
                    <a:pt x="1485" y="175"/>
                    <a:pt x="1485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632;p65">
              <a:extLst>
                <a:ext uri="{FF2B5EF4-FFF2-40B4-BE49-F238E27FC236}">
                  <a16:creationId xmlns:a16="http://schemas.microsoft.com/office/drawing/2014/main" id="{BF4A6E7E-1FF1-CC8D-EC24-42348A98D3D6}"/>
                </a:ext>
              </a:extLst>
            </p:cNvPr>
            <p:cNvSpPr/>
            <p:nvPr/>
          </p:nvSpPr>
          <p:spPr>
            <a:xfrm>
              <a:off x="9995580" y="3649028"/>
              <a:ext cx="513220" cy="713743"/>
            </a:xfrm>
            <a:custGeom>
              <a:avLst/>
              <a:gdLst/>
              <a:ahLst/>
              <a:cxnLst/>
              <a:rect l="l" t="t" r="r" b="b"/>
              <a:pathLst>
                <a:path w="10189" h="14170" extrusionOk="0">
                  <a:moveTo>
                    <a:pt x="7616" y="0"/>
                  </a:moveTo>
                  <a:cubicBezTo>
                    <a:pt x="6413" y="0"/>
                    <a:pt x="5227" y="415"/>
                    <a:pt x="5227" y="1256"/>
                  </a:cubicBezTo>
                  <a:cubicBezTo>
                    <a:pt x="5227" y="1430"/>
                    <a:pt x="5227" y="1604"/>
                    <a:pt x="5310" y="1688"/>
                  </a:cubicBezTo>
                  <a:lnTo>
                    <a:pt x="2788" y="6830"/>
                  </a:lnTo>
                  <a:lnTo>
                    <a:pt x="1" y="12488"/>
                  </a:lnTo>
                  <a:cubicBezTo>
                    <a:pt x="1" y="12488"/>
                    <a:pt x="566" y="13126"/>
                    <a:pt x="1248" y="13126"/>
                  </a:cubicBezTo>
                  <a:cubicBezTo>
                    <a:pt x="1323" y="13126"/>
                    <a:pt x="1400" y="13119"/>
                    <a:pt x="1478" y="13101"/>
                  </a:cubicBezTo>
                  <a:cubicBezTo>
                    <a:pt x="1568" y="13011"/>
                    <a:pt x="4530" y="7785"/>
                    <a:pt x="4530" y="7785"/>
                  </a:cubicBezTo>
                  <a:lnTo>
                    <a:pt x="7052" y="3520"/>
                  </a:lnTo>
                  <a:lnTo>
                    <a:pt x="7749" y="3520"/>
                  </a:lnTo>
                  <a:lnTo>
                    <a:pt x="8014" y="7785"/>
                  </a:lnTo>
                  <a:cubicBezTo>
                    <a:pt x="8014" y="7785"/>
                    <a:pt x="8272" y="13798"/>
                    <a:pt x="8272" y="13882"/>
                  </a:cubicBezTo>
                  <a:cubicBezTo>
                    <a:pt x="8535" y="14106"/>
                    <a:pt x="8860" y="14170"/>
                    <a:pt x="9146" y="14170"/>
                  </a:cubicBezTo>
                  <a:cubicBezTo>
                    <a:pt x="9528" y="14170"/>
                    <a:pt x="9840" y="14056"/>
                    <a:pt x="9840" y="14056"/>
                  </a:cubicBezTo>
                  <a:lnTo>
                    <a:pt x="10014" y="7785"/>
                  </a:lnTo>
                  <a:lnTo>
                    <a:pt x="10188" y="1604"/>
                  </a:lnTo>
                  <a:cubicBezTo>
                    <a:pt x="10188" y="1430"/>
                    <a:pt x="10104" y="1256"/>
                    <a:pt x="10104" y="1165"/>
                  </a:cubicBezTo>
                  <a:cubicBezTo>
                    <a:pt x="9974" y="392"/>
                    <a:pt x="8787" y="0"/>
                    <a:pt x="76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633;p65">
              <a:extLst>
                <a:ext uri="{FF2B5EF4-FFF2-40B4-BE49-F238E27FC236}">
                  <a16:creationId xmlns:a16="http://schemas.microsoft.com/office/drawing/2014/main" id="{1091DD04-C7D4-3D94-17DB-1764DB30D20A}"/>
                </a:ext>
              </a:extLst>
            </p:cNvPr>
            <p:cNvSpPr/>
            <p:nvPr/>
          </p:nvSpPr>
          <p:spPr>
            <a:xfrm>
              <a:off x="10004344" y="3684035"/>
              <a:ext cx="332140" cy="626653"/>
            </a:xfrm>
            <a:custGeom>
              <a:avLst/>
              <a:gdLst/>
              <a:ahLst/>
              <a:cxnLst/>
              <a:rect l="l" t="t" r="r" b="b"/>
              <a:pathLst>
                <a:path w="6594" h="12441" extrusionOk="0">
                  <a:moveTo>
                    <a:pt x="6481" y="0"/>
                  </a:moveTo>
                  <a:cubicBezTo>
                    <a:pt x="6462" y="0"/>
                    <a:pt x="6446" y="11"/>
                    <a:pt x="6446" y="38"/>
                  </a:cubicBezTo>
                  <a:cubicBezTo>
                    <a:pt x="5924" y="735"/>
                    <a:pt x="5401" y="1515"/>
                    <a:pt x="4962" y="2303"/>
                  </a:cubicBezTo>
                  <a:cubicBezTo>
                    <a:pt x="4530" y="2999"/>
                    <a:pt x="4091" y="3780"/>
                    <a:pt x="3659" y="4567"/>
                  </a:cubicBezTo>
                  <a:cubicBezTo>
                    <a:pt x="3311" y="5348"/>
                    <a:pt x="2872" y="6219"/>
                    <a:pt x="2523" y="7006"/>
                  </a:cubicBezTo>
                  <a:cubicBezTo>
                    <a:pt x="2091" y="7786"/>
                    <a:pt x="1743" y="8574"/>
                    <a:pt x="1394" y="9445"/>
                  </a:cubicBezTo>
                  <a:cubicBezTo>
                    <a:pt x="955" y="10316"/>
                    <a:pt x="607" y="11187"/>
                    <a:pt x="175" y="12058"/>
                  </a:cubicBezTo>
                  <a:cubicBezTo>
                    <a:pt x="175" y="12141"/>
                    <a:pt x="84" y="12232"/>
                    <a:pt x="1" y="12316"/>
                  </a:cubicBezTo>
                  <a:cubicBezTo>
                    <a:pt x="1" y="12380"/>
                    <a:pt x="43" y="12441"/>
                    <a:pt x="100" y="12441"/>
                  </a:cubicBezTo>
                  <a:cubicBezTo>
                    <a:pt x="123" y="12441"/>
                    <a:pt x="149" y="12431"/>
                    <a:pt x="175" y="12406"/>
                  </a:cubicBezTo>
                  <a:cubicBezTo>
                    <a:pt x="523" y="11535"/>
                    <a:pt x="955" y="10664"/>
                    <a:pt x="1304" y="9793"/>
                  </a:cubicBezTo>
                  <a:cubicBezTo>
                    <a:pt x="1743" y="9006"/>
                    <a:pt x="2091" y="8135"/>
                    <a:pt x="2440" y="7354"/>
                  </a:cubicBezTo>
                  <a:cubicBezTo>
                    <a:pt x="2872" y="6567"/>
                    <a:pt x="3220" y="5787"/>
                    <a:pt x="3659" y="4916"/>
                  </a:cubicBezTo>
                  <a:cubicBezTo>
                    <a:pt x="4007" y="4128"/>
                    <a:pt x="4440" y="3348"/>
                    <a:pt x="4878" y="2651"/>
                  </a:cubicBezTo>
                  <a:cubicBezTo>
                    <a:pt x="5401" y="1864"/>
                    <a:pt x="5833" y="1083"/>
                    <a:pt x="6356" y="386"/>
                  </a:cubicBezTo>
                  <a:cubicBezTo>
                    <a:pt x="6446" y="296"/>
                    <a:pt x="6446" y="212"/>
                    <a:pt x="6530" y="122"/>
                  </a:cubicBezTo>
                  <a:cubicBezTo>
                    <a:pt x="6594" y="63"/>
                    <a:pt x="6526" y="0"/>
                    <a:pt x="64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634;p65">
              <a:extLst>
                <a:ext uri="{FF2B5EF4-FFF2-40B4-BE49-F238E27FC236}">
                  <a16:creationId xmlns:a16="http://schemas.microsoft.com/office/drawing/2014/main" id="{ECE2C2FF-44B3-774C-2C57-96CB12502000}"/>
                </a:ext>
              </a:extLst>
            </p:cNvPr>
            <p:cNvSpPr/>
            <p:nvPr/>
          </p:nvSpPr>
          <p:spPr>
            <a:xfrm>
              <a:off x="10026104" y="3684035"/>
              <a:ext cx="336723" cy="639951"/>
            </a:xfrm>
            <a:custGeom>
              <a:avLst/>
              <a:gdLst/>
              <a:ahLst/>
              <a:cxnLst/>
              <a:rect l="l" t="t" r="r" b="b"/>
              <a:pathLst>
                <a:path w="6685" h="12705" extrusionOk="0">
                  <a:moveTo>
                    <a:pt x="6571" y="0"/>
                  </a:moveTo>
                  <a:cubicBezTo>
                    <a:pt x="6552" y="0"/>
                    <a:pt x="6537" y="11"/>
                    <a:pt x="6537" y="38"/>
                  </a:cubicBezTo>
                  <a:cubicBezTo>
                    <a:pt x="5666" y="1689"/>
                    <a:pt x="4795" y="3348"/>
                    <a:pt x="4008" y="4916"/>
                  </a:cubicBezTo>
                  <a:cubicBezTo>
                    <a:pt x="3136" y="6567"/>
                    <a:pt x="2265" y="8225"/>
                    <a:pt x="1485" y="9877"/>
                  </a:cubicBezTo>
                  <a:cubicBezTo>
                    <a:pt x="962" y="10748"/>
                    <a:pt x="523" y="11709"/>
                    <a:pt x="1" y="12664"/>
                  </a:cubicBezTo>
                  <a:cubicBezTo>
                    <a:pt x="1" y="12664"/>
                    <a:pt x="41" y="12704"/>
                    <a:pt x="68" y="12704"/>
                  </a:cubicBezTo>
                  <a:cubicBezTo>
                    <a:pt x="81" y="12704"/>
                    <a:pt x="91" y="12694"/>
                    <a:pt x="91" y="12664"/>
                  </a:cubicBezTo>
                  <a:cubicBezTo>
                    <a:pt x="962" y="11013"/>
                    <a:pt x="1833" y="9445"/>
                    <a:pt x="2704" y="7786"/>
                  </a:cubicBezTo>
                  <a:cubicBezTo>
                    <a:pt x="3485" y="6135"/>
                    <a:pt x="4356" y="4477"/>
                    <a:pt x="5227" y="2825"/>
                  </a:cubicBezTo>
                  <a:cubicBezTo>
                    <a:pt x="5666" y="1954"/>
                    <a:pt x="6189" y="993"/>
                    <a:pt x="6621" y="122"/>
                  </a:cubicBezTo>
                  <a:cubicBezTo>
                    <a:pt x="6684" y="63"/>
                    <a:pt x="6617" y="0"/>
                    <a:pt x="65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635;p65">
              <a:extLst>
                <a:ext uri="{FF2B5EF4-FFF2-40B4-BE49-F238E27FC236}">
                  <a16:creationId xmlns:a16="http://schemas.microsoft.com/office/drawing/2014/main" id="{931EF3B6-C9AE-CE74-019F-0D26A314E073}"/>
                </a:ext>
              </a:extLst>
            </p:cNvPr>
            <p:cNvSpPr/>
            <p:nvPr/>
          </p:nvSpPr>
          <p:spPr>
            <a:xfrm>
              <a:off x="10061212" y="3714711"/>
              <a:ext cx="354303" cy="611794"/>
            </a:xfrm>
            <a:custGeom>
              <a:avLst/>
              <a:gdLst/>
              <a:ahLst/>
              <a:cxnLst/>
              <a:rect l="l" t="t" r="r" b="b"/>
              <a:pathLst>
                <a:path w="7034" h="12146" extrusionOk="0">
                  <a:moveTo>
                    <a:pt x="6955" y="1"/>
                  </a:moveTo>
                  <a:cubicBezTo>
                    <a:pt x="6934" y="1"/>
                    <a:pt x="6909" y="11"/>
                    <a:pt x="6885" y="35"/>
                  </a:cubicBezTo>
                  <a:cubicBezTo>
                    <a:pt x="5924" y="1603"/>
                    <a:pt x="5053" y="3087"/>
                    <a:pt x="4098" y="4655"/>
                  </a:cubicBezTo>
                  <a:lnTo>
                    <a:pt x="1485" y="9358"/>
                  </a:lnTo>
                  <a:cubicBezTo>
                    <a:pt x="962" y="10229"/>
                    <a:pt x="523" y="11184"/>
                    <a:pt x="91" y="12055"/>
                  </a:cubicBezTo>
                  <a:cubicBezTo>
                    <a:pt x="1" y="12146"/>
                    <a:pt x="91" y="12146"/>
                    <a:pt x="175" y="12146"/>
                  </a:cubicBezTo>
                  <a:cubicBezTo>
                    <a:pt x="962" y="10487"/>
                    <a:pt x="1833" y="8919"/>
                    <a:pt x="2704" y="7352"/>
                  </a:cubicBezTo>
                  <a:cubicBezTo>
                    <a:pt x="3575" y="5784"/>
                    <a:pt x="4530" y="4216"/>
                    <a:pt x="5401" y="2648"/>
                  </a:cubicBezTo>
                  <a:cubicBezTo>
                    <a:pt x="5924" y="1777"/>
                    <a:pt x="6446" y="906"/>
                    <a:pt x="6969" y="126"/>
                  </a:cubicBezTo>
                  <a:cubicBezTo>
                    <a:pt x="7033" y="61"/>
                    <a:pt x="7006" y="1"/>
                    <a:pt x="6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636;p65">
              <a:extLst>
                <a:ext uri="{FF2B5EF4-FFF2-40B4-BE49-F238E27FC236}">
                  <a16:creationId xmlns:a16="http://schemas.microsoft.com/office/drawing/2014/main" id="{CF352480-A65D-E3A2-DC56-F7234A595F74}"/>
                </a:ext>
              </a:extLst>
            </p:cNvPr>
            <p:cNvSpPr/>
            <p:nvPr/>
          </p:nvSpPr>
          <p:spPr>
            <a:xfrm>
              <a:off x="10394660" y="3739644"/>
              <a:ext cx="52687" cy="638389"/>
            </a:xfrm>
            <a:custGeom>
              <a:avLst/>
              <a:gdLst/>
              <a:ahLst/>
              <a:cxnLst/>
              <a:rect l="l" t="t" r="r" b="b"/>
              <a:pathLst>
                <a:path w="1046" h="12674" extrusionOk="0">
                  <a:moveTo>
                    <a:pt x="46" y="0"/>
                  </a:moveTo>
                  <a:cubicBezTo>
                    <a:pt x="23" y="0"/>
                    <a:pt x="0" y="21"/>
                    <a:pt x="0" y="63"/>
                  </a:cubicBezTo>
                  <a:cubicBezTo>
                    <a:pt x="91" y="1721"/>
                    <a:pt x="265" y="3289"/>
                    <a:pt x="349" y="4940"/>
                  </a:cubicBezTo>
                  <a:cubicBezTo>
                    <a:pt x="439" y="6599"/>
                    <a:pt x="614" y="8250"/>
                    <a:pt x="697" y="9818"/>
                  </a:cubicBezTo>
                  <a:cubicBezTo>
                    <a:pt x="788" y="10780"/>
                    <a:pt x="871" y="11651"/>
                    <a:pt x="871" y="12605"/>
                  </a:cubicBezTo>
                  <a:cubicBezTo>
                    <a:pt x="871" y="12651"/>
                    <a:pt x="915" y="12673"/>
                    <a:pt x="958" y="12673"/>
                  </a:cubicBezTo>
                  <a:cubicBezTo>
                    <a:pt x="1002" y="12673"/>
                    <a:pt x="1046" y="12651"/>
                    <a:pt x="1046" y="12605"/>
                  </a:cubicBezTo>
                  <a:cubicBezTo>
                    <a:pt x="871" y="10954"/>
                    <a:pt x="788" y="9295"/>
                    <a:pt x="697" y="7728"/>
                  </a:cubicBezTo>
                  <a:cubicBezTo>
                    <a:pt x="523" y="6076"/>
                    <a:pt x="439" y="4418"/>
                    <a:pt x="265" y="2766"/>
                  </a:cubicBezTo>
                  <a:cubicBezTo>
                    <a:pt x="265" y="1895"/>
                    <a:pt x="175" y="934"/>
                    <a:pt x="91" y="63"/>
                  </a:cubicBezTo>
                  <a:cubicBezTo>
                    <a:pt x="91" y="21"/>
                    <a:pt x="68" y="0"/>
                    <a:pt x="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637;p65">
              <a:extLst>
                <a:ext uri="{FF2B5EF4-FFF2-40B4-BE49-F238E27FC236}">
                  <a16:creationId xmlns:a16="http://schemas.microsoft.com/office/drawing/2014/main" id="{EB588057-2ACD-E3E3-F1CF-309E91FA4884}"/>
                </a:ext>
              </a:extLst>
            </p:cNvPr>
            <p:cNvSpPr/>
            <p:nvPr/>
          </p:nvSpPr>
          <p:spPr>
            <a:xfrm>
              <a:off x="10416772" y="3685899"/>
              <a:ext cx="56918" cy="687651"/>
            </a:xfrm>
            <a:custGeom>
              <a:avLst/>
              <a:gdLst/>
              <a:ahLst/>
              <a:cxnLst/>
              <a:rect l="l" t="t" r="r" b="b"/>
              <a:pathLst>
                <a:path w="1130" h="13652" extrusionOk="0">
                  <a:moveTo>
                    <a:pt x="0" y="1"/>
                  </a:moveTo>
                  <a:cubicBezTo>
                    <a:pt x="84" y="1827"/>
                    <a:pt x="258" y="3569"/>
                    <a:pt x="432" y="5311"/>
                  </a:cubicBezTo>
                  <a:cubicBezTo>
                    <a:pt x="523" y="7143"/>
                    <a:pt x="697" y="8885"/>
                    <a:pt x="781" y="10627"/>
                  </a:cubicBezTo>
                  <a:cubicBezTo>
                    <a:pt x="871" y="11672"/>
                    <a:pt x="955" y="12627"/>
                    <a:pt x="1046" y="13589"/>
                  </a:cubicBezTo>
                  <a:cubicBezTo>
                    <a:pt x="1046" y="13631"/>
                    <a:pt x="1066" y="13651"/>
                    <a:pt x="1087" y="13651"/>
                  </a:cubicBezTo>
                  <a:cubicBezTo>
                    <a:pt x="1108" y="13651"/>
                    <a:pt x="1129" y="13631"/>
                    <a:pt x="1129" y="13589"/>
                  </a:cubicBezTo>
                  <a:cubicBezTo>
                    <a:pt x="1046" y="11847"/>
                    <a:pt x="871" y="10105"/>
                    <a:pt x="697" y="8272"/>
                  </a:cubicBezTo>
                  <a:cubicBezTo>
                    <a:pt x="607" y="6530"/>
                    <a:pt x="432" y="4788"/>
                    <a:pt x="349" y="3046"/>
                  </a:cubicBezTo>
                  <a:cubicBezTo>
                    <a:pt x="258" y="2001"/>
                    <a:pt x="175" y="1046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638;p65">
              <a:extLst>
                <a:ext uri="{FF2B5EF4-FFF2-40B4-BE49-F238E27FC236}">
                  <a16:creationId xmlns:a16="http://schemas.microsoft.com/office/drawing/2014/main" id="{B2B1F1C1-82D4-8B0C-82E4-47B4F01F61C1}"/>
                </a:ext>
              </a:extLst>
            </p:cNvPr>
            <p:cNvSpPr/>
            <p:nvPr/>
          </p:nvSpPr>
          <p:spPr>
            <a:xfrm>
              <a:off x="10464875" y="3567278"/>
              <a:ext cx="30927" cy="797508"/>
            </a:xfrm>
            <a:custGeom>
              <a:avLst/>
              <a:gdLst/>
              <a:ahLst/>
              <a:cxnLst/>
              <a:rect l="l" t="t" r="r" b="b"/>
              <a:pathLst>
                <a:path w="614" h="15833" extrusionOk="0">
                  <a:moveTo>
                    <a:pt x="0" y="1"/>
                  </a:moveTo>
                  <a:cubicBezTo>
                    <a:pt x="265" y="2091"/>
                    <a:pt x="265" y="4098"/>
                    <a:pt x="265" y="6188"/>
                  </a:cubicBezTo>
                  <a:cubicBezTo>
                    <a:pt x="348" y="8188"/>
                    <a:pt x="348" y="10279"/>
                    <a:pt x="439" y="12369"/>
                  </a:cubicBezTo>
                  <a:lnTo>
                    <a:pt x="439" y="15769"/>
                  </a:lnTo>
                  <a:cubicBezTo>
                    <a:pt x="439" y="15811"/>
                    <a:pt x="483" y="15832"/>
                    <a:pt x="526" y="15832"/>
                  </a:cubicBezTo>
                  <a:cubicBezTo>
                    <a:pt x="570" y="15832"/>
                    <a:pt x="613" y="15811"/>
                    <a:pt x="613" y="15769"/>
                  </a:cubicBezTo>
                  <a:cubicBezTo>
                    <a:pt x="523" y="13763"/>
                    <a:pt x="523" y="11672"/>
                    <a:pt x="439" y="9672"/>
                  </a:cubicBezTo>
                  <a:cubicBezTo>
                    <a:pt x="439" y="7582"/>
                    <a:pt x="439" y="5492"/>
                    <a:pt x="348" y="3485"/>
                  </a:cubicBezTo>
                  <a:cubicBezTo>
                    <a:pt x="348" y="2356"/>
                    <a:pt x="265" y="1137"/>
                    <a:pt x="1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639;p65">
              <a:extLst>
                <a:ext uri="{FF2B5EF4-FFF2-40B4-BE49-F238E27FC236}">
                  <a16:creationId xmlns:a16="http://schemas.microsoft.com/office/drawing/2014/main" id="{F2539E3C-8219-C32D-2568-F07C0409944C}"/>
                </a:ext>
              </a:extLst>
            </p:cNvPr>
            <p:cNvSpPr/>
            <p:nvPr/>
          </p:nvSpPr>
          <p:spPr>
            <a:xfrm>
              <a:off x="10369828" y="3686957"/>
              <a:ext cx="29416" cy="158817"/>
            </a:xfrm>
            <a:custGeom>
              <a:avLst/>
              <a:gdLst/>
              <a:ahLst/>
              <a:cxnLst/>
              <a:rect l="l" t="t" r="r" b="b"/>
              <a:pathLst>
                <a:path w="584" h="3153" extrusionOk="0">
                  <a:moveTo>
                    <a:pt x="406" y="1"/>
                  </a:moveTo>
                  <a:cubicBezTo>
                    <a:pt x="363" y="1"/>
                    <a:pt x="319" y="22"/>
                    <a:pt x="319" y="64"/>
                  </a:cubicBezTo>
                  <a:cubicBezTo>
                    <a:pt x="410" y="1109"/>
                    <a:pt x="319" y="2070"/>
                    <a:pt x="61" y="3116"/>
                  </a:cubicBezTo>
                  <a:cubicBezTo>
                    <a:pt x="1" y="3116"/>
                    <a:pt x="58" y="3153"/>
                    <a:pt x="103" y="3153"/>
                  </a:cubicBezTo>
                  <a:cubicBezTo>
                    <a:pt x="126" y="3153"/>
                    <a:pt x="145" y="3143"/>
                    <a:pt x="145" y="3116"/>
                  </a:cubicBezTo>
                  <a:cubicBezTo>
                    <a:pt x="410" y="2154"/>
                    <a:pt x="584" y="1109"/>
                    <a:pt x="493" y="64"/>
                  </a:cubicBezTo>
                  <a:cubicBezTo>
                    <a:pt x="493" y="22"/>
                    <a:pt x="450" y="1"/>
                    <a:pt x="406" y="1"/>
                  </a:cubicBezTo>
                  <a:close/>
                </a:path>
              </a:pathLst>
            </a:custGeom>
            <a:solidFill>
              <a:srgbClr val="007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640;p65">
              <a:extLst>
                <a:ext uri="{FF2B5EF4-FFF2-40B4-BE49-F238E27FC236}">
                  <a16:creationId xmlns:a16="http://schemas.microsoft.com/office/drawing/2014/main" id="{94047577-BA43-3193-88B5-64DF68C312B7}"/>
                </a:ext>
              </a:extLst>
            </p:cNvPr>
            <p:cNvSpPr/>
            <p:nvPr/>
          </p:nvSpPr>
          <p:spPr>
            <a:xfrm>
              <a:off x="10258812" y="3374260"/>
              <a:ext cx="249986" cy="371579"/>
            </a:xfrm>
            <a:custGeom>
              <a:avLst/>
              <a:gdLst/>
              <a:ahLst/>
              <a:cxnLst/>
              <a:rect l="l" t="t" r="r" b="b"/>
              <a:pathLst>
                <a:path w="4963" h="7377" extrusionOk="0">
                  <a:moveTo>
                    <a:pt x="2440" y="0"/>
                  </a:moveTo>
                  <a:cubicBezTo>
                    <a:pt x="2175" y="0"/>
                    <a:pt x="1569" y="265"/>
                    <a:pt x="1130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1" y="6794"/>
                  </a:lnTo>
                  <a:cubicBezTo>
                    <a:pt x="1" y="6794"/>
                    <a:pt x="930" y="7376"/>
                    <a:pt x="2400" y="7376"/>
                  </a:cubicBezTo>
                  <a:cubicBezTo>
                    <a:pt x="3135" y="7376"/>
                    <a:pt x="4005" y="7231"/>
                    <a:pt x="4962" y="6794"/>
                  </a:cubicBezTo>
                  <a:lnTo>
                    <a:pt x="4614" y="1394"/>
                  </a:lnTo>
                  <a:cubicBezTo>
                    <a:pt x="4530" y="962"/>
                    <a:pt x="4356" y="613"/>
                    <a:pt x="3917" y="439"/>
                  </a:cubicBezTo>
                  <a:cubicBezTo>
                    <a:pt x="3485" y="265"/>
                    <a:pt x="2788" y="0"/>
                    <a:pt x="2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641;p65">
              <a:extLst>
                <a:ext uri="{FF2B5EF4-FFF2-40B4-BE49-F238E27FC236}">
                  <a16:creationId xmlns:a16="http://schemas.microsoft.com/office/drawing/2014/main" id="{447B7B20-2756-9705-7DE4-19A0A672FCB8}"/>
                </a:ext>
              </a:extLst>
            </p:cNvPr>
            <p:cNvSpPr/>
            <p:nvPr/>
          </p:nvSpPr>
          <p:spPr>
            <a:xfrm>
              <a:off x="10263044" y="3462005"/>
              <a:ext cx="22163" cy="267817"/>
            </a:xfrm>
            <a:custGeom>
              <a:avLst/>
              <a:gdLst/>
              <a:ahLst/>
              <a:cxnLst/>
              <a:rect l="l" t="t" r="r" b="b"/>
              <a:pathLst>
                <a:path w="440" h="5317" extrusionOk="0">
                  <a:moveTo>
                    <a:pt x="349" y="0"/>
                  </a:moveTo>
                  <a:lnTo>
                    <a:pt x="349" y="91"/>
                  </a:lnTo>
                  <a:lnTo>
                    <a:pt x="0" y="5226"/>
                  </a:lnTo>
                  <a:lnTo>
                    <a:pt x="0" y="5317"/>
                  </a:lnTo>
                  <a:cubicBezTo>
                    <a:pt x="91" y="5317"/>
                    <a:pt x="91" y="5317"/>
                    <a:pt x="91" y="5226"/>
                  </a:cubicBezTo>
                  <a:lnTo>
                    <a:pt x="439" y="91"/>
                  </a:lnTo>
                  <a:cubicBezTo>
                    <a:pt x="439" y="91"/>
                    <a:pt x="439" y="0"/>
                    <a:pt x="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642;p65">
              <a:extLst>
                <a:ext uri="{FF2B5EF4-FFF2-40B4-BE49-F238E27FC236}">
                  <a16:creationId xmlns:a16="http://schemas.microsoft.com/office/drawing/2014/main" id="{D04F5CCC-BA93-445D-D999-A59BE95E3656}"/>
                </a:ext>
              </a:extLst>
            </p:cNvPr>
            <p:cNvSpPr/>
            <p:nvPr/>
          </p:nvSpPr>
          <p:spPr>
            <a:xfrm>
              <a:off x="10482404" y="3470769"/>
              <a:ext cx="22163" cy="254520"/>
            </a:xfrm>
            <a:custGeom>
              <a:avLst/>
              <a:gdLst/>
              <a:ahLst/>
              <a:cxnLst/>
              <a:rect l="l" t="t" r="r" b="b"/>
              <a:pathLst>
                <a:path w="440" h="5053" extrusionOk="0">
                  <a:moveTo>
                    <a:pt x="0" y="1"/>
                  </a:moveTo>
                  <a:lnTo>
                    <a:pt x="349" y="4969"/>
                  </a:lnTo>
                  <a:lnTo>
                    <a:pt x="349" y="5052"/>
                  </a:lnTo>
                  <a:cubicBezTo>
                    <a:pt x="439" y="5052"/>
                    <a:pt x="439" y="5052"/>
                    <a:pt x="439" y="4969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643;p65">
              <a:extLst>
                <a:ext uri="{FF2B5EF4-FFF2-40B4-BE49-F238E27FC236}">
                  <a16:creationId xmlns:a16="http://schemas.microsoft.com/office/drawing/2014/main" id="{A21C6F26-F9DB-838D-A37F-CBE255A53070}"/>
                </a:ext>
              </a:extLst>
            </p:cNvPr>
            <p:cNvSpPr/>
            <p:nvPr/>
          </p:nvSpPr>
          <p:spPr>
            <a:xfrm>
              <a:off x="10359552" y="3540985"/>
              <a:ext cx="52687" cy="52687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0"/>
                  </a:moveTo>
                  <a:cubicBezTo>
                    <a:pt x="265" y="0"/>
                    <a:pt x="1" y="265"/>
                    <a:pt x="1" y="523"/>
                  </a:cubicBezTo>
                  <a:cubicBezTo>
                    <a:pt x="1" y="788"/>
                    <a:pt x="265" y="1045"/>
                    <a:pt x="523" y="1045"/>
                  </a:cubicBezTo>
                  <a:cubicBezTo>
                    <a:pt x="872" y="1045"/>
                    <a:pt x="1046" y="788"/>
                    <a:pt x="1046" y="523"/>
                  </a:cubicBezTo>
                  <a:cubicBezTo>
                    <a:pt x="1046" y="265"/>
                    <a:pt x="872" y="0"/>
                    <a:pt x="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644;p65">
              <a:extLst>
                <a:ext uri="{FF2B5EF4-FFF2-40B4-BE49-F238E27FC236}">
                  <a16:creationId xmlns:a16="http://schemas.microsoft.com/office/drawing/2014/main" id="{D93FAD89-179C-6405-8BC3-CEBB16C831D1}"/>
                </a:ext>
              </a:extLst>
            </p:cNvPr>
            <p:cNvSpPr/>
            <p:nvPr/>
          </p:nvSpPr>
          <p:spPr>
            <a:xfrm>
              <a:off x="10227936" y="3717582"/>
              <a:ext cx="320504" cy="135092"/>
            </a:xfrm>
            <a:custGeom>
              <a:avLst/>
              <a:gdLst/>
              <a:ahLst/>
              <a:cxnLst/>
              <a:rect l="l" t="t" r="r" b="b"/>
              <a:pathLst>
                <a:path w="6363" h="2682" extrusionOk="0">
                  <a:moveTo>
                    <a:pt x="624" y="1"/>
                  </a:moveTo>
                  <a:cubicBezTo>
                    <a:pt x="614" y="1"/>
                    <a:pt x="614" y="23"/>
                    <a:pt x="614" y="69"/>
                  </a:cubicBezTo>
                  <a:lnTo>
                    <a:pt x="1" y="1198"/>
                  </a:lnTo>
                  <a:cubicBezTo>
                    <a:pt x="1" y="1198"/>
                    <a:pt x="1" y="1288"/>
                    <a:pt x="91" y="1288"/>
                  </a:cubicBezTo>
                  <a:lnTo>
                    <a:pt x="1046" y="849"/>
                  </a:lnTo>
                  <a:cubicBezTo>
                    <a:pt x="1046" y="849"/>
                    <a:pt x="1136" y="849"/>
                    <a:pt x="1136" y="940"/>
                  </a:cubicBezTo>
                  <a:lnTo>
                    <a:pt x="1220" y="2159"/>
                  </a:lnTo>
                  <a:cubicBezTo>
                    <a:pt x="1220" y="2201"/>
                    <a:pt x="1243" y="2222"/>
                    <a:pt x="1265" y="2222"/>
                  </a:cubicBezTo>
                  <a:cubicBezTo>
                    <a:pt x="1288" y="2222"/>
                    <a:pt x="1311" y="2201"/>
                    <a:pt x="1311" y="2159"/>
                  </a:cubicBezTo>
                  <a:lnTo>
                    <a:pt x="2091" y="1198"/>
                  </a:lnTo>
                  <a:lnTo>
                    <a:pt x="2182" y="1198"/>
                  </a:lnTo>
                  <a:lnTo>
                    <a:pt x="2704" y="2591"/>
                  </a:lnTo>
                  <a:cubicBezTo>
                    <a:pt x="2704" y="2682"/>
                    <a:pt x="2788" y="2682"/>
                    <a:pt x="2788" y="2682"/>
                  </a:cubicBezTo>
                  <a:lnTo>
                    <a:pt x="3310" y="1462"/>
                  </a:lnTo>
                  <a:lnTo>
                    <a:pt x="3401" y="1462"/>
                  </a:lnTo>
                  <a:lnTo>
                    <a:pt x="4007" y="2591"/>
                  </a:lnTo>
                  <a:cubicBezTo>
                    <a:pt x="4052" y="2636"/>
                    <a:pt x="4096" y="2659"/>
                    <a:pt x="4128" y="2659"/>
                  </a:cubicBezTo>
                  <a:cubicBezTo>
                    <a:pt x="4160" y="2659"/>
                    <a:pt x="4181" y="2636"/>
                    <a:pt x="4181" y="2591"/>
                  </a:cubicBezTo>
                  <a:lnTo>
                    <a:pt x="4446" y="1288"/>
                  </a:lnTo>
                  <a:cubicBezTo>
                    <a:pt x="4446" y="1288"/>
                    <a:pt x="4446" y="1248"/>
                    <a:pt x="4471" y="1248"/>
                  </a:cubicBezTo>
                  <a:cubicBezTo>
                    <a:pt x="4483" y="1248"/>
                    <a:pt x="4502" y="1258"/>
                    <a:pt x="4530" y="1288"/>
                  </a:cubicBezTo>
                  <a:lnTo>
                    <a:pt x="5227" y="2159"/>
                  </a:lnTo>
                  <a:cubicBezTo>
                    <a:pt x="5227" y="2187"/>
                    <a:pt x="5237" y="2196"/>
                    <a:pt x="5250" y="2196"/>
                  </a:cubicBezTo>
                  <a:cubicBezTo>
                    <a:pt x="5277" y="2196"/>
                    <a:pt x="5317" y="2159"/>
                    <a:pt x="5317" y="2159"/>
                  </a:cubicBezTo>
                  <a:lnTo>
                    <a:pt x="5143" y="940"/>
                  </a:lnTo>
                  <a:cubicBezTo>
                    <a:pt x="5083" y="940"/>
                    <a:pt x="5103" y="899"/>
                    <a:pt x="5123" y="899"/>
                  </a:cubicBezTo>
                  <a:cubicBezTo>
                    <a:pt x="5133" y="899"/>
                    <a:pt x="5143" y="910"/>
                    <a:pt x="5143" y="940"/>
                  </a:cubicBezTo>
                  <a:lnTo>
                    <a:pt x="6272" y="1372"/>
                  </a:lnTo>
                  <a:lnTo>
                    <a:pt x="6362" y="1288"/>
                  </a:lnTo>
                  <a:lnTo>
                    <a:pt x="5575" y="69"/>
                  </a:lnTo>
                  <a:lnTo>
                    <a:pt x="5491" y="69"/>
                  </a:lnTo>
                  <a:cubicBezTo>
                    <a:pt x="4575" y="447"/>
                    <a:pt x="3740" y="574"/>
                    <a:pt x="3030" y="574"/>
                  </a:cubicBezTo>
                  <a:cubicBezTo>
                    <a:pt x="1780" y="574"/>
                    <a:pt x="920" y="180"/>
                    <a:pt x="697" y="69"/>
                  </a:cubicBezTo>
                  <a:cubicBezTo>
                    <a:pt x="656" y="23"/>
                    <a:pt x="635" y="1"/>
                    <a:pt x="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45;p65">
              <a:extLst>
                <a:ext uri="{FF2B5EF4-FFF2-40B4-BE49-F238E27FC236}">
                  <a16:creationId xmlns:a16="http://schemas.microsoft.com/office/drawing/2014/main" id="{06F92797-FE64-DEB9-5B61-0AFC7F1074BA}"/>
                </a:ext>
              </a:extLst>
            </p:cNvPr>
            <p:cNvSpPr/>
            <p:nvPr/>
          </p:nvSpPr>
          <p:spPr>
            <a:xfrm>
              <a:off x="10335223" y="3268937"/>
              <a:ext cx="94595" cy="134941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5" y="1833"/>
                    <a:pt x="52" y="2265"/>
                  </a:cubicBezTo>
                  <a:cubicBezTo>
                    <a:pt x="0" y="2514"/>
                    <a:pt x="594" y="2678"/>
                    <a:pt x="1117" y="2678"/>
                  </a:cubicBezTo>
                  <a:cubicBezTo>
                    <a:pt x="1518" y="2678"/>
                    <a:pt x="1877" y="2582"/>
                    <a:pt x="1877" y="2356"/>
                  </a:cubicBezTo>
                  <a:cubicBezTo>
                    <a:pt x="1877" y="1833"/>
                    <a:pt x="1703" y="91"/>
                    <a:pt x="1703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46;p65">
              <a:extLst>
                <a:ext uri="{FF2B5EF4-FFF2-40B4-BE49-F238E27FC236}">
                  <a16:creationId xmlns:a16="http://schemas.microsoft.com/office/drawing/2014/main" id="{A8F59B51-48CF-FE2C-6C56-309AA6442F39}"/>
                </a:ext>
              </a:extLst>
            </p:cNvPr>
            <p:cNvSpPr/>
            <p:nvPr/>
          </p:nvSpPr>
          <p:spPr>
            <a:xfrm>
              <a:off x="10342023" y="3291049"/>
              <a:ext cx="83564" cy="65682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91" y="433"/>
                    <a:pt x="0" y="955"/>
                    <a:pt x="0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47;p65">
              <a:extLst>
                <a:ext uri="{FF2B5EF4-FFF2-40B4-BE49-F238E27FC236}">
                  <a16:creationId xmlns:a16="http://schemas.microsoft.com/office/drawing/2014/main" id="{618312BD-EF84-C6FE-705E-7889F32D7E90}"/>
                </a:ext>
              </a:extLst>
            </p:cNvPr>
            <p:cNvSpPr/>
            <p:nvPr/>
          </p:nvSpPr>
          <p:spPr>
            <a:xfrm>
              <a:off x="10298151" y="3378794"/>
              <a:ext cx="180073" cy="65682"/>
            </a:xfrm>
            <a:custGeom>
              <a:avLst/>
              <a:gdLst/>
              <a:ahLst/>
              <a:cxnLst/>
              <a:rect l="l" t="t" r="r" b="b"/>
              <a:pathLst>
                <a:path w="3575" h="1304" extrusionOk="0">
                  <a:moveTo>
                    <a:pt x="788" y="1"/>
                  </a:moveTo>
                  <a:lnTo>
                    <a:pt x="0" y="349"/>
                  </a:lnTo>
                  <a:lnTo>
                    <a:pt x="0" y="433"/>
                  </a:lnTo>
                  <a:lnTo>
                    <a:pt x="697" y="523"/>
                  </a:lnTo>
                  <a:cubicBezTo>
                    <a:pt x="788" y="523"/>
                    <a:pt x="788" y="523"/>
                    <a:pt x="788" y="607"/>
                  </a:cubicBezTo>
                  <a:lnTo>
                    <a:pt x="1220" y="1304"/>
                  </a:lnTo>
                  <a:lnTo>
                    <a:pt x="1310" y="1304"/>
                  </a:lnTo>
                  <a:lnTo>
                    <a:pt x="1742" y="781"/>
                  </a:lnTo>
                  <a:lnTo>
                    <a:pt x="2355" y="1304"/>
                  </a:lnTo>
                  <a:lnTo>
                    <a:pt x="2439" y="1304"/>
                  </a:lnTo>
                  <a:lnTo>
                    <a:pt x="2530" y="607"/>
                  </a:lnTo>
                  <a:lnTo>
                    <a:pt x="3484" y="523"/>
                  </a:lnTo>
                  <a:cubicBezTo>
                    <a:pt x="3575" y="523"/>
                    <a:pt x="3575" y="433"/>
                    <a:pt x="3484" y="433"/>
                  </a:cubicBezTo>
                  <a:lnTo>
                    <a:pt x="2613" y="1"/>
                  </a:lnTo>
                  <a:cubicBezTo>
                    <a:pt x="2097" y="241"/>
                    <a:pt x="1730" y="318"/>
                    <a:pt x="1470" y="318"/>
                  </a:cubicBezTo>
                  <a:cubicBezTo>
                    <a:pt x="1074" y="318"/>
                    <a:pt x="926" y="139"/>
                    <a:pt x="871" y="84"/>
                  </a:cubicBezTo>
                  <a:lnTo>
                    <a:pt x="7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48;p65">
              <a:extLst>
                <a:ext uri="{FF2B5EF4-FFF2-40B4-BE49-F238E27FC236}">
                  <a16:creationId xmlns:a16="http://schemas.microsoft.com/office/drawing/2014/main" id="{585AF502-992C-8924-7AAC-395886A261C9}"/>
                </a:ext>
              </a:extLst>
            </p:cNvPr>
            <p:cNvSpPr/>
            <p:nvPr/>
          </p:nvSpPr>
          <p:spPr>
            <a:xfrm>
              <a:off x="9859380" y="2141003"/>
              <a:ext cx="1246053" cy="1166468"/>
            </a:xfrm>
            <a:custGeom>
              <a:avLst/>
              <a:gdLst/>
              <a:ahLst/>
              <a:cxnLst/>
              <a:rect l="l" t="t" r="r" b="b"/>
              <a:pathLst>
                <a:path w="24738" h="23158" extrusionOk="0">
                  <a:moveTo>
                    <a:pt x="11354" y="1"/>
                  </a:moveTo>
                  <a:cubicBezTo>
                    <a:pt x="1680" y="1"/>
                    <a:pt x="1137" y="9768"/>
                    <a:pt x="1137" y="9768"/>
                  </a:cubicBezTo>
                  <a:cubicBezTo>
                    <a:pt x="524" y="15426"/>
                    <a:pt x="1" y="21871"/>
                    <a:pt x="10370" y="23007"/>
                  </a:cubicBezTo>
                  <a:cubicBezTo>
                    <a:pt x="11233" y="23109"/>
                    <a:pt x="12034" y="23157"/>
                    <a:pt x="12776" y="23157"/>
                  </a:cubicBezTo>
                  <a:cubicBezTo>
                    <a:pt x="20930" y="23157"/>
                    <a:pt x="22002" y="17309"/>
                    <a:pt x="22564" y="12116"/>
                  </a:cubicBezTo>
                  <a:cubicBezTo>
                    <a:pt x="22564" y="12116"/>
                    <a:pt x="24738" y="1406"/>
                    <a:pt x="13066" y="96"/>
                  </a:cubicBezTo>
                  <a:cubicBezTo>
                    <a:pt x="12466" y="31"/>
                    <a:pt x="11896" y="1"/>
                    <a:pt x="113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9;p65">
              <a:extLst>
                <a:ext uri="{FF2B5EF4-FFF2-40B4-BE49-F238E27FC236}">
                  <a16:creationId xmlns:a16="http://schemas.microsoft.com/office/drawing/2014/main" id="{B08A59DF-C131-B6B5-C4FB-8177B8DE3508}"/>
                </a:ext>
              </a:extLst>
            </p:cNvPr>
            <p:cNvSpPr/>
            <p:nvPr/>
          </p:nvSpPr>
          <p:spPr>
            <a:xfrm>
              <a:off x="9683337" y="2736426"/>
              <a:ext cx="298946" cy="321461"/>
            </a:xfrm>
            <a:custGeom>
              <a:avLst/>
              <a:gdLst/>
              <a:ahLst/>
              <a:cxnLst/>
              <a:rect l="l" t="t" r="r" b="b"/>
              <a:pathLst>
                <a:path w="5935" h="6382" extrusionOk="0">
                  <a:moveTo>
                    <a:pt x="3387" y="1"/>
                  </a:moveTo>
                  <a:cubicBezTo>
                    <a:pt x="0" y="1"/>
                    <a:pt x="601" y="6382"/>
                    <a:pt x="5077" y="6382"/>
                  </a:cubicBezTo>
                  <a:cubicBezTo>
                    <a:pt x="5349" y="6382"/>
                    <a:pt x="5635" y="6358"/>
                    <a:pt x="5935" y="6308"/>
                  </a:cubicBezTo>
                  <a:lnTo>
                    <a:pt x="4541" y="211"/>
                  </a:lnTo>
                  <a:cubicBezTo>
                    <a:pt x="4115" y="66"/>
                    <a:pt x="3730" y="1"/>
                    <a:pt x="3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0;p65">
              <a:extLst>
                <a:ext uri="{FF2B5EF4-FFF2-40B4-BE49-F238E27FC236}">
                  <a16:creationId xmlns:a16="http://schemas.microsoft.com/office/drawing/2014/main" id="{D3F1FF21-B2DF-4B81-476C-8F0C762431C5}"/>
                </a:ext>
              </a:extLst>
            </p:cNvPr>
            <p:cNvSpPr/>
            <p:nvPr/>
          </p:nvSpPr>
          <p:spPr>
            <a:xfrm>
              <a:off x="9815508" y="2832885"/>
              <a:ext cx="83614" cy="137762"/>
            </a:xfrm>
            <a:custGeom>
              <a:avLst/>
              <a:gdLst/>
              <a:ahLst/>
              <a:cxnLst/>
              <a:rect l="l" t="t" r="r" b="b"/>
              <a:pathLst>
                <a:path w="1660" h="2735" extrusionOk="0">
                  <a:moveTo>
                    <a:pt x="341" y="1"/>
                  </a:moveTo>
                  <a:cubicBezTo>
                    <a:pt x="316" y="1"/>
                    <a:pt x="290" y="12"/>
                    <a:pt x="266" y="38"/>
                  </a:cubicBezTo>
                  <a:cubicBezTo>
                    <a:pt x="175" y="38"/>
                    <a:pt x="175" y="213"/>
                    <a:pt x="175" y="296"/>
                  </a:cubicBezTo>
                  <a:lnTo>
                    <a:pt x="1220" y="2129"/>
                  </a:lnTo>
                  <a:lnTo>
                    <a:pt x="92" y="2387"/>
                  </a:lnTo>
                  <a:cubicBezTo>
                    <a:pt x="1" y="2387"/>
                    <a:pt x="1" y="2477"/>
                    <a:pt x="1" y="2651"/>
                  </a:cubicBezTo>
                  <a:cubicBezTo>
                    <a:pt x="1" y="2735"/>
                    <a:pt x="92" y="2735"/>
                    <a:pt x="175" y="2735"/>
                  </a:cubicBezTo>
                  <a:lnTo>
                    <a:pt x="1485" y="2477"/>
                  </a:lnTo>
                  <a:lnTo>
                    <a:pt x="1659" y="2303"/>
                  </a:lnTo>
                  <a:lnTo>
                    <a:pt x="1659" y="2212"/>
                  </a:lnTo>
                  <a:lnTo>
                    <a:pt x="524" y="122"/>
                  </a:lnTo>
                  <a:cubicBezTo>
                    <a:pt x="465" y="63"/>
                    <a:pt x="402" y="1"/>
                    <a:pt x="341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51;p65">
              <a:extLst>
                <a:ext uri="{FF2B5EF4-FFF2-40B4-BE49-F238E27FC236}">
                  <a16:creationId xmlns:a16="http://schemas.microsoft.com/office/drawing/2014/main" id="{6B65527A-E039-305E-C843-C76BF4F5387F}"/>
                </a:ext>
              </a:extLst>
            </p:cNvPr>
            <p:cNvSpPr/>
            <p:nvPr/>
          </p:nvSpPr>
          <p:spPr>
            <a:xfrm>
              <a:off x="10837964" y="2881693"/>
              <a:ext cx="354756" cy="301666"/>
            </a:xfrm>
            <a:custGeom>
              <a:avLst/>
              <a:gdLst/>
              <a:ahLst/>
              <a:cxnLst/>
              <a:rect l="l" t="t" r="r" b="b"/>
              <a:pathLst>
                <a:path w="7043" h="5989" extrusionOk="0">
                  <a:moveTo>
                    <a:pt x="3061" y="0"/>
                  </a:moveTo>
                  <a:cubicBezTo>
                    <a:pt x="2919" y="0"/>
                    <a:pt x="2769" y="8"/>
                    <a:pt x="2613" y="24"/>
                  </a:cubicBezTo>
                  <a:lnTo>
                    <a:pt x="0" y="5598"/>
                  </a:lnTo>
                  <a:cubicBezTo>
                    <a:pt x="647" y="5870"/>
                    <a:pt x="1249" y="5988"/>
                    <a:pt x="1801" y="5988"/>
                  </a:cubicBezTo>
                  <a:cubicBezTo>
                    <a:pt x="5715" y="5988"/>
                    <a:pt x="7042" y="0"/>
                    <a:pt x="3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52;p65">
              <a:extLst>
                <a:ext uri="{FF2B5EF4-FFF2-40B4-BE49-F238E27FC236}">
                  <a16:creationId xmlns:a16="http://schemas.microsoft.com/office/drawing/2014/main" id="{9F61078F-E778-52F9-411D-B4D8DA77AA06}"/>
                </a:ext>
              </a:extLst>
            </p:cNvPr>
            <p:cNvSpPr/>
            <p:nvPr/>
          </p:nvSpPr>
          <p:spPr>
            <a:xfrm>
              <a:off x="10938704" y="2980519"/>
              <a:ext cx="101093" cy="135092"/>
            </a:xfrm>
            <a:custGeom>
              <a:avLst/>
              <a:gdLst/>
              <a:ahLst/>
              <a:cxnLst/>
              <a:rect l="l" t="t" r="r" b="b"/>
              <a:pathLst>
                <a:path w="2007" h="2682" extrusionOk="0">
                  <a:moveTo>
                    <a:pt x="1787" y="1"/>
                  </a:moveTo>
                  <a:cubicBezTo>
                    <a:pt x="1744" y="1"/>
                    <a:pt x="1700" y="23"/>
                    <a:pt x="1658" y="69"/>
                  </a:cubicBezTo>
                  <a:lnTo>
                    <a:pt x="91" y="1811"/>
                  </a:lnTo>
                  <a:cubicBezTo>
                    <a:pt x="0" y="1811"/>
                    <a:pt x="0" y="1894"/>
                    <a:pt x="0" y="1985"/>
                  </a:cubicBezTo>
                  <a:lnTo>
                    <a:pt x="91" y="2069"/>
                  </a:lnTo>
                  <a:lnTo>
                    <a:pt x="1310" y="2682"/>
                  </a:lnTo>
                  <a:cubicBezTo>
                    <a:pt x="1394" y="2682"/>
                    <a:pt x="1484" y="2682"/>
                    <a:pt x="1568" y="2591"/>
                  </a:cubicBezTo>
                  <a:cubicBezTo>
                    <a:pt x="1568" y="2508"/>
                    <a:pt x="1568" y="2417"/>
                    <a:pt x="1484" y="2333"/>
                  </a:cubicBezTo>
                  <a:lnTo>
                    <a:pt x="439" y="1894"/>
                  </a:lnTo>
                  <a:lnTo>
                    <a:pt x="1916" y="243"/>
                  </a:lnTo>
                  <a:cubicBezTo>
                    <a:pt x="2007" y="243"/>
                    <a:pt x="2007" y="69"/>
                    <a:pt x="1916" y="69"/>
                  </a:cubicBezTo>
                  <a:cubicBezTo>
                    <a:pt x="1874" y="23"/>
                    <a:pt x="1831" y="1"/>
                    <a:pt x="1787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53;p65">
              <a:extLst>
                <a:ext uri="{FF2B5EF4-FFF2-40B4-BE49-F238E27FC236}">
                  <a16:creationId xmlns:a16="http://schemas.microsoft.com/office/drawing/2014/main" id="{A68141D4-CB7E-00A7-D63E-0528D32936FC}"/>
                </a:ext>
              </a:extLst>
            </p:cNvPr>
            <p:cNvSpPr/>
            <p:nvPr/>
          </p:nvSpPr>
          <p:spPr>
            <a:xfrm>
              <a:off x="9973468" y="2772239"/>
              <a:ext cx="223995" cy="212914"/>
            </a:xfrm>
            <a:custGeom>
              <a:avLst/>
              <a:gdLst/>
              <a:ahLst/>
              <a:cxnLst/>
              <a:rect l="l" t="t" r="r" b="b"/>
              <a:pathLst>
                <a:path w="4447" h="4227" extrusionOk="0">
                  <a:moveTo>
                    <a:pt x="2150" y="1"/>
                  </a:moveTo>
                  <a:cubicBezTo>
                    <a:pt x="1137" y="1"/>
                    <a:pt x="250" y="817"/>
                    <a:pt x="91" y="1849"/>
                  </a:cubicBezTo>
                  <a:cubicBezTo>
                    <a:pt x="1" y="3068"/>
                    <a:pt x="872" y="4113"/>
                    <a:pt x="2007" y="4204"/>
                  </a:cubicBezTo>
                  <a:cubicBezTo>
                    <a:pt x="2105" y="4219"/>
                    <a:pt x="2201" y="4226"/>
                    <a:pt x="2297" y="4226"/>
                  </a:cubicBezTo>
                  <a:cubicBezTo>
                    <a:pt x="3310" y="4226"/>
                    <a:pt x="4196" y="3409"/>
                    <a:pt x="4356" y="2371"/>
                  </a:cubicBezTo>
                  <a:cubicBezTo>
                    <a:pt x="4446" y="1152"/>
                    <a:pt x="3659" y="107"/>
                    <a:pt x="2439" y="23"/>
                  </a:cubicBezTo>
                  <a:cubicBezTo>
                    <a:pt x="2342" y="8"/>
                    <a:pt x="2246" y="1"/>
                    <a:pt x="2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54;p65">
              <a:extLst>
                <a:ext uri="{FF2B5EF4-FFF2-40B4-BE49-F238E27FC236}">
                  <a16:creationId xmlns:a16="http://schemas.microsoft.com/office/drawing/2014/main" id="{3F49FC33-FA19-6AE6-E604-6A2F1C75B7B0}"/>
                </a:ext>
              </a:extLst>
            </p:cNvPr>
            <p:cNvSpPr/>
            <p:nvPr/>
          </p:nvSpPr>
          <p:spPr>
            <a:xfrm>
              <a:off x="10662476" y="2847492"/>
              <a:ext cx="228176" cy="215785"/>
            </a:xfrm>
            <a:custGeom>
              <a:avLst/>
              <a:gdLst/>
              <a:ahLst/>
              <a:cxnLst/>
              <a:rect l="l" t="t" r="r" b="b"/>
              <a:pathLst>
                <a:path w="4530" h="4284" extrusionOk="0">
                  <a:moveTo>
                    <a:pt x="2361" y="1"/>
                  </a:moveTo>
                  <a:cubicBezTo>
                    <a:pt x="1212" y="1"/>
                    <a:pt x="254" y="844"/>
                    <a:pt x="174" y="1922"/>
                  </a:cubicBezTo>
                  <a:cubicBezTo>
                    <a:pt x="0" y="3058"/>
                    <a:pt x="871" y="4103"/>
                    <a:pt x="2000" y="4278"/>
                  </a:cubicBezTo>
                  <a:cubicBezTo>
                    <a:pt x="2060" y="4282"/>
                    <a:pt x="2119" y="4284"/>
                    <a:pt x="2178" y="4284"/>
                  </a:cubicBezTo>
                  <a:cubicBezTo>
                    <a:pt x="3319" y="4284"/>
                    <a:pt x="4269" y="3521"/>
                    <a:pt x="4355" y="2361"/>
                  </a:cubicBezTo>
                  <a:cubicBezTo>
                    <a:pt x="4529" y="1226"/>
                    <a:pt x="3658" y="180"/>
                    <a:pt x="2523" y="6"/>
                  </a:cubicBezTo>
                  <a:cubicBezTo>
                    <a:pt x="2468" y="2"/>
                    <a:pt x="2414" y="1"/>
                    <a:pt x="23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655;p65">
              <a:extLst>
                <a:ext uri="{FF2B5EF4-FFF2-40B4-BE49-F238E27FC236}">
                  <a16:creationId xmlns:a16="http://schemas.microsoft.com/office/drawing/2014/main" id="{BD1C11EB-CCA0-FE96-5FB7-8DE4E7E66A1F}"/>
                </a:ext>
              </a:extLst>
            </p:cNvPr>
            <p:cNvSpPr/>
            <p:nvPr/>
          </p:nvSpPr>
          <p:spPr>
            <a:xfrm>
              <a:off x="10364136" y="2807750"/>
              <a:ext cx="153427" cy="84823"/>
            </a:xfrm>
            <a:custGeom>
              <a:avLst/>
              <a:gdLst/>
              <a:ahLst/>
              <a:cxnLst/>
              <a:rect l="l" t="t" r="r" b="b"/>
              <a:pathLst>
                <a:path w="3046" h="1684" extrusionOk="0">
                  <a:moveTo>
                    <a:pt x="1317" y="0"/>
                  </a:moveTo>
                  <a:cubicBezTo>
                    <a:pt x="637" y="0"/>
                    <a:pt x="75" y="320"/>
                    <a:pt x="0" y="712"/>
                  </a:cubicBezTo>
                  <a:cubicBezTo>
                    <a:pt x="0" y="1144"/>
                    <a:pt x="606" y="1583"/>
                    <a:pt x="1394" y="1666"/>
                  </a:cubicBezTo>
                  <a:cubicBezTo>
                    <a:pt x="1497" y="1678"/>
                    <a:pt x="1598" y="1684"/>
                    <a:pt x="1697" y="1684"/>
                  </a:cubicBezTo>
                  <a:cubicBezTo>
                    <a:pt x="2348" y="1684"/>
                    <a:pt x="2883" y="1435"/>
                    <a:pt x="2962" y="1060"/>
                  </a:cubicBezTo>
                  <a:cubicBezTo>
                    <a:pt x="3045" y="621"/>
                    <a:pt x="2439" y="189"/>
                    <a:pt x="1568" y="15"/>
                  </a:cubicBezTo>
                  <a:cubicBezTo>
                    <a:pt x="1483" y="5"/>
                    <a:pt x="1399" y="0"/>
                    <a:pt x="13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656;p65">
              <a:extLst>
                <a:ext uri="{FF2B5EF4-FFF2-40B4-BE49-F238E27FC236}">
                  <a16:creationId xmlns:a16="http://schemas.microsoft.com/office/drawing/2014/main" id="{F6299B18-804A-F524-FE6D-B99215E4FDDB}"/>
                </a:ext>
              </a:extLst>
            </p:cNvPr>
            <p:cNvSpPr/>
            <p:nvPr/>
          </p:nvSpPr>
          <p:spPr>
            <a:xfrm>
              <a:off x="10219171" y="2897660"/>
              <a:ext cx="425778" cy="156550"/>
            </a:xfrm>
            <a:custGeom>
              <a:avLst/>
              <a:gdLst/>
              <a:ahLst/>
              <a:cxnLst/>
              <a:rect l="l" t="t" r="r" b="b"/>
              <a:pathLst>
                <a:path w="8453" h="3108" extrusionOk="0">
                  <a:moveTo>
                    <a:pt x="504" y="1"/>
                  </a:moveTo>
                  <a:cubicBezTo>
                    <a:pt x="422" y="1"/>
                    <a:pt x="336" y="21"/>
                    <a:pt x="265" y="55"/>
                  </a:cubicBezTo>
                  <a:cubicBezTo>
                    <a:pt x="91" y="146"/>
                    <a:pt x="0" y="320"/>
                    <a:pt x="91" y="494"/>
                  </a:cubicBezTo>
                  <a:cubicBezTo>
                    <a:pt x="175" y="494"/>
                    <a:pt x="439" y="1101"/>
                    <a:pt x="1046" y="1714"/>
                  </a:cubicBezTo>
                  <a:cubicBezTo>
                    <a:pt x="1310" y="1972"/>
                    <a:pt x="1659" y="2320"/>
                    <a:pt x="2091" y="2585"/>
                  </a:cubicBezTo>
                  <a:cubicBezTo>
                    <a:pt x="2613" y="2843"/>
                    <a:pt x="3136" y="3017"/>
                    <a:pt x="3749" y="3107"/>
                  </a:cubicBezTo>
                  <a:lnTo>
                    <a:pt x="4181" y="3107"/>
                  </a:lnTo>
                  <a:cubicBezTo>
                    <a:pt x="4794" y="3107"/>
                    <a:pt x="5317" y="3017"/>
                    <a:pt x="5840" y="2843"/>
                  </a:cubicBezTo>
                  <a:cubicBezTo>
                    <a:pt x="6536" y="2585"/>
                    <a:pt x="7233" y="2146"/>
                    <a:pt x="7665" y="1797"/>
                  </a:cubicBezTo>
                  <a:cubicBezTo>
                    <a:pt x="8104" y="1540"/>
                    <a:pt x="8362" y="1275"/>
                    <a:pt x="8362" y="1191"/>
                  </a:cubicBezTo>
                  <a:cubicBezTo>
                    <a:pt x="8453" y="1101"/>
                    <a:pt x="8453" y="843"/>
                    <a:pt x="8362" y="752"/>
                  </a:cubicBezTo>
                  <a:cubicBezTo>
                    <a:pt x="8275" y="665"/>
                    <a:pt x="8188" y="622"/>
                    <a:pt x="8101" y="622"/>
                  </a:cubicBezTo>
                  <a:cubicBezTo>
                    <a:pt x="8014" y="622"/>
                    <a:pt x="7927" y="665"/>
                    <a:pt x="7839" y="752"/>
                  </a:cubicBezTo>
                  <a:cubicBezTo>
                    <a:pt x="7839" y="752"/>
                    <a:pt x="7407" y="1191"/>
                    <a:pt x="6711" y="1623"/>
                  </a:cubicBezTo>
                  <a:cubicBezTo>
                    <a:pt x="6446" y="1797"/>
                    <a:pt x="6014" y="2062"/>
                    <a:pt x="5575" y="2146"/>
                  </a:cubicBezTo>
                  <a:cubicBezTo>
                    <a:pt x="5143" y="2320"/>
                    <a:pt x="4704" y="2411"/>
                    <a:pt x="4181" y="2411"/>
                  </a:cubicBezTo>
                  <a:lnTo>
                    <a:pt x="3833" y="2411"/>
                  </a:lnTo>
                  <a:cubicBezTo>
                    <a:pt x="3310" y="2320"/>
                    <a:pt x="2878" y="2146"/>
                    <a:pt x="2439" y="1972"/>
                  </a:cubicBezTo>
                  <a:cubicBezTo>
                    <a:pt x="1917" y="1623"/>
                    <a:pt x="1485" y="1191"/>
                    <a:pt x="1136" y="843"/>
                  </a:cubicBezTo>
                  <a:cubicBezTo>
                    <a:pt x="1046" y="669"/>
                    <a:pt x="871" y="494"/>
                    <a:pt x="871" y="320"/>
                  </a:cubicBezTo>
                  <a:cubicBezTo>
                    <a:pt x="788" y="320"/>
                    <a:pt x="788" y="230"/>
                    <a:pt x="788" y="230"/>
                  </a:cubicBezTo>
                  <a:lnTo>
                    <a:pt x="788" y="146"/>
                  </a:lnTo>
                  <a:cubicBezTo>
                    <a:pt x="734" y="43"/>
                    <a:pt x="622" y="1"/>
                    <a:pt x="5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657;p65">
              <a:extLst>
                <a:ext uri="{FF2B5EF4-FFF2-40B4-BE49-F238E27FC236}">
                  <a16:creationId xmlns:a16="http://schemas.microsoft.com/office/drawing/2014/main" id="{D1E8C404-5E78-5208-BC65-93655C40139B}"/>
                </a:ext>
              </a:extLst>
            </p:cNvPr>
            <p:cNvSpPr/>
            <p:nvPr/>
          </p:nvSpPr>
          <p:spPr>
            <a:xfrm>
              <a:off x="10232519" y="2904964"/>
              <a:ext cx="403665" cy="140482"/>
            </a:xfrm>
            <a:custGeom>
              <a:avLst/>
              <a:gdLst/>
              <a:ahLst/>
              <a:cxnLst/>
              <a:rect l="l" t="t" r="r" b="b"/>
              <a:pathLst>
                <a:path w="8014" h="2789" extrusionOk="0">
                  <a:moveTo>
                    <a:pt x="84" y="1"/>
                  </a:moveTo>
                  <a:cubicBezTo>
                    <a:pt x="0" y="85"/>
                    <a:pt x="0" y="175"/>
                    <a:pt x="0" y="259"/>
                  </a:cubicBezTo>
                  <a:cubicBezTo>
                    <a:pt x="0" y="259"/>
                    <a:pt x="258" y="872"/>
                    <a:pt x="871" y="1395"/>
                  </a:cubicBezTo>
                  <a:cubicBezTo>
                    <a:pt x="1129" y="1743"/>
                    <a:pt x="1477" y="2001"/>
                    <a:pt x="1916" y="2266"/>
                  </a:cubicBezTo>
                  <a:cubicBezTo>
                    <a:pt x="2348" y="2523"/>
                    <a:pt x="2871" y="2698"/>
                    <a:pt x="3484" y="2788"/>
                  </a:cubicBezTo>
                  <a:lnTo>
                    <a:pt x="3916" y="2788"/>
                  </a:lnTo>
                  <a:cubicBezTo>
                    <a:pt x="5052" y="2788"/>
                    <a:pt x="6007" y="2349"/>
                    <a:pt x="6794" y="1917"/>
                  </a:cubicBezTo>
                  <a:cubicBezTo>
                    <a:pt x="7491" y="1395"/>
                    <a:pt x="7923" y="956"/>
                    <a:pt x="7923" y="956"/>
                  </a:cubicBezTo>
                  <a:cubicBezTo>
                    <a:pt x="8013" y="872"/>
                    <a:pt x="8013" y="781"/>
                    <a:pt x="7923" y="698"/>
                  </a:cubicBezTo>
                  <a:cubicBezTo>
                    <a:pt x="7923" y="652"/>
                    <a:pt x="7879" y="630"/>
                    <a:pt x="7836" y="630"/>
                  </a:cubicBezTo>
                  <a:cubicBezTo>
                    <a:pt x="7792" y="630"/>
                    <a:pt x="7749" y="652"/>
                    <a:pt x="7749" y="698"/>
                  </a:cubicBezTo>
                  <a:cubicBezTo>
                    <a:pt x="7665" y="781"/>
                    <a:pt x="7226" y="1220"/>
                    <a:pt x="6529" y="1652"/>
                  </a:cubicBezTo>
                  <a:cubicBezTo>
                    <a:pt x="5832" y="2091"/>
                    <a:pt x="4878" y="2440"/>
                    <a:pt x="3916" y="2440"/>
                  </a:cubicBezTo>
                  <a:lnTo>
                    <a:pt x="3568" y="2440"/>
                  </a:lnTo>
                  <a:cubicBezTo>
                    <a:pt x="2962" y="2349"/>
                    <a:pt x="2523" y="2175"/>
                    <a:pt x="2091" y="2001"/>
                  </a:cubicBezTo>
                  <a:cubicBezTo>
                    <a:pt x="1477" y="1652"/>
                    <a:pt x="1045" y="1130"/>
                    <a:pt x="781" y="781"/>
                  </a:cubicBezTo>
                  <a:cubicBezTo>
                    <a:pt x="606" y="607"/>
                    <a:pt x="523" y="433"/>
                    <a:pt x="432" y="259"/>
                  </a:cubicBezTo>
                  <a:lnTo>
                    <a:pt x="348" y="175"/>
                  </a:lnTo>
                  <a:lnTo>
                    <a:pt x="348" y="85"/>
                  </a:lnTo>
                  <a:cubicBezTo>
                    <a:pt x="258" y="1"/>
                    <a:pt x="174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658;p65">
              <a:extLst>
                <a:ext uri="{FF2B5EF4-FFF2-40B4-BE49-F238E27FC236}">
                  <a16:creationId xmlns:a16="http://schemas.microsoft.com/office/drawing/2014/main" id="{DF269789-1818-A6E4-9C4D-113B03A5140D}"/>
                </a:ext>
              </a:extLst>
            </p:cNvPr>
            <p:cNvSpPr/>
            <p:nvPr/>
          </p:nvSpPr>
          <p:spPr>
            <a:xfrm>
              <a:off x="10285156" y="2702678"/>
              <a:ext cx="74447" cy="123406"/>
            </a:xfrm>
            <a:custGeom>
              <a:avLst/>
              <a:gdLst/>
              <a:ahLst/>
              <a:cxnLst/>
              <a:rect l="l" t="t" r="r" b="b"/>
              <a:pathLst>
                <a:path w="1478" h="2450" extrusionOk="0">
                  <a:moveTo>
                    <a:pt x="792" y="0"/>
                  </a:moveTo>
                  <a:cubicBezTo>
                    <a:pt x="472" y="0"/>
                    <a:pt x="168" y="495"/>
                    <a:pt x="84" y="1139"/>
                  </a:cubicBezTo>
                  <a:cubicBezTo>
                    <a:pt x="0" y="1836"/>
                    <a:pt x="258" y="2359"/>
                    <a:pt x="607" y="2449"/>
                  </a:cubicBezTo>
                  <a:cubicBezTo>
                    <a:pt x="1046" y="2449"/>
                    <a:pt x="1394" y="1927"/>
                    <a:pt x="1478" y="1313"/>
                  </a:cubicBezTo>
                  <a:cubicBezTo>
                    <a:pt x="1478" y="617"/>
                    <a:pt x="1303" y="10"/>
                    <a:pt x="871" y="10"/>
                  </a:cubicBezTo>
                  <a:cubicBezTo>
                    <a:pt x="845" y="3"/>
                    <a:pt x="818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659;p65">
              <a:extLst>
                <a:ext uri="{FF2B5EF4-FFF2-40B4-BE49-F238E27FC236}">
                  <a16:creationId xmlns:a16="http://schemas.microsoft.com/office/drawing/2014/main" id="{8A16A5CF-DF4B-38FA-4319-1C14B266159E}"/>
                </a:ext>
              </a:extLst>
            </p:cNvPr>
            <p:cNvSpPr/>
            <p:nvPr/>
          </p:nvSpPr>
          <p:spPr>
            <a:xfrm>
              <a:off x="10522045" y="2724488"/>
              <a:ext cx="79031" cy="123356"/>
            </a:xfrm>
            <a:custGeom>
              <a:avLst/>
              <a:gdLst/>
              <a:ahLst/>
              <a:cxnLst/>
              <a:rect l="l" t="t" r="r" b="b"/>
              <a:pathLst>
                <a:path w="1569" h="2449" extrusionOk="0">
                  <a:moveTo>
                    <a:pt x="798" y="1"/>
                  </a:moveTo>
                  <a:cubicBezTo>
                    <a:pt x="475" y="1"/>
                    <a:pt x="169" y="498"/>
                    <a:pt x="84" y="1145"/>
                  </a:cubicBezTo>
                  <a:cubicBezTo>
                    <a:pt x="1" y="1842"/>
                    <a:pt x="259" y="2365"/>
                    <a:pt x="607" y="2448"/>
                  </a:cubicBezTo>
                  <a:cubicBezTo>
                    <a:pt x="1046" y="2448"/>
                    <a:pt x="1394" y="1926"/>
                    <a:pt x="1478" y="1319"/>
                  </a:cubicBezTo>
                  <a:cubicBezTo>
                    <a:pt x="1569" y="623"/>
                    <a:pt x="1304" y="9"/>
                    <a:pt x="872" y="9"/>
                  </a:cubicBezTo>
                  <a:cubicBezTo>
                    <a:pt x="847" y="3"/>
                    <a:pt x="823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660;p65">
              <a:extLst>
                <a:ext uri="{FF2B5EF4-FFF2-40B4-BE49-F238E27FC236}">
                  <a16:creationId xmlns:a16="http://schemas.microsoft.com/office/drawing/2014/main" id="{B3C42DFA-4D76-21A5-A4D1-3D38850F60CB}"/>
                </a:ext>
              </a:extLst>
            </p:cNvPr>
            <p:cNvSpPr/>
            <p:nvPr/>
          </p:nvSpPr>
          <p:spPr>
            <a:xfrm>
              <a:off x="10236700" y="2615438"/>
              <a:ext cx="149246" cy="74447"/>
            </a:xfrm>
            <a:custGeom>
              <a:avLst/>
              <a:gdLst/>
              <a:ahLst/>
              <a:cxnLst/>
              <a:rect l="l" t="t" r="r" b="b"/>
              <a:pathLst>
                <a:path w="2963" h="1478" extrusionOk="0">
                  <a:moveTo>
                    <a:pt x="2704" y="0"/>
                  </a:moveTo>
                  <a:lnTo>
                    <a:pt x="175" y="1129"/>
                  </a:lnTo>
                  <a:cubicBezTo>
                    <a:pt x="91" y="1129"/>
                    <a:pt x="1" y="1220"/>
                    <a:pt x="91" y="1303"/>
                  </a:cubicBezTo>
                  <a:cubicBezTo>
                    <a:pt x="91" y="1478"/>
                    <a:pt x="175" y="1478"/>
                    <a:pt x="265" y="1478"/>
                  </a:cubicBezTo>
                  <a:lnTo>
                    <a:pt x="2788" y="349"/>
                  </a:lnTo>
                  <a:cubicBezTo>
                    <a:pt x="2962" y="258"/>
                    <a:pt x="2962" y="174"/>
                    <a:pt x="2962" y="84"/>
                  </a:cubicBezTo>
                  <a:cubicBezTo>
                    <a:pt x="2879" y="0"/>
                    <a:pt x="2788" y="0"/>
                    <a:pt x="2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661;p65">
              <a:extLst>
                <a:ext uri="{FF2B5EF4-FFF2-40B4-BE49-F238E27FC236}">
                  <a16:creationId xmlns:a16="http://schemas.microsoft.com/office/drawing/2014/main" id="{EC6F5209-BD52-2B2D-8046-C4D0977EEEE3}"/>
                </a:ext>
              </a:extLst>
            </p:cNvPr>
            <p:cNvSpPr/>
            <p:nvPr/>
          </p:nvSpPr>
          <p:spPr>
            <a:xfrm>
              <a:off x="10543805" y="2641731"/>
              <a:ext cx="145015" cy="85176"/>
            </a:xfrm>
            <a:custGeom>
              <a:avLst/>
              <a:gdLst/>
              <a:ahLst/>
              <a:cxnLst/>
              <a:rect l="l" t="t" r="r" b="b"/>
              <a:pathLst>
                <a:path w="2879" h="1691" extrusionOk="0">
                  <a:moveTo>
                    <a:pt x="266" y="1"/>
                  </a:moveTo>
                  <a:cubicBezTo>
                    <a:pt x="175" y="1"/>
                    <a:pt x="91" y="1"/>
                    <a:pt x="91" y="85"/>
                  </a:cubicBezTo>
                  <a:cubicBezTo>
                    <a:pt x="1" y="175"/>
                    <a:pt x="91" y="259"/>
                    <a:pt x="175" y="349"/>
                  </a:cubicBezTo>
                  <a:lnTo>
                    <a:pt x="2614" y="1652"/>
                  </a:lnTo>
                  <a:cubicBezTo>
                    <a:pt x="2641" y="1679"/>
                    <a:pt x="2667" y="1690"/>
                    <a:pt x="2690" y="1690"/>
                  </a:cubicBezTo>
                  <a:cubicBezTo>
                    <a:pt x="2747" y="1690"/>
                    <a:pt x="2788" y="1628"/>
                    <a:pt x="2788" y="1569"/>
                  </a:cubicBezTo>
                  <a:cubicBezTo>
                    <a:pt x="2879" y="1478"/>
                    <a:pt x="2788" y="1395"/>
                    <a:pt x="2788" y="139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662;p65">
              <a:extLst>
                <a:ext uri="{FF2B5EF4-FFF2-40B4-BE49-F238E27FC236}">
                  <a16:creationId xmlns:a16="http://schemas.microsoft.com/office/drawing/2014/main" id="{58380971-6C71-F321-83BB-2D9EC4536695}"/>
                </a:ext>
              </a:extLst>
            </p:cNvPr>
            <p:cNvSpPr/>
            <p:nvPr/>
          </p:nvSpPr>
          <p:spPr>
            <a:xfrm>
              <a:off x="9572625" y="2004350"/>
              <a:ext cx="1923076" cy="915374"/>
            </a:xfrm>
            <a:custGeom>
              <a:avLst/>
              <a:gdLst/>
              <a:ahLst/>
              <a:cxnLst/>
              <a:rect l="l" t="t" r="r" b="b"/>
              <a:pathLst>
                <a:path w="38179" h="18173" extrusionOk="0">
                  <a:moveTo>
                    <a:pt x="16986" y="1"/>
                  </a:moveTo>
                  <a:cubicBezTo>
                    <a:pt x="12918" y="1"/>
                    <a:pt x="12230" y="2203"/>
                    <a:pt x="12230" y="2203"/>
                  </a:cubicBezTo>
                  <a:cubicBezTo>
                    <a:pt x="11903" y="2093"/>
                    <a:pt x="11611" y="2046"/>
                    <a:pt x="11351" y="2046"/>
                  </a:cubicBezTo>
                  <a:cubicBezTo>
                    <a:pt x="9740" y="2046"/>
                    <a:pt x="9352" y="3854"/>
                    <a:pt x="9352" y="3854"/>
                  </a:cubicBezTo>
                  <a:cubicBezTo>
                    <a:pt x="8415" y="3586"/>
                    <a:pt x="7607" y="3465"/>
                    <a:pt x="6915" y="3465"/>
                  </a:cubicBezTo>
                  <a:cubicBezTo>
                    <a:pt x="1" y="3465"/>
                    <a:pt x="4619" y="15618"/>
                    <a:pt x="6699" y="15618"/>
                  </a:cubicBezTo>
                  <a:cubicBezTo>
                    <a:pt x="6713" y="15618"/>
                    <a:pt x="6726" y="15617"/>
                    <a:pt x="6739" y="15616"/>
                  </a:cubicBezTo>
                  <a:cubicBezTo>
                    <a:pt x="7784" y="15352"/>
                    <a:pt x="8920" y="14397"/>
                    <a:pt x="11359" y="9080"/>
                  </a:cubicBezTo>
                  <a:cubicBezTo>
                    <a:pt x="11359" y="9080"/>
                    <a:pt x="15259" y="11303"/>
                    <a:pt x="20411" y="11303"/>
                  </a:cubicBezTo>
                  <a:cubicBezTo>
                    <a:pt x="21792" y="11303"/>
                    <a:pt x="23263" y="11144"/>
                    <a:pt x="24773" y="10739"/>
                  </a:cubicBezTo>
                  <a:cubicBezTo>
                    <a:pt x="25818" y="16487"/>
                    <a:pt x="26689" y="17707"/>
                    <a:pt x="27644" y="18139"/>
                  </a:cubicBezTo>
                  <a:cubicBezTo>
                    <a:pt x="27704" y="18162"/>
                    <a:pt x="27771" y="18173"/>
                    <a:pt x="27843" y="18173"/>
                  </a:cubicBezTo>
                  <a:cubicBezTo>
                    <a:pt x="30207" y="18173"/>
                    <a:pt x="38179" y="6112"/>
                    <a:pt x="28402" y="6112"/>
                  </a:cubicBezTo>
                  <a:cubicBezTo>
                    <a:pt x="28269" y="6112"/>
                    <a:pt x="28132" y="6114"/>
                    <a:pt x="27992" y="6119"/>
                  </a:cubicBezTo>
                  <a:cubicBezTo>
                    <a:pt x="27992" y="6119"/>
                    <a:pt x="28076" y="3845"/>
                    <a:pt x="25806" y="3845"/>
                  </a:cubicBezTo>
                  <a:cubicBezTo>
                    <a:pt x="25725" y="3845"/>
                    <a:pt x="25640" y="3848"/>
                    <a:pt x="25553" y="3854"/>
                  </a:cubicBezTo>
                  <a:cubicBezTo>
                    <a:pt x="25553" y="3854"/>
                    <a:pt x="24250" y="809"/>
                    <a:pt x="18676" y="112"/>
                  </a:cubicBezTo>
                  <a:cubicBezTo>
                    <a:pt x="18056" y="35"/>
                    <a:pt x="17495" y="1"/>
                    <a:pt x="16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8" name="Google Shape;1564;p64">
            <a:extLst>
              <a:ext uri="{FF2B5EF4-FFF2-40B4-BE49-F238E27FC236}">
                <a16:creationId xmlns:a16="http://schemas.microsoft.com/office/drawing/2014/main" id="{D58C0776-F199-84A5-2BA1-18CEE7DE0FD7}"/>
              </a:ext>
            </a:extLst>
          </p:cNvPr>
          <p:cNvGrpSpPr/>
          <p:nvPr/>
        </p:nvGrpSpPr>
        <p:grpSpPr>
          <a:xfrm>
            <a:off x="9292035" y="3587941"/>
            <a:ext cx="508765" cy="1494870"/>
            <a:chOff x="-3178325" y="1384250"/>
            <a:chExt cx="813300" cy="1587550"/>
          </a:xfrm>
        </p:grpSpPr>
        <p:sp>
          <p:nvSpPr>
            <p:cNvPr id="179" name="Google Shape;1565;p64">
              <a:extLst>
                <a:ext uri="{FF2B5EF4-FFF2-40B4-BE49-F238E27FC236}">
                  <a16:creationId xmlns:a16="http://schemas.microsoft.com/office/drawing/2014/main" id="{0B46D401-B9E5-4697-0EA7-342213904E37}"/>
                </a:ext>
              </a:extLst>
            </p:cNvPr>
            <p:cNvSpPr/>
            <p:nvPr/>
          </p:nvSpPr>
          <p:spPr>
            <a:xfrm>
              <a:off x="-3052025" y="2882400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1" y="788"/>
                    <a:pt x="1" y="1833"/>
                  </a:cubicBezTo>
                  <a:cubicBezTo>
                    <a:pt x="1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566;p64">
              <a:extLst>
                <a:ext uri="{FF2B5EF4-FFF2-40B4-BE49-F238E27FC236}">
                  <a16:creationId xmlns:a16="http://schemas.microsoft.com/office/drawing/2014/main" id="{227DF2DF-FA0F-B165-0859-89262E3AA506}"/>
                </a:ext>
              </a:extLst>
            </p:cNvPr>
            <p:cNvSpPr/>
            <p:nvPr/>
          </p:nvSpPr>
          <p:spPr>
            <a:xfrm>
              <a:off x="-2753775" y="2891275"/>
              <a:ext cx="117600" cy="58100"/>
            </a:xfrm>
            <a:custGeom>
              <a:avLst/>
              <a:gdLst/>
              <a:ahLst/>
              <a:cxnLst/>
              <a:rect l="l" t="t" r="r" b="b"/>
              <a:pathLst>
                <a:path w="4704" h="2324" extrusionOk="0">
                  <a:moveTo>
                    <a:pt x="1150" y="0"/>
                  </a:moveTo>
                  <a:cubicBezTo>
                    <a:pt x="644" y="0"/>
                    <a:pt x="0" y="168"/>
                    <a:pt x="0" y="168"/>
                  </a:cubicBezTo>
                  <a:lnTo>
                    <a:pt x="91" y="691"/>
                  </a:lnTo>
                  <a:cubicBezTo>
                    <a:pt x="160" y="1268"/>
                    <a:pt x="2923" y="2324"/>
                    <a:pt x="4019" y="2324"/>
                  </a:cubicBezTo>
                  <a:cubicBezTo>
                    <a:pt x="4245" y="2324"/>
                    <a:pt x="4400" y="2279"/>
                    <a:pt x="4446" y="2175"/>
                  </a:cubicBezTo>
                  <a:cubicBezTo>
                    <a:pt x="4704" y="1388"/>
                    <a:pt x="1833" y="781"/>
                    <a:pt x="1742" y="259"/>
                  </a:cubicBezTo>
                  <a:cubicBezTo>
                    <a:pt x="1711" y="62"/>
                    <a:pt x="1455" y="0"/>
                    <a:pt x="11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567;p64">
              <a:extLst>
                <a:ext uri="{FF2B5EF4-FFF2-40B4-BE49-F238E27FC236}">
                  <a16:creationId xmlns:a16="http://schemas.microsoft.com/office/drawing/2014/main" id="{1D1A88DA-9AC4-623D-A281-11F6BAE4C5EE}"/>
                </a:ext>
              </a:extLst>
            </p:cNvPr>
            <p:cNvSpPr/>
            <p:nvPr/>
          </p:nvSpPr>
          <p:spPr>
            <a:xfrm>
              <a:off x="-2766850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614" y="1"/>
                    <a:pt x="0" y="265"/>
                    <a:pt x="0" y="1136"/>
                  </a:cubicBezTo>
                  <a:lnTo>
                    <a:pt x="265" y="7756"/>
                  </a:lnTo>
                  <a:cubicBezTo>
                    <a:pt x="349" y="8362"/>
                    <a:pt x="788" y="8885"/>
                    <a:pt x="1394" y="8885"/>
                  </a:cubicBezTo>
                  <a:cubicBezTo>
                    <a:pt x="1917" y="8885"/>
                    <a:pt x="2439" y="8362"/>
                    <a:pt x="2439" y="7756"/>
                  </a:cubicBezTo>
                  <a:lnTo>
                    <a:pt x="2614" y="1136"/>
                  </a:lnTo>
                  <a:cubicBezTo>
                    <a:pt x="2614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568;p64">
              <a:extLst>
                <a:ext uri="{FF2B5EF4-FFF2-40B4-BE49-F238E27FC236}">
                  <a16:creationId xmlns:a16="http://schemas.microsoft.com/office/drawing/2014/main" id="{55BCF76E-79EF-3B18-F30B-9BE7A6DC7DCC}"/>
                </a:ext>
              </a:extLst>
            </p:cNvPr>
            <p:cNvSpPr/>
            <p:nvPr/>
          </p:nvSpPr>
          <p:spPr>
            <a:xfrm>
              <a:off x="-2760225" y="2701750"/>
              <a:ext cx="54375" cy="200950"/>
            </a:xfrm>
            <a:custGeom>
              <a:avLst/>
              <a:gdLst/>
              <a:ahLst/>
              <a:cxnLst/>
              <a:rect l="l" t="t" r="r" b="b"/>
              <a:pathLst>
                <a:path w="2175" h="8038" extrusionOk="0">
                  <a:moveTo>
                    <a:pt x="1129" y="1"/>
                  </a:moveTo>
                  <a:cubicBezTo>
                    <a:pt x="523" y="1"/>
                    <a:pt x="0" y="523"/>
                    <a:pt x="0" y="1220"/>
                  </a:cubicBezTo>
                  <a:cubicBezTo>
                    <a:pt x="0" y="1220"/>
                    <a:pt x="258" y="7575"/>
                    <a:pt x="258" y="7749"/>
                  </a:cubicBezTo>
                  <a:cubicBezTo>
                    <a:pt x="596" y="7973"/>
                    <a:pt x="964" y="8037"/>
                    <a:pt x="1274" y="8037"/>
                  </a:cubicBezTo>
                  <a:cubicBezTo>
                    <a:pt x="1688" y="8037"/>
                    <a:pt x="2000" y="7923"/>
                    <a:pt x="2000" y="7923"/>
                  </a:cubicBezTo>
                  <a:lnTo>
                    <a:pt x="2174" y="1220"/>
                  </a:lnTo>
                  <a:cubicBezTo>
                    <a:pt x="2174" y="523"/>
                    <a:pt x="1742" y="1"/>
                    <a:pt x="112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569;p64">
              <a:extLst>
                <a:ext uri="{FF2B5EF4-FFF2-40B4-BE49-F238E27FC236}">
                  <a16:creationId xmlns:a16="http://schemas.microsoft.com/office/drawing/2014/main" id="{39D0E101-064D-AB83-9355-F872B00A0E98}"/>
                </a:ext>
              </a:extLst>
            </p:cNvPr>
            <p:cNvSpPr/>
            <p:nvPr/>
          </p:nvSpPr>
          <p:spPr>
            <a:xfrm>
              <a:off x="-2899600" y="2887725"/>
              <a:ext cx="117625" cy="61275"/>
            </a:xfrm>
            <a:custGeom>
              <a:avLst/>
              <a:gdLst/>
              <a:ahLst/>
              <a:cxnLst/>
              <a:rect l="l" t="t" r="r" b="b"/>
              <a:pathLst>
                <a:path w="4705" h="2451" extrusionOk="0">
                  <a:moveTo>
                    <a:pt x="3491" y="0"/>
                  </a:moveTo>
                  <a:cubicBezTo>
                    <a:pt x="3233" y="0"/>
                    <a:pt x="3020" y="78"/>
                    <a:pt x="2962" y="310"/>
                  </a:cubicBezTo>
                  <a:cubicBezTo>
                    <a:pt x="2872" y="1098"/>
                    <a:pt x="1" y="1530"/>
                    <a:pt x="349" y="2317"/>
                  </a:cubicBezTo>
                  <a:cubicBezTo>
                    <a:pt x="380" y="2410"/>
                    <a:pt x="506" y="2451"/>
                    <a:pt x="696" y="2451"/>
                  </a:cubicBezTo>
                  <a:cubicBezTo>
                    <a:pt x="1571" y="2451"/>
                    <a:pt x="3815" y="1595"/>
                    <a:pt x="4530" y="1098"/>
                  </a:cubicBezTo>
                  <a:cubicBezTo>
                    <a:pt x="4614" y="1007"/>
                    <a:pt x="4704" y="833"/>
                    <a:pt x="4704" y="659"/>
                  </a:cubicBezTo>
                  <a:lnTo>
                    <a:pt x="4704" y="310"/>
                  </a:lnTo>
                  <a:cubicBezTo>
                    <a:pt x="4704" y="310"/>
                    <a:pt x="4007" y="0"/>
                    <a:pt x="349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570;p64">
              <a:extLst>
                <a:ext uri="{FF2B5EF4-FFF2-40B4-BE49-F238E27FC236}">
                  <a16:creationId xmlns:a16="http://schemas.microsoft.com/office/drawing/2014/main" id="{10DDF2E6-25B4-ED94-D8D5-2465AC800FB0}"/>
                </a:ext>
              </a:extLst>
            </p:cNvPr>
            <p:cNvSpPr/>
            <p:nvPr/>
          </p:nvSpPr>
          <p:spPr>
            <a:xfrm>
              <a:off x="-2832175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523" y="1"/>
                    <a:pt x="0" y="265"/>
                    <a:pt x="0" y="1136"/>
                  </a:cubicBezTo>
                  <a:lnTo>
                    <a:pt x="175" y="7756"/>
                  </a:lnTo>
                  <a:cubicBezTo>
                    <a:pt x="175" y="8362"/>
                    <a:pt x="614" y="8885"/>
                    <a:pt x="1220" y="8885"/>
                  </a:cubicBezTo>
                  <a:cubicBezTo>
                    <a:pt x="1833" y="8885"/>
                    <a:pt x="2265" y="8362"/>
                    <a:pt x="2265" y="7756"/>
                  </a:cubicBezTo>
                  <a:lnTo>
                    <a:pt x="2613" y="1136"/>
                  </a:lnTo>
                  <a:cubicBezTo>
                    <a:pt x="2613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571;p64">
              <a:extLst>
                <a:ext uri="{FF2B5EF4-FFF2-40B4-BE49-F238E27FC236}">
                  <a16:creationId xmlns:a16="http://schemas.microsoft.com/office/drawing/2014/main" id="{9D29399D-4467-665F-9E66-FCBE12F94139}"/>
                </a:ext>
              </a:extLst>
            </p:cNvPr>
            <p:cNvSpPr/>
            <p:nvPr/>
          </p:nvSpPr>
          <p:spPr>
            <a:xfrm>
              <a:off x="-2827825" y="2701750"/>
              <a:ext cx="52300" cy="200950"/>
            </a:xfrm>
            <a:custGeom>
              <a:avLst/>
              <a:gdLst/>
              <a:ahLst/>
              <a:cxnLst/>
              <a:rect l="l" t="t" r="r" b="b"/>
              <a:pathLst>
                <a:path w="2092" h="8038" extrusionOk="0">
                  <a:moveTo>
                    <a:pt x="1046" y="1"/>
                  </a:moveTo>
                  <a:cubicBezTo>
                    <a:pt x="440" y="1"/>
                    <a:pt x="1" y="523"/>
                    <a:pt x="1" y="1220"/>
                  </a:cubicBezTo>
                  <a:lnTo>
                    <a:pt x="91" y="7923"/>
                  </a:lnTo>
                  <a:cubicBezTo>
                    <a:pt x="91" y="7923"/>
                    <a:pt x="432" y="8037"/>
                    <a:pt x="855" y="8037"/>
                  </a:cubicBezTo>
                  <a:cubicBezTo>
                    <a:pt x="1172" y="8037"/>
                    <a:pt x="1535" y="7973"/>
                    <a:pt x="1833" y="7749"/>
                  </a:cubicBezTo>
                  <a:cubicBezTo>
                    <a:pt x="1833" y="7575"/>
                    <a:pt x="2091" y="1220"/>
                    <a:pt x="2091" y="1220"/>
                  </a:cubicBezTo>
                  <a:cubicBezTo>
                    <a:pt x="2091" y="523"/>
                    <a:pt x="1659" y="1"/>
                    <a:pt x="104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572;p64">
              <a:extLst>
                <a:ext uri="{FF2B5EF4-FFF2-40B4-BE49-F238E27FC236}">
                  <a16:creationId xmlns:a16="http://schemas.microsoft.com/office/drawing/2014/main" id="{B72F6C18-0FE1-067D-08C3-95B08B53ACED}"/>
                </a:ext>
              </a:extLst>
            </p:cNvPr>
            <p:cNvSpPr/>
            <p:nvPr/>
          </p:nvSpPr>
          <p:spPr>
            <a:xfrm>
              <a:off x="-2832175" y="2525900"/>
              <a:ext cx="130675" cy="93125"/>
            </a:xfrm>
            <a:custGeom>
              <a:avLst/>
              <a:gdLst/>
              <a:ahLst/>
              <a:cxnLst/>
              <a:rect l="l" t="t" r="r" b="b"/>
              <a:pathLst>
                <a:path w="5227" h="3725" extrusionOk="0">
                  <a:moveTo>
                    <a:pt x="2613" y="0"/>
                  </a:moveTo>
                  <a:cubicBezTo>
                    <a:pt x="1307" y="0"/>
                    <a:pt x="0" y="457"/>
                    <a:pt x="0" y="1370"/>
                  </a:cubicBezTo>
                  <a:cubicBezTo>
                    <a:pt x="0" y="3460"/>
                    <a:pt x="788" y="3725"/>
                    <a:pt x="2613" y="3725"/>
                  </a:cubicBezTo>
                  <a:cubicBezTo>
                    <a:pt x="4446" y="3725"/>
                    <a:pt x="5227" y="3202"/>
                    <a:pt x="5227" y="1370"/>
                  </a:cubicBezTo>
                  <a:cubicBezTo>
                    <a:pt x="5227" y="457"/>
                    <a:pt x="3920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573;p64">
              <a:extLst>
                <a:ext uri="{FF2B5EF4-FFF2-40B4-BE49-F238E27FC236}">
                  <a16:creationId xmlns:a16="http://schemas.microsoft.com/office/drawing/2014/main" id="{70064FD5-D613-09AE-14A9-D4A15E51A294}"/>
                </a:ext>
              </a:extLst>
            </p:cNvPr>
            <p:cNvSpPr/>
            <p:nvPr/>
          </p:nvSpPr>
          <p:spPr>
            <a:xfrm>
              <a:off x="-2832175" y="2381575"/>
              <a:ext cx="130675" cy="194750"/>
            </a:xfrm>
            <a:custGeom>
              <a:avLst/>
              <a:gdLst/>
              <a:ahLst/>
              <a:cxnLst/>
              <a:rect l="l" t="t" r="r" b="b"/>
              <a:pathLst>
                <a:path w="5227" h="7790" extrusionOk="0">
                  <a:moveTo>
                    <a:pt x="2613" y="0"/>
                  </a:moveTo>
                  <a:cubicBezTo>
                    <a:pt x="2265" y="0"/>
                    <a:pt x="1568" y="174"/>
                    <a:pt x="1046" y="439"/>
                  </a:cubicBezTo>
                  <a:cubicBezTo>
                    <a:pt x="614" y="523"/>
                    <a:pt x="349" y="962"/>
                    <a:pt x="349" y="1484"/>
                  </a:cubicBezTo>
                  <a:lnTo>
                    <a:pt x="0" y="7233"/>
                  </a:lnTo>
                  <a:cubicBezTo>
                    <a:pt x="973" y="7648"/>
                    <a:pt x="1856" y="7790"/>
                    <a:pt x="2608" y="7790"/>
                  </a:cubicBezTo>
                  <a:cubicBezTo>
                    <a:pt x="4217" y="7790"/>
                    <a:pt x="5227" y="7143"/>
                    <a:pt x="5227" y="7143"/>
                  </a:cubicBezTo>
                  <a:lnTo>
                    <a:pt x="4704" y="1394"/>
                  </a:lnTo>
                  <a:cubicBezTo>
                    <a:pt x="4620" y="962"/>
                    <a:pt x="4446" y="523"/>
                    <a:pt x="4007" y="439"/>
                  </a:cubicBezTo>
                  <a:cubicBezTo>
                    <a:pt x="3575" y="174"/>
                    <a:pt x="2962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574;p64">
              <a:extLst>
                <a:ext uri="{FF2B5EF4-FFF2-40B4-BE49-F238E27FC236}">
                  <a16:creationId xmlns:a16="http://schemas.microsoft.com/office/drawing/2014/main" id="{417A9FB4-88D2-2D2F-1B8F-BBECC432EE20}"/>
                </a:ext>
              </a:extLst>
            </p:cNvPr>
            <p:cNvSpPr/>
            <p:nvPr/>
          </p:nvSpPr>
          <p:spPr>
            <a:xfrm>
              <a:off x="-2834275" y="2562400"/>
              <a:ext cx="132775" cy="222125"/>
            </a:xfrm>
            <a:custGeom>
              <a:avLst/>
              <a:gdLst/>
              <a:ahLst/>
              <a:cxnLst/>
              <a:rect l="l" t="t" r="r" b="b"/>
              <a:pathLst>
                <a:path w="5311" h="8885" extrusionOk="0">
                  <a:moveTo>
                    <a:pt x="84" y="0"/>
                  </a:moveTo>
                  <a:lnTo>
                    <a:pt x="1" y="8271"/>
                  </a:lnTo>
                  <a:cubicBezTo>
                    <a:pt x="1" y="8620"/>
                    <a:pt x="259" y="8884"/>
                    <a:pt x="607" y="8884"/>
                  </a:cubicBezTo>
                  <a:lnTo>
                    <a:pt x="2001" y="8884"/>
                  </a:lnTo>
                  <a:cubicBezTo>
                    <a:pt x="2265" y="8884"/>
                    <a:pt x="2523" y="8620"/>
                    <a:pt x="2523" y="8271"/>
                  </a:cubicBezTo>
                  <a:lnTo>
                    <a:pt x="2697" y="1477"/>
                  </a:lnTo>
                  <a:lnTo>
                    <a:pt x="2872" y="8271"/>
                  </a:lnTo>
                  <a:cubicBezTo>
                    <a:pt x="2872" y="8620"/>
                    <a:pt x="3136" y="8884"/>
                    <a:pt x="3394" y="8884"/>
                  </a:cubicBezTo>
                  <a:lnTo>
                    <a:pt x="4788" y="8884"/>
                  </a:lnTo>
                  <a:cubicBezTo>
                    <a:pt x="5053" y="8884"/>
                    <a:pt x="5311" y="8620"/>
                    <a:pt x="5311" y="8271"/>
                  </a:cubicBezTo>
                  <a:lnTo>
                    <a:pt x="5311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575;p64">
              <a:extLst>
                <a:ext uri="{FF2B5EF4-FFF2-40B4-BE49-F238E27FC236}">
                  <a16:creationId xmlns:a16="http://schemas.microsoft.com/office/drawing/2014/main" id="{D92AEAA7-3300-2299-5123-3976B571DCB5}"/>
                </a:ext>
              </a:extLst>
            </p:cNvPr>
            <p:cNvSpPr/>
            <p:nvPr/>
          </p:nvSpPr>
          <p:spPr>
            <a:xfrm>
              <a:off x="-2917025" y="2392200"/>
              <a:ext cx="139400" cy="93975"/>
            </a:xfrm>
            <a:custGeom>
              <a:avLst/>
              <a:gdLst/>
              <a:ahLst/>
              <a:cxnLst/>
              <a:rect l="l" t="t" r="r" b="b"/>
              <a:pathLst>
                <a:path w="5576" h="3759" extrusionOk="0">
                  <a:moveTo>
                    <a:pt x="4456" y="0"/>
                  </a:moveTo>
                  <a:cubicBezTo>
                    <a:pt x="4394" y="0"/>
                    <a:pt x="4330" y="5"/>
                    <a:pt x="4265" y="14"/>
                  </a:cubicBezTo>
                  <a:cubicBezTo>
                    <a:pt x="4091" y="98"/>
                    <a:pt x="698" y="1756"/>
                    <a:pt x="698" y="1756"/>
                  </a:cubicBezTo>
                  <a:cubicBezTo>
                    <a:pt x="259" y="1930"/>
                    <a:pt x="1" y="2453"/>
                    <a:pt x="85" y="2976"/>
                  </a:cubicBezTo>
                  <a:cubicBezTo>
                    <a:pt x="219" y="3444"/>
                    <a:pt x="666" y="3758"/>
                    <a:pt x="1144" y="3758"/>
                  </a:cubicBezTo>
                  <a:cubicBezTo>
                    <a:pt x="1285" y="3758"/>
                    <a:pt x="1429" y="3731"/>
                    <a:pt x="1569" y="3673"/>
                  </a:cubicBezTo>
                  <a:lnTo>
                    <a:pt x="5053" y="1930"/>
                  </a:lnTo>
                  <a:cubicBezTo>
                    <a:pt x="5401" y="1756"/>
                    <a:pt x="5575" y="1317"/>
                    <a:pt x="5485" y="885"/>
                  </a:cubicBezTo>
                  <a:cubicBezTo>
                    <a:pt x="5410" y="337"/>
                    <a:pt x="4984" y="0"/>
                    <a:pt x="445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576;p64">
              <a:extLst>
                <a:ext uri="{FF2B5EF4-FFF2-40B4-BE49-F238E27FC236}">
                  <a16:creationId xmlns:a16="http://schemas.microsoft.com/office/drawing/2014/main" id="{67A235DC-7A36-D1B3-6672-39AE79A1D122}"/>
                </a:ext>
              </a:extLst>
            </p:cNvPr>
            <p:cNvSpPr/>
            <p:nvPr/>
          </p:nvSpPr>
          <p:spPr>
            <a:xfrm>
              <a:off x="-2562150" y="2341450"/>
              <a:ext cx="74050" cy="61200"/>
            </a:xfrm>
            <a:custGeom>
              <a:avLst/>
              <a:gdLst/>
              <a:ahLst/>
              <a:cxnLst/>
              <a:rect l="l" t="t" r="r" b="b"/>
              <a:pathLst>
                <a:path w="2962" h="2448" extrusionOk="0">
                  <a:moveTo>
                    <a:pt x="2266" y="0"/>
                  </a:moveTo>
                  <a:cubicBezTo>
                    <a:pt x="2238" y="0"/>
                    <a:pt x="2209" y="10"/>
                    <a:pt x="2181" y="37"/>
                  </a:cubicBezTo>
                  <a:lnTo>
                    <a:pt x="871" y="999"/>
                  </a:lnTo>
                  <a:cubicBezTo>
                    <a:pt x="871" y="651"/>
                    <a:pt x="871" y="476"/>
                    <a:pt x="787" y="302"/>
                  </a:cubicBezTo>
                  <a:lnTo>
                    <a:pt x="697" y="302"/>
                  </a:lnTo>
                  <a:cubicBezTo>
                    <a:pt x="523" y="386"/>
                    <a:pt x="439" y="560"/>
                    <a:pt x="439" y="734"/>
                  </a:cubicBezTo>
                  <a:cubicBezTo>
                    <a:pt x="348" y="1173"/>
                    <a:pt x="174" y="1779"/>
                    <a:pt x="174" y="1779"/>
                  </a:cubicBezTo>
                  <a:cubicBezTo>
                    <a:pt x="91" y="1954"/>
                    <a:pt x="0" y="2128"/>
                    <a:pt x="174" y="2302"/>
                  </a:cubicBezTo>
                  <a:cubicBezTo>
                    <a:pt x="277" y="2405"/>
                    <a:pt x="380" y="2447"/>
                    <a:pt x="466" y="2447"/>
                  </a:cubicBezTo>
                  <a:cubicBezTo>
                    <a:pt x="525" y="2447"/>
                    <a:pt x="576" y="2427"/>
                    <a:pt x="613" y="2393"/>
                  </a:cubicBezTo>
                  <a:cubicBezTo>
                    <a:pt x="1568" y="2393"/>
                    <a:pt x="2704" y="1954"/>
                    <a:pt x="2704" y="1954"/>
                  </a:cubicBezTo>
                  <a:cubicBezTo>
                    <a:pt x="2787" y="1954"/>
                    <a:pt x="2878" y="1870"/>
                    <a:pt x="2878" y="1870"/>
                  </a:cubicBezTo>
                  <a:cubicBezTo>
                    <a:pt x="2878" y="1779"/>
                    <a:pt x="2787" y="1696"/>
                    <a:pt x="2704" y="1696"/>
                  </a:cubicBezTo>
                  <a:lnTo>
                    <a:pt x="1742" y="1779"/>
                  </a:lnTo>
                  <a:lnTo>
                    <a:pt x="1742" y="1779"/>
                  </a:lnTo>
                  <a:lnTo>
                    <a:pt x="2878" y="1347"/>
                  </a:lnTo>
                  <a:cubicBezTo>
                    <a:pt x="2961" y="1347"/>
                    <a:pt x="2961" y="1347"/>
                    <a:pt x="2961" y="1257"/>
                  </a:cubicBezTo>
                  <a:cubicBezTo>
                    <a:pt x="2961" y="1173"/>
                    <a:pt x="2878" y="1173"/>
                    <a:pt x="2878" y="1173"/>
                  </a:cubicBezTo>
                  <a:lnTo>
                    <a:pt x="1658" y="1431"/>
                  </a:lnTo>
                  <a:lnTo>
                    <a:pt x="2878" y="734"/>
                  </a:lnTo>
                  <a:cubicBezTo>
                    <a:pt x="2961" y="734"/>
                    <a:pt x="2961" y="651"/>
                    <a:pt x="2961" y="560"/>
                  </a:cubicBezTo>
                  <a:cubicBezTo>
                    <a:pt x="2878" y="476"/>
                    <a:pt x="2787" y="476"/>
                    <a:pt x="2787" y="476"/>
                  </a:cubicBezTo>
                  <a:lnTo>
                    <a:pt x="1394" y="1083"/>
                  </a:lnTo>
                  <a:lnTo>
                    <a:pt x="2355" y="302"/>
                  </a:lnTo>
                  <a:cubicBezTo>
                    <a:pt x="2439" y="212"/>
                    <a:pt x="2439" y="128"/>
                    <a:pt x="2439" y="37"/>
                  </a:cubicBezTo>
                  <a:cubicBezTo>
                    <a:pt x="2383" y="37"/>
                    <a:pt x="2324" y="0"/>
                    <a:pt x="226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577;p64">
              <a:extLst>
                <a:ext uri="{FF2B5EF4-FFF2-40B4-BE49-F238E27FC236}">
                  <a16:creationId xmlns:a16="http://schemas.microsoft.com/office/drawing/2014/main" id="{62E522AB-81E9-4DDE-92DD-7768C6A2ECDF}"/>
                </a:ext>
              </a:extLst>
            </p:cNvPr>
            <p:cNvSpPr/>
            <p:nvPr/>
          </p:nvSpPr>
          <p:spPr>
            <a:xfrm>
              <a:off x="-2681850" y="2377225"/>
              <a:ext cx="141500" cy="107800"/>
            </a:xfrm>
            <a:custGeom>
              <a:avLst/>
              <a:gdLst/>
              <a:ahLst/>
              <a:cxnLst/>
              <a:rect l="l" t="t" r="r" b="b"/>
              <a:pathLst>
                <a:path w="5660" h="4312" extrusionOk="0">
                  <a:moveTo>
                    <a:pt x="5053" y="0"/>
                  </a:moveTo>
                  <a:cubicBezTo>
                    <a:pt x="5053" y="0"/>
                    <a:pt x="1569" y="1742"/>
                    <a:pt x="607" y="2355"/>
                  </a:cubicBezTo>
                  <a:cubicBezTo>
                    <a:pt x="175" y="2613"/>
                    <a:pt x="1" y="3136"/>
                    <a:pt x="175" y="3658"/>
                  </a:cubicBezTo>
                  <a:cubicBezTo>
                    <a:pt x="345" y="4062"/>
                    <a:pt x="744" y="4312"/>
                    <a:pt x="1171" y="4312"/>
                  </a:cubicBezTo>
                  <a:cubicBezTo>
                    <a:pt x="1392" y="4312"/>
                    <a:pt x="1620" y="4245"/>
                    <a:pt x="1827" y="4097"/>
                  </a:cubicBezTo>
                  <a:lnTo>
                    <a:pt x="5659" y="962"/>
                  </a:lnTo>
                  <a:cubicBezTo>
                    <a:pt x="5311" y="613"/>
                    <a:pt x="5227" y="439"/>
                    <a:pt x="505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578;p64">
              <a:extLst>
                <a:ext uri="{FF2B5EF4-FFF2-40B4-BE49-F238E27FC236}">
                  <a16:creationId xmlns:a16="http://schemas.microsoft.com/office/drawing/2014/main" id="{20BE3304-23A0-CE6C-7CCF-DBD3D6E296BF}"/>
                </a:ext>
              </a:extLst>
            </p:cNvPr>
            <p:cNvSpPr/>
            <p:nvPr/>
          </p:nvSpPr>
          <p:spPr>
            <a:xfrm>
              <a:off x="-2764575" y="2392200"/>
              <a:ext cx="139375" cy="91800"/>
            </a:xfrm>
            <a:custGeom>
              <a:avLst/>
              <a:gdLst/>
              <a:ahLst/>
              <a:cxnLst/>
              <a:rect l="l" t="t" r="r" b="b"/>
              <a:pathLst>
                <a:path w="5575" h="3672" extrusionOk="0">
                  <a:moveTo>
                    <a:pt x="1115" y="0"/>
                  </a:moveTo>
                  <a:cubicBezTo>
                    <a:pt x="592" y="0"/>
                    <a:pt x="165" y="337"/>
                    <a:pt x="84" y="885"/>
                  </a:cubicBezTo>
                  <a:cubicBezTo>
                    <a:pt x="0" y="1234"/>
                    <a:pt x="174" y="1666"/>
                    <a:pt x="523" y="1930"/>
                  </a:cubicBezTo>
                  <a:lnTo>
                    <a:pt x="4007" y="3582"/>
                  </a:lnTo>
                  <a:cubicBezTo>
                    <a:pt x="4147" y="3643"/>
                    <a:pt x="4292" y="3672"/>
                    <a:pt x="4434" y="3672"/>
                  </a:cubicBezTo>
                  <a:cubicBezTo>
                    <a:pt x="4907" y="3672"/>
                    <a:pt x="5350" y="3357"/>
                    <a:pt x="5484" y="2885"/>
                  </a:cubicBezTo>
                  <a:cubicBezTo>
                    <a:pt x="5575" y="2453"/>
                    <a:pt x="5310" y="1930"/>
                    <a:pt x="4878" y="1666"/>
                  </a:cubicBezTo>
                  <a:cubicBezTo>
                    <a:pt x="4878" y="1666"/>
                    <a:pt x="1477" y="14"/>
                    <a:pt x="1303" y="14"/>
                  </a:cubicBezTo>
                  <a:cubicBezTo>
                    <a:pt x="1239" y="5"/>
                    <a:pt x="1176" y="0"/>
                    <a:pt x="1115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579;p64">
              <a:extLst>
                <a:ext uri="{FF2B5EF4-FFF2-40B4-BE49-F238E27FC236}">
                  <a16:creationId xmlns:a16="http://schemas.microsoft.com/office/drawing/2014/main" id="{F91ABD5D-0675-8EC7-3AC1-6C4730832107}"/>
                </a:ext>
              </a:extLst>
            </p:cNvPr>
            <p:cNvSpPr/>
            <p:nvPr/>
          </p:nvSpPr>
          <p:spPr>
            <a:xfrm>
              <a:off x="-2790725" y="2324950"/>
              <a:ext cx="49075" cy="70925"/>
            </a:xfrm>
            <a:custGeom>
              <a:avLst/>
              <a:gdLst/>
              <a:ahLst/>
              <a:cxnLst/>
              <a:rect l="l" t="t" r="r" b="b"/>
              <a:pathLst>
                <a:path w="1963" h="2837" extrusionOk="0">
                  <a:moveTo>
                    <a:pt x="1652" y="1"/>
                  </a:moveTo>
                  <a:lnTo>
                    <a:pt x="175" y="91"/>
                  </a:lnTo>
                  <a:cubicBezTo>
                    <a:pt x="175" y="91"/>
                    <a:pt x="1" y="1917"/>
                    <a:pt x="1" y="2439"/>
                  </a:cubicBezTo>
                  <a:cubicBezTo>
                    <a:pt x="1" y="2721"/>
                    <a:pt x="423" y="2837"/>
                    <a:pt x="871" y="2837"/>
                  </a:cubicBezTo>
                  <a:cubicBezTo>
                    <a:pt x="1399" y="2837"/>
                    <a:pt x="1962" y="2677"/>
                    <a:pt x="1917" y="2439"/>
                  </a:cubicBezTo>
                  <a:cubicBezTo>
                    <a:pt x="1826" y="1917"/>
                    <a:pt x="1652" y="1"/>
                    <a:pt x="165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580;p64">
              <a:extLst>
                <a:ext uri="{FF2B5EF4-FFF2-40B4-BE49-F238E27FC236}">
                  <a16:creationId xmlns:a16="http://schemas.microsoft.com/office/drawing/2014/main" id="{DF79D69D-AEE1-02FD-0B60-1DCD30BA8069}"/>
                </a:ext>
              </a:extLst>
            </p:cNvPr>
            <p:cNvSpPr/>
            <p:nvPr/>
          </p:nvSpPr>
          <p:spPr>
            <a:xfrm>
              <a:off x="-2788625" y="2335925"/>
              <a:ext cx="43575" cy="34875"/>
            </a:xfrm>
            <a:custGeom>
              <a:avLst/>
              <a:gdLst/>
              <a:ahLst/>
              <a:cxnLst/>
              <a:rect l="l" t="t" r="r" b="b"/>
              <a:pathLst>
                <a:path w="1743" h="1395" extrusionOk="0">
                  <a:moveTo>
                    <a:pt x="91" y="1"/>
                  </a:moveTo>
                  <a:cubicBezTo>
                    <a:pt x="0" y="258"/>
                    <a:pt x="0" y="607"/>
                    <a:pt x="0" y="955"/>
                  </a:cubicBezTo>
                  <a:lnTo>
                    <a:pt x="1742" y="1394"/>
                  </a:lnTo>
                  <a:cubicBezTo>
                    <a:pt x="1742" y="1046"/>
                    <a:pt x="1659" y="433"/>
                    <a:pt x="1659" y="84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581;p64">
              <a:extLst>
                <a:ext uri="{FF2B5EF4-FFF2-40B4-BE49-F238E27FC236}">
                  <a16:creationId xmlns:a16="http://schemas.microsoft.com/office/drawing/2014/main" id="{23932741-80F0-69C2-8E19-28031B51CDA3}"/>
                </a:ext>
              </a:extLst>
            </p:cNvPr>
            <p:cNvSpPr/>
            <p:nvPr/>
          </p:nvSpPr>
          <p:spPr>
            <a:xfrm>
              <a:off x="-2874506" y="2386500"/>
              <a:ext cx="198100" cy="359000"/>
            </a:xfrm>
            <a:custGeom>
              <a:avLst/>
              <a:gdLst/>
              <a:ahLst/>
              <a:cxnLst/>
              <a:rect l="l" t="t" r="r" b="b"/>
              <a:pathLst>
                <a:path w="7924" h="14360" extrusionOk="0">
                  <a:moveTo>
                    <a:pt x="3004" y="0"/>
                  </a:moveTo>
                  <a:cubicBezTo>
                    <a:pt x="2894" y="0"/>
                    <a:pt x="2785" y="23"/>
                    <a:pt x="2698" y="68"/>
                  </a:cubicBezTo>
                  <a:cubicBezTo>
                    <a:pt x="2001" y="416"/>
                    <a:pt x="259" y="1113"/>
                    <a:pt x="175" y="1197"/>
                  </a:cubicBezTo>
                  <a:cubicBezTo>
                    <a:pt x="1" y="1287"/>
                    <a:pt x="349" y="1371"/>
                    <a:pt x="524" y="1371"/>
                  </a:cubicBezTo>
                  <a:cubicBezTo>
                    <a:pt x="607" y="1371"/>
                    <a:pt x="698" y="1462"/>
                    <a:pt x="698" y="1545"/>
                  </a:cubicBezTo>
                  <a:lnTo>
                    <a:pt x="607" y="2068"/>
                  </a:lnTo>
                  <a:cubicBezTo>
                    <a:pt x="607" y="2158"/>
                    <a:pt x="698" y="2242"/>
                    <a:pt x="781" y="2242"/>
                  </a:cubicBezTo>
                  <a:lnTo>
                    <a:pt x="956" y="2242"/>
                  </a:lnTo>
                  <a:cubicBezTo>
                    <a:pt x="1046" y="2242"/>
                    <a:pt x="1130" y="2416"/>
                    <a:pt x="1046" y="2507"/>
                  </a:cubicBezTo>
                  <a:lnTo>
                    <a:pt x="1046" y="2591"/>
                  </a:lnTo>
                  <a:cubicBezTo>
                    <a:pt x="1046" y="2681"/>
                    <a:pt x="1130" y="2855"/>
                    <a:pt x="1220" y="2855"/>
                  </a:cubicBezTo>
                  <a:lnTo>
                    <a:pt x="1395" y="2855"/>
                  </a:lnTo>
                  <a:cubicBezTo>
                    <a:pt x="1395" y="2855"/>
                    <a:pt x="1220" y="3287"/>
                    <a:pt x="1304" y="3287"/>
                  </a:cubicBezTo>
                  <a:cubicBezTo>
                    <a:pt x="1331" y="3314"/>
                    <a:pt x="1357" y="3325"/>
                    <a:pt x="1383" y="3325"/>
                  </a:cubicBezTo>
                  <a:cubicBezTo>
                    <a:pt x="1445" y="3325"/>
                    <a:pt x="1505" y="3263"/>
                    <a:pt x="1569" y="3204"/>
                  </a:cubicBezTo>
                  <a:cubicBezTo>
                    <a:pt x="1616" y="3179"/>
                    <a:pt x="1663" y="3168"/>
                    <a:pt x="1706" y="3168"/>
                  </a:cubicBezTo>
                  <a:cubicBezTo>
                    <a:pt x="1824" y="3168"/>
                    <a:pt x="1917" y="3251"/>
                    <a:pt x="1917" y="3378"/>
                  </a:cubicBezTo>
                  <a:cubicBezTo>
                    <a:pt x="1743" y="5294"/>
                    <a:pt x="1046" y="13391"/>
                    <a:pt x="956" y="13830"/>
                  </a:cubicBezTo>
                  <a:cubicBezTo>
                    <a:pt x="914" y="13914"/>
                    <a:pt x="942" y="13947"/>
                    <a:pt x="1015" y="13947"/>
                  </a:cubicBezTo>
                  <a:cubicBezTo>
                    <a:pt x="1244" y="13947"/>
                    <a:pt x="1910" y="13614"/>
                    <a:pt x="2175" y="13482"/>
                  </a:cubicBezTo>
                  <a:cubicBezTo>
                    <a:pt x="2220" y="13436"/>
                    <a:pt x="2243" y="13414"/>
                    <a:pt x="2265" y="13414"/>
                  </a:cubicBezTo>
                  <a:cubicBezTo>
                    <a:pt x="2286" y="13414"/>
                    <a:pt x="2307" y="13436"/>
                    <a:pt x="2349" y="13482"/>
                  </a:cubicBezTo>
                  <a:cubicBezTo>
                    <a:pt x="2614" y="13656"/>
                    <a:pt x="3394" y="14178"/>
                    <a:pt x="3485" y="14178"/>
                  </a:cubicBezTo>
                  <a:cubicBezTo>
                    <a:pt x="3659" y="14178"/>
                    <a:pt x="4008" y="13739"/>
                    <a:pt x="4182" y="13482"/>
                  </a:cubicBezTo>
                  <a:cubicBezTo>
                    <a:pt x="4224" y="13436"/>
                    <a:pt x="4267" y="13414"/>
                    <a:pt x="4311" y="13414"/>
                  </a:cubicBezTo>
                  <a:cubicBezTo>
                    <a:pt x="4354" y="13414"/>
                    <a:pt x="4398" y="13436"/>
                    <a:pt x="4440" y="13482"/>
                  </a:cubicBezTo>
                  <a:cubicBezTo>
                    <a:pt x="4672" y="13708"/>
                    <a:pt x="5373" y="14209"/>
                    <a:pt x="5658" y="14209"/>
                  </a:cubicBezTo>
                  <a:cubicBezTo>
                    <a:pt x="5697" y="14209"/>
                    <a:pt x="5729" y="14200"/>
                    <a:pt x="5750" y="14178"/>
                  </a:cubicBezTo>
                  <a:cubicBezTo>
                    <a:pt x="5924" y="14004"/>
                    <a:pt x="6098" y="13656"/>
                    <a:pt x="6272" y="13482"/>
                  </a:cubicBezTo>
                  <a:cubicBezTo>
                    <a:pt x="6314" y="13436"/>
                    <a:pt x="6358" y="13414"/>
                    <a:pt x="6401" y="13414"/>
                  </a:cubicBezTo>
                  <a:cubicBezTo>
                    <a:pt x="6445" y="13414"/>
                    <a:pt x="6488" y="13436"/>
                    <a:pt x="6530" y="13482"/>
                  </a:cubicBezTo>
                  <a:cubicBezTo>
                    <a:pt x="6859" y="13725"/>
                    <a:pt x="7424" y="14360"/>
                    <a:pt x="7633" y="14360"/>
                  </a:cubicBezTo>
                  <a:cubicBezTo>
                    <a:pt x="7645" y="14360"/>
                    <a:pt x="7656" y="14357"/>
                    <a:pt x="7666" y="14353"/>
                  </a:cubicBezTo>
                  <a:cubicBezTo>
                    <a:pt x="7924" y="14178"/>
                    <a:pt x="6969" y="5643"/>
                    <a:pt x="6704" y="3552"/>
                  </a:cubicBezTo>
                  <a:cubicBezTo>
                    <a:pt x="6704" y="3425"/>
                    <a:pt x="6797" y="3342"/>
                    <a:pt x="6883" y="3342"/>
                  </a:cubicBezTo>
                  <a:cubicBezTo>
                    <a:pt x="6914" y="3342"/>
                    <a:pt x="6945" y="3353"/>
                    <a:pt x="6969" y="3378"/>
                  </a:cubicBezTo>
                  <a:cubicBezTo>
                    <a:pt x="7020" y="3429"/>
                    <a:pt x="7071" y="3450"/>
                    <a:pt x="7116" y="3450"/>
                  </a:cubicBezTo>
                  <a:cubicBezTo>
                    <a:pt x="7223" y="3450"/>
                    <a:pt x="7291" y="3327"/>
                    <a:pt x="7227" y="3204"/>
                  </a:cubicBezTo>
                  <a:lnTo>
                    <a:pt x="7227" y="3029"/>
                  </a:lnTo>
                  <a:cubicBezTo>
                    <a:pt x="7227" y="2939"/>
                    <a:pt x="7227" y="2855"/>
                    <a:pt x="7318" y="2765"/>
                  </a:cubicBezTo>
                  <a:lnTo>
                    <a:pt x="7401" y="2765"/>
                  </a:lnTo>
                  <a:cubicBezTo>
                    <a:pt x="7492" y="2765"/>
                    <a:pt x="7575" y="2591"/>
                    <a:pt x="7492" y="2507"/>
                  </a:cubicBezTo>
                  <a:lnTo>
                    <a:pt x="7401" y="2416"/>
                  </a:lnTo>
                  <a:cubicBezTo>
                    <a:pt x="7401" y="2333"/>
                    <a:pt x="7401" y="2242"/>
                    <a:pt x="7492" y="2158"/>
                  </a:cubicBezTo>
                  <a:lnTo>
                    <a:pt x="7666" y="2068"/>
                  </a:lnTo>
                  <a:cubicBezTo>
                    <a:pt x="7750" y="1984"/>
                    <a:pt x="7840" y="1894"/>
                    <a:pt x="7750" y="1810"/>
                  </a:cubicBezTo>
                  <a:lnTo>
                    <a:pt x="7575" y="1545"/>
                  </a:lnTo>
                  <a:cubicBezTo>
                    <a:pt x="7575" y="1462"/>
                    <a:pt x="7575" y="1371"/>
                    <a:pt x="7666" y="1371"/>
                  </a:cubicBezTo>
                  <a:lnTo>
                    <a:pt x="7840" y="1287"/>
                  </a:lnTo>
                  <a:cubicBezTo>
                    <a:pt x="7924" y="1197"/>
                    <a:pt x="7924" y="1023"/>
                    <a:pt x="7840" y="939"/>
                  </a:cubicBezTo>
                  <a:lnTo>
                    <a:pt x="5833" y="68"/>
                  </a:lnTo>
                  <a:cubicBezTo>
                    <a:pt x="5704" y="23"/>
                    <a:pt x="5596" y="0"/>
                    <a:pt x="5499" y="0"/>
                  </a:cubicBezTo>
                  <a:cubicBezTo>
                    <a:pt x="5401" y="0"/>
                    <a:pt x="5314" y="23"/>
                    <a:pt x="5227" y="68"/>
                  </a:cubicBezTo>
                  <a:cubicBezTo>
                    <a:pt x="4785" y="215"/>
                    <a:pt x="4437" y="269"/>
                    <a:pt x="4156" y="269"/>
                  </a:cubicBezTo>
                  <a:cubicBezTo>
                    <a:pt x="3771" y="269"/>
                    <a:pt x="3512" y="169"/>
                    <a:pt x="3311" y="68"/>
                  </a:cubicBezTo>
                  <a:cubicBezTo>
                    <a:pt x="3224" y="23"/>
                    <a:pt x="311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582;p64">
              <a:extLst>
                <a:ext uri="{FF2B5EF4-FFF2-40B4-BE49-F238E27FC236}">
                  <a16:creationId xmlns:a16="http://schemas.microsoft.com/office/drawing/2014/main" id="{F9236EFB-4BAC-22BE-66CF-67F656618400}"/>
                </a:ext>
              </a:extLst>
            </p:cNvPr>
            <p:cNvSpPr/>
            <p:nvPr/>
          </p:nvSpPr>
          <p:spPr>
            <a:xfrm>
              <a:off x="-2856050" y="2376650"/>
              <a:ext cx="52300" cy="48500"/>
            </a:xfrm>
            <a:custGeom>
              <a:avLst/>
              <a:gdLst/>
              <a:ahLst/>
              <a:cxnLst/>
              <a:rect l="l" t="t" r="r" b="b"/>
              <a:pathLst>
                <a:path w="2092" h="1940" extrusionOk="0">
                  <a:moveTo>
                    <a:pt x="1269" y="1"/>
                  </a:moveTo>
                  <a:cubicBezTo>
                    <a:pt x="1225" y="1"/>
                    <a:pt x="1179" y="8"/>
                    <a:pt x="1130" y="23"/>
                  </a:cubicBezTo>
                  <a:cubicBezTo>
                    <a:pt x="1046" y="23"/>
                    <a:pt x="955" y="114"/>
                    <a:pt x="872" y="197"/>
                  </a:cubicBezTo>
                  <a:cubicBezTo>
                    <a:pt x="698" y="288"/>
                    <a:pt x="523" y="462"/>
                    <a:pt x="433" y="546"/>
                  </a:cubicBezTo>
                  <a:cubicBezTo>
                    <a:pt x="259" y="636"/>
                    <a:pt x="84" y="810"/>
                    <a:pt x="1" y="985"/>
                  </a:cubicBezTo>
                  <a:lnTo>
                    <a:pt x="84" y="985"/>
                  </a:lnTo>
                  <a:cubicBezTo>
                    <a:pt x="84" y="1159"/>
                    <a:pt x="175" y="1242"/>
                    <a:pt x="259" y="1417"/>
                  </a:cubicBezTo>
                  <a:cubicBezTo>
                    <a:pt x="349" y="1507"/>
                    <a:pt x="433" y="1681"/>
                    <a:pt x="607" y="1681"/>
                  </a:cubicBezTo>
                  <a:cubicBezTo>
                    <a:pt x="698" y="1681"/>
                    <a:pt x="781" y="1681"/>
                    <a:pt x="872" y="1591"/>
                  </a:cubicBezTo>
                  <a:cubicBezTo>
                    <a:pt x="955" y="1591"/>
                    <a:pt x="1130" y="1681"/>
                    <a:pt x="1220" y="1765"/>
                  </a:cubicBezTo>
                  <a:cubicBezTo>
                    <a:pt x="1304" y="1856"/>
                    <a:pt x="1478" y="1939"/>
                    <a:pt x="1569" y="1939"/>
                  </a:cubicBezTo>
                  <a:cubicBezTo>
                    <a:pt x="1652" y="1939"/>
                    <a:pt x="1743" y="1856"/>
                    <a:pt x="1826" y="1765"/>
                  </a:cubicBezTo>
                  <a:cubicBezTo>
                    <a:pt x="1917" y="1591"/>
                    <a:pt x="2001" y="1417"/>
                    <a:pt x="1917" y="1159"/>
                  </a:cubicBezTo>
                  <a:lnTo>
                    <a:pt x="1917" y="720"/>
                  </a:lnTo>
                  <a:cubicBezTo>
                    <a:pt x="2001" y="636"/>
                    <a:pt x="2001" y="546"/>
                    <a:pt x="2001" y="462"/>
                  </a:cubicBezTo>
                  <a:cubicBezTo>
                    <a:pt x="2091" y="371"/>
                    <a:pt x="1917" y="288"/>
                    <a:pt x="1826" y="197"/>
                  </a:cubicBezTo>
                  <a:cubicBezTo>
                    <a:pt x="1616" y="129"/>
                    <a:pt x="1462" y="1"/>
                    <a:pt x="1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583;p64">
              <a:extLst>
                <a:ext uri="{FF2B5EF4-FFF2-40B4-BE49-F238E27FC236}">
                  <a16:creationId xmlns:a16="http://schemas.microsoft.com/office/drawing/2014/main" id="{5668F909-8CA0-00D7-3EC3-F1EC06790EBE}"/>
                </a:ext>
              </a:extLst>
            </p:cNvPr>
            <p:cNvSpPr/>
            <p:nvPr/>
          </p:nvSpPr>
          <p:spPr>
            <a:xfrm>
              <a:off x="-2764575" y="2414325"/>
              <a:ext cx="43575" cy="66350"/>
            </a:xfrm>
            <a:custGeom>
              <a:avLst/>
              <a:gdLst/>
              <a:ahLst/>
              <a:cxnLst/>
              <a:rect l="l" t="t" r="r" b="b"/>
              <a:pathLst>
                <a:path w="1743" h="2654" extrusionOk="0">
                  <a:moveTo>
                    <a:pt x="780" y="0"/>
                  </a:moveTo>
                  <a:cubicBezTo>
                    <a:pt x="697" y="0"/>
                    <a:pt x="697" y="84"/>
                    <a:pt x="606" y="84"/>
                  </a:cubicBezTo>
                  <a:cubicBezTo>
                    <a:pt x="566" y="124"/>
                    <a:pt x="525" y="165"/>
                    <a:pt x="486" y="207"/>
                  </a:cubicBezTo>
                  <a:lnTo>
                    <a:pt x="486" y="207"/>
                  </a:lnTo>
                  <a:cubicBezTo>
                    <a:pt x="415" y="239"/>
                    <a:pt x="348" y="293"/>
                    <a:pt x="348" y="349"/>
                  </a:cubicBezTo>
                  <a:cubicBezTo>
                    <a:pt x="174" y="432"/>
                    <a:pt x="0" y="697"/>
                    <a:pt x="0" y="955"/>
                  </a:cubicBezTo>
                  <a:cubicBezTo>
                    <a:pt x="0" y="1220"/>
                    <a:pt x="348" y="1478"/>
                    <a:pt x="348" y="1742"/>
                  </a:cubicBezTo>
                  <a:cubicBezTo>
                    <a:pt x="348" y="2000"/>
                    <a:pt x="174" y="2265"/>
                    <a:pt x="348" y="2523"/>
                  </a:cubicBezTo>
                  <a:cubicBezTo>
                    <a:pt x="390" y="2610"/>
                    <a:pt x="498" y="2653"/>
                    <a:pt x="618" y="2653"/>
                  </a:cubicBezTo>
                  <a:cubicBezTo>
                    <a:pt x="737" y="2653"/>
                    <a:pt x="868" y="2610"/>
                    <a:pt x="955" y="2523"/>
                  </a:cubicBezTo>
                  <a:cubicBezTo>
                    <a:pt x="1129" y="2439"/>
                    <a:pt x="1219" y="2265"/>
                    <a:pt x="1303" y="2000"/>
                  </a:cubicBezTo>
                  <a:cubicBezTo>
                    <a:pt x="1394" y="1916"/>
                    <a:pt x="1394" y="1826"/>
                    <a:pt x="1477" y="1742"/>
                  </a:cubicBezTo>
                  <a:cubicBezTo>
                    <a:pt x="1568" y="1568"/>
                    <a:pt x="1651" y="1394"/>
                    <a:pt x="1651" y="1220"/>
                  </a:cubicBezTo>
                  <a:cubicBezTo>
                    <a:pt x="1742" y="697"/>
                    <a:pt x="1394" y="174"/>
                    <a:pt x="871" y="84"/>
                  </a:cubicBezTo>
                  <a:cubicBezTo>
                    <a:pt x="871" y="0"/>
                    <a:pt x="780" y="0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584;p64">
              <a:extLst>
                <a:ext uri="{FF2B5EF4-FFF2-40B4-BE49-F238E27FC236}">
                  <a16:creationId xmlns:a16="http://schemas.microsoft.com/office/drawing/2014/main" id="{D0752111-B795-0E93-3087-02A8919ECDC6}"/>
                </a:ext>
              </a:extLst>
            </p:cNvPr>
            <p:cNvSpPr/>
            <p:nvPr/>
          </p:nvSpPr>
          <p:spPr>
            <a:xfrm>
              <a:off x="-2716675" y="2372850"/>
              <a:ext cx="54375" cy="58925"/>
            </a:xfrm>
            <a:custGeom>
              <a:avLst/>
              <a:gdLst/>
              <a:ahLst/>
              <a:cxnLst/>
              <a:rect l="l" t="t" r="r" b="b"/>
              <a:pathLst>
                <a:path w="2175" h="2357" extrusionOk="0">
                  <a:moveTo>
                    <a:pt x="1129" y="1"/>
                  </a:moveTo>
                  <a:lnTo>
                    <a:pt x="349" y="523"/>
                  </a:lnTo>
                  <a:cubicBezTo>
                    <a:pt x="174" y="614"/>
                    <a:pt x="0" y="698"/>
                    <a:pt x="0" y="962"/>
                  </a:cubicBezTo>
                  <a:cubicBezTo>
                    <a:pt x="0" y="1137"/>
                    <a:pt x="84" y="1311"/>
                    <a:pt x="258" y="1311"/>
                  </a:cubicBezTo>
                  <a:cubicBezTo>
                    <a:pt x="349" y="1311"/>
                    <a:pt x="432" y="1311"/>
                    <a:pt x="432" y="1394"/>
                  </a:cubicBezTo>
                  <a:cubicBezTo>
                    <a:pt x="523" y="1394"/>
                    <a:pt x="523" y="1485"/>
                    <a:pt x="523" y="1569"/>
                  </a:cubicBezTo>
                  <a:cubicBezTo>
                    <a:pt x="523" y="1659"/>
                    <a:pt x="523" y="1743"/>
                    <a:pt x="432" y="1833"/>
                  </a:cubicBezTo>
                  <a:cubicBezTo>
                    <a:pt x="432" y="2091"/>
                    <a:pt x="607" y="2265"/>
                    <a:pt x="871" y="2356"/>
                  </a:cubicBezTo>
                  <a:cubicBezTo>
                    <a:pt x="1046" y="2356"/>
                    <a:pt x="1303" y="2265"/>
                    <a:pt x="1478" y="2182"/>
                  </a:cubicBezTo>
                  <a:cubicBezTo>
                    <a:pt x="1652" y="2008"/>
                    <a:pt x="1742" y="1833"/>
                    <a:pt x="1917" y="1659"/>
                  </a:cubicBezTo>
                  <a:cubicBezTo>
                    <a:pt x="1917" y="1569"/>
                    <a:pt x="2000" y="1485"/>
                    <a:pt x="2091" y="1311"/>
                  </a:cubicBezTo>
                  <a:cubicBezTo>
                    <a:pt x="2174" y="1046"/>
                    <a:pt x="2000" y="698"/>
                    <a:pt x="1826" y="523"/>
                  </a:cubicBezTo>
                  <a:cubicBezTo>
                    <a:pt x="1652" y="266"/>
                    <a:pt x="1394" y="91"/>
                    <a:pt x="1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585;p64">
              <a:extLst>
                <a:ext uri="{FF2B5EF4-FFF2-40B4-BE49-F238E27FC236}">
                  <a16:creationId xmlns:a16="http://schemas.microsoft.com/office/drawing/2014/main" id="{C6422DCD-0525-1623-D6A8-5A08ACFB474F}"/>
                </a:ext>
              </a:extLst>
            </p:cNvPr>
            <p:cNvSpPr/>
            <p:nvPr/>
          </p:nvSpPr>
          <p:spPr>
            <a:xfrm>
              <a:off x="-2803775" y="2426375"/>
              <a:ext cx="21800" cy="28725"/>
            </a:xfrm>
            <a:custGeom>
              <a:avLst/>
              <a:gdLst/>
              <a:ahLst/>
              <a:cxnLst/>
              <a:rect l="l" t="t" r="r" b="b"/>
              <a:pathLst>
                <a:path w="872" h="1149" extrusionOk="0">
                  <a:moveTo>
                    <a:pt x="434" y="1"/>
                  </a:moveTo>
                  <a:cubicBezTo>
                    <a:pt x="376" y="1"/>
                    <a:pt x="318" y="41"/>
                    <a:pt x="258" y="41"/>
                  </a:cubicBezTo>
                  <a:cubicBezTo>
                    <a:pt x="258" y="124"/>
                    <a:pt x="174" y="215"/>
                    <a:pt x="174" y="299"/>
                  </a:cubicBezTo>
                  <a:cubicBezTo>
                    <a:pt x="84" y="473"/>
                    <a:pt x="0" y="738"/>
                    <a:pt x="84" y="996"/>
                  </a:cubicBezTo>
                  <a:cubicBezTo>
                    <a:pt x="84" y="1086"/>
                    <a:pt x="84" y="1086"/>
                    <a:pt x="174" y="1086"/>
                  </a:cubicBezTo>
                  <a:cubicBezTo>
                    <a:pt x="174" y="1128"/>
                    <a:pt x="195" y="1149"/>
                    <a:pt x="228" y="1149"/>
                  </a:cubicBezTo>
                  <a:cubicBezTo>
                    <a:pt x="260" y="1149"/>
                    <a:pt x="303" y="1128"/>
                    <a:pt x="349" y="1086"/>
                  </a:cubicBezTo>
                  <a:cubicBezTo>
                    <a:pt x="523" y="996"/>
                    <a:pt x="606" y="912"/>
                    <a:pt x="697" y="738"/>
                  </a:cubicBezTo>
                  <a:cubicBezTo>
                    <a:pt x="781" y="563"/>
                    <a:pt x="871" y="389"/>
                    <a:pt x="871" y="215"/>
                  </a:cubicBezTo>
                  <a:cubicBezTo>
                    <a:pt x="798" y="142"/>
                    <a:pt x="672" y="16"/>
                    <a:pt x="534" y="16"/>
                  </a:cubicBezTo>
                  <a:cubicBezTo>
                    <a:pt x="522" y="16"/>
                    <a:pt x="509" y="17"/>
                    <a:pt x="496" y="19"/>
                  </a:cubicBezTo>
                  <a:lnTo>
                    <a:pt x="496" y="19"/>
                  </a:lnTo>
                  <a:cubicBezTo>
                    <a:pt x="475" y="6"/>
                    <a:pt x="454" y="1"/>
                    <a:pt x="4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586;p64">
              <a:extLst>
                <a:ext uri="{FF2B5EF4-FFF2-40B4-BE49-F238E27FC236}">
                  <a16:creationId xmlns:a16="http://schemas.microsoft.com/office/drawing/2014/main" id="{4CCB0BD9-900D-243F-1AE5-E33D9AC4A0F2}"/>
                </a:ext>
              </a:extLst>
            </p:cNvPr>
            <p:cNvSpPr/>
            <p:nvPr/>
          </p:nvSpPr>
          <p:spPr>
            <a:xfrm>
              <a:off x="-2840725" y="2481725"/>
              <a:ext cx="67450" cy="81475"/>
            </a:xfrm>
            <a:custGeom>
              <a:avLst/>
              <a:gdLst/>
              <a:ahLst/>
              <a:cxnLst/>
              <a:rect l="l" t="t" r="r" b="b"/>
              <a:pathLst>
                <a:path w="2698" h="3259" extrusionOk="0">
                  <a:moveTo>
                    <a:pt x="433" y="1"/>
                  </a:moveTo>
                  <a:cubicBezTo>
                    <a:pt x="342" y="1"/>
                    <a:pt x="259" y="175"/>
                    <a:pt x="259" y="266"/>
                  </a:cubicBezTo>
                  <a:cubicBezTo>
                    <a:pt x="256" y="278"/>
                    <a:pt x="253" y="291"/>
                    <a:pt x="250" y="304"/>
                  </a:cubicBezTo>
                  <a:lnTo>
                    <a:pt x="250" y="304"/>
                  </a:lnTo>
                  <a:lnTo>
                    <a:pt x="433" y="1"/>
                  </a:lnTo>
                  <a:close/>
                  <a:moveTo>
                    <a:pt x="1304" y="1"/>
                  </a:moveTo>
                  <a:cubicBezTo>
                    <a:pt x="1039" y="1"/>
                    <a:pt x="781" y="92"/>
                    <a:pt x="607" y="266"/>
                  </a:cubicBezTo>
                  <a:cubicBezTo>
                    <a:pt x="463" y="335"/>
                    <a:pt x="320" y="408"/>
                    <a:pt x="223" y="432"/>
                  </a:cubicBezTo>
                  <a:lnTo>
                    <a:pt x="223" y="432"/>
                  </a:lnTo>
                  <a:cubicBezTo>
                    <a:pt x="232" y="389"/>
                    <a:pt x="241" y="346"/>
                    <a:pt x="250" y="304"/>
                  </a:cubicBezTo>
                  <a:lnTo>
                    <a:pt x="250" y="304"/>
                  </a:lnTo>
                  <a:lnTo>
                    <a:pt x="168" y="440"/>
                  </a:lnTo>
                  <a:cubicBezTo>
                    <a:pt x="184" y="440"/>
                    <a:pt x="202" y="437"/>
                    <a:pt x="223" y="432"/>
                  </a:cubicBezTo>
                  <a:lnTo>
                    <a:pt x="223" y="432"/>
                  </a:lnTo>
                  <a:cubicBezTo>
                    <a:pt x="73" y="1158"/>
                    <a:pt x="0" y="1889"/>
                    <a:pt x="85" y="2614"/>
                  </a:cubicBezTo>
                  <a:cubicBezTo>
                    <a:pt x="85" y="2788"/>
                    <a:pt x="85" y="2879"/>
                    <a:pt x="168" y="2962"/>
                  </a:cubicBezTo>
                  <a:cubicBezTo>
                    <a:pt x="259" y="3137"/>
                    <a:pt x="433" y="3137"/>
                    <a:pt x="517" y="3227"/>
                  </a:cubicBezTo>
                  <a:cubicBezTo>
                    <a:pt x="646" y="3248"/>
                    <a:pt x="775" y="3258"/>
                    <a:pt x="903" y="3258"/>
                  </a:cubicBezTo>
                  <a:cubicBezTo>
                    <a:pt x="1293" y="3258"/>
                    <a:pt x="1670" y="3162"/>
                    <a:pt x="2001" y="2962"/>
                  </a:cubicBezTo>
                  <a:cubicBezTo>
                    <a:pt x="2433" y="2705"/>
                    <a:pt x="2698" y="2266"/>
                    <a:pt x="2607" y="1743"/>
                  </a:cubicBezTo>
                  <a:cubicBezTo>
                    <a:pt x="2607" y="1569"/>
                    <a:pt x="2523" y="1485"/>
                    <a:pt x="2433" y="1395"/>
                  </a:cubicBezTo>
                  <a:cubicBezTo>
                    <a:pt x="2259" y="1220"/>
                    <a:pt x="1910" y="1137"/>
                    <a:pt x="1827" y="963"/>
                  </a:cubicBezTo>
                  <a:cubicBezTo>
                    <a:pt x="1827" y="788"/>
                    <a:pt x="1910" y="614"/>
                    <a:pt x="1827" y="440"/>
                  </a:cubicBezTo>
                  <a:cubicBezTo>
                    <a:pt x="1827" y="175"/>
                    <a:pt x="1562" y="1"/>
                    <a:pt x="1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587;p64">
              <a:extLst>
                <a:ext uri="{FF2B5EF4-FFF2-40B4-BE49-F238E27FC236}">
                  <a16:creationId xmlns:a16="http://schemas.microsoft.com/office/drawing/2014/main" id="{EAE4CDA6-D986-A6F9-99D0-8E81F1A94F22}"/>
                </a:ext>
              </a:extLst>
            </p:cNvPr>
            <p:cNvSpPr/>
            <p:nvPr/>
          </p:nvSpPr>
          <p:spPr>
            <a:xfrm>
              <a:off x="-2751525" y="2515750"/>
              <a:ext cx="78425" cy="105375"/>
            </a:xfrm>
            <a:custGeom>
              <a:avLst/>
              <a:gdLst/>
              <a:ahLst/>
              <a:cxnLst/>
              <a:rect l="l" t="t" r="r" b="b"/>
              <a:pathLst>
                <a:path w="3137" h="4215" extrusionOk="0">
                  <a:moveTo>
                    <a:pt x="1582" y="1"/>
                  </a:moveTo>
                  <a:cubicBezTo>
                    <a:pt x="1489" y="1"/>
                    <a:pt x="1396" y="11"/>
                    <a:pt x="1304" y="34"/>
                  </a:cubicBezTo>
                  <a:cubicBezTo>
                    <a:pt x="1129" y="124"/>
                    <a:pt x="955" y="124"/>
                    <a:pt x="872" y="298"/>
                  </a:cubicBezTo>
                  <a:cubicBezTo>
                    <a:pt x="523" y="647"/>
                    <a:pt x="872" y="1344"/>
                    <a:pt x="607" y="1866"/>
                  </a:cubicBezTo>
                  <a:cubicBezTo>
                    <a:pt x="523" y="2124"/>
                    <a:pt x="175" y="2389"/>
                    <a:pt x="84" y="2647"/>
                  </a:cubicBezTo>
                  <a:cubicBezTo>
                    <a:pt x="1" y="2911"/>
                    <a:pt x="84" y="3260"/>
                    <a:pt x="258" y="3518"/>
                  </a:cubicBezTo>
                  <a:cubicBezTo>
                    <a:pt x="433" y="3692"/>
                    <a:pt x="697" y="3866"/>
                    <a:pt x="955" y="3957"/>
                  </a:cubicBezTo>
                  <a:cubicBezTo>
                    <a:pt x="1394" y="4131"/>
                    <a:pt x="1917" y="4214"/>
                    <a:pt x="2349" y="4214"/>
                  </a:cubicBezTo>
                  <a:cubicBezTo>
                    <a:pt x="2614" y="4131"/>
                    <a:pt x="2872" y="4131"/>
                    <a:pt x="3046" y="3866"/>
                  </a:cubicBezTo>
                  <a:cubicBezTo>
                    <a:pt x="3136" y="3692"/>
                    <a:pt x="3136" y="3434"/>
                    <a:pt x="3136" y="3260"/>
                  </a:cubicBezTo>
                  <a:cubicBezTo>
                    <a:pt x="2962" y="2647"/>
                    <a:pt x="2872" y="2124"/>
                    <a:pt x="2788" y="1601"/>
                  </a:cubicBezTo>
                  <a:cubicBezTo>
                    <a:pt x="2697" y="995"/>
                    <a:pt x="2614" y="473"/>
                    <a:pt x="2349" y="34"/>
                  </a:cubicBezTo>
                  <a:lnTo>
                    <a:pt x="2349" y="208"/>
                  </a:lnTo>
                  <a:cubicBezTo>
                    <a:pt x="2093" y="80"/>
                    <a:pt x="1838" y="1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588;p64">
              <a:extLst>
                <a:ext uri="{FF2B5EF4-FFF2-40B4-BE49-F238E27FC236}">
                  <a16:creationId xmlns:a16="http://schemas.microsoft.com/office/drawing/2014/main" id="{1519E75B-3AEE-8FA4-BCDA-7357A0E662DA}"/>
                </a:ext>
              </a:extLst>
            </p:cNvPr>
            <p:cNvSpPr/>
            <p:nvPr/>
          </p:nvSpPr>
          <p:spPr>
            <a:xfrm>
              <a:off x="-2801700" y="2573750"/>
              <a:ext cx="34875" cy="40350"/>
            </a:xfrm>
            <a:custGeom>
              <a:avLst/>
              <a:gdLst/>
              <a:ahLst/>
              <a:cxnLst/>
              <a:rect l="l" t="t" r="r" b="b"/>
              <a:pathLst>
                <a:path w="1395" h="1614" extrusionOk="0">
                  <a:moveTo>
                    <a:pt x="1134" y="1"/>
                  </a:moveTo>
                  <a:cubicBezTo>
                    <a:pt x="1069" y="1"/>
                    <a:pt x="1004" y="23"/>
                    <a:pt x="962" y="69"/>
                  </a:cubicBezTo>
                  <a:lnTo>
                    <a:pt x="1137" y="69"/>
                  </a:lnTo>
                  <a:cubicBezTo>
                    <a:pt x="614" y="69"/>
                    <a:pt x="175" y="501"/>
                    <a:pt x="91" y="940"/>
                  </a:cubicBezTo>
                  <a:cubicBezTo>
                    <a:pt x="1" y="1198"/>
                    <a:pt x="91" y="1462"/>
                    <a:pt x="266" y="1546"/>
                  </a:cubicBezTo>
                  <a:cubicBezTo>
                    <a:pt x="307" y="1591"/>
                    <a:pt x="372" y="1614"/>
                    <a:pt x="448" y="1614"/>
                  </a:cubicBezTo>
                  <a:cubicBezTo>
                    <a:pt x="523" y="1614"/>
                    <a:pt x="611" y="1591"/>
                    <a:pt x="698" y="1546"/>
                  </a:cubicBezTo>
                  <a:cubicBezTo>
                    <a:pt x="872" y="1462"/>
                    <a:pt x="962" y="1288"/>
                    <a:pt x="1046" y="1198"/>
                  </a:cubicBezTo>
                  <a:cubicBezTo>
                    <a:pt x="1046" y="1114"/>
                    <a:pt x="1046" y="1114"/>
                    <a:pt x="1137" y="1114"/>
                  </a:cubicBezTo>
                  <a:cubicBezTo>
                    <a:pt x="1137" y="1023"/>
                    <a:pt x="1220" y="1023"/>
                    <a:pt x="1220" y="1023"/>
                  </a:cubicBezTo>
                  <a:cubicBezTo>
                    <a:pt x="1311" y="1023"/>
                    <a:pt x="1311" y="940"/>
                    <a:pt x="1311" y="766"/>
                  </a:cubicBezTo>
                  <a:cubicBezTo>
                    <a:pt x="1394" y="675"/>
                    <a:pt x="1394" y="501"/>
                    <a:pt x="1394" y="327"/>
                  </a:cubicBezTo>
                  <a:cubicBezTo>
                    <a:pt x="1311" y="243"/>
                    <a:pt x="1394" y="69"/>
                    <a:pt x="1311" y="69"/>
                  </a:cubicBezTo>
                  <a:cubicBezTo>
                    <a:pt x="1266" y="23"/>
                    <a:pt x="1199" y="1"/>
                    <a:pt x="1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589;p64">
              <a:extLst>
                <a:ext uri="{FF2B5EF4-FFF2-40B4-BE49-F238E27FC236}">
                  <a16:creationId xmlns:a16="http://schemas.microsoft.com/office/drawing/2014/main" id="{A130C827-4764-431D-5FDD-0C5E73A4642F}"/>
                </a:ext>
              </a:extLst>
            </p:cNvPr>
            <p:cNvSpPr/>
            <p:nvPr/>
          </p:nvSpPr>
          <p:spPr>
            <a:xfrm>
              <a:off x="-2810400" y="2630700"/>
              <a:ext cx="91475" cy="67650"/>
            </a:xfrm>
            <a:custGeom>
              <a:avLst/>
              <a:gdLst/>
              <a:ahLst/>
              <a:cxnLst/>
              <a:rect l="l" t="t" r="r" b="b"/>
              <a:pathLst>
                <a:path w="3659" h="2706" extrusionOk="0">
                  <a:moveTo>
                    <a:pt x="2469" y="0"/>
                  </a:moveTo>
                  <a:cubicBezTo>
                    <a:pt x="2371" y="0"/>
                    <a:pt x="2274" y="18"/>
                    <a:pt x="2181" y="55"/>
                  </a:cubicBezTo>
                  <a:cubicBezTo>
                    <a:pt x="1833" y="139"/>
                    <a:pt x="1659" y="313"/>
                    <a:pt x="1394" y="578"/>
                  </a:cubicBezTo>
                  <a:lnTo>
                    <a:pt x="1046" y="926"/>
                  </a:lnTo>
                  <a:lnTo>
                    <a:pt x="523" y="1101"/>
                  </a:lnTo>
                  <a:cubicBezTo>
                    <a:pt x="523" y="1184"/>
                    <a:pt x="523" y="1184"/>
                    <a:pt x="439" y="1184"/>
                  </a:cubicBezTo>
                  <a:cubicBezTo>
                    <a:pt x="349" y="1184"/>
                    <a:pt x="175" y="1184"/>
                    <a:pt x="91" y="1358"/>
                  </a:cubicBezTo>
                  <a:cubicBezTo>
                    <a:pt x="0" y="1449"/>
                    <a:pt x="91" y="1623"/>
                    <a:pt x="91" y="1707"/>
                  </a:cubicBezTo>
                  <a:cubicBezTo>
                    <a:pt x="175" y="1972"/>
                    <a:pt x="175" y="2229"/>
                    <a:pt x="349" y="2494"/>
                  </a:cubicBezTo>
                  <a:cubicBezTo>
                    <a:pt x="439" y="2578"/>
                    <a:pt x="614" y="2668"/>
                    <a:pt x="788" y="2668"/>
                  </a:cubicBezTo>
                  <a:cubicBezTo>
                    <a:pt x="874" y="2696"/>
                    <a:pt x="950" y="2706"/>
                    <a:pt x="1021" y="2706"/>
                  </a:cubicBezTo>
                  <a:cubicBezTo>
                    <a:pt x="1162" y="2706"/>
                    <a:pt x="1278" y="2668"/>
                    <a:pt x="1394" y="2668"/>
                  </a:cubicBezTo>
                  <a:cubicBezTo>
                    <a:pt x="1659" y="2578"/>
                    <a:pt x="1833" y="2578"/>
                    <a:pt x="2091" y="2494"/>
                  </a:cubicBezTo>
                  <a:cubicBezTo>
                    <a:pt x="2439" y="2404"/>
                    <a:pt x="2704" y="2404"/>
                    <a:pt x="2962" y="2229"/>
                  </a:cubicBezTo>
                  <a:cubicBezTo>
                    <a:pt x="3484" y="1881"/>
                    <a:pt x="3659" y="1101"/>
                    <a:pt x="3401" y="578"/>
                  </a:cubicBezTo>
                  <a:cubicBezTo>
                    <a:pt x="3193" y="233"/>
                    <a:pt x="282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590;p64">
              <a:extLst>
                <a:ext uri="{FF2B5EF4-FFF2-40B4-BE49-F238E27FC236}">
                  <a16:creationId xmlns:a16="http://schemas.microsoft.com/office/drawing/2014/main" id="{B748F7A0-E702-C0EB-D3E4-4C0EDD9E03B9}"/>
                </a:ext>
              </a:extLst>
            </p:cNvPr>
            <p:cNvSpPr/>
            <p:nvPr/>
          </p:nvSpPr>
          <p:spPr>
            <a:xfrm>
              <a:off x="-2712325" y="2673350"/>
              <a:ext cx="56650" cy="92425"/>
            </a:xfrm>
            <a:custGeom>
              <a:avLst/>
              <a:gdLst/>
              <a:ahLst/>
              <a:cxnLst/>
              <a:rect l="l" t="t" r="r" b="b"/>
              <a:pathLst>
                <a:path w="2266" h="3697" extrusionOk="0">
                  <a:moveTo>
                    <a:pt x="1568" y="1"/>
                  </a:moveTo>
                  <a:lnTo>
                    <a:pt x="1394" y="91"/>
                  </a:lnTo>
                  <a:cubicBezTo>
                    <a:pt x="1259" y="91"/>
                    <a:pt x="1126" y="68"/>
                    <a:pt x="1005" y="68"/>
                  </a:cubicBezTo>
                  <a:cubicBezTo>
                    <a:pt x="888" y="68"/>
                    <a:pt x="783" y="90"/>
                    <a:pt x="697" y="175"/>
                  </a:cubicBezTo>
                  <a:cubicBezTo>
                    <a:pt x="523" y="349"/>
                    <a:pt x="523" y="614"/>
                    <a:pt x="523" y="872"/>
                  </a:cubicBezTo>
                  <a:cubicBezTo>
                    <a:pt x="433" y="1220"/>
                    <a:pt x="349" y="1485"/>
                    <a:pt x="258" y="1743"/>
                  </a:cubicBezTo>
                  <a:cubicBezTo>
                    <a:pt x="175" y="1917"/>
                    <a:pt x="0" y="2008"/>
                    <a:pt x="0" y="2182"/>
                  </a:cubicBezTo>
                  <a:cubicBezTo>
                    <a:pt x="0" y="2440"/>
                    <a:pt x="175" y="2614"/>
                    <a:pt x="258" y="2704"/>
                  </a:cubicBezTo>
                  <a:cubicBezTo>
                    <a:pt x="433" y="2879"/>
                    <a:pt x="607" y="3136"/>
                    <a:pt x="781" y="3311"/>
                  </a:cubicBezTo>
                  <a:cubicBezTo>
                    <a:pt x="955" y="3401"/>
                    <a:pt x="1129" y="3575"/>
                    <a:pt x="1394" y="3659"/>
                  </a:cubicBezTo>
                  <a:cubicBezTo>
                    <a:pt x="1446" y="3686"/>
                    <a:pt x="1504" y="3697"/>
                    <a:pt x="1566" y="3697"/>
                  </a:cubicBezTo>
                  <a:cubicBezTo>
                    <a:pt x="1713" y="3697"/>
                    <a:pt x="1878" y="3634"/>
                    <a:pt x="2000" y="3575"/>
                  </a:cubicBezTo>
                  <a:cubicBezTo>
                    <a:pt x="2175" y="3401"/>
                    <a:pt x="2175" y="3136"/>
                    <a:pt x="2265" y="2879"/>
                  </a:cubicBezTo>
                  <a:cubicBezTo>
                    <a:pt x="2265" y="1917"/>
                    <a:pt x="2091" y="872"/>
                    <a:pt x="1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591;p64">
              <a:extLst>
                <a:ext uri="{FF2B5EF4-FFF2-40B4-BE49-F238E27FC236}">
                  <a16:creationId xmlns:a16="http://schemas.microsoft.com/office/drawing/2014/main" id="{3AA35F14-93FA-4512-6C52-F4D262DF38C3}"/>
                </a:ext>
              </a:extLst>
            </p:cNvPr>
            <p:cNvSpPr/>
            <p:nvPr/>
          </p:nvSpPr>
          <p:spPr>
            <a:xfrm>
              <a:off x="-2886525" y="2666900"/>
              <a:ext cx="74050" cy="95850"/>
            </a:xfrm>
            <a:custGeom>
              <a:avLst/>
              <a:gdLst/>
              <a:ahLst/>
              <a:cxnLst/>
              <a:rect l="l" t="t" r="r" b="b"/>
              <a:pathLst>
                <a:path w="2962" h="3834" extrusionOk="0">
                  <a:moveTo>
                    <a:pt x="607" y="1"/>
                  </a:moveTo>
                  <a:cubicBezTo>
                    <a:pt x="84" y="956"/>
                    <a:pt x="0" y="2266"/>
                    <a:pt x="523" y="3311"/>
                  </a:cubicBezTo>
                  <a:cubicBezTo>
                    <a:pt x="607" y="3394"/>
                    <a:pt x="697" y="3569"/>
                    <a:pt x="871" y="3659"/>
                  </a:cubicBezTo>
                  <a:cubicBezTo>
                    <a:pt x="1046" y="3743"/>
                    <a:pt x="1220" y="3833"/>
                    <a:pt x="1394" y="3833"/>
                  </a:cubicBezTo>
                  <a:cubicBezTo>
                    <a:pt x="1742" y="3833"/>
                    <a:pt x="2091" y="3833"/>
                    <a:pt x="2439" y="3659"/>
                  </a:cubicBezTo>
                  <a:cubicBezTo>
                    <a:pt x="2788" y="3485"/>
                    <a:pt x="2962" y="3046"/>
                    <a:pt x="2697" y="2788"/>
                  </a:cubicBezTo>
                  <a:cubicBezTo>
                    <a:pt x="2613" y="2523"/>
                    <a:pt x="2265" y="2440"/>
                    <a:pt x="2265" y="2175"/>
                  </a:cubicBezTo>
                  <a:cubicBezTo>
                    <a:pt x="2174" y="2091"/>
                    <a:pt x="2174" y="2001"/>
                    <a:pt x="2174" y="1917"/>
                  </a:cubicBezTo>
                  <a:cubicBezTo>
                    <a:pt x="2265" y="1478"/>
                    <a:pt x="2174" y="1046"/>
                    <a:pt x="1826" y="698"/>
                  </a:cubicBezTo>
                  <a:cubicBezTo>
                    <a:pt x="1688" y="557"/>
                    <a:pt x="1450" y="467"/>
                    <a:pt x="1218" y="467"/>
                  </a:cubicBezTo>
                  <a:cubicBezTo>
                    <a:pt x="1015" y="467"/>
                    <a:pt x="817" y="535"/>
                    <a:pt x="697" y="698"/>
                  </a:cubicBezTo>
                  <a:lnTo>
                    <a:pt x="6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592;p64">
              <a:extLst>
                <a:ext uri="{FF2B5EF4-FFF2-40B4-BE49-F238E27FC236}">
                  <a16:creationId xmlns:a16="http://schemas.microsoft.com/office/drawing/2014/main" id="{37750BDF-0A6E-63A4-1E7F-BBA39B677CC4}"/>
                </a:ext>
              </a:extLst>
            </p:cNvPr>
            <p:cNvSpPr/>
            <p:nvPr/>
          </p:nvSpPr>
          <p:spPr>
            <a:xfrm>
              <a:off x="-2856050" y="2568550"/>
              <a:ext cx="67450" cy="70000"/>
            </a:xfrm>
            <a:custGeom>
              <a:avLst/>
              <a:gdLst/>
              <a:ahLst/>
              <a:cxnLst/>
              <a:rect l="l" t="t" r="r" b="b"/>
              <a:pathLst>
                <a:path w="2698" h="2800" extrusionOk="0">
                  <a:moveTo>
                    <a:pt x="398" y="1"/>
                  </a:moveTo>
                  <a:cubicBezTo>
                    <a:pt x="323" y="1"/>
                    <a:pt x="249" y="28"/>
                    <a:pt x="175" y="103"/>
                  </a:cubicBezTo>
                  <a:cubicBezTo>
                    <a:pt x="1" y="360"/>
                    <a:pt x="84" y="535"/>
                    <a:pt x="84" y="535"/>
                  </a:cubicBezTo>
                  <a:cubicBezTo>
                    <a:pt x="259" y="1496"/>
                    <a:pt x="781" y="2625"/>
                    <a:pt x="781" y="2625"/>
                  </a:cubicBezTo>
                  <a:cubicBezTo>
                    <a:pt x="872" y="2716"/>
                    <a:pt x="872" y="2716"/>
                    <a:pt x="955" y="2716"/>
                  </a:cubicBezTo>
                  <a:cubicBezTo>
                    <a:pt x="1046" y="2716"/>
                    <a:pt x="1046" y="2625"/>
                    <a:pt x="1046" y="2625"/>
                  </a:cubicBezTo>
                  <a:lnTo>
                    <a:pt x="872" y="1670"/>
                  </a:lnTo>
                  <a:lnTo>
                    <a:pt x="1394" y="2716"/>
                  </a:lnTo>
                  <a:cubicBezTo>
                    <a:pt x="1394" y="2799"/>
                    <a:pt x="1478" y="2799"/>
                    <a:pt x="1569" y="2799"/>
                  </a:cubicBezTo>
                  <a:cubicBezTo>
                    <a:pt x="1569" y="2799"/>
                    <a:pt x="1652" y="2716"/>
                    <a:pt x="1652" y="2625"/>
                  </a:cubicBezTo>
                  <a:lnTo>
                    <a:pt x="1220" y="1496"/>
                  </a:lnTo>
                  <a:lnTo>
                    <a:pt x="2001" y="2625"/>
                  </a:lnTo>
                  <a:cubicBezTo>
                    <a:pt x="2046" y="2670"/>
                    <a:pt x="2089" y="2693"/>
                    <a:pt x="2122" y="2693"/>
                  </a:cubicBezTo>
                  <a:cubicBezTo>
                    <a:pt x="2154" y="2693"/>
                    <a:pt x="2175" y="2670"/>
                    <a:pt x="2175" y="2625"/>
                  </a:cubicBezTo>
                  <a:cubicBezTo>
                    <a:pt x="2265" y="2625"/>
                    <a:pt x="2265" y="2541"/>
                    <a:pt x="2265" y="2451"/>
                  </a:cubicBezTo>
                  <a:lnTo>
                    <a:pt x="1569" y="1231"/>
                  </a:lnTo>
                  <a:lnTo>
                    <a:pt x="1569" y="1231"/>
                  </a:lnTo>
                  <a:lnTo>
                    <a:pt x="2440" y="2102"/>
                  </a:lnTo>
                  <a:lnTo>
                    <a:pt x="2614" y="2102"/>
                  </a:lnTo>
                  <a:cubicBezTo>
                    <a:pt x="2697" y="2019"/>
                    <a:pt x="2697" y="1928"/>
                    <a:pt x="2697" y="1845"/>
                  </a:cubicBezTo>
                  <a:lnTo>
                    <a:pt x="1569" y="709"/>
                  </a:lnTo>
                  <a:cubicBezTo>
                    <a:pt x="1917" y="625"/>
                    <a:pt x="2091" y="625"/>
                    <a:pt x="2175" y="535"/>
                  </a:cubicBezTo>
                  <a:cubicBezTo>
                    <a:pt x="2265" y="535"/>
                    <a:pt x="2265" y="451"/>
                    <a:pt x="2265" y="360"/>
                  </a:cubicBezTo>
                  <a:cubicBezTo>
                    <a:pt x="2091" y="277"/>
                    <a:pt x="2001" y="186"/>
                    <a:pt x="1826" y="186"/>
                  </a:cubicBezTo>
                  <a:cubicBezTo>
                    <a:pt x="1304" y="186"/>
                    <a:pt x="698" y="103"/>
                    <a:pt x="698" y="103"/>
                  </a:cubicBezTo>
                  <a:cubicBezTo>
                    <a:pt x="598" y="51"/>
                    <a:pt x="498" y="1"/>
                    <a:pt x="39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593;p64">
              <a:extLst>
                <a:ext uri="{FF2B5EF4-FFF2-40B4-BE49-F238E27FC236}">
                  <a16:creationId xmlns:a16="http://schemas.microsoft.com/office/drawing/2014/main" id="{85E140EB-D29C-5A44-D7B7-8F64557D1F3B}"/>
                </a:ext>
              </a:extLst>
            </p:cNvPr>
            <p:cNvSpPr/>
            <p:nvPr/>
          </p:nvSpPr>
          <p:spPr>
            <a:xfrm>
              <a:off x="-2917025" y="2435525"/>
              <a:ext cx="87125" cy="150750"/>
            </a:xfrm>
            <a:custGeom>
              <a:avLst/>
              <a:gdLst/>
              <a:ahLst/>
              <a:cxnLst/>
              <a:rect l="l" t="t" r="r" b="b"/>
              <a:pathLst>
                <a:path w="3485" h="6030" extrusionOk="0">
                  <a:moveTo>
                    <a:pt x="1204" y="1"/>
                  </a:moveTo>
                  <a:cubicBezTo>
                    <a:pt x="1004" y="1"/>
                    <a:pt x="798" y="61"/>
                    <a:pt x="607" y="197"/>
                  </a:cubicBezTo>
                  <a:cubicBezTo>
                    <a:pt x="175" y="455"/>
                    <a:pt x="1" y="978"/>
                    <a:pt x="175" y="1417"/>
                  </a:cubicBezTo>
                  <a:cubicBezTo>
                    <a:pt x="607" y="2546"/>
                    <a:pt x="2523" y="5946"/>
                    <a:pt x="2614" y="6030"/>
                  </a:cubicBezTo>
                  <a:cubicBezTo>
                    <a:pt x="2962" y="5507"/>
                    <a:pt x="3485" y="5424"/>
                    <a:pt x="3485" y="5424"/>
                  </a:cubicBezTo>
                  <a:lnTo>
                    <a:pt x="2175" y="720"/>
                  </a:lnTo>
                  <a:cubicBezTo>
                    <a:pt x="2055" y="297"/>
                    <a:pt x="1647" y="1"/>
                    <a:pt x="12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594;p64">
              <a:extLst>
                <a:ext uri="{FF2B5EF4-FFF2-40B4-BE49-F238E27FC236}">
                  <a16:creationId xmlns:a16="http://schemas.microsoft.com/office/drawing/2014/main" id="{8ED3F33C-339A-D09B-515C-5D9B2E871ACE}"/>
                </a:ext>
              </a:extLst>
            </p:cNvPr>
            <p:cNvSpPr/>
            <p:nvPr/>
          </p:nvSpPr>
          <p:spPr>
            <a:xfrm>
              <a:off x="-2864750" y="2453525"/>
              <a:ext cx="36950" cy="119700"/>
            </a:xfrm>
            <a:custGeom>
              <a:avLst/>
              <a:gdLst/>
              <a:ahLst/>
              <a:cxnLst/>
              <a:rect l="l" t="t" r="r" b="b"/>
              <a:pathLst>
                <a:path w="1478" h="4788" extrusionOk="0">
                  <a:moveTo>
                    <a:pt x="84" y="0"/>
                  </a:moveTo>
                  <a:cubicBezTo>
                    <a:pt x="0" y="0"/>
                    <a:pt x="0" y="0"/>
                    <a:pt x="0" y="84"/>
                  </a:cubicBezTo>
                  <a:lnTo>
                    <a:pt x="1303" y="4704"/>
                  </a:lnTo>
                  <a:cubicBezTo>
                    <a:pt x="1303" y="4787"/>
                    <a:pt x="1394" y="4787"/>
                    <a:pt x="1394" y="4787"/>
                  </a:cubicBezTo>
                  <a:cubicBezTo>
                    <a:pt x="1478" y="4787"/>
                    <a:pt x="1478" y="4704"/>
                    <a:pt x="1478" y="4704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B67C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595;p64">
              <a:extLst>
                <a:ext uri="{FF2B5EF4-FFF2-40B4-BE49-F238E27FC236}">
                  <a16:creationId xmlns:a16="http://schemas.microsoft.com/office/drawing/2014/main" id="{8DF09677-35EF-6181-B09B-E06256B528B7}"/>
                </a:ext>
              </a:extLst>
            </p:cNvPr>
            <p:cNvSpPr/>
            <p:nvPr/>
          </p:nvSpPr>
          <p:spPr>
            <a:xfrm>
              <a:off x="-2540375" y="2078975"/>
              <a:ext cx="175350" cy="163425"/>
            </a:xfrm>
            <a:custGeom>
              <a:avLst/>
              <a:gdLst/>
              <a:ahLst/>
              <a:cxnLst/>
              <a:rect l="l" t="t" r="r" b="b"/>
              <a:pathLst>
                <a:path w="7014" h="6537" extrusionOk="0">
                  <a:moveTo>
                    <a:pt x="3082" y="1"/>
                  </a:moveTo>
                  <a:cubicBezTo>
                    <a:pt x="2830" y="1"/>
                    <a:pt x="2558" y="28"/>
                    <a:pt x="2265" y="84"/>
                  </a:cubicBezTo>
                  <a:lnTo>
                    <a:pt x="0" y="6272"/>
                  </a:lnTo>
                  <a:cubicBezTo>
                    <a:pt x="557" y="6455"/>
                    <a:pt x="1077" y="6537"/>
                    <a:pt x="1558" y="6537"/>
                  </a:cubicBezTo>
                  <a:cubicBezTo>
                    <a:pt x="5848" y="6537"/>
                    <a:pt x="7014" y="1"/>
                    <a:pt x="308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596;p64">
              <a:extLst>
                <a:ext uri="{FF2B5EF4-FFF2-40B4-BE49-F238E27FC236}">
                  <a16:creationId xmlns:a16="http://schemas.microsoft.com/office/drawing/2014/main" id="{20069136-97FE-66C9-81AE-A5FBC0556803}"/>
                </a:ext>
              </a:extLst>
            </p:cNvPr>
            <p:cNvSpPr/>
            <p:nvPr/>
          </p:nvSpPr>
          <p:spPr>
            <a:xfrm>
              <a:off x="-2490225" y="2131775"/>
              <a:ext cx="45675" cy="73525"/>
            </a:xfrm>
            <a:custGeom>
              <a:avLst/>
              <a:gdLst/>
              <a:ahLst/>
              <a:cxnLst/>
              <a:rect l="l" t="t" r="r" b="b"/>
              <a:pathLst>
                <a:path w="1827" h="2941" extrusionOk="0">
                  <a:moveTo>
                    <a:pt x="1611" y="0"/>
                  </a:moveTo>
                  <a:cubicBezTo>
                    <a:pt x="1567" y="0"/>
                    <a:pt x="1523" y="21"/>
                    <a:pt x="1478" y="63"/>
                  </a:cubicBezTo>
                  <a:lnTo>
                    <a:pt x="1" y="2153"/>
                  </a:lnTo>
                  <a:lnTo>
                    <a:pt x="1" y="2327"/>
                  </a:lnTo>
                  <a:cubicBezTo>
                    <a:pt x="1" y="2327"/>
                    <a:pt x="1" y="2418"/>
                    <a:pt x="84" y="2418"/>
                  </a:cubicBezTo>
                  <a:lnTo>
                    <a:pt x="1395" y="2941"/>
                  </a:lnTo>
                  <a:cubicBezTo>
                    <a:pt x="1478" y="2941"/>
                    <a:pt x="1652" y="2850"/>
                    <a:pt x="1652" y="2766"/>
                  </a:cubicBezTo>
                  <a:cubicBezTo>
                    <a:pt x="1652" y="2676"/>
                    <a:pt x="1652" y="2592"/>
                    <a:pt x="1569" y="2592"/>
                  </a:cubicBezTo>
                  <a:lnTo>
                    <a:pt x="433" y="2153"/>
                  </a:lnTo>
                  <a:lnTo>
                    <a:pt x="1743" y="328"/>
                  </a:lnTo>
                  <a:cubicBezTo>
                    <a:pt x="1827" y="237"/>
                    <a:pt x="1827" y="63"/>
                    <a:pt x="1743" y="63"/>
                  </a:cubicBezTo>
                  <a:cubicBezTo>
                    <a:pt x="1698" y="21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597;p64">
              <a:extLst>
                <a:ext uri="{FF2B5EF4-FFF2-40B4-BE49-F238E27FC236}">
                  <a16:creationId xmlns:a16="http://schemas.microsoft.com/office/drawing/2014/main" id="{B923A0AE-C829-A616-BB0D-2E9FA302AE9E}"/>
                </a:ext>
              </a:extLst>
            </p:cNvPr>
            <p:cNvSpPr/>
            <p:nvPr/>
          </p:nvSpPr>
          <p:spPr>
            <a:xfrm>
              <a:off x="-3168100" y="2082625"/>
              <a:ext cx="170450" cy="164650"/>
            </a:xfrm>
            <a:custGeom>
              <a:avLst/>
              <a:gdLst/>
              <a:ahLst/>
              <a:cxnLst/>
              <a:rect l="l" t="t" r="r" b="b"/>
              <a:pathLst>
                <a:path w="6818" h="6586" extrusionOk="0">
                  <a:moveTo>
                    <a:pt x="3881" y="0"/>
                  </a:moveTo>
                  <a:cubicBezTo>
                    <a:pt x="1" y="0"/>
                    <a:pt x="1020" y="6586"/>
                    <a:pt x="5427" y="6586"/>
                  </a:cubicBezTo>
                  <a:cubicBezTo>
                    <a:pt x="5859" y="6586"/>
                    <a:pt x="6323" y="6522"/>
                    <a:pt x="6818" y="6384"/>
                  </a:cubicBezTo>
                  <a:lnTo>
                    <a:pt x="4818" y="113"/>
                  </a:lnTo>
                  <a:cubicBezTo>
                    <a:pt x="4478" y="36"/>
                    <a:pt x="4166" y="0"/>
                    <a:pt x="3881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598;p64">
              <a:extLst>
                <a:ext uri="{FF2B5EF4-FFF2-40B4-BE49-F238E27FC236}">
                  <a16:creationId xmlns:a16="http://schemas.microsoft.com/office/drawing/2014/main" id="{8C0A69FB-4EAD-49CC-DE60-BBC556A50219}"/>
                </a:ext>
              </a:extLst>
            </p:cNvPr>
            <p:cNvSpPr/>
            <p:nvPr/>
          </p:nvSpPr>
          <p:spPr>
            <a:xfrm>
              <a:off x="-3091225" y="2131775"/>
              <a:ext cx="47925" cy="72200"/>
            </a:xfrm>
            <a:custGeom>
              <a:avLst/>
              <a:gdLst/>
              <a:ahLst/>
              <a:cxnLst/>
              <a:rect l="l" t="t" r="r" b="b"/>
              <a:pathLst>
                <a:path w="1917" h="2888" extrusionOk="0">
                  <a:moveTo>
                    <a:pt x="262" y="0"/>
                  </a:moveTo>
                  <a:cubicBezTo>
                    <a:pt x="219" y="0"/>
                    <a:pt x="175" y="21"/>
                    <a:pt x="175" y="63"/>
                  </a:cubicBezTo>
                  <a:cubicBezTo>
                    <a:pt x="84" y="63"/>
                    <a:pt x="1" y="237"/>
                    <a:pt x="84" y="237"/>
                  </a:cubicBezTo>
                  <a:lnTo>
                    <a:pt x="1394" y="2153"/>
                  </a:lnTo>
                  <a:lnTo>
                    <a:pt x="259" y="2592"/>
                  </a:lnTo>
                  <a:cubicBezTo>
                    <a:pt x="175" y="2592"/>
                    <a:pt x="175" y="2676"/>
                    <a:pt x="175" y="2766"/>
                  </a:cubicBezTo>
                  <a:cubicBezTo>
                    <a:pt x="234" y="2825"/>
                    <a:pt x="296" y="2888"/>
                    <a:pt x="357" y="2888"/>
                  </a:cubicBezTo>
                  <a:cubicBezTo>
                    <a:pt x="383" y="2888"/>
                    <a:pt x="408" y="2877"/>
                    <a:pt x="433" y="2850"/>
                  </a:cubicBezTo>
                  <a:lnTo>
                    <a:pt x="1743" y="2418"/>
                  </a:lnTo>
                  <a:cubicBezTo>
                    <a:pt x="1826" y="2418"/>
                    <a:pt x="1826" y="2327"/>
                    <a:pt x="1826" y="2327"/>
                  </a:cubicBezTo>
                  <a:cubicBezTo>
                    <a:pt x="1917" y="2244"/>
                    <a:pt x="1826" y="2153"/>
                    <a:pt x="1826" y="2153"/>
                  </a:cubicBezTo>
                  <a:lnTo>
                    <a:pt x="349" y="63"/>
                  </a:lnTo>
                  <a:cubicBezTo>
                    <a:pt x="349" y="21"/>
                    <a:pt x="306" y="0"/>
                    <a:pt x="262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599;p64">
              <a:extLst>
                <a:ext uri="{FF2B5EF4-FFF2-40B4-BE49-F238E27FC236}">
                  <a16:creationId xmlns:a16="http://schemas.microsoft.com/office/drawing/2014/main" id="{5D60CEC7-334D-4E08-6D5B-551486A3814D}"/>
                </a:ext>
              </a:extLst>
            </p:cNvPr>
            <p:cNvSpPr/>
            <p:nvPr/>
          </p:nvSpPr>
          <p:spPr>
            <a:xfrm>
              <a:off x="-3075900" y="1728300"/>
              <a:ext cx="616200" cy="614125"/>
            </a:xfrm>
            <a:custGeom>
              <a:avLst/>
              <a:gdLst/>
              <a:ahLst/>
              <a:cxnLst/>
              <a:rect l="l" t="t" r="r" b="b"/>
              <a:pathLst>
                <a:path w="24648" h="24565" extrusionOk="0">
                  <a:moveTo>
                    <a:pt x="12319" y="1"/>
                  </a:moveTo>
                  <a:cubicBezTo>
                    <a:pt x="1" y="1"/>
                    <a:pt x="956" y="11498"/>
                    <a:pt x="956" y="11498"/>
                  </a:cubicBezTo>
                  <a:cubicBezTo>
                    <a:pt x="865" y="17512"/>
                    <a:pt x="1304" y="24389"/>
                    <a:pt x="12362" y="24563"/>
                  </a:cubicBezTo>
                  <a:cubicBezTo>
                    <a:pt x="12435" y="24564"/>
                    <a:pt x="12506" y="24564"/>
                    <a:pt x="12577" y="24564"/>
                  </a:cubicBezTo>
                  <a:cubicBezTo>
                    <a:pt x="23431" y="24564"/>
                    <a:pt x="23686" y="17730"/>
                    <a:pt x="23776" y="11763"/>
                  </a:cubicBezTo>
                  <a:cubicBezTo>
                    <a:pt x="23776" y="11763"/>
                    <a:pt x="24647" y="175"/>
                    <a:pt x="12453" y="1"/>
                  </a:cubicBezTo>
                  <a:cubicBezTo>
                    <a:pt x="12408" y="1"/>
                    <a:pt x="12364" y="1"/>
                    <a:pt x="1231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600;p64">
              <a:extLst>
                <a:ext uri="{FF2B5EF4-FFF2-40B4-BE49-F238E27FC236}">
                  <a16:creationId xmlns:a16="http://schemas.microsoft.com/office/drawing/2014/main" id="{CEFA7D12-5535-6899-03FC-4779F9A79B1D}"/>
                </a:ext>
              </a:extLst>
            </p:cNvPr>
            <p:cNvSpPr/>
            <p:nvPr/>
          </p:nvSpPr>
          <p:spPr>
            <a:xfrm>
              <a:off x="-2642650" y="2083325"/>
              <a:ext cx="115350" cy="113275"/>
            </a:xfrm>
            <a:custGeom>
              <a:avLst/>
              <a:gdLst/>
              <a:ahLst/>
              <a:cxnLst/>
              <a:rect l="l" t="t" r="r" b="b"/>
              <a:pathLst>
                <a:path w="4614" h="4531" extrusionOk="0">
                  <a:moveTo>
                    <a:pt x="2349" y="1"/>
                  </a:moveTo>
                  <a:cubicBezTo>
                    <a:pt x="1130" y="1"/>
                    <a:pt x="84" y="956"/>
                    <a:pt x="84" y="2266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568" y="4530"/>
                    <a:pt x="4530" y="3485"/>
                    <a:pt x="4530" y="2266"/>
                  </a:cubicBezTo>
                  <a:cubicBezTo>
                    <a:pt x="4614" y="1046"/>
                    <a:pt x="3568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601;p64">
              <a:extLst>
                <a:ext uri="{FF2B5EF4-FFF2-40B4-BE49-F238E27FC236}">
                  <a16:creationId xmlns:a16="http://schemas.microsoft.com/office/drawing/2014/main" id="{1DA7DB93-83FD-301A-4E28-21C219205376}"/>
                </a:ext>
              </a:extLst>
            </p:cNvPr>
            <p:cNvSpPr/>
            <p:nvPr/>
          </p:nvSpPr>
          <p:spPr>
            <a:xfrm>
              <a:off x="-3008475" y="2078975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1"/>
                  </a:moveTo>
                  <a:cubicBezTo>
                    <a:pt x="1046" y="1"/>
                    <a:pt x="1" y="955"/>
                    <a:pt x="1" y="2265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485" y="4530"/>
                    <a:pt x="4530" y="3568"/>
                    <a:pt x="4530" y="2265"/>
                  </a:cubicBezTo>
                  <a:cubicBezTo>
                    <a:pt x="4530" y="1046"/>
                    <a:pt x="3568" y="1"/>
                    <a:pt x="2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602;p64">
              <a:extLst>
                <a:ext uri="{FF2B5EF4-FFF2-40B4-BE49-F238E27FC236}">
                  <a16:creationId xmlns:a16="http://schemas.microsoft.com/office/drawing/2014/main" id="{D22EAD42-BCB4-08D4-678B-49D203AA1913}"/>
                </a:ext>
              </a:extLst>
            </p:cNvPr>
            <p:cNvSpPr/>
            <p:nvPr/>
          </p:nvSpPr>
          <p:spPr>
            <a:xfrm>
              <a:off x="-2877825" y="2136125"/>
              <a:ext cx="215525" cy="69175"/>
            </a:xfrm>
            <a:custGeom>
              <a:avLst/>
              <a:gdLst/>
              <a:ahLst/>
              <a:cxnLst/>
              <a:rect l="l" t="t" r="r" b="b"/>
              <a:pathLst>
                <a:path w="8621" h="2767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237"/>
                  </a:cubicBezTo>
                  <a:cubicBezTo>
                    <a:pt x="84" y="328"/>
                    <a:pt x="523" y="934"/>
                    <a:pt x="1394" y="1547"/>
                  </a:cubicBezTo>
                  <a:cubicBezTo>
                    <a:pt x="1743" y="1805"/>
                    <a:pt x="2265" y="2153"/>
                    <a:pt x="2788" y="2418"/>
                  </a:cubicBezTo>
                  <a:cubicBezTo>
                    <a:pt x="3311" y="2592"/>
                    <a:pt x="3917" y="2767"/>
                    <a:pt x="4530" y="2767"/>
                  </a:cubicBezTo>
                  <a:cubicBezTo>
                    <a:pt x="5833" y="2767"/>
                    <a:pt x="6795" y="2244"/>
                    <a:pt x="7492" y="1721"/>
                  </a:cubicBezTo>
                  <a:cubicBezTo>
                    <a:pt x="8188" y="1108"/>
                    <a:pt x="8537" y="586"/>
                    <a:pt x="8537" y="586"/>
                  </a:cubicBezTo>
                  <a:cubicBezTo>
                    <a:pt x="8620" y="502"/>
                    <a:pt x="8537" y="411"/>
                    <a:pt x="8446" y="328"/>
                  </a:cubicBezTo>
                  <a:cubicBezTo>
                    <a:pt x="8363" y="328"/>
                    <a:pt x="8272" y="328"/>
                    <a:pt x="8272" y="411"/>
                  </a:cubicBezTo>
                  <a:cubicBezTo>
                    <a:pt x="8188" y="411"/>
                    <a:pt x="7840" y="934"/>
                    <a:pt x="7227" y="1457"/>
                  </a:cubicBezTo>
                  <a:cubicBezTo>
                    <a:pt x="6620" y="1979"/>
                    <a:pt x="5659" y="2418"/>
                    <a:pt x="4530" y="2418"/>
                  </a:cubicBezTo>
                  <a:cubicBezTo>
                    <a:pt x="3917" y="2418"/>
                    <a:pt x="3394" y="2328"/>
                    <a:pt x="2872" y="2070"/>
                  </a:cubicBezTo>
                  <a:cubicBezTo>
                    <a:pt x="2175" y="1721"/>
                    <a:pt x="1478" y="1199"/>
                    <a:pt x="1046" y="850"/>
                  </a:cubicBezTo>
                  <a:cubicBezTo>
                    <a:pt x="872" y="586"/>
                    <a:pt x="607" y="411"/>
                    <a:pt x="523" y="328"/>
                  </a:cubicBezTo>
                  <a:cubicBezTo>
                    <a:pt x="433" y="237"/>
                    <a:pt x="433" y="154"/>
                    <a:pt x="349" y="154"/>
                  </a:cubicBez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603;p64">
              <a:extLst>
                <a:ext uri="{FF2B5EF4-FFF2-40B4-BE49-F238E27FC236}">
                  <a16:creationId xmlns:a16="http://schemas.microsoft.com/office/drawing/2014/main" id="{6CA4FA05-45E9-E3AF-16DB-7C6902400D73}"/>
                </a:ext>
              </a:extLst>
            </p:cNvPr>
            <p:cNvSpPr/>
            <p:nvPr/>
          </p:nvSpPr>
          <p:spPr>
            <a:xfrm>
              <a:off x="-2792975" y="2068000"/>
              <a:ext cx="37125" cy="64825"/>
            </a:xfrm>
            <a:custGeom>
              <a:avLst/>
              <a:gdLst/>
              <a:ahLst/>
              <a:cxnLst/>
              <a:rect l="l" t="t" r="r" b="b"/>
              <a:pathLst>
                <a:path w="1485" h="2593" extrusionOk="0">
                  <a:moveTo>
                    <a:pt x="1136" y="1"/>
                  </a:moveTo>
                  <a:lnTo>
                    <a:pt x="91" y="1220"/>
                  </a:lnTo>
                  <a:cubicBezTo>
                    <a:pt x="0" y="1311"/>
                    <a:pt x="0" y="1394"/>
                    <a:pt x="91" y="1485"/>
                  </a:cubicBezTo>
                  <a:lnTo>
                    <a:pt x="1136" y="2530"/>
                  </a:lnTo>
                  <a:cubicBezTo>
                    <a:pt x="1178" y="2572"/>
                    <a:pt x="1242" y="2593"/>
                    <a:pt x="1296" y="2593"/>
                  </a:cubicBezTo>
                  <a:cubicBezTo>
                    <a:pt x="1350" y="2593"/>
                    <a:pt x="1394" y="2572"/>
                    <a:pt x="1394" y="2530"/>
                  </a:cubicBezTo>
                  <a:cubicBezTo>
                    <a:pt x="1484" y="2440"/>
                    <a:pt x="1484" y="2356"/>
                    <a:pt x="1394" y="2265"/>
                  </a:cubicBezTo>
                  <a:lnTo>
                    <a:pt x="439" y="1311"/>
                  </a:lnTo>
                  <a:lnTo>
                    <a:pt x="1394" y="266"/>
                  </a:lnTo>
                  <a:cubicBezTo>
                    <a:pt x="1484" y="175"/>
                    <a:pt x="1484" y="91"/>
                    <a:pt x="1394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604;p64">
              <a:extLst>
                <a:ext uri="{FF2B5EF4-FFF2-40B4-BE49-F238E27FC236}">
                  <a16:creationId xmlns:a16="http://schemas.microsoft.com/office/drawing/2014/main" id="{3AC52376-B607-E50F-4CEB-285FF167B5C5}"/>
                </a:ext>
              </a:extLst>
            </p:cNvPr>
            <p:cNvSpPr/>
            <p:nvPr/>
          </p:nvSpPr>
          <p:spPr>
            <a:xfrm>
              <a:off x="-2721025" y="203107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781" y="0"/>
                  </a:moveTo>
                  <a:cubicBezTo>
                    <a:pt x="432" y="0"/>
                    <a:pt x="84" y="607"/>
                    <a:pt x="84" y="1304"/>
                  </a:cubicBezTo>
                  <a:cubicBezTo>
                    <a:pt x="0" y="2000"/>
                    <a:pt x="348" y="2614"/>
                    <a:pt x="781" y="2614"/>
                  </a:cubicBezTo>
                  <a:cubicBezTo>
                    <a:pt x="1129" y="2614"/>
                    <a:pt x="1477" y="2000"/>
                    <a:pt x="1477" y="1304"/>
                  </a:cubicBezTo>
                  <a:cubicBezTo>
                    <a:pt x="1477" y="607"/>
                    <a:pt x="1220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605;p64">
              <a:extLst>
                <a:ext uri="{FF2B5EF4-FFF2-40B4-BE49-F238E27FC236}">
                  <a16:creationId xmlns:a16="http://schemas.microsoft.com/office/drawing/2014/main" id="{EA000AE1-ECA6-D831-5001-3B07F97C4608}"/>
                </a:ext>
              </a:extLst>
            </p:cNvPr>
            <p:cNvSpPr/>
            <p:nvPr/>
          </p:nvSpPr>
          <p:spPr>
            <a:xfrm>
              <a:off x="-2845250" y="2026725"/>
              <a:ext cx="37125" cy="65550"/>
            </a:xfrm>
            <a:custGeom>
              <a:avLst/>
              <a:gdLst/>
              <a:ahLst/>
              <a:cxnLst/>
              <a:rect l="l" t="t" r="r" b="b"/>
              <a:pathLst>
                <a:path w="1485" h="2622" extrusionOk="0">
                  <a:moveTo>
                    <a:pt x="698" y="0"/>
                  </a:moveTo>
                  <a:cubicBezTo>
                    <a:pt x="349" y="0"/>
                    <a:pt x="1" y="607"/>
                    <a:pt x="1" y="1303"/>
                  </a:cubicBezTo>
                  <a:cubicBezTo>
                    <a:pt x="1" y="2091"/>
                    <a:pt x="266" y="2613"/>
                    <a:pt x="698" y="2613"/>
                  </a:cubicBezTo>
                  <a:cubicBezTo>
                    <a:pt x="725" y="2619"/>
                    <a:pt x="752" y="2621"/>
                    <a:pt x="778" y="2621"/>
                  </a:cubicBezTo>
                  <a:cubicBezTo>
                    <a:pt x="1168" y="2621"/>
                    <a:pt x="1394" y="2047"/>
                    <a:pt x="1394" y="1394"/>
                  </a:cubicBezTo>
                  <a:cubicBezTo>
                    <a:pt x="1485" y="607"/>
                    <a:pt x="1137" y="0"/>
                    <a:pt x="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606;p64">
              <a:extLst>
                <a:ext uri="{FF2B5EF4-FFF2-40B4-BE49-F238E27FC236}">
                  <a16:creationId xmlns:a16="http://schemas.microsoft.com/office/drawing/2014/main" id="{E5A10644-321D-2031-4C32-4DDD3CA8157F}"/>
                </a:ext>
              </a:extLst>
            </p:cNvPr>
            <p:cNvSpPr/>
            <p:nvPr/>
          </p:nvSpPr>
          <p:spPr>
            <a:xfrm>
              <a:off x="-2888800" y="1980900"/>
              <a:ext cx="80675" cy="52300"/>
            </a:xfrm>
            <a:custGeom>
              <a:avLst/>
              <a:gdLst/>
              <a:ahLst/>
              <a:cxnLst/>
              <a:rect l="l" t="t" r="r" b="b"/>
              <a:pathLst>
                <a:path w="3227" h="2092" extrusionOk="0">
                  <a:moveTo>
                    <a:pt x="2530" y="1"/>
                  </a:moveTo>
                  <a:cubicBezTo>
                    <a:pt x="2182" y="1"/>
                    <a:pt x="1743" y="91"/>
                    <a:pt x="1311" y="349"/>
                  </a:cubicBezTo>
                  <a:cubicBezTo>
                    <a:pt x="872" y="614"/>
                    <a:pt x="440" y="1046"/>
                    <a:pt x="91" y="1833"/>
                  </a:cubicBezTo>
                  <a:cubicBezTo>
                    <a:pt x="1" y="1917"/>
                    <a:pt x="91" y="2007"/>
                    <a:pt x="175" y="2091"/>
                  </a:cubicBezTo>
                  <a:cubicBezTo>
                    <a:pt x="266" y="2091"/>
                    <a:pt x="349" y="2091"/>
                    <a:pt x="440" y="2007"/>
                  </a:cubicBezTo>
                  <a:cubicBezTo>
                    <a:pt x="698" y="1311"/>
                    <a:pt x="1137" y="872"/>
                    <a:pt x="1485" y="697"/>
                  </a:cubicBezTo>
                  <a:cubicBezTo>
                    <a:pt x="1917" y="440"/>
                    <a:pt x="2265" y="349"/>
                    <a:pt x="2530" y="349"/>
                  </a:cubicBezTo>
                  <a:cubicBezTo>
                    <a:pt x="2704" y="349"/>
                    <a:pt x="2788" y="440"/>
                    <a:pt x="2879" y="440"/>
                  </a:cubicBezTo>
                  <a:lnTo>
                    <a:pt x="2962" y="440"/>
                  </a:lnTo>
                  <a:cubicBezTo>
                    <a:pt x="3053" y="440"/>
                    <a:pt x="3136" y="440"/>
                    <a:pt x="3227" y="349"/>
                  </a:cubicBezTo>
                  <a:cubicBezTo>
                    <a:pt x="3227" y="265"/>
                    <a:pt x="3136" y="175"/>
                    <a:pt x="3053" y="91"/>
                  </a:cubicBezTo>
                  <a:cubicBezTo>
                    <a:pt x="3053" y="91"/>
                    <a:pt x="2879" y="1"/>
                    <a:pt x="253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607;p64">
              <a:extLst>
                <a:ext uri="{FF2B5EF4-FFF2-40B4-BE49-F238E27FC236}">
                  <a16:creationId xmlns:a16="http://schemas.microsoft.com/office/drawing/2014/main" id="{A2594310-0189-6F84-8E11-58AA137BC111}"/>
                </a:ext>
              </a:extLst>
            </p:cNvPr>
            <p:cNvSpPr/>
            <p:nvPr/>
          </p:nvSpPr>
          <p:spPr>
            <a:xfrm>
              <a:off x="-2736375" y="1978825"/>
              <a:ext cx="76325" cy="46600"/>
            </a:xfrm>
            <a:custGeom>
              <a:avLst/>
              <a:gdLst/>
              <a:ahLst/>
              <a:cxnLst/>
              <a:rect l="l" t="t" r="r" b="b"/>
              <a:pathLst>
                <a:path w="3053" h="1864" extrusionOk="0">
                  <a:moveTo>
                    <a:pt x="698" y="0"/>
                  </a:moveTo>
                  <a:cubicBezTo>
                    <a:pt x="349" y="0"/>
                    <a:pt x="175" y="84"/>
                    <a:pt x="175" y="84"/>
                  </a:cubicBezTo>
                  <a:cubicBezTo>
                    <a:pt x="91" y="84"/>
                    <a:pt x="1" y="174"/>
                    <a:pt x="1" y="258"/>
                  </a:cubicBezTo>
                  <a:cubicBezTo>
                    <a:pt x="91" y="348"/>
                    <a:pt x="175" y="432"/>
                    <a:pt x="266" y="432"/>
                  </a:cubicBezTo>
                  <a:cubicBezTo>
                    <a:pt x="266" y="432"/>
                    <a:pt x="440" y="348"/>
                    <a:pt x="698" y="348"/>
                  </a:cubicBezTo>
                  <a:cubicBezTo>
                    <a:pt x="962" y="348"/>
                    <a:pt x="1395" y="432"/>
                    <a:pt x="1834" y="606"/>
                  </a:cubicBezTo>
                  <a:cubicBezTo>
                    <a:pt x="2008" y="697"/>
                    <a:pt x="2182" y="871"/>
                    <a:pt x="2356" y="1045"/>
                  </a:cubicBezTo>
                  <a:cubicBezTo>
                    <a:pt x="2530" y="1219"/>
                    <a:pt x="2614" y="1394"/>
                    <a:pt x="2705" y="1742"/>
                  </a:cubicBezTo>
                  <a:cubicBezTo>
                    <a:pt x="2705" y="1801"/>
                    <a:pt x="2791" y="1863"/>
                    <a:pt x="2871" y="1863"/>
                  </a:cubicBezTo>
                  <a:cubicBezTo>
                    <a:pt x="2905" y="1863"/>
                    <a:pt x="2938" y="1852"/>
                    <a:pt x="2962" y="1826"/>
                  </a:cubicBezTo>
                  <a:cubicBezTo>
                    <a:pt x="3053" y="1826"/>
                    <a:pt x="3053" y="1742"/>
                    <a:pt x="3053" y="1652"/>
                  </a:cubicBezTo>
                  <a:cubicBezTo>
                    <a:pt x="2962" y="1303"/>
                    <a:pt x="2788" y="1045"/>
                    <a:pt x="2614" y="780"/>
                  </a:cubicBezTo>
                  <a:cubicBezTo>
                    <a:pt x="2356" y="432"/>
                    <a:pt x="2008" y="258"/>
                    <a:pt x="1659" y="174"/>
                  </a:cubicBezTo>
                  <a:cubicBezTo>
                    <a:pt x="1311" y="84"/>
                    <a:pt x="962" y="0"/>
                    <a:pt x="698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608;p64">
              <a:extLst>
                <a:ext uri="{FF2B5EF4-FFF2-40B4-BE49-F238E27FC236}">
                  <a16:creationId xmlns:a16="http://schemas.microsoft.com/office/drawing/2014/main" id="{5F771C4C-C68E-3006-857E-41884F89C2EC}"/>
                </a:ext>
              </a:extLst>
            </p:cNvPr>
            <p:cNvSpPr/>
            <p:nvPr/>
          </p:nvSpPr>
          <p:spPr>
            <a:xfrm>
              <a:off x="-2928000" y="1384250"/>
              <a:ext cx="331025" cy="337650"/>
            </a:xfrm>
            <a:custGeom>
              <a:avLst/>
              <a:gdLst/>
              <a:ahLst/>
              <a:cxnLst/>
              <a:rect l="l" t="t" r="r" b="b"/>
              <a:pathLst>
                <a:path w="13241" h="13506" extrusionOk="0">
                  <a:moveTo>
                    <a:pt x="6760" y="0"/>
                  </a:moveTo>
                  <a:cubicBezTo>
                    <a:pt x="4976" y="0"/>
                    <a:pt x="5492" y="6885"/>
                    <a:pt x="5492" y="6885"/>
                  </a:cubicBezTo>
                  <a:cubicBezTo>
                    <a:pt x="5492" y="6885"/>
                    <a:pt x="4294" y="2007"/>
                    <a:pt x="2916" y="2007"/>
                  </a:cubicBezTo>
                  <a:cubicBezTo>
                    <a:pt x="2904" y="2007"/>
                    <a:pt x="2891" y="2007"/>
                    <a:pt x="2879" y="2008"/>
                  </a:cubicBezTo>
                  <a:cubicBezTo>
                    <a:pt x="1485" y="2091"/>
                    <a:pt x="4098" y="9060"/>
                    <a:pt x="4098" y="9060"/>
                  </a:cubicBezTo>
                  <a:cubicBezTo>
                    <a:pt x="4098" y="9060"/>
                    <a:pt x="2256" y="7053"/>
                    <a:pt x="1209" y="7053"/>
                  </a:cubicBezTo>
                  <a:cubicBezTo>
                    <a:pt x="947" y="7053"/>
                    <a:pt x="735" y="7178"/>
                    <a:pt x="614" y="7492"/>
                  </a:cubicBezTo>
                  <a:cubicBezTo>
                    <a:pt x="1" y="9060"/>
                    <a:pt x="4879" y="13505"/>
                    <a:pt x="4879" y="13505"/>
                  </a:cubicBezTo>
                  <a:lnTo>
                    <a:pt x="8363" y="13505"/>
                  </a:lnTo>
                  <a:cubicBezTo>
                    <a:pt x="8363" y="13505"/>
                    <a:pt x="12892" y="9847"/>
                    <a:pt x="12286" y="8537"/>
                  </a:cubicBezTo>
                  <a:cubicBezTo>
                    <a:pt x="12124" y="8194"/>
                    <a:pt x="11879" y="8068"/>
                    <a:pt x="11606" y="8068"/>
                  </a:cubicBezTo>
                  <a:cubicBezTo>
                    <a:pt x="10839" y="8068"/>
                    <a:pt x="9847" y="9060"/>
                    <a:pt x="9847" y="9060"/>
                  </a:cubicBezTo>
                  <a:cubicBezTo>
                    <a:pt x="9847" y="9060"/>
                    <a:pt x="13240" y="4530"/>
                    <a:pt x="11937" y="3576"/>
                  </a:cubicBezTo>
                  <a:cubicBezTo>
                    <a:pt x="11802" y="3476"/>
                    <a:pt x="11653" y="3432"/>
                    <a:pt x="11495" y="3432"/>
                  </a:cubicBezTo>
                  <a:cubicBezTo>
                    <a:pt x="10116" y="3432"/>
                    <a:pt x="8014" y="6795"/>
                    <a:pt x="8014" y="6795"/>
                  </a:cubicBezTo>
                  <a:cubicBezTo>
                    <a:pt x="8014" y="6795"/>
                    <a:pt x="8537" y="175"/>
                    <a:pt x="6795" y="1"/>
                  </a:cubicBezTo>
                  <a:cubicBezTo>
                    <a:pt x="6783" y="0"/>
                    <a:pt x="6771" y="0"/>
                    <a:pt x="676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609;p64">
              <a:extLst>
                <a:ext uri="{FF2B5EF4-FFF2-40B4-BE49-F238E27FC236}">
                  <a16:creationId xmlns:a16="http://schemas.microsoft.com/office/drawing/2014/main" id="{147CE14E-97AF-9399-9E83-BFA24B988F80}"/>
                </a:ext>
              </a:extLst>
            </p:cNvPr>
            <p:cNvSpPr/>
            <p:nvPr/>
          </p:nvSpPr>
          <p:spPr>
            <a:xfrm>
              <a:off x="-3080425" y="1595825"/>
              <a:ext cx="583975" cy="184900"/>
            </a:xfrm>
            <a:custGeom>
              <a:avLst/>
              <a:gdLst/>
              <a:ahLst/>
              <a:cxnLst/>
              <a:rect l="l" t="t" r="r" b="b"/>
              <a:pathLst>
                <a:path w="23359" h="7396" extrusionOk="0">
                  <a:moveTo>
                    <a:pt x="3595" y="0"/>
                  </a:moveTo>
                  <a:cubicBezTo>
                    <a:pt x="2434" y="0"/>
                    <a:pt x="3311" y="2778"/>
                    <a:pt x="3311" y="2778"/>
                  </a:cubicBezTo>
                  <a:cubicBezTo>
                    <a:pt x="1" y="3906"/>
                    <a:pt x="523" y="6087"/>
                    <a:pt x="1743" y="6171"/>
                  </a:cubicBezTo>
                  <a:cubicBezTo>
                    <a:pt x="2879" y="6171"/>
                    <a:pt x="4969" y="4345"/>
                    <a:pt x="4969" y="4345"/>
                  </a:cubicBezTo>
                  <a:lnTo>
                    <a:pt x="19512" y="4868"/>
                  </a:lnTo>
                  <a:cubicBezTo>
                    <a:pt x="19512" y="4868"/>
                    <a:pt x="20731" y="7042"/>
                    <a:pt x="21776" y="7307"/>
                  </a:cubicBezTo>
                  <a:cubicBezTo>
                    <a:pt x="21942" y="7367"/>
                    <a:pt x="22101" y="7396"/>
                    <a:pt x="22247" y="7396"/>
                  </a:cubicBezTo>
                  <a:cubicBezTo>
                    <a:pt x="22945" y="7396"/>
                    <a:pt x="23359" y="6732"/>
                    <a:pt x="22996" y="5648"/>
                  </a:cubicBezTo>
                  <a:cubicBezTo>
                    <a:pt x="22647" y="4255"/>
                    <a:pt x="20996" y="4255"/>
                    <a:pt x="20996" y="4255"/>
                  </a:cubicBezTo>
                  <a:cubicBezTo>
                    <a:pt x="20996" y="4255"/>
                    <a:pt x="21693" y="4081"/>
                    <a:pt x="22389" y="3300"/>
                  </a:cubicBezTo>
                  <a:cubicBezTo>
                    <a:pt x="23170" y="2603"/>
                    <a:pt x="22647" y="771"/>
                    <a:pt x="21867" y="339"/>
                  </a:cubicBezTo>
                  <a:cubicBezTo>
                    <a:pt x="21802" y="306"/>
                    <a:pt x="21731" y="291"/>
                    <a:pt x="21656" y="291"/>
                  </a:cubicBezTo>
                  <a:cubicBezTo>
                    <a:pt x="20732" y="291"/>
                    <a:pt x="19163" y="2616"/>
                    <a:pt x="19163" y="2778"/>
                  </a:cubicBezTo>
                  <a:lnTo>
                    <a:pt x="5575" y="2339"/>
                  </a:lnTo>
                  <a:cubicBezTo>
                    <a:pt x="5575" y="2339"/>
                    <a:pt x="6188" y="1035"/>
                    <a:pt x="4182" y="164"/>
                  </a:cubicBezTo>
                  <a:cubicBezTo>
                    <a:pt x="3945" y="50"/>
                    <a:pt x="3751" y="0"/>
                    <a:pt x="35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610;p64">
              <a:extLst>
                <a:ext uri="{FF2B5EF4-FFF2-40B4-BE49-F238E27FC236}">
                  <a16:creationId xmlns:a16="http://schemas.microsoft.com/office/drawing/2014/main" id="{649C78AE-1A28-E2A7-97F7-F65B6997F4D4}"/>
                </a:ext>
              </a:extLst>
            </p:cNvPr>
            <p:cNvSpPr/>
            <p:nvPr/>
          </p:nvSpPr>
          <p:spPr>
            <a:xfrm>
              <a:off x="-3178325" y="1697825"/>
              <a:ext cx="755550" cy="397900"/>
            </a:xfrm>
            <a:custGeom>
              <a:avLst/>
              <a:gdLst/>
              <a:ahLst/>
              <a:cxnLst/>
              <a:rect l="l" t="t" r="r" b="b"/>
              <a:pathLst>
                <a:path w="30222" h="15916" extrusionOk="0">
                  <a:moveTo>
                    <a:pt x="16550" y="1"/>
                  </a:moveTo>
                  <a:cubicBezTo>
                    <a:pt x="15763" y="1"/>
                    <a:pt x="14982" y="1"/>
                    <a:pt x="14285" y="91"/>
                  </a:cubicBezTo>
                  <a:cubicBezTo>
                    <a:pt x="9666" y="349"/>
                    <a:pt x="1" y="1568"/>
                    <a:pt x="4439" y="5575"/>
                  </a:cubicBezTo>
                  <a:cubicBezTo>
                    <a:pt x="4439" y="5575"/>
                    <a:pt x="781" y="9846"/>
                    <a:pt x="1917" y="10801"/>
                  </a:cubicBezTo>
                  <a:cubicBezTo>
                    <a:pt x="2145" y="10972"/>
                    <a:pt x="2418" y="11041"/>
                    <a:pt x="2708" y="11041"/>
                  </a:cubicBezTo>
                  <a:cubicBezTo>
                    <a:pt x="3305" y="11041"/>
                    <a:pt x="3970" y="10748"/>
                    <a:pt x="4439" y="10453"/>
                  </a:cubicBezTo>
                  <a:lnTo>
                    <a:pt x="4439" y="10453"/>
                  </a:lnTo>
                  <a:cubicBezTo>
                    <a:pt x="4356" y="11937"/>
                    <a:pt x="4530" y="13330"/>
                    <a:pt x="4614" y="14634"/>
                  </a:cubicBezTo>
                  <a:cubicBezTo>
                    <a:pt x="4614" y="14634"/>
                    <a:pt x="4794" y="15766"/>
                    <a:pt x="5447" y="15766"/>
                  </a:cubicBezTo>
                  <a:cubicBezTo>
                    <a:pt x="5584" y="15766"/>
                    <a:pt x="5742" y="15716"/>
                    <a:pt x="5924" y="15595"/>
                  </a:cubicBezTo>
                  <a:cubicBezTo>
                    <a:pt x="6969" y="14808"/>
                    <a:pt x="8362" y="9059"/>
                    <a:pt x="8362" y="9059"/>
                  </a:cubicBezTo>
                  <a:cubicBezTo>
                    <a:pt x="8362" y="9059"/>
                    <a:pt x="9085" y="10174"/>
                    <a:pt x="9955" y="10174"/>
                  </a:cubicBezTo>
                  <a:cubicBezTo>
                    <a:pt x="10173" y="10174"/>
                    <a:pt x="10400" y="10104"/>
                    <a:pt x="10627" y="9930"/>
                  </a:cubicBezTo>
                  <a:cubicBezTo>
                    <a:pt x="11756" y="9059"/>
                    <a:pt x="12104" y="8362"/>
                    <a:pt x="12104" y="8362"/>
                  </a:cubicBezTo>
                  <a:cubicBezTo>
                    <a:pt x="12104" y="8362"/>
                    <a:pt x="13176" y="9659"/>
                    <a:pt x="14360" y="9659"/>
                  </a:cubicBezTo>
                  <a:cubicBezTo>
                    <a:pt x="14830" y="9659"/>
                    <a:pt x="15317" y="9455"/>
                    <a:pt x="15763" y="8885"/>
                  </a:cubicBezTo>
                  <a:cubicBezTo>
                    <a:pt x="15763" y="8885"/>
                    <a:pt x="16704" y="9936"/>
                    <a:pt x="17724" y="9936"/>
                  </a:cubicBezTo>
                  <a:cubicBezTo>
                    <a:pt x="18286" y="9936"/>
                    <a:pt x="18872" y="9617"/>
                    <a:pt x="19337" y="8627"/>
                  </a:cubicBezTo>
                  <a:cubicBezTo>
                    <a:pt x="19337" y="8627"/>
                    <a:pt x="19884" y="9976"/>
                    <a:pt x="20744" y="9976"/>
                  </a:cubicBezTo>
                  <a:cubicBezTo>
                    <a:pt x="21120" y="9976"/>
                    <a:pt x="21557" y="9718"/>
                    <a:pt x="22034" y="8975"/>
                  </a:cubicBezTo>
                  <a:cubicBezTo>
                    <a:pt x="22034" y="8975"/>
                    <a:pt x="22472" y="10007"/>
                    <a:pt x="23185" y="10007"/>
                  </a:cubicBezTo>
                  <a:cubicBezTo>
                    <a:pt x="23529" y="10007"/>
                    <a:pt x="23936" y="9768"/>
                    <a:pt x="24389" y="9059"/>
                  </a:cubicBezTo>
                  <a:cubicBezTo>
                    <a:pt x="24389" y="9059"/>
                    <a:pt x="25036" y="15916"/>
                    <a:pt x="26776" y="15916"/>
                  </a:cubicBezTo>
                  <a:cubicBezTo>
                    <a:pt x="27055" y="15916"/>
                    <a:pt x="27362" y="15740"/>
                    <a:pt x="27699" y="15330"/>
                  </a:cubicBezTo>
                  <a:cubicBezTo>
                    <a:pt x="30222" y="12459"/>
                    <a:pt x="29002" y="1"/>
                    <a:pt x="1655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48"/>
          <p:cNvSpPr/>
          <p:nvPr/>
        </p:nvSpPr>
        <p:spPr>
          <a:xfrm>
            <a:off x="2956451" y="618502"/>
            <a:ext cx="1455200" cy="1273023"/>
          </a:xfrm>
          <a:custGeom>
            <a:avLst/>
            <a:gdLst/>
            <a:ahLst/>
            <a:cxnLst/>
            <a:rect l="l" t="t" r="r" b="b"/>
            <a:pathLst>
              <a:path w="72362" h="63303" extrusionOk="0">
                <a:moveTo>
                  <a:pt x="40861" y="1"/>
                </a:moveTo>
                <a:cubicBezTo>
                  <a:pt x="40489" y="1"/>
                  <a:pt x="40122" y="10"/>
                  <a:pt x="39759" y="28"/>
                </a:cubicBezTo>
                <a:cubicBezTo>
                  <a:pt x="32268" y="362"/>
                  <a:pt x="19749" y="3679"/>
                  <a:pt x="19749" y="3679"/>
                </a:cubicBezTo>
                <a:cubicBezTo>
                  <a:pt x="19749" y="3679"/>
                  <a:pt x="11888" y="8186"/>
                  <a:pt x="7193" y="14783"/>
                </a:cubicBezTo>
                <a:cubicBezTo>
                  <a:pt x="2498" y="21377"/>
                  <a:pt x="0" y="35760"/>
                  <a:pt x="1902" y="41871"/>
                </a:cubicBezTo>
                <a:cubicBezTo>
                  <a:pt x="3801" y="47982"/>
                  <a:pt x="11328" y="58453"/>
                  <a:pt x="17403" y="60317"/>
                </a:cubicBezTo>
                <a:cubicBezTo>
                  <a:pt x="21363" y="61555"/>
                  <a:pt x="34217" y="63302"/>
                  <a:pt x="44105" y="63302"/>
                </a:cubicBezTo>
                <a:cubicBezTo>
                  <a:pt x="49377" y="63302"/>
                  <a:pt x="53806" y="62805"/>
                  <a:pt x="55594" y="61470"/>
                </a:cubicBezTo>
                <a:cubicBezTo>
                  <a:pt x="60700" y="57634"/>
                  <a:pt x="72362" y="48727"/>
                  <a:pt x="72362" y="41051"/>
                </a:cubicBezTo>
                <a:cubicBezTo>
                  <a:pt x="72362" y="33414"/>
                  <a:pt x="67109" y="11987"/>
                  <a:pt x="61967" y="7629"/>
                </a:cubicBezTo>
                <a:cubicBezTo>
                  <a:pt x="57074" y="3445"/>
                  <a:pt x="48164" y="1"/>
                  <a:pt x="4086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48"/>
          <p:cNvSpPr/>
          <p:nvPr/>
        </p:nvSpPr>
        <p:spPr>
          <a:xfrm>
            <a:off x="5323611" y="1633538"/>
            <a:ext cx="404175" cy="515975"/>
          </a:xfrm>
          <a:custGeom>
            <a:avLst/>
            <a:gdLst/>
            <a:ahLst/>
            <a:cxnLst/>
            <a:rect l="l" t="t" r="r" b="b"/>
            <a:pathLst>
              <a:path w="16167" h="20639" extrusionOk="0">
                <a:moveTo>
                  <a:pt x="457" y="20639"/>
                </a:moveTo>
                <a:lnTo>
                  <a:pt x="457" y="20639"/>
                </a:lnTo>
                <a:lnTo>
                  <a:pt x="457" y="20639"/>
                </a:lnTo>
                <a:close/>
                <a:moveTo>
                  <a:pt x="457" y="20639"/>
                </a:moveTo>
                <a:lnTo>
                  <a:pt x="457" y="20639"/>
                </a:lnTo>
                <a:lnTo>
                  <a:pt x="457" y="20639"/>
                </a:lnTo>
                <a:close/>
                <a:moveTo>
                  <a:pt x="309" y="20639"/>
                </a:moveTo>
                <a:lnTo>
                  <a:pt x="457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309" y="20639"/>
                </a:moveTo>
                <a:lnTo>
                  <a:pt x="309" y="20639"/>
                </a:lnTo>
                <a:lnTo>
                  <a:pt x="309" y="20639"/>
                </a:lnTo>
                <a:close/>
                <a:moveTo>
                  <a:pt x="149" y="20639"/>
                </a:moveTo>
                <a:lnTo>
                  <a:pt x="30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49" y="20639"/>
                </a:moveTo>
                <a:lnTo>
                  <a:pt x="149" y="20639"/>
                </a:lnTo>
                <a:lnTo>
                  <a:pt x="149" y="20639"/>
                </a:lnTo>
                <a:close/>
                <a:moveTo>
                  <a:pt x="1" y="20639"/>
                </a:moveTo>
                <a:lnTo>
                  <a:pt x="149" y="20639"/>
                </a:lnTo>
                <a:lnTo>
                  <a:pt x="1" y="20639"/>
                </a:lnTo>
                <a:close/>
                <a:moveTo>
                  <a:pt x="16166" y="4781"/>
                </a:moveTo>
                <a:lnTo>
                  <a:pt x="16166" y="4781"/>
                </a:lnTo>
                <a:lnTo>
                  <a:pt x="16166" y="4781"/>
                </a:lnTo>
                <a:lnTo>
                  <a:pt x="16166" y="4781"/>
                </a:lnTo>
                <a:close/>
                <a:moveTo>
                  <a:pt x="16166" y="4781"/>
                </a:moveTo>
                <a:lnTo>
                  <a:pt x="16166" y="4781"/>
                </a:lnTo>
                <a:lnTo>
                  <a:pt x="16166" y="4781"/>
                </a:lnTo>
                <a:close/>
                <a:moveTo>
                  <a:pt x="16166" y="4781"/>
                </a:moveTo>
                <a:lnTo>
                  <a:pt x="16166" y="4781"/>
                </a:lnTo>
                <a:lnTo>
                  <a:pt x="16166" y="4781"/>
                </a:lnTo>
                <a:close/>
                <a:moveTo>
                  <a:pt x="16166" y="4621"/>
                </a:moveTo>
                <a:lnTo>
                  <a:pt x="16166" y="478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621"/>
                </a:moveTo>
                <a:lnTo>
                  <a:pt x="16166" y="4621"/>
                </a:lnTo>
                <a:lnTo>
                  <a:pt x="16166" y="4621"/>
                </a:lnTo>
                <a:close/>
                <a:moveTo>
                  <a:pt x="16166" y="4473"/>
                </a:moveTo>
                <a:lnTo>
                  <a:pt x="16166" y="4621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473"/>
                </a:moveTo>
                <a:lnTo>
                  <a:pt x="16166" y="4473"/>
                </a:lnTo>
                <a:lnTo>
                  <a:pt x="16166" y="4473"/>
                </a:lnTo>
                <a:close/>
                <a:moveTo>
                  <a:pt x="16166" y="4313"/>
                </a:moveTo>
                <a:lnTo>
                  <a:pt x="16166" y="4473"/>
                </a:lnTo>
                <a:lnTo>
                  <a:pt x="16166" y="4313"/>
                </a:lnTo>
                <a:close/>
                <a:moveTo>
                  <a:pt x="16166" y="4313"/>
                </a:moveTo>
                <a:lnTo>
                  <a:pt x="16166" y="4313"/>
                </a:lnTo>
                <a:lnTo>
                  <a:pt x="16166" y="4313"/>
                </a:lnTo>
                <a:close/>
                <a:moveTo>
                  <a:pt x="16166" y="4313"/>
                </a:moveTo>
                <a:lnTo>
                  <a:pt x="16166" y="4313"/>
                </a:lnTo>
                <a:lnTo>
                  <a:pt x="16166" y="4313"/>
                </a:lnTo>
                <a:close/>
                <a:moveTo>
                  <a:pt x="16166" y="4313"/>
                </a:moveTo>
                <a:lnTo>
                  <a:pt x="16166" y="4313"/>
                </a:lnTo>
                <a:lnTo>
                  <a:pt x="16166" y="4313"/>
                </a:lnTo>
                <a:close/>
                <a:moveTo>
                  <a:pt x="16166" y="4165"/>
                </a:moveTo>
                <a:lnTo>
                  <a:pt x="16166" y="4313"/>
                </a:lnTo>
                <a:lnTo>
                  <a:pt x="16166" y="4165"/>
                </a:lnTo>
                <a:close/>
                <a:moveTo>
                  <a:pt x="15550" y="160"/>
                </a:moveTo>
                <a:cubicBezTo>
                  <a:pt x="15858" y="1392"/>
                  <a:pt x="16166" y="2772"/>
                  <a:pt x="16166" y="4165"/>
                </a:cubicBezTo>
                <a:cubicBezTo>
                  <a:pt x="16166" y="2772"/>
                  <a:pt x="15858" y="1392"/>
                  <a:pt x="15550" y="160"/>
                </a:cubicBezTo>
                <a:close/>
                <a:moveTo>
                  <a:pt x="15550" y="0"/>
                </a:moveTo>
                <a:lnTo>
                  <a:pt x="15550" y="16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lnTo>
                  <a:pt x="15550" y="0"/>
                </a:lnTo>
                <a:close/>
                <a:moveTo>
                  <a:pt x="15550" y="0"/>
                </a:moveTo>
                <a:lnTo>
                  <a:pt x="15550" y="0"/>
                </a:lnTo>
                <a:close/>
              </a:path>
            </a:pathLst>
          </a:custGeom>
          <a:solidFill>
            <a:srgbClr val="FEE3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24" name="Google Shape;924;p48"/>
          <p:cNvGrpSpPr/>
          <p:nvPr/>
        </p:nvGrpSpPr>
        <p:grpSpPr>
          <a:xfrm>
            <a:off x="3456211" y="541576"/>
            <a:ext cx="768019" cy="991085"/>
            <a:chOff x="9337400" y="2184950"/>
            <a:chExt cx="974025" cy="1256925"/>
          </a:xfrm>
        </p:grpSpPr>
        <p:sp>
          <p:nvSpPr>
            <p:cNvPr id="925" name="Google Shape;925;p48"/>
            <p:cNvSpPr/>
            <p:nvPr/>
          </p:nvSpPr>
          <p:spPr>
            <a:xfrm>
              <a:off x="9718450" y="2184950"/>
              <a:ext cx="592975" cy="752625"/>
            </a:xfrm>
            <a:custGeom>
              <a:avLst/>
              <a:gdLst/>
              <a:ahLst/>
              <a:cxnLst/>
              <a:rect l="l" t="t" r="r" b="b"/>
              <a:pathLst>
                <a:path w="23719" h="30105" extrusionOk="0">
                  <a:moveTo>
                    <a:pt x="22421" y="0"/>
                  </a:moveTo>
                  <a:cubicBezTo>
                    <a:pt x="22125" y="0"/>
                    <a:pt x="21821" y="116"/>
                    <a:pt x="21563" y="375"/>
                  </a:cubicBezTo>
                  <a:lnTo>
                    <a:pt x="308" y="28406"/>
                  </a:lnTo>
                  <a:cubicBezTo>
                    <a:pt x="0" y="28862"/>
                    <a:pt x="160" y="29478"/>
                    <a:pt x="616" y="29946"/>
                  </a:cubicBezTo>
                  <a:cubicBezTo>
                    <a:pt x="781" y="30054"/>
                    <a:pt x="964" y="30105"/>
                    <a:pt x="1145" y="30105"/>
                  </a:cubicBezTo>
                  <a:cubicBezTo>
                    <a:pt x="1480" y="30105"/>
                    <a:pt x="1809" y="29933"/>
                    <a:pt x="2009" y="29638"/>
                  </a:cubicBezTo>
                  <a:lnTo>
                    <a:pt x="23263" y="1755"/>
                  </a:lnTo>
                  <a:cubicBezTo>
                    <a:pt x="23719" y="1299"/>
                    <a:pt x="23571" y="522"/>
                    <a:pt x="23103" y="214"/>
                  </a:cubicBezTo>
                  <a:cubicBezTo>
                    <a:pt x="22899" y="76"/>
                    <a:pt x="22662" y="0"/>
                    <a:pt x="224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48"/>
            <p:cNvSpPr/>
            <p:nvPr/>
          </p:nvSpPr>
          <p:spPr>
            <a:xfrm>
              <a:off x="9610625" y="2860275"/>
              <a:ext cx="207950" cy="192550"/>
            </a:xfrm>
            <a:custGeom>
              <a:avLst/>
              <a:gdLst/>
              <a:ahLst/>
              <a:cxnLst/>
              <a:rect l="l" t="t" r="r" b="b"/>
              <a:pathLst>
                <a:path w="8318" h="7702" extrusionOk="0">
                  <a:moveTo>
                    <a:pt x="8318" y="4165"/>
                  </a:moveTo>
                  <a:lnTo>
                    <a:pt x="2773" y="0"/>
                  </a:lnTo>
                  <a:cubicBezTo>
                    <a:pt x="2157" y="308"/>
                    <a:pt x="1393" y="925"/>
                    <a:pt x="1085" y="1233"/>
                  </a:cubicBezTo>
                  <a:cubicBezTo>
                    <a:pt x="617" y="2009"/>
                    <a:pt x="309" y="2773"/>
                    <a:pt x="1" y="3549"/>
                  </a:cubicBezTo>
                  <a:lnTo>
                    <a:pt x="5545" y="7701"/>
                  </a:lnTo>
                  <a:cubicBezTo>
                    <a:pt x="6322" y="7245"/>
                    <a:pt x="7085" y="6629"/>
                    <a:pt x="7554" y="5853"/>
                  </a:cubicBezTo>
                  <a:cubicBezTo>
                    <a:pt x="7862" y="5397"/>
                    <a:pt x="8170" y="4621"/>
                    <a:pt x="8318" y="416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48"/>
            <p:cNvSpPr/>
            <p:nvPr/>
          </p:nvSpPr>
          <p:spPr>
            <a:xfrm>
              <a:off x="9703050" y="2821775"/>
              <a:ext cx="130925" cy="123225"/>
            </a:xfrm>
            <a:custGeom>
              <a:avLst/>
              <a:gdLst/>
              <a:ahLst/>
              <a:cxnLst/>
              <a:rect l="l" t="t" r="r" b="b"/>
              <a:pathLst>
                <a:path w="5237" h="4929" extrusionOk="0">
                  <a:moveTo>
                    <a:pt x="5237" y="2625"/>
                  </a:moveTo>
                  <a:lnTo>
                    <a:pt x="1700" y="0"/>
                  </a:lnTo>
                  <a:cubicBezTo>
                    <a:pt x="1392" y="160"/>
                    <a:pt x="924" y="616"/>
                    <a:pt x="776" y="777"/>
                  </a:cubicBezTo>
                  <a:cubicBezTo>
                    <a:pt x="468" y="1232"/>
                    <a:pt x="160" y="1848"/>
                    <a:pt x="0" y="2317"/>
                  </a:cubicBezTo>
                  <a:lnTo>
                    <a:pt x="3549" y="4929"/>
                  </a:lnTo>
                  <a:cubicBezTo>
                    <a:pt x="4004" y="4621"/>
                    <a:pt x="4473" y="4313"/>
                    <a:pt x="4929" y="3697"/>
                  </a:cubicBezTo>
                  <a:cubicBezTo>
                    <a:pt x="5089" y="3389"/>
                    <a:pt x="5237" y="2933"/>
                    <a:pt x="5237" y="26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48"/>
            <p:cNvSpPr/>
            <p:nvPr/>
          </p:nvSpPr>
          <p:spPr>
            <a:xfrm>
              <a:off x="9337400" y="2948975"/>
              <a:ext cx="434975" cy="492900"/>
            </a:xfrm>
            <a:custGeom>
              <a:avLst/>
              <a:gdLst/>
              <a:ahLst/>
              <a:cxnLst/>
              <a:rect l="l" t="t" r="r" b="b"/>
              <a:pathLst>
                <a:path w="17399" h="19716" extrusionOk="0">
                  <a:moveTo>
                    <a:pt x="10930" y="1"/>
                  </a:moveTo>
                  <a:cubicBezTo>
                    <a:pt x="10930" y="1"/>
                    <a:pt x="7085" y="1689"/>
                    <a:pt x="5545" y="3845"/>
                  </a:cubicBezTo>
                  <a:cubicBezTo>
                    <a:pt x="3697" y="6310"/>
                    <a:pt x="4153" y="12162"/>
                    <a:pt x="1073" y="16167"/>
                  </a:cubicBezTo>
                  <a:cubicBezTo>
                    <a:pt x="1073" y="16167"/>
                    <a:pt x="2613" y="16019"/>
                    <a:pt x="4153" y="14171"/>
                  </a:cubicBezTo>
                  <a:cubicBezTo>
                    <a:pt x="4153" y="14171"/>
                    <a:pt x="2921" y="17251"/>
                    <a:pt x="1" y="17707"/>
                  </a:cubicBezTo>
                  <a:cubicBezTo>
                    <a:pt x="1" y="17707"/>
                    <a:pt x="6001" y="19715"/>
                    <a:pt x="10006" y="17707"/>
                  </a:cubicBezTo>
                  <a:cubicBezTo>
                    <a:pt x="14318" y="15403"/>
                    <a:pt x="17398" y="10622"/>
                    <a:pt x="16474" y="415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48"/>
            <p:cNvSpPr/>
            <p:nvPr/>
          </p:nvSpPr>
          <p:spPr>
            <a:xfrm>
              <a:off x="9610625" y="2948975"/>
              <a:ext cx="30825" cy="23150"/>
            </a:xfrm>
            <a:custGeom>
              <a:avLst/>
              <a:gdLst/>
              <a:ahLst/>
              <a:cxnLst/>
              <a:rect l="l" t="t" r="r" b="b"/>
              <a:pathLst>
                <a:path w="1233" h="926" extrusionOk="0">
                  <a:moveTo>
                    <a:pt x="1" y="1"/>
                  </a:moveTo>
                  <a:lnTo>
                    <a:pt x="1" y="1"/>
                  </a:lnTo>
                  <a:lnTo>
                    <a:pt x="1233" y="925"/>
                  </a:lnTo>
                  <a:lnTo>
                    <a:pt x="1233" y="925"/>
                  </a:lnTo>
                  <a:close/>
                </a:path>
              </a:pathLst>
            </a:custGeom>
            <a:solidFill>
              <a:srgbClr val="4C3A2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48"/>
            <p:cNvSpPr/>
            <p:nvPr/>
          </p:nvSpPr>
          <p:spPr>
            <a:xfrm>
              <a:off x="9337400" y="2948975"/>
              <a:ext cx="304050" cy="458075"/>
            </a:xfrm>
            <a:custGeom>
              <a:avLst/>
              <a:gdLst/>
              <a:ahLst/>
              <a:cxnLst/>
              <a:rect l="l" t="t" r="r" b="b"/>
              <a:pathLst>
                <a:path w="12162" h="18323" extrusionOk="0">
                  <a:moveTo>
                    <a:pt x="10930" y="1"/>
                  </a:moveTo>
                  <a:cubicBezTo>
                    <a:pt x="10930" y="1"/>
                    <a:pt x="7085" y="1689"/>
                    <a:pt x="5545" y="3845"/>
                  </a:cubicBezTo>
                  <a:cubicBezTo>
                    <a:pt x="3697" y="6310"/>
                    <a:pt x="4153" y="12162"/>
                    <a:pt x="1073" y="16167"/>
                  </a:cubicBezTo>
                  <a:cubicBezTo>
                    <a:pt x="1073" y="16167"/>
                    <a:pt x="2613" y="16019"/>
                    <a:pt x="4153" y="14171"/>
                  </a:cubicBezTo>
                  <a:lnTo>
                    <a:pt x="4153" y="14171"/>
                  </a:lnTo>
                  <a:cubicBezTo>
                    <a:pt x="4153" y="14171"/>
                    <a:pt x="2921" y="17251"/>
                    <a:pt x="1" y="17707"/>
                  </a:cubicBezTo>
                  <a:cubicBezTo>
                    <a:pt x="1" y="17707"/>
                    <a:pt x="925" y="18015"/>
                    <a:pt x="2305" y="18323"/>
                  </a:cubicBezTo>
                  <a:cubicBezTo>
                    <a:pt x="4769" y="17559"/>
                    <a:pt x="5853" y="14935"/>
                    <a:pt x="5853" y="14935"/>
                  </a:cubicBezTo>
                  <a:lnTo>
                    <a:pt x="5853" y="14935"/>
                  </a:lnTo>
                  <a:cubicBezTo>
                    <a:pt x="4313" y="16783"/>
                    <a:pt x="2921" y="16943"/>
                    <a:pt x="2921" y="16943"/>
                  </a:cubicBezTo>
                  <a:cubicBezTo>
                    <a:pt x="5853" y="12778"/>
                    <a:pt x="5385" y="7086"/>
                    <a:pt x="7233" y="4622"/>
                  </a:cubicBezTo>
                  <a:cubicBezTo>
                    <a:pt x="8465" y="2921"/>
                    <a:pt x="11238" y="1541"/>
                    <a:pt x="12162" y="925"/>
                  </a:cubicBezTo>
                  <a:lnTo>
                    <a:pt x="1093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88046015-8C17-238E-1F08-6A16ADB5BA49}"/>
              </a:ext>
            </a:extLst>
          </p:cNvPr>
          <p:cNvSpPr txBox="1"/>
          <p:nvPr/>
        </p:nvSpPr>
        <p:spPr>
          <a:xfrm>
            <a:off x="410931" y="2136053"/>
            <a:ext cx="6869796" cy="2568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en-US" sz="2200" b="1">
                <a:solidFill>
                  <a:schemeClr val="tx1"/>
                </a:solidFill>
                <a:latin typeface="UTM Avo" panose="02040603050506020204" pitchFamily="18" charset="0"/>
              </a:rPr>
              <a:t>b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)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ngữ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nối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hai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chemeClr val="tx1"/>
                </a:solidFill>
                <a:latin typeface="UTM Avo" panose="02040603050506020204" pitchFamily="18" charset="0"/>
              </a:rPr>
              <a:t>đoạn</a:t>
            </a:r>
            <a:r>
              <a:rPr lang="en-US" altLang="en-US" sz="2200" b="1" dirty="0">
                <a:solidFill>
                  <a:schemeClr val="tx1"/>
                </a:solidFill>
                <a:latin typeface="UTM Avo" panose="02040603050506020204" pitchFamily="18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altLang="en-US" sz="2200">
                <a:solidFill>
                  <a:schemeClr val="bg2"/>
                </a:solidFill>
                <a:latin typeface="UTM Avo" panose="02040603050506020204" pitchFamily="18" charset="0"/>
              </a:rPr>
              <a:t>- Bài 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tập1: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Dùng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ngữ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nối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. 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VD: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trước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hết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,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rời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-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Bài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tập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2: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nối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dirty="0" err="1">
                <a:solidFill>
                  <a:schemeClr val="bg2"/>
                </a:solidFill>
                <a:latin typeface="UTM Avo" panose="02040603050506020204" pitchFamily="18" charset="0"/>
              </a:rPr>
              <a:t>được</a:t>
            </a:r>
            <a:r>
              <a:rPr lang="en-US" altLang="en-US" sz="2200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thay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bằng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từ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ngữ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chỉ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địa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 </a:t>
            </a:r>
            <a:r>
              <a:rPr lang="en-US" altLang="en-US" sz="2200" b="1" dirty="0" err="1">
                <a:solidFill>
                  <a:srgbClr val="FFFF00"/>
                </a:solidFill>
                <a:latin typeface="UTM Avo" panose="02040603050506020204" pitchFamily="18" charset="0"/>
              </a:rPr>
              <a:t>điểm</a:t>
            </a:r>
            <a:r>
              <a:rPr lang="en-US" altLang="en-US" sz="2200" b="1" dirty="0">
                <a:solidFill>
                  <a:srgbClr val="FFFF0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2200" dirty="0">
              <a:solidFill>
                <a:schemeClr val="bg2"/>
              </a:solidFill>
            </a:endParaRPr>
          </a:p>
        </p:txBody>
      </p:sp>
      <p:grpSp>
        <p:nvGrpSpPr>
          <p:cNvPr id="118" name="Google Shape;1564;p64">
            <a:extLst>
              <a:ext uri="{FF2B5EF4-FFF2-40B4-BE49-F238E27FC236}">
                <a16:creationId xmlns:a16="http://schemas.microsoft.com/office/drawing/2014/main" id="{0EFDFA0F-3156-472D-FD7B-4FDC66E9091B}"/>
              </a:ext>
            </a:extLst>
          </p:cNvPr>
          <p:cNvGrpSpPr/>
          <p:nvPr/>
        </p:nvGrpSpPr>
        <p:grpSpPr>
          <a:xfrm>
            <a:off x="7140014" y="1370071"/>
            <a:ext cx="1834368" cy="3334699"/>
            <a:chOff x="-3178325" y="1384250"/>
            <a:chExt cx="813300" cy="1587550"/>
          </a:xfrm>
        </p:grpSpPr>
        <p:sp>
          <p:nvSpPr>
            <p:cNvPr id="119" name="Google Shape;1565;p64">
              <a:extLst>
                <a:ext uri="{FF2B5EF4-FFF2-40B4-BE49-F238E27FC236}">
                  <a16:creationId xmlns:a16="http://schemas.microsoft.com/office/drawing/2014/main" id="{A9CF3D12-D48F-3F83-08BF-6F341AF7CA29}"/>
                </a:ext>
              </a:extLst>
            </p:cNvPr>
            <p:cNvSpPr/>
            <p:nvPr/>
          </p:nvSpPr>
          <p:spPr>
            <a:xfrm>
              <a:off x="-3052025" y="2882400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1" y="788"/>
                    <a:pt x="1" y="1833"/>
                  </a:cubicBezTo>
                  <a:cubicBezTo>
                    <a:pt x="1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566;p64">
              <a:extLst>
                <a:ext uri="{FF2B5EF4-FFF2-40B4-BE49-F238E27FC236}">
                  <a16:creationId xmlns:a16="http://schemas.microsoft.com/office/drawing/2014/main" id="{20116416-2DFE-7495-7536-38C4688158B7}"/>
                </a:ext>
              </a:extLst>
            </p:cNvPr>
            <p:cNvSpPr/>
            <p:nvPr/>
          </p:nvSpPr>
          <p:spPr>
            <a:xfrm>
              <a:off x="-2753775" y="2891275"/>
              <a:ext cx="117600" cy="58100"/>
            </a:xfrm>
            <a:custGeom>
              <a:avLst/>
              <a:gdLst/>
              <a:ahLst/>
              <a:cxnLst/>
              <a:rect l="l" t="t" r="r" b="b"/>
              <a:pathLst>
                <a:path w="4704" h="2324" extrusionOk="0">
                  <a:moveTo>
                    <a:pt x="1150" y="0"/>
                  </a:moveTo>
                  <a:cubicBezTo>
                    <a:pt x="644" y="0"/>
                    <a:pt x="0" y="168"/>
                    <a:pt x="0" y="168"/>
                  </a:cubicBezTo>
                  <a:lnTo>
                    <a:pt x="91" y="691"/>
                  </a:lnTo>
                  <a:cubicBezTo>
                    <a:pt x="160" y="1268"/>
                    <a:pt x="2923" y="2324"/>
                    <a:pt x="4019" y="2324"/>
                  </a:cubicBezTo>
                  <a:cubicBezTo>
                    <a:pt x="4245" y="2324"/>
                    <a:pt x="4400" y="2279"/>
                    <a:pt x="4446" y="2175"/>
                  </a:cubicBezTo>
                  <a:cubicBezTo>
                    <a:pt x="4704" y="1388"/>
                    <a:pt x="1833" y="781"/>
                    <a:pt x="1742" y="259"/>
                  </a:cubicBezTo>
                  <a:cubicBezTo>
                    <a:pt x="1711" y="62"/>
                    <a:pt x="1455" y="0"/>
                    <a:pt x="11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567;p64">
              <a:extLst>
                <a:ext uri="{FF2B5EF4-FFF2-40B4-BE49-F238E27FC236}">
                  <a16:creationId xmlns:a16="http://schemas.microsoft.com/office/drawing/2014/main" id="{E9EDD29B-B5B7-6137-C70D-2F2C5A353621}"/>
                </a:ext>
              </a:extLst>
            </p:cNvPr>
            <p:cNvSpPr/>
            <p:nvPr/>
          </p:nvSpPr>
          <p:spPr>
            <a:xfrm>
              <a:off x="-2766850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614" y="1"/>
                    <a:pt x="0" y="265"/>
                    <a:pt x="0" y="1136"/>
                  </a:cubicBezTo>
                  <a:lnTo>
                    <a:pt x="265" y="7756"/>
                  </a:lnTo>
                  <a:cubicBezTo>
                    <a:pt x="349" y="8362"/>
                    <a:pt x="788" y="8885"/>
                    <a:pt x="1394" y="8885"/>
                  </a:cubicBezTo>
                  <a:cubicBezTo>
                    <a:pt x="1917" y="8885"/>
                    <a:pt x="2439" y="8362"/>
                    <a:pt x="2439" y="7756"/>
                  </a:cubicBezTo>
                  <a:lnTo>
                    <a:pt x="2614" y="1136"/>
                  </a:lnTo>
                  <a:cubicBezTo>
                    <a:pt x="2614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568;p64">
              <a:extLst>
                <a:ext uri="{FF2B5EF4-FFF2-40B4-BE49-F238E27FC236}">
                  <a16:creationId xmlns:a16="http://schemas.microsoft.com/office/drawing/2014/main" id="{26784683-6A6C-CB84-7BDD-AC614C3A7944}"/>
                </a:ext>
              </a:extLst>
            </p:cNvPr>
            <p:cNvSpPr/>
            <p:nvPr/>
          </p:nvSpPr>
          <p:spPr>
            <a:xfrm>
              <a:off x="-2760225" y="2701750"/>
              <a:ext cx="54375" cy="200950"/>
            </a:xfrm>
            <a:custGeom>
              <a:avLst/>
              <a:gdLst/>
              <a:ahLst/>
              <a:cxnLst/>
              <a:rect l="l" t="t" r="r" b="b"/>
              <a:pathLst>
                <a:path w="2175" h="8038" extrusionOk="0">
                  <a:moveTo>
                    <a:pt x="1129" y="1"/>
                  </a:moveTo>
                  <a:cubicBezTo>
                    <a:pt x="523" y="1"/>
                    <a:pt x="0" y="523"/>
                    <a:pt x="0" y="1220"/>
                  </a:cubicBezTo>
                  <a:cubicBezTo>
                    <a:pt x="0" y="1220"/>
                    <a:pt x="258" y="7575"/>
                    <a:pt x="258" y="7749"/>
                  </a:cubicBezTo>
                  <a:cubicBezTo>
                    <a:pt x="596" y="7973"/>
                    <a:pt x="964" y="8037"/>
                    <a:pt x="1274" y="8037"/>
                  </a:cubicBezTo>
                  <a:cubicBezTo>
                    <a:pt x="1688" y="8037"/>
                    <a:pt x="2000" y="7923"/>
                    <a:pt x="2000" y="7923"/>
                  </a:cubicBezTo>
                  <a:lnTo>
                    <a:pt x="2174" y="1220"/>
                  </a:lnTo>
                  <a:cubicBezTo>
                    <a:pt x="2174" y="523"/>
                    <a:pt x="1742" y="1"/>
                    <a:pt x="112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569;p64">
              <a:extLst>
                <a:ext uri="{FF2B5EF4-FFF2-40B4-BE49-F238E27FC236}">
                  <a16:creationId xmlns:a16="http://schemas.microsoft.com/office/drawing/2014/main" id="{0F5BD3E9-458F-F5ED-E2E1-2B22FBC4F581}"/>
                </a:ext>
              </a:extLst>
            </p:cNvPr>
            <p:cNvSpPr/>
            <p:nvPr/>
          </p:nvSpPr>
          <p:spPr>
            <a:xfrm>
              <a:off x="-2899600" y="2887725"/>
              <a:ext cx="117625" cy="61275"/>
            </a:xfrm>
            <a:custGeom>
              <a:avLst/>
              <a:gdLst/>
              <a:ahLst/>
              <a:cxnLst/>
              <a:rect l="l" t="t" r="r" b="b"/>
              <a:pathLst>
                <a:path w="4705" h="2451" extrusionOk="0">
                  <a:moveTo>
                    <a:pt x="3491" y="0"/>
                  </a:moveTo>
                  <a:cubicBezTo>
                    <a:pt x="3233" y="0"/>
                    <a:pt x="3020" y="78"/>
                    <a:pt x="2962" y="310"/>
                  </a:cubicBezTo>
                  <a:cubicBezTo>
                    <a:pt x="2872" y="1098"/>
                    <a:pt x="1" y="1530"/>
                    <a:pt x="349" y="2317"/>
                  </a:cubicBezTo>
                  <a:cubicBezTo>
                    <a:pt x="380" y="2410"/>
                    <a:pt x="506" y="2451"/>
                    <a:pt x="696" y="2451"/>
                  </a:cubicBezTo>
                  <a:cubicBezTo>
                    <a:pt x="1571" y="2451"/>
                    <a:pt x="3815" y="1595"/>
                    <a:pt x="4530" y="1098"/>
                  </a:cubicBezTo>
                  <a:cubicBezTo>
                    <a:pt x="4614" y="1007"/>
                    <a:pt x="4704" y="833"/>
                    <a:pt x="4704" y="659"/>
                  </a:cubicBezTo>
                  <a:lnTo>
                    <a:pt x="4704" y="310"/>
                  </a:lnTo>
                  <a:cubicBezTo>
                    <a:pt x="4704" y="310"/>
                    <a:pt x="4007" y="0"/>
                    <a:pt x="349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570;p64">
              <a:extLst>
                <a:ext uri="{FF2B5EF4-FFF2-40B4-BE49-F238E27FC236}">
                  <a16:creationId xmlns:a16="http://schemas.microsoft.com/office/drawing/2014/main" id="{3C9B0F93-54E1-BB35-C1EC-6820E759919B}"/>
                </a:ext>
              </a:extLst>
            </p:cNvPr>
            <p:cNvSpPr/>
            <p:nvPr/>
          </p:nvSpPr>
          <p:spPr>
            <a:xfrm>
              <a:off x="-2832175" y="2538350"/>
              <a:ext cx="65350" cy="222125"/>
            </a:xfrm>
            <a:custGeom>
              <a:avLst/>
              <a:gdLst/>
              <a:ahLst/>
              <a:cxnLst/>
              <a:rect l="l" t="t" r="r" b="b"/>
              <a:pathLst>
                <a:path w="2614" h="8885" extrusionOk="0">
                  <a:moveTo>
                    <a:pt x="1310" y="1"/>
                  </a:moveTo>
                  <a:cubicBezTo>
                    <a:pt x="523" y="1"/>
                    <a:pt x="0" y="265"/>
                    <a:pt x="0" y="1136"/>
                  </a:cubicBezTo>
                  <a:lnTo>
                    <a:pt x="175" y="7756"/>
                  </a:lnTo>
                  <a:cubicBezTo>
                    <a:pt x="175" y="8362"/>
                    <a:pt x="614" y="8885"/>
                    <a:pt x="1220" y="8885"/>
                  </a:cubicBezTo>
                  <a:cubicBezTo>
                    <a:pt x="1833" y="8885"/>
                    <a:pt x="2265" y="8362"/>
                    <a:pt x="2265" y="7756"/>
                  </a:cubicBezTo>
                  <a:lnTo>
                    <a:pt x="2613" y="1136"/>
                  </a:lnTo>
                  <a:cubicBezTo>
                    <a:pt x="2613" y="265"/>
                    <a:pt x="2007" y="1"/>
                    <a:pt x="1310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571;p64">
              <a:extLst>
                <a:ext uri="{FF2B5EF4-FFF2-40B4-BE49-F238E27FC236}">
                  <a16:creationId xmlns:a16="http://schemas.microsoft.com/office/drawing/2014/main" id="{FDC6EA54-4141-AAC1-4D22-A5B35F36E6A6}"/>
                </a:ext>
              </a:extLst>
            </p:cNvPr>
            <p:cNvSpPr/>
            <p:nvPr/>
          </p:nvSpPr>
          <p:spPr>
            <a:xfrm>
              <a:off x="-2827825" y="2701750"/>
              <a:ext cx="52300" cy="200950"/>
            </a:xfrm>
            <a:custGeom>
              <a:avLst/>
              <a:gdLst/>
              <a:ahLst/>
              <a:cxnLst/>
              <a:rect l="l" t="t" r="r" b="b"/>
              <a:pathLst>
                <a:path w="2092" h="8038" extrusionOk="0">
                  <a:moveTo>
                    <a:pt x="1046" y="1"/>
                  </a:moveTo>
                  <a:cubicBezTo>
                    <a:pt x="440" y="1"/>
                    <a:pt x="1" y="523"/>
                    <a:pt x="1" y="1220"/>
                  </a:cubicBezTo>
                  <a:lnTo>
                    <a:pt x="91" y="7923"/>
                  </a:lnTo>
                  <a:cubicBezTo>
                    <a:pt x="91" y="7923"/>
                    <a:pt x="432" y="8037"/>
                    <a:pt x="855" y="8037"/>
                  </a:cubicBezTo>
                  <a:cubicBezTo>
                    <a:pt x="1172" y="8037"/>
                    <a:pt x="1535" y="7973"/>
                    <a:pt x="1833" y="7749"/>
                  </a:cubicBezTo>
                  <a:cubicBezTo>
                    <a:pt x="1833" y="7575"/>
                    <a:pt x="2091" y="1220"/>
                    <a:pt x="2091" y="1220"/>
                  </a:cubicBezTo>
                  <a:cubicBezTo>
                    <a:pt x="2091" y="523"/>
                    <a:pt x="1659" y="1"/>
                    <a:pt x="104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572;p64">
              <a:extLst>
                <a:ext uri="{FF2B5EF4-FFF2-40B4-BE49-F238E27FC236}">
                  <a16:creationId xmlns:a16="http://schemas.microsoft.com/office/drawing/2014/main" id="{A543DE46-9601-2410-2A14-326175314AD0}"/>
                </a:ext>
              </a:extLst>
            </p:cNvPr>
            <p:cNvSpPr/>
            <p:nvPr/>
          </p:nvSpPr>
          <p:spPr>
            <a:xfrm>
              <a:off x="-2832175" y="2525900"/>
              <a:ext cx="130675" cy="93125"/>
            </a:xfrm>
            <a:custGeom>
              <a:avLst/>
              <a:gdLst/>
              <a:ahLst/>
              <a:cxnLst/>
              <a:rect l="l" t="t" r="r" b="b"/>
              <a:pathLst>
                <a:path w="5227" h="3725" extrusionOk="0">
                  <a:moveTo>
                    <a:pt x="2613" y="0"/>
                  </a:moveTo>
                  <a:cubicBezTo>
                    <a:pt x="1307" y="0"/>
                    <a:pt x="0" y="457"/>
                    <a:pt x="0" y="1370"/>
                  </a:cubicBezTo>
                  <a:cubicBezTo>
                    <a:pt x="0" y="3460"/>
                    <a:pt x="788" y="3725"/>
                    <a:pt x="2613" y="3725"/>
                  </a:cubicBezTo>
                  <a:cubicBezTo>
                    <a:pt x="4446" y="3725"/>
                    <a:pt x="5227" y="3202"/>
                    <a:pt x="5227" y="1370"/>
                  </a:cubicBezTo>
                  <a:cubicBezTo>
                    <a:pt x="5227" y="457"/>
                    <a:pt x="3920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573;p64">
              <a:extLst>
                <a:ext uri="{FF2B5EF4-FFF2-40B4-BE49-F238E27FC236}">
                  <a16:creationId xmlns:a16="http://schemas.microsoft.com/office/drawing/2014/main" id="{55464EBC-9173-49CA-0240-93DE4754E597}"/>
                </a:ext>
              </a:extLst>
            </p:cNvPr>
            <p:cNvSpPr/>
            <p:nvPr/>
          </p:nvSpPr>
          <p:spPr>
            <a:xfrm>
              <a:off x="-2832175" y="2381575"/>
              <a:ext cx="130675" cy="194750"/>
            </a:xfrm>
            <a:custGeom>
              <a:avLst/>
              <a:gdLst/>
              <a:ahLst/>
              <a:cxnLst/>
              <a:rect l="l" t="t" r="r" b="b"/>
              <a:pathLst>
                <a:path w="5227" h="7790" extrusionOk="0">
                  <a:moveTo>
                    <a:pt x="2613" y="0"/>
                  </a:moveTo>
                  <a:cubicBezTo>
                    <a:pt x="2265" y="0"/>
                    <a:pt x="1568" y="174"/>
                    <a:pt x="1046" y="439"/>
                  </a:cubicBezTo>
                  <a:cubicBezTo>
                    <a:pt x="614" y="523"/>
                    <a:pt x="349" y="962"/>
                    <a:pt x="349" y="1484"/>
                  </a:cubicBezTo>
                  <a:lnTo>
                    <a:pt x="0" y="7233"/>
                  </a:lnTo>
                  <a:cubicBezTo>
                    <a:pt x="973" y="7648"/>
                    <a:pt x="1856" y="7790"/>
                    <a:pt x="2608" y="7790"/>
                  </a:cubicBezTo>
                  <a:cubicBezTo>
                    <a:pt x="4217" y="7790"/>
                    <a:pt x="5227" y="7143"/>
                    <a:pt x="5227" y="7143"/>
                  </a:cubicBezTo>
                  <a:lnTo>
                    <a:pt x="4704" y="1394"/>
                  </a:lnTo>
                  <a:cubicBezTo>
                    <a:pt x="4620" y="962"/>
                    <a:pt x="4446" y="523"/>
                    <a:pt x="4007" y="439"/>
                  </a:cubicBezTo>
                  <a:cubicBezTo>
                    <a:pt x="3575" y="174"/>
                    <a:pt x="2962" y="0"/>
                    <a:pt x="2613" y="0"/>
                  </a:cubicBezTo>
                  <a:close/>
                </a:path>
              </a:pathLst>
            </a:custGeom>
            <a:solidFill>
              <a:srgbClr val="EF7D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574;p64">
              <a:extLst>
                <a:ext uri="{FF2B5EF4-FFF2-40B4-BE49-F238E27FC236}">
                  <a16:creationId xmlns:a16="http://schemas.microsoft.com/office/drawing/2014/main" id="{8BA00C5B-9289-868D-E40D-E4E63C919C91}"/>
                </a:ext>
              </a:extLst>
            </p:cNvPr>
            <p:cNvSpPr/>
            <p:nvPr/>
          </p:nvSpPr>
          <p:spPr>
            <a:xfrm>
              <a:off x="-2834275" y="2562400"/>
              <a:ext cx="132775" cy="222125"/>
            </a:xfrm>
            <a:custGeom>
              <a:avLst/>
              <a:gdLst/>
              <a:ahLst/>
              <a:cxnLst/>
              <a:rect l="l" t="t" r="r" b="b"/>
              <a:pathLst>
                <a:path w="5311" h="8885" extrusionOk="0">
                  <a:moveTo>
                    <a:pt x="84" y="0"/>
                  </a:moveTo>
                  <a:lnTo>
                    <a:pt x="1" y="8271"/>
                  </a:lnTo>
                  <a:cubicBezTo>
                    <a:pt x="1" y="8620"/>
                    <a:pt x="259" y="8884"/>
                    <a:pt x="607" y="8884"/>
                  </a:cubicBezTo>
                  <a:lnTo>
                    <a:pt x="2001" y="8884"/>
                  </a:lnTo>
                  <a:cubicBezTo>
                    <a:pt x="2265" y="8884"/>
                    <a:pt x="2523" y="8620"/>
                    <a:pt x="2523" y="8271"/>
                  </a:cubicBezTo>
                  <a:lnTo>
                    <a:pt x="2697" y="1477"/>
                  </a:lnTo>
                  <a:lnTo>
                    <a:pt x="2872" y="8271"/>
                  </a:lnTo>
                  <a:cubicBezTo>
                    <a:pt x="2872" y="8620"/>
                    <a:pt x="3136" y="8884"/>
                    <a:pt x="3394" y="8884"/>
                  </a:cubicBezTo>
                  <a:lnTo>
                    <a:pt x="4788" y="8884"/>
                  </a:lnTo>
                  <a:cubicBezTo>
                    <a:pt x="5053" y="8884"/>
                    <a:pt x="5311" y="8620"/>
                    <a:pt x="5311" y="8271"/>
                  </a:cubicBezTo>
                  <a:lnTo>
                    <a:pt x="5311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575;p64">
              <a:extLst>
                <a:ext uri="{FF2B5EF4-FFF2-40B4-BE49-F238E27FC236}">
                  <a16:creationId xmlns:a16="http://schemas.microsoft.com/office/drawing/2014/main" id="{7769CCCA-DBE9-1899-5E2E-A61BA443A5D0}"/>
                </a:ext>
              </a:extLst>
            </p:cNvPr>
            <p:cNvSpPr/>
            <p:nvPr/>
          </p:nvSpPr>
          <p:spPr>
            <a:xfrm>
              <a:off x="-2917025" y="2392200"/>
              <a:ext cx="139400" cy="93975"/>
            </a:xfrm>
            <a:custGeom>
              <a:avLst/>
              <a:gdLst/>
              <a:ahLst/>
              <a:cxnLst/>
              <a:rect l="l" t="t" r="r" b="b"/>
              <a:pathLst>
                <a:path w="5576" h="3759" extrusionOk="0">
                  <a:moveTo>
                    <a:pt x="4456" y="0"/>
                  </a:moveTo>
                  <a:cubicBezTo>
                    <a:pt x="4394" y="0"/>
                    <a:pt x="4330" y="5"/>
                    <a:pt x="4265" y="14"/>
                  </a:cubicBezTo>
                  <a:cubicBezTo>
                    <a:pt x="4091" y="98"/>
                    <a:pt x="698" y="1756"/>
                    <a:pt x="698" y="1756"/>
                  </a:cubicBezTo>
                  <a:cubicBezTo>
                    <a:pt x="259" y="1930"/>
                    <a:pt x="1" y="2453"/>
                    <a:pt x="85" y="2976"/>
                  </a:cubicBezTo>
                  <a:cubicBezTo>
                    <a:pt x="219" y="3444"/>
                    <a:pt x="666" y="3758"/>
                    <a:pt x="1144" y="3758"/>
                  </a:cubicBezTo>
                  <a:cubicBezTo>
                    <a:pt x="1285" y="3758"/>
                    <a:pt x="1429" y="3731"/>
                    <a:pt x="1569" y="3673"/>
                  </a:cubicBezTo>
                  <a:lnTo>
                    <a:pt x="5053" y="1930"/>
                  </a:lnTo>
                  <a:cubicBezTo>
                    <a:pt x="5401" y="1756"/>
                    <a:pt x="5575" y="1317"/>
                    <a:pt x="5485" y="885"/>
                  </a:cubicBezTo>
                  <a:cubicBezTo>
                    <a:pt x="5410" y="337"/>
                    <a:pt x="4984" y="0"/>
                    <a:pt x="445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576;p64">
              <a:extLst>
                <a:ext uri="{FF2B5EF4-FFF2-40B4-BE49-F238E27FC236}">
                  <a16:creationId xmlns:a16="http://schemas.microsoft.com/office/drawing/2014/main" id="{A7C26984-83B8-EBD8-3977-8731C06629DD}"/>
                </a:ext>
              </a:extLst>
            </p:cNvPr>
            <p:cNvSpPr/>
            <p:nvPr/>
          </p:nvSpPr>
          <p:spPr>
            <a:xfrm>
              <a:off x="-2562150" y="2341450"/>
              <a:ext cx="74050" cy="61200"/>
            </a:xfrm>
            <a:custGeom>
              <a:avLst/>
              <a:gdLst/>
              <a:ahLst/>
              <a:cxnLst/>
              <a:rect l="l" t="t" r="r" b="b"/>
              <a:pathLst>
                <a:path w="2962" h="2448" extrusionOk="0">
                  <a:moveTo>
                    <a:pt x="2266" y="0"/>
                  </a:moveTo>
                  <a:cubicBezTo>
                    <a:pt x="2238" y="0"/>
                    <a:pt x="2209" y="10"/>
                    <a:pt x="2181" y="37"/>
                  </a:cubicBezTo>
                  <a:lnTo>
                    <a:pt x="871" y="999"/>
                  </a:lnTo>
                  <a:cubicBezTo>
                    <a:pt x="871" y="651"/>
                    <a:pt x="871" y="476"/>
                    <a:pt x="787" y="302"/>
                  </a:cubicBezTo>
                  <a:lnTo>
                    <a:pt x="697" y="302"/>
                  </a:lnTo>
                  <a:cubicBezTo>
                    <a:pt x="523" y="386"/>
                    <a:pt x="439" y="560"/>
                    <a:pt x="439" y="734"/>
                  </a:cubicBezTo>
                  <a:cubicBezTo>
                    <a:pt x="348" y="1173"/>
                    <a:pt x="174" y="1779"/>
                    <a:pt x="174" y="1779"/>
                  </a:cubicBezTo>
                  <a:cubicBezTo>
                    <a:pt x="91" y="1954"/>
                    <a:pt x="0" y="2128"/>
                    <a:pt x="174" y="2302"/>
                  </a:cubicBezTo>
                  <a:cubicBezTo>
                    <a:pt x="277" y="2405"/>
                    <a:pt x="380" y="2447"/>
                    <a:pt x="466" y="2447"/>
                  </a:cubicBezTo>
                  <a:cubicBezTo>
                    <a:pt x="525" y="2447"/>
                    <a:pt x="576" y="2427"/>
                    <a:pt x="613" y="2393"/>
                  </a:cubicBezTo>
                  <a:cubicBezTo>
                    <a:pt x="1568" y="2393"/>
                    <a:pt x="2704" y="1954"/>
                    <a:pt x="2704" y="1954"/>
                  </a:cubicBezTo>
                  <a:cubicBezTo>
                    <a:pt x="2787" y="1954"/>
                    <a:pt x="2878" y="1870"/>
                    <a:pt x="2878" y="1870"/>
                  </a:cubicBezTo>
                  <a:cubicBezTo>
                    <a:pt x="2878" y="1779"/>
                    <a:pt x="2787" y="1696"/>
                    <a:pt x="2704" y="1696"/>
                  </a:cubicBezTo>
                  <a:lnTo>
                    <a:pt x="1742" y="1779"/>
                  </a:lnTo>
                  <a:lnTo>
                    <a:pt x="1742" y="1779"/>
                  </a:lnTo>
                  <a:lnTo>
                    <a:pt x="2878" y="1347"/>
                  </a:lnTo>
                  <a:cubicBezTo>
                    <a:pt x="2961" y="1347"/>
                    <a:pt x="2961" y="1347"/>
                    <a:pt x="2961" y="1257"/>
                  </a:cubicBezTo>
                  <a:cubicBezTo>
                    <a:pt x="2961" y="1173"/>
                    <a:pt x="2878" y="1173"/>
                    <a:pt x="2878" y="1173"/>
                  </a:cubicBezTo>
                  <a:lnTo>
                    <a:pt x="1658" y="1431"/>
                  </a:lnTo>
                  <a:lnTo>
                    <a:pt x="2878" y="734"/>
                  </a:lnTo>
                  <a:cubicBezTo>
                    <a:pt x="2961" y="734"/>
                    <a:pt x="2961" y="651"/>
                    <a:pt x="2961" y="560"/>
                  </a:cubicBezTo>
                  <a:cubicBezTo>
                    <a:pt x="2878" y="476"/>
                    <a:pt x="2787" y="476"/>
                    <a:pt x="2787" y="476"/>
                  </a:cubicBezTo>
                  <a:lnTo>
                    <a:pt x="1394" y="1083"/>
                  </a:lnTo>
                  <a:lnTo>
                    <a:pt x="2355" y="302"/>
                  </a:lnTo>
                  <a:cubicBezTo>
                    <a:pt x="2439" y="212"/>
                    <a:pt x="2439" y="128"/>
                    <a:pt x="2439" y="37"/>
                  </a:cubicBezTo>
                  <a:cubicBezTo>
                    <a:pt x="2383" y="37"/>
                    <a:pt x="2324" y="0"/>
                    <a:pt x="226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577;p64">
              <a:extLst>
                <a:ext uri="{FF2B5EF4-FFF2-40B4-BE49-F238E27FC236}">
                  <a16:creationId xmlns:a16="http://schemas.microsoft.com/office/drawing/2014/main" id="{05991644-CFCF-330D-4554-7147E1DB3674}"/>
                </a:ext>
              </a:extLst>
            </p:cNvPr>
            <p:cNvSpPr/>
            <p:nvPr/>
          </p:nvSpPr>
          <p:spPr>
            <a:xfrm>
              <a:off x="-2681850" y="2377225"/>
              <a:ext cx="141500" cy="107800"/>
            </a:xfrm>
            <a:custGeom>
              <a:avLst/>
              <a:gdLst/>
              <a:ahLst/>
              <a:cxnLst/>
              <a:rect l="l" t="t" r="r" b="b"/>
              <a:pathLst>
                <a:path w="5660" h="4312" extrusionOk="0">
                  <a:moveTo>
                    <a:pt x="5053" y="0"/>
                  </a:moveTo>
                  <a:cubicBezTo>
                    <a:pt x="5053" y="0"/>
                    <a:pt x="1569" y="1742"/>
                    <a:pt x="607" y="2355"/>
                  </a:cubicBezTo>
                  <a:cubicBezTo>
                    <a:pt x="175" y="2613"/>
                    <a:pt x="1" y="3136"/>
                    <a:pt x="175" y="3658"/>
                  </a:cubicBezTo>
                  <a:cubicBezTo>
                    <a:pt x="345" y="4062"/>
                    <a:pt x="744" y="4312"/>
                    <a:pt x="1171" y="4312"/>
                  </a:cubicBezTo>
                  <a:cubicBezTo>
                    <a:pt x="1392" y="4312"/>
                    <a:pt x="1620" y="4245"/>
                    <a:pt x="1827" y="4097"/>
                  </a:cubicBezTo>
                  <a:lnTo>
                    <a:pt x="5659" y="962"/>
                  </a:lnTo>
                  <a:cubicBezTo>
                    <a:pt x="5311" y="613"/>
                    <a:pt x="5227" y="439"/>
                    <a:pt x="5053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578;p64">
              <a:extLst>
                <a:ext uri="{FF2B5EF4-FFF2-40B4-BE49-F238E27FC236}">
                  <a16:creationId xmlns:a16="http://schemas.microsoft.com/office/drawing/2014/main" id="{D38E2A05-6BA4-6CBE-192A-D0883D3B4E39}"/>
                </a:ext>
              </a:extLst>
            </p:cNvPr>
            <p:cNvSpPr/>
            <p:nvPr/>
          </p:nvSpPr>
          <p:spPr>
            <a:xfrm>
              <a:off x="-2764575" y="2392200"/>
              <a:ext cx="139375" cy="91800"/>
            </a:xfrm>
            <a:custGeom>
              <a:avLst/>
              <a:gdLst/>
              <a:ahLst/>
              <a:cxnLst/>
              <a:rect l="l" t="t" r="r" b="b"/>
              <a:pathLst>
                <a:path w="5575" h="3672" extrusionOk="0">
                  <a:moveTo>
                    <a:pt x="1115" y="0"/>
                  </a:moveTo>
                  <a:cubicBezTo>
                    <a:pt x="592" y="0"/>
                    <a:pt x="165" y="337"/>
                    <a:pt x="84" y="885"/>
                  </a:cubicBezTo>
                  <a:cubicBezTo>
                    <a:pt x="0" y="1234"/>
                    <a:pt x="174" y="1666"/>
                    <a:pt x="523" y="1930"/>
                  </a:cubicBezTo>
                  <a:lnTo>
                    <a:pt x="4007" y="3582"/>
                  </a:lnTo>
                  <a:cubicBezTo>
                    <a:pt x="4147" y="3643"/>
                    <a:pt x="4292" y="3672"/>
                    <a:pt x="4434" y="3672"/>
                  </a:cubicBezTo>
                  <a:cubicBezTo>
                    <a:pt x="4907" y="3672"/>
                    <a:pt x="5350" y="3357"/>
                    <a:pt x="5484" y="2885"/>
                  </a:cubicBezTo>
                  <a:cubicBezTo>
                    <a:pt x="5575" y="2453"/>
                    <a:pt x="5310" y="1930"/>
                    <a:pt x="4878" y="1666"/>
                  </a:cubicBezTo>
                  <a:cubicBezTo>
                    <a:pt x="4878" y="1666"/>
                    <a:pt x="1477" y="14"/>
                    <a:pt x="1303" y="14"/>
                  </a:cubicBezTo>
                  <a:cubicBezTo>
                    <a:pt x="1239" y="5"/>
                    <a:pt x="1176" y="0"/>
                    <a:pt x="1115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579;p64">
              <a:extLst>
                <a:ext uri="{FF2B5EF4-FFF2-40B4-BE49-F238E27FC236}">
                  <a16:creationId xmlns:a16="http://schemas.microsoft.com/office/drawing/2014/main" id="{973D9C4F-AEE5-1DE0-B40A-10A060F9BC05}"/>
                </a:ext>
              </a:extLst>
            </p:cNvPr>
            <p:cNvSpPr/>
            <p:nvPr/>
          </p:nvSpPr>
          <p:spPr>
            <a:xfrm>
              <a:off x="-2790725" y="2324950"/>
              <a:ext cx="49075" cy="70925"/>
            </a:xfrm>
            <a:custGeom>
              <a:avLst/>
              <a:gdLst/>
              <a:ahLst/>
              <a:cxnLst/>
              <a:rect l="l" t="t" r="r" b="b"/>
              <a:pathLst>
                <a:path w="1963" h="2837" extrusionOk="0">
                  <a:moveTo>
                    <a:pt x="1652" y="1"/>
                  </a:moveTo>
                  <a:lnTo>
                    <a:pt x="175" y="91"/>
                  </a:lnTo>
                  <a:cubicBezTo>
                    <a:pt x="175" y="91"/>
                    <a:pt x="1" y="1917"/>
                    <a:pt x="1" y="2439"/>
                  </a:cubicBezTo>
                  <a:cubicBezTo>
                    <a:pt x="1" y="2721"/>
                    <a:pt x="423" y="2837"/>
                    <a:pt x="871" y="2837"/>
                  </a:cubicBezTo>
                  <a:cubicBezTo>
                    <a:pt x="1399" y="2837"/>
                    <a:pt x="1962" y="2677"/>
                    <a:pt x="1917" y="2439"/>
                  </a:cubicBezTo>
                  <a:cubicBezTo>
                    <a:pt x="1826" y="1917"/>
                    <a:pt x="1652" y="1"/>
                    <a:pt x="165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580;p64">
              <a:extLst>
                <a:ext uri="{FF2B5EF4-FFF2-40B4-BE49-F238E27FC236}">
                  <a16:creationId xmlns:a16="http://schemas.microsoft.com/office/drawing/2014/main" id="{809DD7E6-95E2-14DC-3459-197F67A7B4D5}"/>
                </a:ext>
              </a:extLst>
            </p:cNvPr>
            <p:cNvSpPr/>
            <p:nvPr/>
          </p:nvSpPr>
          <p:spPr>
            <a:xfrm>
              <a:off x="-2788625" y="2335925"/>
              <a:ext cx="43575" cy="34875"/>
            </a:xfrm>
            <a:custGeom>
              <a:avLst/>
              <a:gdLst/>
              <a:ahLst/>
              <a:cxnLst/>
              <a:rect l="l" t="t" r="r" b="b"/>
              <a:pathLst>
                <a:path w="1743" h="1395" extrusionOk="0">
                  <a:moveTo>
                    <a:pt x="91" y="1"/>
                  </a:moveTo>
                  <a:cubicBezTo>
                    <a:pt x="0" y="258"/>
                    <a:pt x="0" y="607"/>
                    <a:pt x="0" y="955"/>
                  </a:cubicBezTo>
                  <a:lnTo>
                    <a:pt x="1742" y="1394"/>
                  </a:lnTo>
                  <a:cubicBezTo>
                    <a:pt x="1742" y="1046"/>
                    <a:pt x="1659" y="433"/>
                    <a:pt x="1659" y="84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581;p64">
              <a:extLst>
                <a:ext uri="{FF2B5EF4-FFF2-40B4-BE49-F238E27FC236}">
                  <a16:creationId xmlns:a16="http://schemas.microsoft.com/office/drawing/2014/main" id="{95B1BF78-3C1D-B230-3716-24B1A9190FFB}"/>
                </a:ext>
              </a:extLst>
            </p:cNvPr>
            <p:cNvSpPr/>
            <p:nvPr/>
          </p:nvSpPr>
          <p:spPr>
            <a:xfrm>
              <a:off x="-2874506" y="2386500"/>
              <a:ext cx="198100" cy="359000"/>
            </a:xfrm>
            <a:custGeom>
              <a:avLst/>
              <a:gdLst/>
              <a:ahLst/>
              <a:cxnLst/>
              <a:rect l="l" t="t" r="r" b="b"/>
              <a:pathLst>
                <a:path w="7924" h="14360" extrusionOk="0">
                  <a:moveTo>
                    <a:pt x="3004" y="0"/>
                  </a:moveTo>
                  <a:cubicBezTo>
                    <a:pt x="2894" y="0"/>
                    <a:pt x="2785" y="23"/>
                    <a:pt x="2698" y="68"/>
                  </a:cubicBezTo>
                  <a:cubicBezTo>
                    <a:pt x="2001" y="416"/>
                    <a:pt x="259" y="1113"/>
                    <a:pt x="175" y="1197"/>
                  </a:cubicBezTo>
                  <a:cubicBezTo>
                    <a:pt x="1" y="1287"/>
                    <a:pt x="349" y="1371"/>
                    <a:pt x="524" y="1371"/>
                  </a:cubicBezTo>
                  <a:cubicBezTo>
                    <a:pt x="607" y="1371"/>
                    <a:pt x="698" y="1462"/>
                    <a:pt x="698" y="1545"/>
                  </a:cubicBezTo>
                  <a:lnTo>
                    <a:pt x="607" y="2068"/>
                  </a:lnTo>
                  <a:cubicBezTo>
                    <a:pt x="607" y="2158"/>
                    <a:pt x="698" y="2242"/>
                    <a:pt x="781" y="2242"/>
                  </a:cubicBezTo>
                  <a:lnTo>
                    <a:pt x="956" y="2242"/>
                  </a:lnTo>
                  <a:cubicBezTo>
                    <a:pt x="1046" y="2242"/>
                    <a:pt x="1130" y="2416"/>
                    <a:pt x="1046" y="2507"/>
                  </a:cubicBezTo>
                  <a:lnTo>
                    <a:pt x="1046" y="2591"/>
                  </a:lnTo>
                  <a:cubicBezTo>
                    <a:pt x="1046" y="2681"/>
                    <a:pt x="1130" y="2855"/>
                    <a:pt x="1220" y="2855"/>
                  </a:cubicBezTo>
                  <a:lnTo>
                    <a:pt x="1395" y="2855"/>
                  </a:lnTo>
                  <a:cubicBezTo>
                    <a:pt x="1395" y="2855"/>
                    <a:pt x="1220" y="3287"/>
                    <a:pt x="1304" y="3287"/>
                  </a:cubicBezTo>
                  <a:cubicBezTo>
                    <a:pt x="1331" y="3314"/>
                    <a:pt x="1357" y="3325"/>
                    <a:pt x="1383" y="3325"/>
                  </a:cubicBezTo>
                  <a:cubicBezTo>
                    <a:pt x="1445" y="3325"/>
                    <a:pt x="1505" y="3263"/>
                    <a:pt x="1569" y="3204"/>
                  </a:cubicBezTo>
                  <a:cubicBezTo>
                    <a:pt x="1616" y="3179"/>
                    <a:pt x="1663" y="3168"/>
                    <a:pt x="1706" y="3168"/>
                  </a:cubicBezTo>
                  <a:cubicBezTo>
                    <a:pt x="1824" y="3168"/>
                    <a:pt x="1917" y="3251"/>
                    <a:pt x="1917" y="3378"/>
                  </a:cubicBezTo>
                  <a:cubicBezTo>
                    <a:pt x="1743" y="5294"/>
                    <a:pt x="1046" y="13391"/>
                    <a:pt x="956" y="13830"/>
                  </a:cubicBezTo>
                  <a:cubicBezTo>
                    <a:pt x="914" y="13914"/>
                    <a:pt x="942" y="13947"/>
                    <a:pt x="1015" y="13947"/>
                  </a:cubicBezTo>
                  <a:cubicBezTo>
                    <a:pt x="1244" y="13947"/>
                    <a:pt x="1910" y="13614"/>
                    <a:pt x="2175" y="13482"/>
                  </a:cubicBezTo>
                  <a:cubicBezTo>
                    <a:pt x="2220" y="13436"/>
                    <a:pt x="2243" y="13414"/>
                    <a:pt x="2265" y="13414"/>
                  </a:cubicBezTo>
                  <a:cubicBezTo>
                    <a:pt x="2286" y="13414"/>
                    <a:pt x="2307" y="13436"/>
                    <a:pt x="2349" y="13482"/>
                  </a:cubicBezTo>
                  <a:cubicBezTo>
                    <a:pt x="2614" y="13656"/>
                    <a:pt x="3394" y="14178"/>
                    <a:pt x="3485" y="14178"/>
                  </a:cubicBezTo>
                  <a:cubicBezTo>
                    <a:pt x="3659" y="14178"/>
                    <a:pt x="4008" y="13739"/>
                    <a:pt x="4182" y="13482"/>
                  </a:cubicBezTo>
                  <a:cubicBezTo>
                    <a:pt x="4224" y="13436"/>
                    <a:pt x="4267" y="13414"/>
                    <a:pt x="4311" y="13414"/>
                  </a:cubicBezTo>
                  <a:cubicBezTo>
                    <a:pt x="4354" y="13414"/>
                    <a:pt x="4398" y="13436"/>
                    <a:pt x="4440" y="13482"/>
                  </a:cubicBezTo>
                  <a:cubicBezTo>
                    <a:pt x="4672" y="13708"/>
                    <a:pt x="5373" y="14209"/>
                    <a:pt x="5658" y="14209"/>
                  </a:cubicBezTo>
                  <a:cubicBezTo>
                    <a:pt x="5697" y="14209"/>
                    <a:pt x="5729" y="14200"/>
                    <a:pt x="5750" y="14178"/>
                  </a:cubicBezTo>
                  <a:cubicBezTo>
                    <a:pt x="5924" y="14004"/>
                    <a:pt x="6098" y="13656"/>
                    <a:pt x="6272" y="13482"/>
                  </a:cubicBezTo>
                  <a:cubicBezTo>
                    <a:pt x="6314" y="13436"/>
                    <a:pt x="6358" y="13414"/>
                    <a:pt x="6401" y="13414"/>
                  </a:cubicBezTo>
                  <a:cubicBezTo>
                    <a:pt x="6445" y="13414"/>
                    <a:pt x="6488" y="13436"/>
                    <a:pt x="6530" y="13482"/>
                  </a:cubicBezTo>
                  <a:cubicBezTo>
                    <a:pt x="6859" y="13725"/>
                    <a:pt x="7424" y="14360"/>
                    <a:pt x="7633" y="14360"/>
                  </a:cubicBezTo>
                  <a:cubicBezTo>
                    <a:pt x="7645" y="14360"/>
                    <a:pt x="7656" y="14357"/>
                    <a:pt x="7666" y="14353"/>
                  </a:cubicBezTo>
                  <a:cubicBezTo>
                    <a:pt x="7924" y="14178"/>
                    <a:pt x="6969" y="5643"/>
                    <a:pt x="6704" y="3552"/>
                  </a:cubicBezTo>
                  <a:cubicBezTo>
                    <a:pt x="6704" y="3425"/>
                    <a:pt x="6797" y="3342"/>
                    <a:pt x="6883" y="3342"/>
                  </a:cubicBezTo>
                  <a:cubicBezTo>
                    <a:pt x="6914" y="3342"/>
                    <a:pt x="6945" y="3353"/>
                    <a:pt x="6969" y="3378"/>
                  </a:cubicBezTo>
                  <a:cubicBezTo>
                    <a:pt x="7020" y="3429"/>
                    <a:pt x="7071" y="3450"/>
                    <a:pt x="7116" y="3450"/>
                  </a:cubicBezTo>
                  <a:cubicBezTo>
                    <a:pt x="7223" y="3450"/>
                    <a:pt x="7291" y="3327"/>
                    <a:pt x="7227" y="3204"/>
                  </a:cubicBezTo>
                  <a:lnTo>
                    <a:pt x="7227" y="3029"/>
                  </a:lnTo>
                  <a:cubicBezTo>
                    <a:pt x="7227" y="2939"/>
                    <a:pt x="7227" y="2855"/>
                    <a:pt x="7318" y="2765"/>
                  </a:cubicBezTo>
                  <a:lnTo>
                    <a:pt x="7401" y="2765"/>
                  </a:lnTo>
                  <a:cubicBezTo>
                    <a:pt x="7492" y="2765"/>
                    <a:pt x="7575" y="2591"/>
                    <a:pt x="7492" y="2507"/>
                  </a:cubicBezTo>
                  <a:lnTo>
                    <a:pt x="7401" y="2416"/>
                  </a:lnTo>
                  <a:cubicBezTo>
                    <a:pt x="7401" y="2333"/>
                    <a:pt x="7401" y="2242"/>
                    <a:pt x="7492" y="2158"/>
                  </a:cubicBezTo>
                  <a:lnTo>
                    <a:pt x="7666" y="2068"/>
                  </a:lnTo>
                  <a:cubicBezTo>
                    <a:pt x="7750" y="1984"/>
                    <a:pt x="7840" y="1894"/>
                    <a:pt x="7750" y="1810"/>
                  </a:cubicBezTo>
                  <a:lnTo>
                    <a:pt x="7575" y="1545"/>
                  </a:lnTo>
                  <a:cubicBezTo>
                    <a:pt x="7575" y="1462"/>
                    <a:pt x="7575" y="1371"/>
                    <a:pt x="7666" y="1371"/>
                  </a:cubicBezTo>
                  <a:lnTo>
                    <a:pt x="7840" y="1287"/>
                  </a:lnTo>
                  <a:cubicBezTo>
                    <a:pt x="7924" y="1197"/>
                    <a:pt x="7924" y="1023"/>
                    <a:pt x="7840" y="939"/>
                  </a:cubicBezTo>
                  <a:lnTo>
                    <a:pt x="5833" y="68"/>
                  </a:lnTo>
                  <a:cubicBezTo>
                    <a:pt x="5704" y="23"/>
                    <a:pt x="5596" y="0"/>
                    <a:pt x="5499" y="0"/>
                  </a:cubicBezTo>
                  <a:cubicBezTo>
                    <a:pt x="5401" y="0"/>
                    <a:pt x="5314" y="23"/>
                    <a:pt x="5227" y="68"/>
                  </a:cubicBezTo>
                  <a:cubicBezTo>
                    <a:pt x="4785" y="215"/>
                    <a:pt x="4437" y="269"/>
                    <a:pt x="4156" y="269"/>
                  </a:cubicBezTo>
                  <a:cubicBezTo>
                    <a:pt x="3771" y="269"/>
                    <a:pt x="3512" y="169"/>
                    <a:pt x="3311" y="68"/>
                  </a:cubicBezTo>
                  <a:cubicBezTo>
                    <a:pt x="3224" y="23"/>
                    <a:pt x="3114" y="0"/>
                    <a:pt x="30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582;p64">
              <a:extLst>
                <a:ext uri="{FF2B5EF4-FFF2-40B4-BE49-F238E27FC236}">
                  <a16:creationId xmlns:a16="http://schemas.microsoft.com/office/drawing/2014/main" id="{77BF125C-3F7B-E9FA-8816-FE09F14C5278}"/>
                </a:ext>
              </a:extLst>
            </p:cNvPr>
            <p:cNvSpPr/>
            <p:nvPr/>
          </p:nvSpPr>
          <p:spPr>
            <a:xfrm>
              <a:off x="-2856050" y="2376650"/>
              <a:ext cx="52300" cy="48500"/>
            </a:xfrm>
            <a:custGeom>
              <a:avLst/>
              <a:gdLst/>
              <a:ahLst/>
              <a:cxnLst/>
              <a:rect l="l" t="t" r="r" b="b"/>
              <a:pathLst>
                <a:path w="2092" h="1940" extrusionOk="0">
                  <a:moveTo>
                    <a:pt x="1269" y="1"/>
                  </a:moveTo>
                  <a:cubicBezTo>
                    <a:pt x="1225" y="1"/>
                    <a:pt x="1179" y="8"/>
                    <a:pt x="1130" y="23"/>
                  </a:cubicBezTo>
                  <a:cubicBezTo>
                    <a:pt x="1046" y="23"/>
                    <a:pt x="955" y="114"/>
                    <a:pt x="872" y="197"/>
                  </a:cubicBezTo>
                  <a:cubicBezTo>
                    <a:pt x="698" y="288"/>
                    <a:pt x="523" y="462"/>
                    <a:pt x="433" y="546"/>
                  </a:cubicBezTo>
                  <a:cubicBezTo>
                    <a:pt x="259" y="636"/>
                    <a:pt x="84" y="810"/>
                    <a:pt x="1" y="985"/>
                  </a:cubicBezTo>
                  <a:lnTo>
                    <a:pt x="84" y="985"/>
                  </a:lnTo>
                  <a:cubicBezTo>
                    <a:pt x="84" y="1159"/>
                    <a:pt x="175" y="1242"/>
                    <a:pt x="259" y="1417"/>
                  </a:cubicBezTo>
                  <a:cubicBezTo>
                    <a:pt x="349" y="1507"/>
                    <a:pt x="433" y="1681"/>
                    <a:pt x="607" y="1681"/>
                  </a:cubicBezTo>
                  <a:cubicBezTo>
                    <a:pt x="698" y="1681"/>
                    <a:pt x="781" y="1681"/>
                    <a:pt x="872" y="1591"/>
                  </a:cubicBezTo>
                  <a:cubicBezTo>
                    <a:pt x="955" y="1591"/>
                    <a:pt x="1130" y="1681"/>
                    <a:pt x="1220" y="1765"/>
                  </a:cubicBezTo>
                  <a:cubicBezTo>
                    <a:pt x="1304" y="1856"/>
                    <a:pt x="1478" y="1939"/>
                    <a:pt x="1569" y="1939"/>
                  </a:cubicBezTo>
                  <a:cubicBezTo>
                    <a:pt x="1652" y="1939"/>
                    <a:pt x="1743" y="1856"/>
                    <a:pt x="1826" y="1765"/>
                  </a:cubicBezTo>
                  <a:cubicBezTo>
                    <a:pt x="1917" y="1591"/>
                    <a:pt x="2001" y="1417"/>
                    <a:pt x="1917" y="1159"/>
                  </a:cubicBezTo>
                  <a:lnTo>
                    <a:pt x="1917" y="720"/>
                  </a:lnTo>
                  <a:cubicBezTo>
                    <a:pt x="2001" y="636"/>
                    <a:pt x="2001" y="546"/>
                    <a:pt x="2001" y="462"/>
                  </a:cubicBezTo>
                  <a:cubicBezTo>
                    <a:pt x="2091" y="371"/>
                    <a:pt x="1917" y="288"/>
                    <a:pt x="1826" y="197"/>
                  </a:cubicBezTo>
                  <a:cubicBezTo>
                    <a:pt x="1616" y="129"/>
                    <a:pt x="1462" y="1"/>
                    <a:pt x="1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583;p64">
              <a:extLst>
                <a:ext uri="{FF2B5EF4-FFF2-40B4-BE49-F238E27FC236}">
                  <a16:creationId xmlns:a16="http://schemas.microsoft.com/office/drawing/2014/main" id="{791D1042-2060-CC97-A44C-2829327F5435}"/>
                </a:ext>
              </a:extLst>
            </p:cNvPr>
            <p:cNvSpPr/>
            <p:nvPr/>
          </p:nvSpPr>
          <p:spPr>
            <a:xfrm>
              <a:off x="-2764575" y="2414325"/>
              <a:ext cx="43575" cy="66350"/>
            </a:xfrm>
            <a:custGeom>
              <a:avLst/>
              <a:gdLst/>
              <a:ahLst/>
              <a:cxnLst/>
              <a:rect l="l" t="t" r="r" b="b"/>
              <a:pathLst>
                <a:path w="1743" h="2654" extrusionOk="0">
                  <a:moveTo>
                    <a:pt x="780" y="0"/>
                  </a:moveTo>
                  <a:cubicBezTo>
                    <a:pt x="697" y="0"/>
                    <a:pt x="697" y="84"/>
                    <a:pt x="606" y="84"/>
                  </a:cubicBezTo>
                  <a:cubicBezTo>
                    <a:pt x="566" y="124"/>
                    <a:pt x="525" y="165"/>
                    <a:pt x="486" y="207"/>
                  </a:cubicBezTo>
                  <a:lnTo>
                    <a:pt x="486" y="207"/>
                  </a:lnTo>
                  <a:cubicBezTo>
                    <a:pt x="415" y="239"/>
                    <a:pt x="348" y="293"/>
                    <a:pt x="348" y="349"/>
                  </a:cubicBezTo>
                  <a:cubicBezTo>
                    <a:pt x="174" y="432"/>
                    <a:pt x="0" y="697"/>
                    <a:pt x="0" y="955"/>
                  </a:cubicBezTo>
                  <a:cubicBezTo>
                    <a:pt x="0" y="1220"/>
                    <a:pt x="348" y="1478"/>
                    <a:pt x="348" y="1742"/>
                  </a:cubicBezTo>
                  <a:cubicBezTo>
                    <a:pt x="348" y="2000"/>
                    <a:pt x="174" y="2265"/>
                    <a:pt x="348" y="2523"/>
                  </a:cubicBezTo>
                  <a:cubicBezTo>
                    <a:pt x="390" y="2610"/>
                    <a:pt x="498" y="2653"/>
                    <a:pt x="618" y="2653"/>
                  </a:cubicBezTo>
                  <a:cubicBezTo>
                    <a:pt x="737" y="2653"/>
                    <a:pt x="868" y="2610"/>
                    <a:pt x="955" y="2523"/>
                  </a:cubicBezTo>
                  <a:cubicBezTo>
                    <a:pt x="1129" y="2439"/>
                    <a:pt x="1219" y="2265"/>
                    <a:pt x="1303" y="2000"/>
                  </a:cubicBezTo>
                  <a:cubicBezTo>
                    <a:pt x="1394" y="1916"/>
                    <a:pt x="1394" y="1826"/>
                    <a:pt x="1477" y="1742"/>
                  </a:cubicBezTo>
                  <a:cubicBezTo>
                    <a:pt x="1568" y="1568"/>
                    <a:pt x="1651" y="1394"/>
                    <a:pt x="1651" y="1220"/>
                  </a:cubicBezTo>
                  <a:cubicBezTo>
                    <a:pt x="1742" y="697"/>
                    <a:pt x="1394" y="174"/>
                    <a:pt x="871" y="84"/>
                  </a:cubicBezTo>
                  <a:cubicBezTo>
                    <a:pt x="871" y="0"/>
                    <a:pt x="780" y="0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584;p64">
              <a:extLst>
                <a:ext uri="{FF2B5EF4-FFF2-40B4-BE49-F238E27FC236}">
                  <a16:creationId xmlns:a16="http://schemas.microsoft.com/office/drawing/2014/main" id="{91DCF060-7BBC-8FCA-57BD-5CA8F95C706D}"/>
                </a:ext>
              </a:extLst>
            </p:cNvPr>
            <p:cNvSpPr/>
            <p:nvPr/>
          </p:nvSpPr>
          <p:spPr>
            <a:xfrm>
              <a:off x="-2716675" y="2372850"/>
              <a:ext cx="54375" cy="58925"/>
            </a:xfrm>
            <a:custGeom>
              <a:avLst/>
              <a:gdLst/>
              <a:ahLst/>
              <a:cxnLst/>
              <a:rect l="l" t="t" r="r" b="b"/>
              <a:pathLst>
                <a:path w="2175" h="2357" extrusionOk="0">
                  <a:moveTo>
                    <a:pt x="1129" y="1"/>
                  </a:moveTo>
                  <a:lnTo>
                    <a:pt x="349" y="523"/>
                  </a:lnTo>
                  <a:cubicBezTo>
                    <a:pt x="174" y="614"/>
                    <a:pt x="0" y="698"/>
                    <a:pt x="0" y="962"/>
                  </a:cubicBezTo>
                  <a:cubicBezTo>
                    <a:pt x="0" y="1137"/>
                    <a:pt x="84" y="1311"/>
                    <a:pt x="258" y="1311"/>
                  </a:cubicBezTo>
                  <a:cubicBezTo>
                    <a:pt x="349" y="1311"/>
                    <a:pt x="432" y="1311"/>
                    <a:pt x="432" y="1394"/>
                  </a:cubicBezTo>
                  <a:cubicBezTo>
                    <a:pt x="523" y="1394"/>
                    <a:pt x="523" y="1485"/>
                    <a:pt x="523" y="1569"/>
                  </a:cubicBezTo>
                  <a:cubicBezTo>
                    <a:pt x="523" y="1659"/>
                    <a:pt x="523" y="1743"/>
                    <a:pt x="432" y="1833"/>
                  </a:cubicBezTo>
                  <a:cubicBezTo>
                    <a:pt x="432" y="2091"/>
                    <a:pt x="607" y="2265"/>
                    <a:pt x="871" y="2356"/>
                  </a:cubicBezTo>
                  <a:cubicBezTo>
                    <a:pt x="1046" y="2356"/>
                    <a:pt x="1303" y="2265"/>
                    <a:pt x="1478" y="2182"/>
                  </a:cubicBezTo>
                  <a:cubicBezTo>
                    <a:pt x="1652" y="2008"/>
                    <a:pt x="1742" y="1833"/>
                    <a:pt x="1917" y="1659"/>
                  </a:cubicBezTo>
                  <a:cubicBezTo>
                    <a:pt x="1917" y="1569"/>
                    <a:pt x="2000" y="1485"/>
                    <a:pt x="2091" y="1311"/>
                  </a:cubicBezTo>
                  <a:cubicBezTo>
                    <a:pt x="2174" y="1046"/>
                    <a:pt x="2000" y="698"/>
                    <a:pt x="1826" y="523"/>
                  </a:cubicBezTo>
                  <a:cubicBezTo>
                    <a:pt x="1652" y="266"/>
                    <a:pt x="1394" y="91"/>
                    <a:pt x="1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585;p64">
              <a:extLst>
                <a:ext uri="{FF2B5EF4-FFF2-40B4-BE49-F238E27FC236}">
                  <a16:creationId xmlns:a16="http://schemas.microsoft.com/office/drawing/2014/main" id="{007F5324-54AC-E18A-431B-BDBC3B891324}"/>
                </a:ext>
              </a:extLst>
            </p:cNvPr>
            <p:cNvSpPr/>
            <p:nvPr/>
          </p:nvSpPr>
          <p:spPr>
            <a:xfrm>
              <a:off x="-2803775" y="2426375"/>
              <a:ext cx="21800" cy="28725"/>
            </a:xfrm>
            <a:custGeom>
              <a:avLst/>
              <a:gdLst/>
              <a:ahLst/>
              <a:cxnLst/>
              <a:rect l="l" t="t" r="r" b="b"/>
              <a:pathLst>
                <a:path w="872" h="1149" extrusionOk="0">
                  <a:moveTo>
                    <a:pt x="434" y="1"/>
                  </a:moveTo>
                  <a:cubicBezTo>
                    <a:pt x="376" y="1"/>
                    <a:pt x="318" y="41"/>
                    <a:pt x="258" y="41"/>
                  </a:cubicBezTo>
                  <a:cubicBezTo>
                    <a:pt x="258" y="124"/>
                    <a:pt x="174" y="215"/>
                    <a:pt x="174" y="299"/>
                  </a:cubicBezTo>
                  <a:cubicBezTo>
                    <a:pt x="84" y="473"/>
                    <a:pt x="0" y="738"/>
                    <a:pt x="84" y="996"/>
                  </a:cubicBezTo>
                  <a:cubicBezTo>
                    <a:pt x="84" y="1086"/>
                    <a:pt x="84" y="1086"/>
                    <a:pt x="174" y="1086"/>
                  </a:cubicBezTo>
                  <a:cubicBezTo>
                    <a:pt x="174" y="1128"/>
                    <a:pt x="195" y="1149"/>
                    <a:pt x="228" y="1149"/>
                  </a:cubicBezTo>
                  <a:cubicBezTo>
                    <a:pt x="260" y="1149"/>
                    <a:pt x="303" y="1128"/>
                    <a:pt x="349" y="1086"/>
                  </a:cubicBezTo>
                  <a:cubicBezTo>
                    <a:pt x="523" y="996"/>
                    <a:pt x="606" y="912"/>
                    <a:pt x="697" y="738"/>
                  </a:cubicBezTo>
                  <a:cubicBezTo>
                    <a:pt x="781" y="563"/>
                    <a:pt x="871" y="389"/>
                    <a:pt x="871" y="215"/>
                  </a:cubicBezTo>
                  <a:cubicBezTo>
                    <a:pt x="798" y="142"/>
                    <a:pt x="672" y="16"/>
                    <a:pt x="534" y="16"/>
                  </a:cubicBezTo>
                  <a:cubicBezTo>
                    <a:pt x="522" y="16"/>
                    <a:pt x="509" y="17"/>
                    <a:pt x="496" y="19"/>
                  </a:cubicBezTo>
                  <a:lnTo>
                    <a:pt x="496" y="19"/>
                  </a:lnTo>
                  <a:cubicBezTo>
                    <a:pt x="475" y="6"/>
                    <a:pt x="454" y="1"/>
                    <a:pt x="4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586;p64">
              <a:extLst>
                <a:ext uri="{FF2B5EF4-FFF2-40B4-BE49-F238E27FC236}">
                  <a16:creationId xmlns:a16="http://schemas.microsoft.com/office/drawing/2014/main" id="{431B3759-BB88-AA8B-DE07-F23A349D16BE}"/>
                </a:ext>
              </a:extLst>
            </p:cNvPr>
            <p:cNvSpPr/>
            <p:nvPr/>
          </p:nvSpPr>
          <p:spPr>
            <a:xfrm>
              <a:off x="-2840725" y="2481725"/>
              <a:ext cx="67450" cy="81475"/>
            </a:xfrm>
            <a:custGeom>
              <a:avLst/>
              <a:gdLst/>
              <a:ahLst/>
              <a:cxnLst/>
              <a:rect l="l" t="t" r="r" b="b"/>
              <a:pathLst>
                <a:path w="2698" h="3259" extrusionOk="0">
                  <a:moveTo>
                    <a:pt x="433" y="1"/>
                  </a:moveTo>
                  <a:cubicBezTo>
                    <a:pt x="342" y="1"/>
                    <a:pt x="259" y="175"/>
                    <a:pt x="259" y="266"/>
                  </a:cubicBezTo>
                  <a:cubicBezTo>
                    <a:pt x="256" y="278"/>
                    <a:pt x="253" y="291"/>
                    <a:pt x="250" y="304"/>
                  </a:cubicBezTo>
                  <a:lnTo>
                    <a:pt x="250" y="304"/>
                  </a:lnTo>
                  <a:lnTo>
                    <a:pt x="433" y="1"/>
                  </a:lnTo>
                  <a:close/>
                  <a:moveTo>
                    <a:pt x="1304" y="1"/>
                  </a:moveTo>
                  <a:cubicBezTo>
                    <a:pt x="1039" y="1"/>
                    <a:pt x="781" y="92"/>
                    <a:pt x="607" y="266"/>
                  </a:cubicBezTo>
                  <a:cubicBezTo>
                    <a:pt x="463" y="335"/>
                    <a:pt x="320" y="408"/>
                    <a:pt x="223" y="432"/>
                  </a:cubicBezTo>
                  <a:lnTo>
                    <a:pt x="223" y="432"/>
                  </a:lnTo>
                  <a:cubicBezTo>
                    <a:pt x="232" y="389"/>
                    <a:pt x="241" y="346"/>
                    <a:pt x="250" y="304"/>
                  </a:cubicBezTo>
                  <a:lnTo>
                    <a:pt x="250" y="304"/>
                  </a:lnTo>
                  <a:lnTo>
                    <a:pt x="168" y="440"/>
                  </a:lnTo>
                  <a:cubicBezTo>
                    <a:pt x="184" y="440"/>
                    <a:pt x="202" y="437"/>
                    <a:pt x="223" y="432"/>
                  </a:cubicBezTo>
                  <a:lnTo>
                    <a:pt x="223" y="432"/>
                  </a:lnTo>
                  <a:cubicBezTo>
                    <a:pt x="73" y="1158"/>
                    <a:pt x="0" y="1889"/>
                    <a:pt x="85" y="2614"/>
                  </a:cubicBezTo>
                  <a:cubicBezTo>
                    <a:pt x="85" y="2788"/>
                    <a:pt x="85" y="2879"/>
                    <a:pt x="168" y="2962"/>
                  </a:cubicBezTo>
                  <a:cubicBezTo>
                    <a:pt x="259" y="3137"/>
                    <a:pt x="433" y="3137"/>
                    <a:pt x="517" y="3227"/>
                  </a:cubicBezTo>
                  <a:cubicBezTo>
                    <a:pt x="646" y="3248"/>
                    <a:pt x="775" y="3258"/>
                    <a:pt x="903" y="3258"/>
                  </a:cubicBezTo>
                  <a:cubicBezTo>
                    <a:pt x="1293" y="3258"/>
                    <a:pt x="1670" y="3162"/>
                    <a:pt x="2001" y="2962"/>
                  </a:cubicBezTo>
                  <a:cubicBezTo>
                    <a:pt x="2433" y="2705"/>
                    <a:pt x="2698" y="2266"/>
                    <a:pt x="2607" y="1743"/>
                  </a:cubicBezTo>
                  <a:cubicBezTo>
                    <a:pt x="2607" y="1569"/>
                    <a:pt x="2523" y="1485"/>
                    <a:pt x="2433" y="1395"/>
                  </a:cubicBezTo>
                  <a:cubicBezTo>
                    <a:pt x="2259" y="1220"/>
                    <a:pt x="1910" y="1137"/>
                    <a:pt x="1827" y="963"/>
                  </a:cubicBezTo>
                  <a:cubicBezTo>
                    <a:pt x="1827" y="788"/>
                    <a:pt x="1910" y="614"/>
                    <a:pt x="1827" y="440"/>
                  </a:cubicBezTo>
                  <a:cubicBezTo>
                    <a:pt x="1827" y="175"/>
                    <a:pt x="1562" y="1"/>
                    <a:pt x="13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587;p64">
              <a:extLst>
                <a:ext uri="{FF2B5EF4-FFF2-40B4-BE49-F238E27FC236}">
                  <a16:creationId xmlns:a16="http://schemas.microsoft.com/office/drawing/2014/main" id="{490FA9D1-9C50-A6C3-C288-A0E7709FAF56}"/>
                </a:ext>
              </a:extLst>
            </p:cNvPr>
            <p:cNvSpPr/>
            <p:nvPr/>
          </p:nvSpPr>
          <p:spPr>
            <a:xfrm>
              <a:off x="-2751525" y="2515750"/>
              <a:ext cx="78425" cy="105375"/>
            </a:xfrm>
            <a:custGeom>
              <a:avLst/>
              <a:gdLst/>
              <a:ahLst/>
              <a:cxnLst/>
              <a:rect l="l" t="t" r="r" b="b"/>
              <a:pathLst>
                <a:path w="3137" h="4215" extrusionOk="0">
                  <a:moveTo>
                    <a:pt x="1582" y="1"/>
                  </a:moveTo>
                  <a:cubicBezTo>
                    <a:pt x="1489" y="1"/>
                    <a:pt x="1396" y="11"/>
                    <a:pt x="1304" y="34"/>
                  </a:cubicBezTo>
                  <a:cubicBezTo>
                    <a:pt x="1129" y="124"/>
                    <a:pt x="955" y="124"/>
                    <a:pt x="872" y="298"/>
                  </a:cubicBezTo>
                  <a:cubicBezTo>
                    <a:pt x="523" y="647"/>
                    <a:pt x="872" y="1344"/>
                    <a:pt x="607" y="1866"/>
                  </a:cubicBezTo>
                  <a:cubicBezTo>
                    <a:pt x="523" y="2124"/>
                    <a:pt x="175" y="2389"/>
                    <a:pt x="84" y="2647"/>
                  </a:cubicBezTo>
                  <a:cubicBezTo>
                    <a:pt x="1" y="2911"/>
                    <a:pt x="84" y="3260"/>
                    <a:pt x="258" y="3518"/>
                  </a:cubicBezTo>
                  <a:cubicBezTo>
                    <a:pt x="433" y="3692"/>
                    <a:pt x="697" y="3866"/>
                    <a:pt x="955" y="3957"/>
                  </a:cubicBezTo>
                  <a:cubicBezTo>
                    <a:pt x="1394" y="4131"/>
                    <a:pt x="1917" y="4214"/>
                    <a:pt x="2349" y="4214"/>
                  </a:cubicBezTo>
                  <a:cubicBezTo>
                    <a:pt x="2614" y="4131"/>
                    <a:pt x="2872" y="4131"/>
                    <a:pt x="3046" y="3866"/>
                  </a:cubicBezTo>
                  <a:cubicBezTo>
                    <a:pt x="3136" y="3692"/>
                    <a:pt x="3136" y="3434"/>
                    <a:pt x="3136" y="3260"/>
                  </a:cubicBezTo>
                  <a:cubicBezTo>
                    <a:pt x="2962" y="2647"/>
                    <a:pt x="2872" y="2124"/>
                    <a:pt x="2788" y="1601"/>
                  </a:cubicBezTo>
                  <a:cubicBezTo>
                    <a:pt x="2697" y="995"/>
                    <a:pt x="2614" y="473"/>
                    <a:pt x="2349" y="34"/>
                  </a:cubicBezTo>
                  <a:lnTo>
                    <a:pt x="2349" y="208"/>
                  </a:lnTo>
                  <a:cubicBezTo>
                    <a:pt x="2093" y="80"/>
                    <a:pt x="1838" y="1"/>
                    <a:pt x="1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588;p64">
              <a:extLst>
                <a:ext uri="{FF2B5EF4-FFF2-40B4-BE49-F238E27FC236}">
                  <a16:creationId xmlns:a16="http://schemas.microsoft.com/office/drawing/2014/main" id="{57927B9F-33D8-3753-72D3-CFFD1C0DC1AD}"/>
                </a:ext>
              </a:extLst>
            </p:cNvPr>
            <p:cNvSpPr/>
            <p:nvPr/>
          </p:nvSpPr>
          <p:spPr>
            <a:xfrm>
              <a:off x="-2801700" y="2573750"/>
              <a:ext cx="34875" cy="40350"/>
            </a:xfrm>
            <a:custGeom>
              <a:avLst/>
              <a:gdLst/>
              <a:ahLst/>
              <a:cxnLst/>
              <a:rect l="l" t="t" r="r" b="b"/>
              <a:pathLst>
                <a:path w="1395" h="1614" extrusionOk="0">
                  <a:moveTo>
                    <a:pt x="1134" y="1"/>
                  </a:moveTo>
                  <a:cubicBezTo>
                    <a:pt x="1069" y="1"/>
                    <a:pt x="1004" y="23"/>
                    <a:pt x="962" y="69"/>
                  </a:cubicBezTo>
                  <a:lnTo>
                    <a:pt x="1137" y="69"/>
                  </a:lnTo>
                  <a:cubicBezTo>
                    <a:pt x="614" y="69"/>
                    <a:pt x="175" y="501"/>
                    <a:pt x="91" y="940"/>
                  </a:cubicBezTo>
                  <a:cubicBezTo>
                    <a:pt x="1" y="1198"/>
                    <a:pt x="91" y="1462"/>
                    <a:pt x="266" y="1546"/>
                  </a:cubicBezTo>
                  <a:cubicBezTo>
                    <a:pt x="307" y="1591"/>
                    <a:pt x="372" y="1614"/>
                    <a:pt x="448" y="1614"/>
                  </a:cubicBezTo>
                  <a:cubicBezTo>
                    <a:pt x="523" y="1614"/>
                    <a:pt x="611" y="1591"/>
                    <a:pt x="698" y="1546"/>
                  </a:cubicBezTo>
                  <a:cubicBezTo>
                    <a:pt x="872" y="1462"/>
                    <a:pt x="962" y="1288"/>
                    <a:pt x="1046" y="1198"/>
                  </a:cubicBezTo>
                  <a:cubicBezTo>
                    <a:pt x="1046" y="1114"/>
                    <a:pt x="1046" y="1114"/>
                    <a:pt x="1137" y="1114"/>
                  </a:cubicBezTo>
                  <a:cubicBezTo>
                    <a:pt x="1137" y="1023"/>
                    <a:pt x="1220" y="1023"/>
                    <a:pt x="1220" y="1023"/>
                  </a:cubicBezTo>
                  <a:cubicBezTo>
                    <a:pt x="1311" y="1023"/>
                    <a:pt x="1311" y="940"/>
                    <a:pt x="1311" y="766"/>
                  </a:cubicBezTo>
                  <a:cubicBezTo>
                    <a:pt x="1394" y="675"/>
                    <a:pt x="1394" y="501"/>
                    <a:pt x="1394" y="327"/>
                  </a:cubicBezTo>
                  <a:cubicBezTo>
                    <a:pt x="1311" y="243"/>
                    <a:pt x="1394" y="69"/>
                    <a:pt x="1311" y="69"/>
                  </a:cubicBezTo>
                  <a:cubicBezTo>
                    <a:pt x="1266" y="23"/>
                    <a:pt x="1199" y="1"/>
                    <a:pt x="1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589;p64">
              <a:extLst>
                <a:ext uri="{FF2B5EF4-FFF2-40B4-BE49-F238E27FC236}">
                  <a16:creationId xmlns:a16="http://schemas.microsoft.com/office/drawing/2014/main" id="{C280F84E-F6DA-3964-90BE-AB87E8EE7222}"/>
                </a:ext>
              </a:extLst>
            </p:cNvPr>
            <p:cNvSpPr/>
            <p:nvPr/>
          </p:nvSpPr>
          <p:spPr>
            <a:xfrm>
              <a:off x="-2810400" y="2630700"/>
              <a:ext cx="91475" cy="67650"/>
            </a:xfrm>
            <a:custGeom>
              <a:avLst/>
              <a:gdLst/>
              <a:ahLst/>
              <a:cxnLst/>
              <a:rect l="l" t="t" r="r" b="b"/>
              <a:pathLst>
                <a:path w="3659" h="2706" extrusionOk="0">
                  <a:moveTo>
                    <a:pt x="2469" y="0"/>
                  </a:moveTo>
                  <a:cubicBezTo>
                    <a:pt x="2371" y="0"/>
                    <a:pt x="2274" y="18"/>
                    <a:pt x="2181" y="55"/>
                  </a:cubicBezTo>
                  <a:cubicBezTo>
                    <a:pt x="1833" y="139"/>
                    <a:pt x="1659" y="313"/>
                    <a:pt x="1394" y="578"/>
                  </a:cubicBezTo>
                  <a:lnTo>
                    <a:pt x="1046" y="926"/>
                  </a:lnTo>
                  <a:lnTo>
                    <a:pt x="523" y="1101"/>
                  </a:lnTo>
                  <a:cubicBezTo>
                    <a:pt x="523" y="1184"/>
                    <a:pt x="523" y="1184"/>
                    <a:pt x="439" y="1184"/>
                  </a:cubicBezTo>
                  <a:cubicBezTo>
                    <a:pt x="349" y="1184"/>
                    <a:pt x="175" y="1184"/>
                    <a:pt x="91" y="1358"/>
                  </a:cubicBezTo>
                  <a:cubicBezTo>
                    <a:pt x="0" y="1449"/>
                    <a:pt x="91" y="1623"/>
                    <a:pt x="91" y="1707"/>
                  </a:cubicBezTo>
                  <a:cubicBezTo>
                    <a:pt x="175" y="1972"/>
                    <a:pt x="175" y="2229"/>
                    <a:pt x="349" y="2494"/>
                  </a:cubicBezTo>
                  <a:cubicBezTo>
                    <a:pt x="439" y="2578"/>
                    <a:pt x="614" y="2668"/>
                    <a:pt x="788" y="2668"/>
                  </a:cubicBezTo>
                  <a:cubicBezTo>
                    <a:pt x="874" y="2696"/>
                    <a:pt x="950" y="2706"/>
                    <a:pt x="1021" y="2706"/>
                  </a:cubicBezTo>
                  <a:cubicBezTo>
                    <a:pt x="1162" y="2706"/>
                    <a:pt x="1278" y="2668"/>
                    <a:pt x="1394" y="2668"/>
                  </a:cubicBezTo>
                  <a:cubicBezTo>
                    <a:pt x="1659" y="2578"/>
                    <a:pt x="1833" y="2578"/>
                    <a:pt x="2091" y="2494"/>
                  </a:cubicBezTo>
                  <a:cubicBezTo>
                    <a:pt x="2439" y="2404"/>
                    <a:pt x="2704" y="2404"/>
                    <a:pt x="2962" y="2229"/>
                  </a:cubicBezTo>
                  <a:cubicBezTo>
                    <a:pt x="3484" y="1881"/>
                    <a:pt x="3659" y="1101"/>
                    <a:pt x="3401" y="578"/>
                  </a:cubicBezTo>
                  <a:cubicBezTo>
                    <a:pt x="3193" y="233"/>
                    <a:pt x="2826" y="0"/>
                    <a:pt x="24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590;p64">
              <a:extLst>
                <a:ext uri="{FF2B5EF4-FFF2-40B4-BE49-F238E27FC236}">
                  <a16:creationId xmlns:a16="http://schemas.microsoft.com/office/drawing/2014/main" id="{25FCE174-6FDF-2143-FAB0-B3E8133887A5}"/>
                </a:ext>
              </a:extLst>
            </p:cNvPr>
            <p:cNvSpPr/>
            <p:nvPr/>
          </p:nvSpPr>
          <p:spPr>
            <a:xfrm>
              <a:off x="-2712325" y="2673350"/>
              <a:ext cx="56650" cy="92425"/>
            </a:xfrm>
            <a:custGeom>
              <a:avLst/>
              <a:gdLst/>
              <a:ahLst/>
              <a:cxnLst/>
              <a:rect l="l" t="t" r="r" b="b"/>
              <a:pathLst>
                <a:path w="2266" h="3697" extrusionOk="0">
                  <a:moveTo>
                    <a:pt x="1568" y="1"/>
                  </a:moveTo>
                  <a:lnTo>
                    <a:pt x="1394" y="91"/>
                  </a:lnTo>
                  <a:cubicBezTo>
                    <a:pt x="1259" y="91"/>
                    <a:pt x="1126" y="68"/>
                    <a:pt x="1005" y="68"/>
                  </a:cubicBezTo>
                  <a:cubicBezTo>
                    <a:pt x="888" y="68"/>
                    <a:pt x="783" y="90"/>
                    <a:pt x="697" y="175"/>
                  </a:cubicBezTo>
                  <a:cubicBezTo>
                    <a:pt x="523" y="349"/>
                    <a:pt x="523" y="614"/>
                    <a:pt x="523" y="872"/>
                  </a:cubicBezTo>
                  <a:cubicBezTo>
                    <a:pt x="433" y="1220"/>
                    <a:pt x="349" y="1485"/>
                    <a:pt x="258" y="1743"/>
                  </a:cubicBezTo>
                  <a:cubicBezTo>
                    <a:pt x="175" y="1917"/>
                    <a:pt x="0" y="2008"/>
                    <a:pt x="0" y="2182"/>
                  </a:cubicBezTo>
                  <a:cubicBezTo>
                    <a:pt x="0" y="2440"/>
                    <a:pt x="175" y="2614"/>
                    <a:pt x="258" y="2704"/>
                  </a:cubicBezTo>
                  <a:cubicBezTo>
                    <a:pt x="433" y="2879"/>
                    <a:pt x="607" y="3136"/>
                    <a:pt x="781" y="3311"/>
                  </a:cubicBezTo>
                  <a:cubicBezTo>
                    <a:pt x="955" y="3401"/>
                    <a:pt x="1129" y="3575"/>
                    <a:pt x="1394" y="3659"/>
                  </a:cubicBezTo>
                  <a:cubicBezTo>
                    <a:pt x="1446" y="3686"/>
                    <a:pt x="1504" y="3697"/>
                    <a:pt x="1566" y="3697"/>
                  </a:cubicBezTo>
                  <a:cubicBezTo>
                    <a:pt x="1713" y="3697"/>
                    <a:pt x="1878" y="3634"/>
                    <a:pt x="2000" y="3575"/>
                  </a:cubicBezTo>
                  <a:cubicBezTo>
                    <a:pt x="2175" y="3401"/>
                    <a:pt x="2175" y="3136"/>
                    <a:pt x="2265" y="2879"/>
                  </a:cubicBezTo>
                  <a:cubicBezTo>
                    <a:pt x="2265" y="1917"/>
                    <a:pt x="2091" y="872"/>
                    <a:pt x="15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591;p64">
              <a:extLst>
                <a:ext uri="{FF2B5EF4-FFF2-40B4-BE49-F238E27FC236}">
                  <a16:creationId xmlns:a16="http://schemas.microsoft.com/office/drawing/2014/main" id="{85622A42-7CC7-328B-B92E-FAE3D3D49CDF}"/>
                </a:ext>
              </a:extLst>
            </p:cNvPr>
            <p:cNvSpPr/>
            <p:nvPr/>
          </p:nvSpPr>
          <p:spPr>
            <a:xfrm>
              <a:off x="-2886525" y="2666900"/>
              <a:ext cx="74050" cy="95850"/>
            </a:xfrm>
            <a:custGeom>
              <a:avLst/>
              <a:gdLst/>
              <a:ahLst/>
              <a:cxnLst/>
              <a:rect l="l" t="t" r="r" b="b"/>
              <a:pathLst>
                <a:path w="2962" h="3834" extrusionOk="0">
                  <a:moveTo>
                    <a:pt x="607" y="1"/>
                  </a:moveTo>
                  <a:cubicBezTo>
                    <a:pt x="84" y="956"/>
                    <a:pt x="0" y="2266"/>
                    <a:pt x="523" y="3311"/>
                  </a:cubicBezTo>
                  <a:cubicBezTo>
                    <a:pt x="607" y="3394"/>
                    <a:pt x="697" y="3569"/>
                    <a:pt x="871" y="3659"/>
                  </a:cubicBezTo>
                  <a:cubicBezTo>
                    <a:pt x="1046" y="3743"/>
                    <a:pt x="1220" y="3833"/>
                    <a:pt x="1394" y="3833"/>
                  </a:cubicBezTo>
                  <a:cubicBezTo>
                    <a:pt x="1742" y="3833"/>
                    <a:pt x="2091" y="3833"/>
                    <a:pt x="2439" y="3659"/>
                  </a:cubicBezTo>
                  <a:cubicBezTo>
                    <a:pt x="2788" y="3485"/>
                    <a:pt x="2962" y="3046"/>
                    <a:pt x="2697" y="2788"/>
                  </a:cubicBezTo>
                  <a:cubicBezTo>
                    <a:pt x="2613" y="2523"/>
                    <a:pt x="2265" y="2440"/>
                    <a:pt x="2265" y="2175"/>
                  </a:cubicBezTo>
                  <a:cubicBezTo>
                    <a:pt x="2174" y="2091"/>
                    <a:pt x="2174" y="2001"/>
                    <a:pt x="2174" y="1917"/>
                  </a:cubicBezTo>
                  <a:cubicBezTo>
                    <a:pt x="2265" y="1478"/>
                    <a:pt x="2174" y="1046"/>
                    <a:pt x="1826" y="698"/>
                  </a:cubicBezTo>
                  <a:cubicBezTo>
                    <a:pt x="1688" y="557"/>
                    <a:pt x="1450" y="467"/>
                    <a:pt x="1218" y="467"/>
                  </a:cubicBezTo>
                  <a:cubicBezTo>
                    <a:pt x="1015" y="467"/>
                    <a:pt x="817" y="535"/>
                    <a:pt x="697" y="698"/>
                  </a:cubicBezTo>
                  <a:lnTo>
                    <a:pt x="60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592;p64">
              <a:extLst>
                <a:ext uri="{FF2B5EF4-FFF2-40B4-BE49-F238E27FC236}">
                  <a16:creationId xmlns:a16="http://schemas.microsoft.com/office/drawing/2014/main" id="{52364E37-2776-40EE-0F81-A801B0B5B365}"/>
                </a:ext>
              </a:extLst>
            </p:cNvPr>
            <p:cNvSpPr/>
            <p:nvPr/>
          </p:nvSpPr>
          <p:spPr>
            <a:xfrm>
              <a:off x="-2856050" y="2568550"/>
              <a:ext cx="67450" cy="70000"/>
            </a:xfrm>
            <a:custGeom>
              <a:avLst/>
              <a:gdLst/>
              <a:ahLst/>
              <a:cxnLst/>
              <a:rect l="l" t="t" r="r" b="b"/>
              <a:pathLst>
                <a:path w="2698" h="2800" extrusionOk="0">
                  <a:moveTo>
                    <a:pt x="398" y="1"/>
                  </a:moveTo>
                  <a:cubicBezTo>
                    <a:pt x="323" y="1"/>
                    <a:pt x="249" y="28"/>
                    <a:pt x="175" y="103"/>
                  </a:cubicBezTo>
                  <a:cubicBezTo>
                    <a:pt x="1" y="360"/>
                    <a:pt x="84" y="535"/>
                    <a:pt x="84" y="535"/>
                  </a:cubicBezTo>
                  <a:cubicBezTo>
                    <a:pt x="259" y="1496"/>
                    <a:pt x="781" y="2625"/>
                    <a:pt x="781" y="2625"/>
                  </a:cubicBezTo>
                  <a:cubicBezTo>
                    <a:pt x="872" y="2716"/>
                    <a:pt x="872" y="2716"/>
                    <a:pt x="955" y="2716"/>
                  </a:cubicBezTo>
                  <a:cubicBezTo>
                    <a:pt x="1046" y="2716"/>
                    <a:pt x="1046" y="2625"/>
                    <a:pt x="1046" y="2625"/>
                  </a:cubicBezTo>
                  <a:lnTo>
                    <a:pt x="872" y="1670"/>
                  </a:lnTo>
                  <a:lnTo>
                    <a:pt x="1394" y="2716"/>
                  </a:lnTo>
                  <a:cubicBezTo>
                    <a:pt x="1394" y="2799"/>
                    <a:pt x="1478" y="2799"/>
                    <a:pt x="1569" y="2799"/>
                  </a:cubicBezTo>
                  <a:cubicBezTo>
                    <a:pt x="1569" y="2799"/>
                    <a:pt x="1652" y="2716"/>
                    <a:pt x="1652" y="2625"/>
                  </a:cubicBezTo>
                  <a:lnTo>
                    <a:pt x="1220" y="1496"/>
                  </a:lnTo>
                  <a:lnTo>
                    <a:pt x="2001" y="2625"/>
                  </a:lnTo>
                  <a:cubicBezTo>
                    <a:pt x="2046" y="2670"/>
                    <a:pt x="2089" y="2693"/>
                    <a:pt x="2122" y="2693"/>
                  </a:cubicBezTo>
                  <a:cubicBezTo>
                    <a:pt x="2154" y="2693"/>
                    <a:pt x="2175" y="2670"/>
                    <a:pt x="2175" y="2625"/>
                  </a:cubicBezTo>
                  <a:cubicBezTo>
                    <a:pt x="2265" y="2625"/>
                    <a:pt x="2265" y="2541"/>
                    <a:pt x="2265" y="2451"/>
                  </a:cubicBezTo>
                  <a:lnTo>
                    <a:pt x="1569" y="1231"/>
                  </a:lnTo>
                  <a:lnTo>
                    <a:pt x="1569" y="1231"/>
                  </a:lnTo>
                  <a:lnTo>
                    <a:pt x="2440" y="2102"/>
                  </a:lnTo>
                  <a:lnTo>
                    <a:pt x="2614" y="2102"/>
                  </a:lnTo>
                  <a:cubicBezTo>
                    <a:pt x="2697" y="2019"/>
                    <a:pt x="2697" y="1928"/>
                    <a:pt x="2697" y="1845"/>
                  </a:cubicBezTo>
                  <a:lnTo>
                    <a:pt x="1569" y="709"/>
                  </a:lnTo>
                  <a:cubicBezTo>
                    <a:pt x="1917" y="625"/>
                    <a:pt x="2091" y="625"/>
                    <a:pt x="2175" y="535"/>
                  </a:cubicBezTo>
                  <a:cubicBezTo>
                    <a:pt x="2265" y="535"/>
                    <a:pt x="2265" y="451"/>
                    <a:pt x="2265" y="360"/>
                  </a:cubicBezTo>
                  <a:cubicBezTo>
                    <a:pt x="2091" y="277"/>
                    <a:pt x="2001" y="186"/>
                    <a:pt x="1826" y="186"/>
                  </a:cubicBezTo>
                  <a:cubicBezTo>
                    <a:pt x="1304" y="186"/>
                    <a:pt x="698" y="103"/>
                    <a:pt x="698" y="103"/>
                  </a:cubicBezTo>
                  <a:cubicBezTo>
                    <a:pt x="598" y="51"/>
                    <a:pt x="498" y="1"/>
                    <a:pt x="39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593;p64">
              <a:extLst>
                <a:ext uri="{FF2B5EF4-FFF2-40B4-BE49-F238E27FC236}">
                  <a16:creationId xmlns:a16="http://schemas.microsoft.com/office/drawing/2014/main" id="{854E0D68-ACFC-C85B-B678-2FA5F79A2111}"/>
                </a:ext>
              </a:extLst>
            </p:cNvPr>
            <p:cNvSpPr/>
            <p:nvPr/>
          </p:nvSpPr>
          <p:spPr>
            <a:xfrm>
              <a:off x="-2917025" y="2435525"/>
              <a:ext cx="87125" cy="150750"/>
            </a:xfrm>
            <a:custGeom>
              <a:avLst/>
              <a:gdLst/>
              <a:ahLst/>
              <a:cxnLst/>
              <a:rect l="l" t="t" r="r" b="b"/>
              <a:pathLst>
                <a:path w="3485" h="6030" extrusionOk="0">
                  <a:moveTo>
                    <a:pt x="1204" y="1"/>
                  </a:moveTo>
                  <a:cubicBezTo>
                    <a:pt x="1004" y="1"/>
                    <a:pt x="798" y="61"/>
                    <a:pt x="607" y="197"/>
                  </a:cubicBezTo>
                  <a:cubicBezTo>
                    <a:pt x="175" y="455"/>
                    <a:pt x="1" y="978"/>
                    <a:pt x="175" y="1417"/>
                  </a:cubicBezTo>
                  <a:cubicBezTo>
                    <a:pt x="607" y="2546"/>
                    <a:pt x="2523" y="5946"/>
                    <a:pt x="2614" y="6030"/>
                  </a:cubicBezTo>
                  <a:cubicBezTo>
                    <a:pt x="2962" y="5507"/>
                    <a:pt x="3485" y="5424"/>
                    <a:pt x="3485" y="5424"/>
                  </a:cubicBezTo>
                  <a:lnTo>
                    <a:pt x="2175" y="720"/>
                  </a:lnTo>
                  <a:cubicBezTo>
                    <a:pt x="2055" y="297"/>
                    <a:pt x="1647" y="1"/>
                    <a:pt x="12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594;p64">
              <a:extLst>
                <a:ext uri="{FF2B5EF4-FFF2-40B4-BE49-F238E27FC236}">
                  <a16:creationId xmlns:a16="http://schemas.microsoft.com/office/drawing/2014/main" id="{627A5470-F161-B23C-A9F0-95B4DD78FDC3}"/>
                </a:ext>
              </a:extLst>
            </p:cNvPr>
            <p:cNvSpPr/>
            <p:nvPr/>
          </p:nvSpPr>
          <p:spPr>
            <a:xfrm>
              <a:off x="-2864750" y="2453525"/>
              <a:ext cx="36950" cy="119700"/>
            </a:xfrm>
            <a:custGeom>
              <a:avLst/>
              <a:gdLst/>
              <a:ahLst/>
              <a:cxnLst/>
              <a:rect l="l" t="t" r="r" b="b"/>
              <a:pathLst>
                <a:path w="1478" h="4788" extrusionOk="0">
                  <a:moveTo>
                    <a:pt x="84" y="0"/>
                  </a:moveTo>
                  <a:cubicBezTo>
                    <a:pt x="0" y="0"/>
                    <a:pt x="0" y="0"/>
                    <a:pt x="0" y="84"/>
                  </a:cubicBezTo>
                  <a:lnTo>
                    <a:pt x="1303" y="4704"/>
                  </a:lnTo>
                  <a:cubicBezTo>
                    <a:pt x="1303" y="4787"/>
                    <a:pt x="1394" y="4787"/>
                    <a:pt x="1394" y="4787"/>
                  </a:cubicBezTo>
                  <a:cubicBezTo>
                    <a:pt x="1478" y="4787"/>
                    <a:pt x="1478" y="4704"/>
                    <a:pt x="1478" y="4704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rgbClr val="B67C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595;p64">
              <a:extLst>
                <a:ext uri="{FF2B5EF4-FFF2-40B4-BE49-F238E27FC236}">
                  <a16:creationId xmlns:a16="http://schemas.microsoft.com/office/drawing/2014/main" id="{A645A642-E8D6-41B3-ED93-3D6F4CB4C579}"/>
                </a:ext>
              </a:extLst>
            </p:cNvPr>
            <p:cNvSpPr/>
            <p:nvPr/>
          </p:nvSpPr>
          <p:spPr>
            <a:xfrm>
              <a:off x="-2540375" y="2078975"/>
              <a:ext cx="175350" cy="163425"/>
            </a:xfrm>
            <a:custGeom>
              <a:avLst/>
              <a:gdLst/>
              <a:ahLst/>
              <a:cxnLst/>
              <a:rect l="l" t="t" r="r" b="b"/>
              <a:pathLst>
                <a:path w="7014" h="6537" extrusionOk="0">
                  <a:moveTo>
                    <a:pt x="3082" y="1"/>
                  </a:moveTo>
                  <a:cubicBezTo>
                    <a:pt x="2830" y="1"/>
                    <a:pt x="2558" y="28"/>
                    <a:pt x="2265" y="84"/>
                  </a:cubicBezTo>
                  <a:lnTo>
                    <a:pt x="0" y="6272"/>
                  </a:lnTo>
                  <a:cubicBezTo>
                    <a:pt x="557" y="6455"/>
                    <a:pt x="1077" y="6537"/>
                    <a:pt x="1558" y="6537"/>
                  </a:cubicBezTo>
                  <a:cubicBezTo>
                    <a:pt x="5848" y="6537"/>
                    <a:pt x="7014" y="1"/>
                    <a:pt x="308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96;p64">
              <a:extLst>
                <a:ext uri="{FF2B5EF4-FFF2-40B4-BE49-F238E27FC236}">
                  <a16:creationId xmlns:a16="http://schemas.microsoft.com/office/drawing/2014/main" id="{72A783E8-F090-40C2-3FFA-9EAF707FE03D}"/>
                </a:ext>
              </a:extLst>
            </p:cNvPr>
            <p:cNvSpPr/>
            <p:nvPr/>
          </p:nvSpPr>
          <p:spPr>
            <a:xfrm>
              <a:off x="-2490225" y="2131775"/>
              <a:ext cx="45675" cy="73525"/>
            </a:xfrm>
            <a:custGeom>
              <a:avLst/>
              <a:gdLst/>
              <a:ahLst/>
              <a:cxnLst/>
              <a:rect l="l" t="t" r="r" b="b"/>
              <a:pathLst>
                <a:path w="1827" h="2941" extrusionOk="0">
                  <a:moveTo>
                    <a:pt x="1611" y="0"/>
                  </a:moveTo>
                  <a:cubicBezTo>
                    <a:pt x="1567" y="0"/>
                    <a:pt x="1523" y="21"/>
                    <a:pt x="1478" y="63"/>
                  </a:cubicBezTo>
                  <a:lnTo>
                    <a:pt x="1" y="2153"/>
                  </a:lnTo>
                  <a:lnTo>
                    <a:pt x="1" y="2327"/>
                  </a:lnTo>
                  <a:cubicBezTo>
                    <a:pt x="1" y="2327"/>
                    <a:pt x="1" y="2418"/>
                    <a:pt x="84" y="2418"/>
                  </a:cubicBezTo>
                  <a:lnTo>
                    <a:pt x="1395" y="2941"/>
                  </a:lnTo>
                  <a:cubicBezTo>
                    <a:pt x="1478" y="2941"/>
                    <a:pt x="1652" y="2850"/>
                    <a:pt x="1652" y="2766"/>
                  </a:cubicBezTo>
                  <a:cubicBezTo>
                    <a:pt x="1652" y="2676"/>
                    <a:pt x="1652" y="2592"/>
                    <a:pt x="1569" y="2592"/>
                  </a:cubicBezTo>
                  <a:lnTo>
                    <a:pt x="433" y="2153"/>
                  </a:lnTo>
                  <a:lnTo>
                    <a:pt x="1743" y="328"/>
                  </a:lnTo>
                  <a:cubicBezTo>
                    <a:pt x="1827" y="237"/>
                    <a:pt x="1827" y="63"/>
                    <a:pt x="1743" y="63"/>
                  </a:cubicBezTo>
                  <a:cubicBezTo>
                    <a:pt x="1698" y="21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97;p64">
              <a:extLst>
                <a:ext uri="{FF2B5EF4-FFF2-40B4-BE49-F238E27FC236}">
                  <a16:creationId xmlns:a16="http://schemas.microsoft.com/office/drawing/2014/main" id="{CE4B7187-CDC9-ED82-0C4C-4CF2D6AE71C8}"/>
                </a:ext>
              </a:extLst>
            </p:cNvPr>
            <p:cNvSpPr/>
            <p:nvPr/>
          </p:nvSpPr>
          <p:spPr>
            <a:xfrm>
              <a:off x="-3168100" y="2082625"/>
              <a:ext cx="170450" cy="164650"/>
            </a:xfrm>
            <a:custGeom>
              <a:avLst/>
              <a:gdLst/>
              <a:ahLst/>
              <a:cxnLst/>
              <a:rect l="l" t="t" r="r" b="b"/>
              <a:pathLst>
                <a:path w="6818" h="6586" extrusionOk="0">
                  <a:moveTo>
                    <a:pt x="3881" y="0"/>
                  </a:moveTo>
                  <a:cubicBezTo>
                    <a:pt x="1" y="0"/>
                    <a:pt x="1020" y="6586"/>
                    <a:pt x="5427" y="6586"/>
                  </a:cubicBezTo>
                  <a:cubicBezTo>
                    <a:pt x="5859" y="6586"/>
                    <a:pt x="6323" y="6522"/>
                    <a:pt x="6818" y="6384"/>
                  </a:cubicBezTo>
                  <a:lnTo>
                    <a:pt x="4818" y="113"/>
                  </a:lnTo>
                  <a:cubicBezTo>
                    <a:pt x="4478" y="36"/>
                    <a:pt x="4166" y="0"/>
                    <a:pt x="3881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98;p64">
              <a:extLst>
                <a:ext uri="{FF2B5EF4-FFF2-40B4-BE49-F238E27FC236}">
                  <a16:creationId xmlns:a16="http://schemas.microsoft.com/office/drawing/2014/main" id="{4509CFED-BE00-D0B0-0033-6CD388789A8E}"/>
                </a:ext>
              </a:extLst>
            </p:cNvPr>
            <p:cNvSpPr/>
            <p:nvPr/>
          </p:nvSpPr>
          <p:spPr>
            <a:xfrm>
              <a:off x="-3091225" y="2131775"/>
              <a:ext cx="47925" cy="72200"/>
            </a:xfrm>
            <a:custGeom>
              <a:avLst/>
              <a:gdLst/>
              <a:ahLst/>
              <a:cxnLst/>
              <a:rect l="l" t="t" r="r" b="b"/>
              <a:pathLst>
                <a:path w="1917" h="2888" extrusionOk="0">
                  <a:moveTo>
                    <a:pt x="262" y="0"/>
                  </a:moveTo>
                  <a:cubicBezTo>
                    <a:pt x="219" y="0"/>
                    <a:pt x="175" y="21"/>
                    <a:pt x="175" y="63"/>
                  </a:cubicBezTo>
                  <a:cubicBezTo>
                    <a:pt x="84" y="63"/>
                    <a:pt x="1" y="237"/>
                    <a:pt x="84" y="237"/>
                  </a:cubicBezTo>
                  <a:lnTo>
                    <a:pt x="1394" y="2153"/>
                  </a:lnTo>
                  <a:lnTo>
                    <a:pt x="259" y="2592"/>
                  </a:lnTo>
                  <a:cubicBezTo>
                    <a:pt x="175" y="2592"/>
                    <a:pt x="175" y="2676"/>
                    <a:pt x="175" y="2766"/>
                  </a:cubicBezTo>
                  <a:cubicBezTo>
                    <a:pt x="234" y="2825"/>
                    <a:pt x="296" y="2888"/>
                    <a:pt x="357" y="2888"/>
                  </a:cubicBezTo>
                  <a:cubicBezTo>
                    <a:pt x="383" y="2888"/>
                    <a:pt x="408" y="2877"/>
                    <a:pt x="433" y="2850"/>
                  </a:cubicBezTo>
                  <a:lnTo>
                    <a:pt x="1743" y="2418"/>
                  </a:lnTo>
                  <a:cubicBezTo>
                    <a:pt x="1826" y="2418"/>
                    <a:pt x="1826" y="2327"/>
                    <a:pt x="1826" y="2327"/>
                  </a:cubicBezTo>
                  <a:cubicBezTo>
                    <a:pt x="1917" y="2244"/>
                    <a:pt x="1826" y="2153"/>
                    <a:pt x="1826" y="2153"/>
                  </a:cubicBezTo>
                  <a:lnTo>
                    <a:pt x="349" y="63"/>
                  </a:lnTo>
                  <a:cubicBezTo>
                    <a:pt x="349" y="21"/>
                    <a:pt x="306" y="0"/>
                    <a:pt x="262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99;p64">
              <a:extLst>
                <a:ext uri="{FF2B5EF4-FFF2-40B4-BE49-F238E27FC236}">
                  <a16:creationId xmlns:a16="http://schemas.microsoft.com/office/drawing/2014/main" id="{1C46A494-03F1-36AB-AE5E-129B445F116F}"/>
                </a:ext>
              </a:extLst>
            </p:cNvPr>
            <p:cNvSpPr/>
            <p:nvPr/>
          </p:nvSpPr>
          <p:spPr>
            <a:xfrm>
              <a:off x="-3075900" y="1728300"/>
              <a:ext cx="616200" cy="614125"/>
            </a:xfrm>
            <a:custGeom>
              <a:avLst/>
              <a:gdLst/>
              <a:ahLst/>
              <a:cxnLst/>
              <a:rect l="l" t="t" r="r" b="b"/>
              <a:pathLst>
                <a:path w="24648" h="24565" extrusionOk="0">
                  <a:moveTo>
                    <a:pt x="12319" y="1"/>
                  </a:moveTo>
                  <a:cubicBezTo>
                    <a:pt x="1" y="1"/>
                    <a:pt x="956" y="11498"/>
                    <a:pt x="956" y="11498"/>
                  </a:cubicBezTo>
                  <a:cubicBezTo>
                    <a:pt x="865" y="17512"/>
                    <a:pt x="1304" y="24389"/>
                    <a:pt x="12362" y="24563"/>
                  </a:cubicBezTo>
                  <a:cubicBezTo>
                    <a:pt x="12435" y="24564"/>
                    <a:pt x="12506" y="24564"/>
                    <a:pt x="12577" y="24564"/>
                  </a:cubicBezTo>
                  <a:cubicBezTo>
                    <a:pt x="23431" y="24564"/>
                    <a:pt x="23686" y="17730"/>
                    <a:pt x="23776" y="11763"/>
                  </a:cubicBezTo>
                  <a:cubicBezTo>
                    <a:pt x="23776" y="11763"/>
                    <a:pt x="24647" y="175"/>
                    <a:pt x="12453" y="1"/>
                  </a:cubicBezTo>
                  <a:cubicBezTo>
                    <a:pt x="12408" y="1"/>
                    <a:pt x="12364" y="1"/>
                    <a:pt x="12319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600;p64">
              <a:extLst>
                <a:ext uri="{FF2B5EF4-FFF2-40B4-BE49-F238E27FC236}">
                  <a16:creationId xmlns:a16="http://schemas.microsoft.com/office/drawing/2014/main" id="{22C53BBE-001B-16AB-15FC-16895630AA67}"/>
                </a:ext>
              </a:extLst>
            </p:cNvPr>
            <p:cNvSpPr/>
            <p:nvPr/>
          </p:nvSpPr>
          <p:spPr>
            <a:xfrm>
              <a:off x="-2642650" y="2083325"/>
              <a:ext cx="115350" cy="113275"/>
            </a:xfrm>
            <a:custGeom>
              <a:avLst/>
              <a:gdLst/>
              <a:ahLst/>
              <a:cxnLst/>
              <a:rect l="l" t="t" r="r" b="b"/>
              <a:pathLst>
                <a:path w="4614" h="4531" extrusionOk="0">
                  <a:moveTo>
                    <a:pt x="2349" y="1"/>
                  </a:moveTo>
                  <a:cubicBezTo>
                    <a:pt x="1130" y="1"/>
                    <a:pt x="84" y="956"/>
                    <a:pt x="84" y="2266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568" y="4530"/>
                    <a:pt x="4530" y="3485"/>
                    <a:pt x="4530" y="2266"/>
                  </a:cubicBezTo>
                  <a:cubicBezTo>
                    <a:pt x="4614" y="1046"/>
                    <a:pt x="3568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601;p64">
              <a:extLst>
                <a:ext uri="{FF2B5EF4-FFF2-40B4-BE49-F238E27FC236}">
                  <a16:creationId xmlns:a16="http://schemas.microsoft.com/office/drawing/2014/main" id="{712DD280-A494-41AB-C648-39BAAA247596}"/>
                </a:ext>
              </a:extLst>
            </p:cNvPr>
            <p:cNvSpPr/>
            <p:nvPr/>
          </p:nvSpPr>
          <p:spPr>
            <a:xfrm>
              <a:off x="-3008475" y="2078975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1"/>
                  </a:moveTo>
                  <a:cubicBezTo>
                    <a:pt x="1046" y="1"/>
                    <a:pt x="1" y="955"/>
                    <a:pt x="1" y="2265"/>
                  </a:cubicBezTo>
                  <a:cubicBezTo>
                    <a:pt x="1" y="3485"/>
                    <a:pt x="1046" y="4530"/>
                    <a:pt x="2265" y="4530"/>
                  </a:cubicBezTo>
                  <a:cubicBezTo>
                    <a:pt x="3485" y="4530"/>
                    <a:pt x="4530" y="3568"/>
                    <a:pt x="4530" y="2265"/>
                  </a:cubicBezTo>
                  <a:cubicBezTo>
                    <a:pt x="4530" y="1046"/>
                    <a:pt x="3568" y="1"/>
                    <a:pt x="226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602;p64">
              <a:extLst>
                <a:ext uri="{FF2B5EF4-FFF2-40B4-BE49-F238E27FC236}">
                  <a16:creationId xmlns:a16="http://schemas.microsoft.com/office/drawing/2014/main" id="{C5BB414A-E956-7004-BB5D-E215A8F3B56D}"/>
                </a:ext>
              </a:extLst>
            </p:cNvPr>
            <p:cNvSpPr/>
            <p:nvPr/>
          </p:nvSpPr>
          <p:spPr>
            <a:xfrm>
              <a:off x="-2877825" y="2136125"/>
              <a:ext cx="215525" cy="69175"/>
            </a:xfrm>
            <a:custGeom>
              <a:avLst/>
              <a:gdLst/>
              <a:ahLst/>
              <a:cxnLst/>
              <a:rect l="l" t="t" r="r" b="b"/>
              <a:pathLst>
                <a:path w="8621" h="2767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237"/>
                  </a:cubicBezTo>
                  <a:cubicBezTo>
                    <a:pt x="84" y="328"/>
                    <a:pt x="523" y="934"/>
                    <a:pt x="1394" y="1547"/>
                  </a:cubicBezTo>
                  <a:cubicBezTo>
                    <a:pt x="1743" y="1805"/>
                    <a:pt x="2265" y="2153"/>
                    <a:pt x="2788" y="2418"/>
                  </a:cubicBezTo>
                  <a:cubicBezTo>
                    <a:pt x="3311" y="2592"/>
                    <a:pt x="3917" y="2767"/>
                    <a:pt x="4530" y="2767"/>
                  </a:cubicBezTo>
                  <a:cubicBezTo>
                    <a:pt x="5833" y="2767"/>
                    <a:pt x="6795" y="2244"/>
                    <a:pt x="7492" y="1721"/>
                  </a:cubicBezTo>
                  <a:cubicBezTo>
                    <a:pt x="8188" y="1108"/>
                    <a:pt x="8537" y="586"/>
                    <a:pt x="8537" y="586"/>
                  </a:cubicBezTo>
                  <a:cubicBezTo>
                    <a:pt x="8620" y="502"/>
                    <a:pt x="8537" y="411"/>
                    <a:pt x="8446" y="328"/>
                  </a:cubicBezTo>
                  <a:cubicBezTo>
                    <a:pt x="8363" y="328"/>
                    <a:pt x="8272" y="328"/>
                    <a:pt x="8272" y="411"/>
                  </a:cubicBezTo>
                  <a:cubicBezTo>
                    <a:pt x="8188" y="411"/>
                    <a:pt x="7840" y="934"/>
                    <a:pt x="7227" y="1457"/>
                  </a:cubicBezTo>
                  <a:cubicBezTo>
                    <a:pt x="6620" y="1979"/>
                    <a:pt x="5659" y="2418"/>
                    <a:pt x="4530" y="2418"/>
                  </a:cubicBezTo>
                  <a:cubicBezTo>
                    <a:pt x="3917" y="2418"/>
                    <a:pt x="3394" y="2328"/>
                    <a:pt x="2872" y="2070"/>
                  </a:cubicBezTo>
                  <a:cubicBezTo>
                    <a:pt x="2175" y="1721"/>
                    <a:pt x="1478" y="1199"/>
                    <a:pt x="1046" y="850"/>
                  </a:cubicBezTo>
                  <a:cubicBezTo>
                    <a:pt x="872" y="586"/>
                    <a:pt x="607" y="411"/>
                    <a:pt x="523" y="328"/>
                  </a:cubicBezTo>
                  <a:cubicBezTo>
                    <a:pt x="433" y="237"/>
                    <a:pt x="433" y="154"/>
                    <a:pt x="349" y="154"/>
                  </a:cubicBez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603;p64">
              <a:extLst>
                <a:ext uri="{FF2B5EF4-FFF2-40B4-BE49-F238E27FC236}">
                  <a16:creationId xmlns:a16="http://schemas.microsoft.com/office/drawing/2014/main" id="{54783590-5E4F-2D26-8AE6-1CAE513541F5}"/>
                </a:ext>
              </a:extLst>
            </p:cNvPr>
            <p:cNvSpPr/>
            <p:nvPr/>
          </p:nvSpPr>
          <p:spPr>
            <a:xfrm>
              <a:off x="-2792975" y="2068000"/>
              <a:ext cx="37125" cy="64825"/>
            </a:xfrm>
            <a:custGeom>
              <a:avLst/>
              <a:gdLst/>
              <a:ahLst/>
              <a:cxnLst/>
              <a:rect l="l" t="t" r="r" b="b"/>
              <a:pathLst>
                <a:path w="1485" h="2593" extrusionOk="0">
                  <a:moveTo>
                    <a:pt x="1136" y="1"/>
                  </a:moveTo>
                  <a:lnTo>
                    <a:pt x="91" y="1220"/>
                  </a:lnTo>
                  <a:cubicBezTo>
                    <a:pt x="0" y="1311"/>
                    <a:pt x="0" y="1394"/>
                    <a:pt x="91" y="1485"/>
                  </a:cubicBezTo>
                  <a:lnTo>
                    <a:pt x="1136" y="2530"/>
                  </a:lnTo>
                  <a:cubicBezTo>
                    <a:pt x="1178" y="2572"/>
                    <a:pt x="1242" y="2593"/>
                    <a:pt x="1296" y="2593"/>
                  </a:cubicBezTo>
                  <a:cubicBezTo>
                    <a:pt x="1350" y="2593"/>
                    <a:pt x="1394" y="2572"/>
                    <a:pt x="1394" y="2530"/>
                  </a:cubicBezTo>
                  <a:cubicBezTo>
                    <a:pt x="1484" y="2440"/>
                    <a:pt x="1484" y="2356"/>
                    <a:pt x="1394" y="2265"/>
                  </a:cubicBezTo>
                  <a:lnTo>
                    <a:pt x="439" y="1311"/>
                  </a:lnTo>
                  <a:lnTo>
                    <a:pt x="1394" y="266"/>
                  </a:lnTo>
                  <a:cubicBezTo>
                    <a:pt x="1484" y="175"/>
                    <a:pt x="1484" y="91"/>
                    <a:pt x="1394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604;p64">
              <a:extLst>
                <a:ext uri="{FF2B5EF4-FFF2-40B4-BE49-F238E27FC236}">
                  <a16:creationId xmlns:a16="http://schemas.microsoft.com/office/drawing/2014/main" id="{AF651086-ED3A-89AA-7695-A4AA0430D23F}"/>
                </a:ext>
              </a:extLst>
            </p:cNvPr>
            <p:cNvSpPr/>
            <p:nvPr/>
          </p:nvSpPr>
          <p:spPr>
            <a:xfrm>
              <a:off x="-2721025" y="203107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781" y="0"/>
                  </a:moveTo>
                  <a:cubicBezTo>
                    <a:pt x="432" y="0"/>
                    <a:pt x="84" y="607"/>
                    <a:pt x="84" y="1304"/>
                  </a:cubicBezTo>
                  <a:cubicBezTo>
                    <a:pt x="0" y="2000"/>
                    <a:pt x="348" y="2614"/>
                    <a:pt x="781" y="2614"/>
                  </a:cubicBezTo>
                  <a:cubicBezTo>
                    <a:pt x="1129" y="2614"/>
                    <a:pt x="1477" y="2000"/>
                    <a:pt x="1477" y="1304"/>
                  </a:cubicBezTo>
                  <a:cubicBezTo>
                    <a:pt x="1477" y="607"/>
                    <a:pt x="1220" y="0"/>
                    <a:pt x="78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605;p64">
              <a:extLst>
                <a:ext uri="{FF2B5EF4-FFF2-40B4-BE49-F238E27FC236}">
                  <a16:creationId xmlns:a16="http://schemas.microsoft.com/office/drawing/2014/main" id="{718A9AAD-8E60-0829-A170-AB83C050E951}"/>
                </a:ext>
              </a:extLst>
            </p:cNvPr>
            <p:cNvSpPr/>
            <p:nvPr/>
          </p:nvSpPr>
          <p:spPr>
            <a:xfrm>
              <a:off x="-2845250" y="2026725"/>
              <a:ext cx="37125" cy="65550"/>
            </a:xfrm>
            <a:custGeom>
              <a:avLst/>
              <a:gdLst/>
              <a:ahLst/>
              <a:cxnLst/>
              <a:rect l="l" t="t" r="r" b="b"/>
              <a:pathLst>
                <a:path w="1485" h="2622" extrusionOk="0">
                  <a:moveTo>
                    <a:pt x="698" y="0"/>
                  </a:moveTo>
                  <a:cubicBezTo>
                    <a:pt x="349" y="0"/>
                    <a:pt x="1" y="607"/>
                    <a:pt x="1" y="1303"/>
                  </a:cubicBezTo>
                  <a:cubicBezTo>
                    <a:pt x="1" y="2091"/>
                    <a:pt x="266" y="2613"/>
                    <a:pt x="698" y="2613"/>
                  </a:cubicBezTo>
                  <a:cubicBezTo>
                    <a:pt x="725" y="2619"/>
                    <a:pt x="752" y="2621"/>
                    <a:pt x="778" y="2621"/>
                  </a:cubicBezTo>
                  <a:cubicBezTo>
                    <a:pt x="1168" y="2621"/>
                    <a:pt x="1394" y="2047"/>
                    <a:pt x="1394" y="1394"/>
                  </a:cubicBezTo>
                  <a:cubicBezTo>
                    <a:pt x="1485" y="607"/>
                    <a:pt x="1137" y="0"/>
                    <a:pt x="6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6;p64">
              <a:extLst>
                <a:ext uri="{FF2B5EF4-FFF2-40B4-BE49-F238E27FC236}">
                  <a16:creationId xmlns:a16="http://schemas.microsoft.com/office/drawing/2014/main" id="{8215B1C6-84EC-0156-25A2-48E986D3CAAC}"/>
                </a:ext>
              </a:extLst>
            </p:cNvPr>
            <p:cNvSpPr/>
            <p:nvPr/>
          </p:nvSpPr>
          <p:spPr>
            <a:xfrm>
              <a:off x="-2888800" y="1980900"/>
              <a:ext cx="80675" cy="52300"/>
            </a:xfrm>
            <a:custGeom>
              <a:avLst/>
              <a:gdLst/>
              <a:ahLst/>
              <a:cxnLst/>
              <a:rect l="l" t="t" r="r" b="b"/>
              <a:pathLst>
                <a:path w="3227" h="2092" extrusionOk="0">
                  <a:moveTo>
                    <a:pt x="2530" y="1"/>
                  </a:moveTo>
                  <a:cubicBezTo>
                    <a:pt x="2182" y="1"/>
                    <a:pt x="1743" y="91"/>
                    <a:pt x="1311" y="349"/>
                  </a:cubicBezTo>
                  <a:cubicBezTo>
                    <a:pt x="872" y="614"/>
                    <a:pt x="440" y="1046"/>
                    <a:pt x="91" y="1833"/>
                  </a:cubicBezTo>
                  <a:cubicBezTo>
                    <a:pt x="1" y="1917"/>
                    <a:pt x="91" y="2007"/>
                    <a:pt x="175" y="2091"/>
                  </a:cubicBezTo>
                  <a:cubicBezTo>
                    <a:pt x="266" y="2091"/>
                    <a:pt x="349" y="2091"/>
                    <a:pt x="440" y="2007"/>
                  </a:cubicBezTo>
                  <a:cubicBezTo>
                    <a:pt x="698" y="1311"/>
                    <a:pt x="1137" y="872"/>
                    <a:pt x="1485" y="697"/>
                  </a:cubicBezTo>
                  <a:cubicBezTo>
                    <a:pt x="1917" y="440"/>
                    <a:pt x="2265" y="349"/>
                    <a:pt x="2530" y="349"/>
                  </a:cubicBezTo>
                  <a:cubicBezTo>
                    <a:pt x="2704" y="349"/>
                    <a:pt x="2788" y="440"/>
                    <a:pt x="2879" y="440"/>
                  </a:cubicBezTo>
                  <a:lnTo>
                    <a:pt x="2962" y="440"/>
                  </a:lnTo>
                  <a:cubicBezTo>
                    <a:pt x="3053" y="440"/>
                    <a:pt x="3136" y="440"/>
                    <a:pt x="3227" y="349"/>
                  </a:cubicBezTo>
                  <a:cubicBezTo>
                    <a:pt x="3227" y="265"/>
                    <a:pt x="3136" y="175"/>
                    <a:pt x="3053" y="91"/>
                  </a:cubicBezTo>
                  <a:cubicBezTo>
                    <a:pt x="3053" y="91"/>
                    <a:pt x="2879" y="1"/>
                    <a:pt x="253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07;p64">
              <a:extLst>
                <a:ext uri="{FF2B5EF4-FFF2-40B4-BE49-F238E27FC236}">
                  <a16:creationId xmlns:a16="http://schemas.microsoft.com/office/drawing/2014/main" id="{39BC60D4-8A9E-6078-5445-4B6428AD5E10}"/>
                </a:ext>
              </a:extLst>
            </p:cNvPr>
            <p:cNvSpPr/>
            <p:nvPr/>
          </p:nvSpPr>
          <p:spPr>
            <a:xfrm>
              <a:off x="-2736375" y="1978825"/>
              <a:ext cx="76325" cy="46600"/>
            </a:xfrm>
            <a:custGeom>
              <a:avLst/>
              <a:gdLst/>
              <a:ahLst/>
              <a:cxnLst/>
              <a:rect l="l" t="t" r="r" b="b"/>
              <a:pathLst>
                <a:path w="3053" h="1864" extrusionOk="0">
                  <a:moveTo>
                    <a:pt x="698" y="0"/>
                  </a:moveTo>
                  <a:cubicBezTo>
                    <a:pt x="349" y="0"/>
                    <a:pt x="175" y="84"/>
                    <a:pt x="175" y="84"/>
                  </a:cubicBezTo>
                  <a:cubicBezTo>
                    <a:pt x="91" y="84"/>
                    <a:pt x="1" y="174"/>
                    <a:pt x="1" y="258"/>
                  </a:cubicBezTo>
                  <a:cubicBezTo>
                    <a:pt x="91" y="348"/>
                    <a:pt x="175" y="432"/>
                    <a:pt x="266" y="432"/>
                  </a:cubicBezTo>
                  <a:cubicBezTo>
                    <a:pt x="266" y="432"/>
                    <a:pt x="440" y="348"/>
                    <a:pt x="698" y="348"/>
                  </a:cubicBezTo>
                  <a:cubicBezTo>
                    <a:pt x="962" y="348"/>
                    <a:pt x="1395" y="432"/>
                    <a:pt x="1834" y="606"/>
                  </a:cubicBezTo>
                  <a:cubicBezTo>
                    <a:pt x="2008" y="697"/>
                    <a:pt x="2182" y="871"/>
                    <a:pt x="2356" y="1045"/>
                  </a:cubicBezTo>
                  <a:cubicBezTo>
                    <a:pt x="2530" y="1219"/>
                    <a:pt x="2614" y="1394"/>
                    <a:pt x="2705" y="1742"/>
                  </a:cubicBezTo>
                  <a:cubicBezTo>
                    <a:pt x="2705" y="1801"/>
                    <a:pt x="2791" y="1863"/>
                    <a:pt x="2871" y="1863"/>
                  </a:cubicBezTo>
                  <a:cubicBezTo>
                    <a:pt x="2905" y="1863"/>
                    <a:pt x="2938" y="1852"/>
                    <a:pt x="2962" y="1826"/>
                  </a:cubicBezTo>
                  <a:cubicBezTo>
                    <a:pt x="3053" y="1826"/>
                    <a:pt x="3053" y="1742"/>
                    <a:pt x="3053" y="1652"/>
                  </a:cubicBezTo>
                  <a:cubicBezTo>
                    <a:pt x="2962" y="1303"/>
                    <a:pt x="2788" y="1045"/>
                    <a:pt x="2614" y="780"/>
                  </a:cubicBezTo>
                  <a:cubicBezTo>
                    <a:pt x="2356" y="432"/>
                    <a:pt x="2008" y="258"/>
                    <a:pt x="1659" y="174"/>
                  </a:cubicBezTo>
                  <a:cubicBezTo>
                    <a:pt x="1311" y="84"/>
                    <a:pt x="962" y="0"/>
                    <a:pt x="698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08;p64">
              <a:extLst>
                <a:ext uri="{FF2B5EF4-FFF2-40B4-BE49-F238E27FC236}">
                  <a16:creationId xmlns:a16="http://schemas.microsoft.com/office/drawing/2014/main" id="{0021DBDC-063B-EA9B-F2E8-201482411C03}"/>
                </a:ext>
              </a:extLst>
            </p:cNvPr>
            <p:cNvSpPr/>
            <p:nvPr/>
          </p:nvSpPr>
          <p:spPr>
            <a:xfrm>
              <a:off x="-2928000" y="1384250"/>
              <a:ext cx="331025" cy="337650"/>
            </a:xfrm>
            <a:custGeom>
              <a:avLst/>
              <a:gdLst/>
              <a:ahLst/>
              <a:cxnLst/>
              <a:rect l="l" t="t" r="r" b="b"/>
              <a:pathLst>
                <a:path w="13241" h="13506" extrusionOk="0">
                  <a:moveTo>
                    <a:pt x="6760" y="0"/>
                  </a:moveTo>
                  <a:cubicBezTo>
                    <a:pt x="4976" y="0"/>
                    <a:pt x="5492" y="6885"/>
                    <a:pt x="5492" y="6885"/>
                  </a:cubicBezTo>
                  <a:cubicBezTo>
                    <a:pt x="5492" y="6885"/>
                    <a:pt x="4294" y="2007"/>
                    <a:pt x="2916" y="2007"/>
                  </a:cubicBezTo>
                  <a:cubicBezTo>
                    <a:pt x="2904" y="2007"/>
                    <a:pt x="2891" y="2007"/>
                    <a:pt x="2879" y="2008"/>
                  </a:cubicBezTo>
                  <a:cubicBezTo>
                    <a:pt x="1485" y="2091"/>
                    <a:pt x="4098" y="9060"/>
                    <a:pt x="4098" y="9060"/>
                  </a:cubicBezTo>
                  <a:cubicBezTo>
                    <a:pt x="4098" y="9060"/>
                    <a:pt x="2256" y="7053"/>
                    <a:pt x="1209" y="7053"/>
                  </a:cubicBezTo>
                  <a:cubicBezTo>
                    <a:pt x="947" y="7053"/>
                    <a:pt x="735" y="7178"/>
                    <a:pt x="614" y="7492"/>
                  </a:cubicBezTo>
                  <a:cubicBezTo>
                    <a:pt x="1" y="9060"/>
                    <a:pt x="4879" y="13505"/>
                    <a:pt x="4879" y="13505"/>
                  </a:cubicBezTo>
                  <a:lnTo>
                    <a:pt x="8363" y="13505"/>
                  </a:lnTo>
                  <a:cubicBezTo>
                    <a:pt x="8363" y="13505"/>
                    <a:pt x="12892" y="9847"/>
                    <a:pt x="12286" y="8537"/>
                  </a:cubicBezTo>
                  <a:cubicBezTo>
                    <a:pt x="12124" y="8194"/>
                    <a:pt x="11879" y="8068"/>
                    <a:pt x="11606" y="8068"/>
                  </a:cubicBezTo>
                  <a:cubicBezTo>
                    <a:pt x="10839" y="8068"/>
                    <a:pt x="9847" y="9060"/>
                    <a:pt x="9847" y="9060"/>
                  </a:cubicBezTo>
                  <a:cubicBezTo>
                    <a:pt x="9847" y="9060"/>
                    <a:pt x="13240" y="4530"/>
                    <a:pt x="11937" y="3576"/>
                  </a:cubicBezTo>
                  <a:cubicBezTo>
                    <a:pt x="11802" y="3476"/>
                    <a:pt x="11653" y="3432"/>
                    <a:pt x="11495" y="3432"/>
                  </a:cubicBezTo>
                  <a:cubicBezTo>
                    <a:pt x="10116" y="3432"/>
                    <a:pt x="8014" y="6795"/>
                    <a:pt x="8014" y="6795"/>
                  </a:cubicBezTo>
                  <a:cubicBezTo>
                    <a:pt x="8014" y="6795"/>
                    <a:pt x="8537" y="175"/>
                    <a:pt x="6795" y="1"/>
                  </a:cubicBezTo>
                  <a:cubicBezTo>
                    <a:pt x="6783" y="0"/>
                    <a:pt x="6771" y="0"/>
                    <a:pt x="6760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09;p64">
              <a:extLst>
                <a:ext uri="{FF2B5EF4-FFF2-40B4-BE49-F238E27FC236}">
                  <a16:creationId xmlns:a16="http://schemas.microsoft.com/office/drawing/2014/main" id="{A1364FCD-0F12-E962-88F9-7230C7D0C213}"/>
                </a:ext>
              </a:extLst>
            </p:cNvPr>
            <p:cNvSpPr/>
            <p:nvPr/>
          </p:nvSpPr>
          <p:spPr>
            <a:xfrm>
              <a:off x="-3080425" y="1595825"/>
              <a:ext cx="583975" cy="184900"/>
            </a:xfrm>
            <a:custGeom>
              <a:avLst/>
              <a:gdLst/>
              <a:ahLst/>
              <a:cxnLst/>
              <a:rect l="l" t="t" r="r" b="b"/>
              <a:pathLst>
                <a:path w="23359" h="7396" extrusionOk="0">
                  <a:moveTo>
                    <a:pt x="3595" y="0"/>
                  </a:moveTo>
                  <a:cubicBezTo>
                    <a:pt x="2434" y="0"/>
                    <a:pt x="3311" y="2778"/>
                    <a:pt x="3311" y="2778"/>
                  </a:cubicBezTo>
                  <a:cubicBezTo>
                    <a:pt x="1" y="3906"/>
                    <a:pt x="523" y="6087"/>
                    <a:pt x="1743" y="6171"/>
                  </a:cubicBezTo>
                  <a:cubicBezTo>
                    <a:pt x="2879" y="6171"/>
                    <a:pt x="4969" y="4345"/>
                    <a:pt x="4969" y="4345"/>
                  </a:cubicBezTo>
                  <a:lnTo>
                    <a:pt x="19512" y="4868"/>
                  </a:lnTo>
                  <a:cubicBezTo>
                    <a:pt x="19512" y="4868"/>
                    <a:pt x="20731" y="7042"/>
                    <a:pt x="21776" y="7307"/>
                  </a:cubicBezTo>
                  <a:cubicBezTo>
                    <a:pt x="21942" y="7367"/>
                    <a:pt x="22101" y="7396"/>
                    <a:pt x="22247" y="7396"/>
                  </a:cubicBezTo>
                  <a:cubicBezTo>
                    <a:pt x="22945" y="7396"/>
                    <a:pt x="23359" y="6732"/>
                    <a:pt x="22996" y="5648"/>
                  </a:cubicBezTo>
                  <a:cubicBezTo>
                    <a:pt x="22647" y="4255"/>
                    <a:pt x="20996" y="4255"/>
                    <a:pt x="20996" y="4255"/>
                  </a:cubicBezTo>
                  <a:cubicBezTo>
                    <a:pt x="20996" y="4255"/>
                    <a:pt x="21693" y="4081"/>
                    <a:pt x="22389" y="3300"/>
                  </a:cubicBezTo>
                  <a:cubicBezTo>
                    <a:pt x="23170" y="2603"/>
                    <a:pt x="22647" y="771"/>
                    <a:pt x="21867" y="339"/>
                  </a:cubicBezTo>
                  <a:cubicBezTo>
                    <a:pt x="21802" y="306"/>
                    <a:pt x="21731" y="291"/>
                    <a:pt x="21656" y="291"/>
                  </a:cubicBezTo>
                  <a:cubicBezTo>
                    <a:pt x="20732" y="291"/>
                    <a:pt x="19163" y="2616"/>
                    <a:pt x="19163" y="2778"/>
                  </a:cubicBezTo>
                  <a:lnTo>
                    <a:pt x="5575" y="2339"/>
                  </a:lnTo>
                  <a:cubicBezTo>
                    <a:pt x="5575" y="2339"/>
                    <a:pt x="6188" y="1035"/>
                    <a:pt x="4182" y="164"/>
                  </a:cubicBezTo>
                  <a:cubicBezTo>
                    <a:pt x="3945" y="50"/>
                    <a:pt x="3751" y="0"/>
                    <a:pt x="35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10;p64">
              <a:extLst>
                <a:ext uri="{FF2B5EF4-FFF2-40B4-BE49-F238E27FC236}">
                  <a16:creationId xmlns:a16="http://schemas.microsoft.com/office/drawing/2014/main" id="{5694AA93-AC72-ED6A-DBDB-604EC5665DA7}"/>
                </a:ext>
              </a:extLst>
            </p:cNvPr>
            <p:cNvSpPr/>
            <p:nvPr/>
          </p:nvSpPr>
          <p:spPr>
            <a:xfrm>
              <a:off x="-3178325" y="1697825"/>
              <a:ext cx="755550" cy="397900"/>
            </a:xfrm>
            <a:custGeom>
              <a:avLst/>
              <a:gdLst/>
              <a:ahLst/>
              <a:cxnLst/>
              <a:rect l="l" t="t" r="r" b="b"/>
              <a:pathLst>
                <a:path w="30222" h="15916" extrusionOk="0">
                  <a:moveTo>
                    <a:pt x="16550" y="1"/>
                  </a:moveTo>
                  <a:cubicBezTo>
                    <a:pt x="15763" y="1"/>
                    <a:pt x="14982" y="1"/>
                    <a:pt x="14285" y="91"/>
                  </a:cubicBezTo>
                  <a:cubicBezTo>
                    <a:pt x="9666" y="349"/>
                    <a:pt x="1" y="1568"/>
                    <a:pt x="4439" y="5575"/>
                  </a:cubicBezTo>
                  <a:cubicBezTo>
                    <a:pt x="4439" y="5575"/>
                    <a:pt x="781" y="9846"/>
                    <a:pt x="1917" y="10801"/>
                  </a:cubicBezTo>
                  <a:cubicBezTo>
                    <a:pt x="2145" y="10972"/>
                    <a:pt x="2418" y="11041"/>
                    <a:pt x="2708" y="11041"/>
                  </a:cubicBezTo>
                  <a:cubicBezTo>
                    <a:pt x="3305" y="11041"/>
                    <a:pt x="3970" y="10748"/>
                    <a:pt x="4439" y="10453"/>
                  </a:cubicBezTo>
                  <a:lnTo>
                    <a:pt x="4439" y="10453"/>
                  </a:lnTo>
                  <a:cubicBezTo>
                    <a:pt x="4356" y="11937"/>
                    <a:pt x="4530" y="13330"/>
                    <a:pt x="4614" y="14634"/>
                  </a:cubicBezTo>
                  <a:cubicBezTo>
                    <a:pt x="4614" y="14634"/>
                    <a:pt x="4794" y="15766"/>
                    <a:pt x="5447" y="15766"/>
                  </a:cubicBezTo>
                  <a:cubicBezTo>
                    <a:pt x="5584" y="15766"/>
                    <a:pt x="5742" y="15716"/>
                    <a:pt x="5924" y="15595"/>
                  </a:cubicBezTo>
                  <a:cubicBezTo>
                    <a:pt x="6969" y="14808"/>
                    <a:pt x="8362" y="9059"/>
                    <a:pt x="8362" y="9059"/>
                  </a:cubicBezTo>
                  <a:cubicBezTo>
                    <a:pt x="8362" y="9059"/>
                    <a:pt x="9085" y="10174"/>
                    <a:pt x="9955" y="10174"/>
                  </a:cubicBezTo>
                  <a:cubicBezTo>
                    <a:pt x="10173" y="10174"/>
                    <a:pt x="10400" y="10104"/>
                    <a:pt x="10627" y="9930"/>
                  </a:cubicBezTo>
                  <a:cubicBezTo>
                    <a:pt x="11756" y="9059"/>
                    <a:pt x="12104" y="8362"/>
                    <a:pt x="12104" y="8362"/>
                  </a:cubicBezTo>
                  <a:cubicBezTo>
                    <a:pt x="12104" y="8362"/>
                    <a:pt x="13176" y="9659"/>
                    <a:pt x="14360" y="9659"/>
                  </a:cubicBezTo>
                  <a:cubicBezTo>
                    <a:pt x="14830" y="9659"/>
                    <a:pt x="15317" y="9455"/>
                    <a:pt x="15763" y="8885"/>
                  </a:cubicBezTo>
                  <a:cubicBezTo>
                    <a:pt x="15763" y="8885"/>
                    <a:pt x="16704" y="9936"/>
                    <a:pt x="17724" y="9936"/>
                  </a:cubicBezTo>
                  <a:cubicBezTo>
                    <a:pt x="18286" y="9936"/>
                    <a:pt x="18872" y="9617"/>
                    <a:pt x="19337" y="8627"/>
                  </a:cubicBezTo>
                  <a:cubicBezTo>
                    <a:pt x="19337" y="8627"/>
                    <a:pt x="19884" y="9976"/>
                    <a:pt x="20744" y="9976"/>
                  </a:cubicBezTo>
                  <a:cubicBezTo>
                    <a:pt x="21120" y="9976"/>
                    <a:pt x="21557" y="9718"/>
                    <a:pt x="22034" y="8975"/>
                  </a:cubicBezTo>
                  <a:cubicBezTo>
                    <a:pt x="22034" y="8975"/>
                    <a:pt x="22472" y="10007"/>
                    <a:pt x="23185" y="10007"/>
                  </a:cubicBezTo>
                  <a:cubicBezTo>
                    <a:pt x="23529" y="10007"/>
                    <a:pt x="23936" y="9768"/>
                    <a:pt x="24389" y="9059"/>
                  </a:cubicBezTo>
                  <a:cubicBezTo>
                    <a:pt x="24389" y="9059"/>
                    <a:pt x="25036" y="15916"/>
                    <a:pt x="26776" y="15916"/>
                  </a:cubicBezTo>
                  <a:cubicBezTo>
                    <a:pt x="27055" y="15916"/>
                    <a:pt x="27362" y="15740"/>
                    <a:pt x="27699" y="15330"/>
                  </a:cubicBezTo>
                  <a:cubicBezTo>
                    <a:pt x="30222" y="12459"/>
                    <a:pt x="29002" y="1"/>
                    <a:pt x="16550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5" name="Google Shape;1175;p54">
            <a:extLst>
              <a:ext uri="{FF2B5EF4-FFF2-40B4-BE49-F238E27FC236}">
                <a16:creationId xmlns:a16="http://schemas.microsoft.com/office/drawing/2014/main" id="{833A997B-3664-A695-8BE9-4B5E916A9258}"/>
              </a:ext>
            </a:extLst>
          </p:cNvPr>
          <p:cNvGrpSpPr/>
          <p:nvPr/>
        </p:nvGrpSpPr>
        <p:grpSpPr>
          <a:xfrm>
            <a:off x="9384425" y="4577736"/>
            <a:ext cx="375462" cy="858555"/>
            <a:chOff x="1087100" y="2300825"/>
            <a:chExt cx="799925" cy="1350100"/>
          </a:xfrm>
        </p:grpSpPr>
        <p:sp>
          <p:nvSpPr>
            <p:cNvPr id="166" name="Google Shape;1176;p54">
              <a:extLst>
                <a:ext uri="{FF2B5EF4-FFF2-40B4-BE49-F238E27FC236}">
                  <a16:creationId xmlns:a16="http://schemas.microsoft.com/office/drawing/2014/main" id="{83FCF562-00DD-82DA-D477-82AA315700C3}"/>
                </a:ext>
              </a:extLst>
            </p:cNvPr>
            <p:cNvSpPr/>
            <p:nvPr/>
          </p:nvSpPr>
          <p:spPr>
            <a:xfrm>
              <a:off x="1198500" y="3561525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0" y="788"/>
                    <a:pt x="0" y="1833"/>
                  </a:cubicBezTo>
                  <a:cubicBezTo>
                    <a:pt x="0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177;p54">
              <a:extLst>
                <a:ext uri="{FF2B5EF4-FFF2-40B4-BE49-F238E27FC236}">
                  <a16:creationId xmlns:a16="http://schemas.microsoft.com/office/drawing/2014/main" id="{33FAF59B-AA4B-E9A6-BBBA-4A1BCC444A71}"/>
                </a:ext>
              </a:extLst>
            </p:cNvPr>
            <p:cNvSpPr/>
            <p:nvPr/>
          </p:nvSpPr>
          <p:spPr>
            <a:xfrm>
              <a:off x="1355275" y="3070075"/>
              <a:ext cx="128425" cy="110675"/>
            </a:xfrm>
            <a:custGeom>
              <a:avLst/>
              <a:gdLst/>
              <a:ahLst/>
              <a:cxnLst/>
              <a:rect l="l" t="t" r="r" b="b"/>
              <a:pathLst>
                <a:path w="5137" h="4427" extrusionOk="0">
                  <a:moveTo>
                    <a:pt x="3959" y="0"/>
                  </a:moveTo>
                  <a:cubicBezTo>
                    <a:pt x="3828" y="0"/>
                    <a:pt x="3695" y="22"/>
                    <a:pt x="3568" y="64"/>
                  </a:cubicBezTo>
                  <a:cubicBezTo>
                    <a:pt x="3394" y="148"/>
                    <a:pt x="433" y="2587"/>
                    <a:pt x="433" y="2587"/>
                  </a:cubicBezTo>
                  <a:cubicBezTo>
                    <a:pt x="84" y="2935"/>
                    <a:pt x="1" y="3458"/>
                    <a:pt x="175" y="3897"/>
                  </a:cubicBezTo>
                  <a:cubicBezTo>
                    <a:pt x="400" y="4234"/>
                    <a:pt x="770" y="4426"/>
                    <a:pt x="1145" y="4426"/>
                  </a:cubicBezTo>
                  <a:cubicBezTo>
                    <a:pt x="1351" y="4426"/>
                    <a:pt x="1558" y="4369"/>
                    <a:pt x="1743" y="4245"/>
                  </a:cubicBezTo>
                  <a:lnTo>
                    <a:pt x="4788" y="1806"/>
                  </a:lnTo>
                  <a:cubicBezTo>
                    <a:pt x="5053" y="1458"/>
                    <a:pt x="5136" y="1019"/>
                    <a:pt x="4962" y="670"/>
                  </a:cubicBezTo>
                  <a:cubicBezTo>
                    <a:pt x="4767" y="212"/>
                    <a:pt x="4368" y="0"/>
                    <a:pt x="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178;p54">
              <a:extLst>
                <a:ext uri="{FF2B5EF4-FFF2-40B4-BE49-F238E27FC236}">
                  <a16:creationId xmlns:a16="http://schemas.microsoft.com/office/drawing/2014/main" id="{94CC3B41-A311-3D2B-DA8B-E2FFE8015EDA}"/>
                </a:ext>
              </a:extLst>
            </p:cNvPr>
            <p:cNvSpPr/>
            <p:nvPr/>
          </p:nvSpPr>
          <p:spPr>
            <a:xfrm>
              <a:off x="1294300" y="3261025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95" y="1"/>
                  </a:moveTo>
                  <a:cubicBezTo>
                    <a:pt x="1130" y="1"/>
                    <a:pt x="1046" y="175"/>
                    <a:pt x="1046" y="265"/>
                  </a:cubicBezTo>
                  <a:cubicBezTo>
                    <a:pt x="524" y="1046"/>
                    <a:pt x="1" y="2182"/>
                    <a:pt x="1" y="2182"/>
                  </a:cubicBezTo>
                  <a:cubicBezTo>
                    <a:pt x="1" y="2265"/>
                    <a:pt x="1" y="2356"/>
                    <a:pt x="85" y="2356"/>
                  </a:cubicBezTo>
                  <a:cubicBezTo>
                    <a:pt x="85" y="2398"/>
                    <a:pt x="107" y="2418"/>
                    <a:pt x="140" y="2418"/>
                  </a:cubicBezTo>
                  <a:cubicBezTo>
                    <a:pt x="173" y="2418"/>
                    <a:pt x="217" y="2398"/>
                    <a:pt x="259" y="2356"/>
                  </a:cubicBezTo>
                  <a:lnTo>
                    <a:pt x="781" y="1568"/>
                  </a:lnTo>
                  <a:lnTo>
                    <a:pt x="349" y="2704"/>
                  </a:lnTo>
                  <a:cubicBezTo>
                    <a:pt x="349" y="2788"/>
                    <a:pt x="349" y="2788"/>
                    <a:pt x="433" y="2878"/>
                  </a:cubicBezTo>
                  <a:cubicBezTo>
                    <a:pt x="524" y="2878"/>
                    <a:pt x="524" y="2878"/>
                    <a:pt x="607" y="2788"/>
                  </a:cubicBezTo>
                  <a:lnTo>
                    <a:pt x="1130" y="1743"/>
                  </a:lnTo>
                  <a:lnTo>
                    <a:pt x="1130" y="1743"/>
                  </a:lnTo>
                  <a:lnTo>
                    <a:pt x="872" y="3053"/>
                  </a:lnTo>
                  <a:cubicBezTo>
                    <a:pt x="872" y="3136"/>
                    <a:pt x="956" y="3227"/>
                    <a:pt x="956" y="3227"/>
                  </a:cubicBezTo>
                  <a:cubicBezTo>
                    <a:pt x="1046" y="3227"/>
                    <a:pt x="1130" y="3227"/>
                    <a:pt x="1130" y="3136"/>
                  </a:cubicBezTo>
                  <a:lnTo>
                    <a:pt x="1569" y="1743"/>
                  </a:lnTo>
                  <a:lnTo>
                    <a:pt x="1569" y="2962"/>
                  </a:lnTo>
                  <a:cubicBezTo>
                    <a:pt x="1569" y="3053"/>
                    <a:pt x="1652" y="3136"/>
                    <a:pt x="1743" y="3136"/>
                  </a:cubicBezTo>
                  <a:cubicBezTo>
                    <a:pt x="1827" y="3136"/>
                    <a:pt x="1827" y="3136"/>
                    <a:pt x="1827" y="3053"/>
                  </a:cubicBezTo>
                  <a:lnTo>
                    <a:pt x="1917" y="1394"/>
                  </a:lnTo>
                  <a:cubicBezTo>
                    <a:pt x="2266" y="1568"/>
                    <a:pt x="2349" y="1659"/>
                    <a:pt x="2523" y="1743"/>
                  </a:cubicBezTo>
                  <a:cubicBezTo>
                    <a:pt x="2523" y="1743"/>
                    <a:pt x="2614" y="1743"/>
                    <a:pt x="2614" y="1659"/>
                  </a:cubicBezTo>
                  <a:cubicBezTo>
                    <a:pt x="2614" y="1485"/>
                    <a:pt x="2614" y="1311"/>
                    <a:pt x="2440" y="1220"/>
                  </a:cubicBezTo>
                  <a:lnTo>
                    <a:pt x="1743" y="349"/>
                  </a:lnTo>
                  <a:cubicBezTo>
                    <a:pt x="1743" y="175"/>
                    <a:pt x="1652" y="1"/>
                    <a:pt x="139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179;p54">
              <a:extLst>
                <a:ext uri="{FF2B5EF4-FFF2-40B4-BE49-F238E27FC236}">
                  <a16:creationId xmlns:a16="http://schemas.microsoft.com/office/drawing/2014/main" id="{AE6CB34D-70C7-7B30-FC84-7C938A693E4C}"/>
                </a:ext>
              </a:extLst>
            </p:cNvPr>
            <p:cNvSpPr/>
            <p:nvPr/>
          </p:nvSpPr>
          <p:spPr>
            <a:xfrm>
              <a:off x="1318175" y="3131275"/>
              <a:ext cx="93750" cy="145100"/>
            </a:xfrm>
            <a:custGeom>
              <a:avLst/>
              <a:gdLst/>
              <a:ahLst/>
              <a:cxnLst/>
              <a:rect l="l" t="t" r="r" b="b"/>
              <a:pathLst>
                <a:path w="3750" h="5804" extrusionOk="0">
                  <a:moveTo>
                    <a:pt x="2462" y="1"/>
                  </a:moveTo>
                  <a:cubicBezTo>
                    <a:pt x="2061" y="1"/>
                    <a:pt x="1706" y="249"/>
                    <a:pt x="1568" y="661"/>
                  </a:cubicBezTo>
                  <a:cubicBezTo>
                    <a:pt x="1046" y="1707"/>
                    <a:pt x="1" y="5539"/>
                    <a:pt x="1" y="5630"/>
                  </a:cubicBezTo>
                  <a:cubicBezTo>
                    <a:pt x="123" y="5595"/>
                    <a:pt x="239" y="5581"/>
                    <a:pt x="345" y="5581"/>
                  </a:cubicBezTo>
                  <a:cubicBezTo>
                    <a:pt x="769" y="5581"/>
                    <a:pt x="1046" y="5804"/>
                    <a:pt x="1046" y="5804"/>
                  </a:cubicBezTo>
                  <a:lnTo>
                    <a:pt x="3401" y="1532"/>
                  </a:lnTo>
                  <a:cubicBezTo>
                    <a:pt x="3749" y="926"/>
                    <a:pt x="3485" y="229"/>
                    <a:pt x="2788" y="55"/>
                  </a:cubicBezTo>
                  <a:cubicBezTo>
                    <a:pt x="2678" y="18"/>
                    <a:pt x="2568" y="1"/>
                    <a:pt x="2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180;p54">
              <a:extLst>
                <a:ext uri="{FF2B5EF4-FFF2-40B4-BE49-F238E27FC236}">
                  <a16:creationId xmlns:a16="http://schemas.microsoft.com/office/drawing/2014/main" id="{66C392CB-2526-9C61-9308-E1CE3DC977A7}"/>
                </a:ext>
              </a:extLst>
            </p:cNvPr>
            <p:cNvSpPr/>
            <p:nvPr/>
          </p:nvSpPr>
          <p:spPr>
            <a:xfrm>
              <a:off x="1422700" y="3215375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10" y="1"/>
                  </a:moveTo>
                  <a:cubicBezTo>
                    <a:pt x="523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14" y="8795"/>
                    <a:pt x="1220" y="8795"/>
                  </a:cubicBezTo>
                  <a:cubicBezTo>
                    <a:pt x="1833" y="8795"/>
                    <a:pt x="2265" y="8363"/>
                    <a:pt x="2265" y="7666"/>
                  </a:cubicBezTo>
                  <a:lnTo>
                    <a:pt x="2613" y="1130"/>
                  </a:lnTo>
                  <a:cubicBezTo>
                    <a:pt x="2613" y="259"/>
                    <a:pt x="2007" y="1"/>
                    <a:pt x="1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181;p54">
              <a:extLst>
                <a:ext uri="{FF2B5EF4-FFF2-40B4-BE49-F238E27FC236}">
                  <a16:creationId xmlns:a16="http://schemas.microsoft.com/office/drawing/2014/main" id="{0E0519A5-0642-CF19-6E52-35C635FCA600}"/>
                </a:ext>
              </a:extLst>
            </p:cNvPr>
            <p:cNvSpPr/>
            <p:nvPr/>
          </p:nvSpPr>
          <p:spPr>
            <a:xfrm>
              <a:off x="1427050" y="3378625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40" y="0"/>
                    <a:pt x="1" y="523"/>
                    <a:pt x="1" y="1136"/>
                  </a:cubicBezTo>
                  <a:lnTo>
                    <a:pt x="91" y="7839"/>
                  </a:lnTo>
                  <a:cubicBezTo>
                    <a:pt x="91" y="7839"/>
                    <a:pt x="490" y="7972"/>
                    <a:pt x="958" y="7972"/>
                  </a:cubicBezTo>
                  <a:cubicBezTo>
                    <a:pt x="1249" y="7972"/>
                    <a:pt x="1567" y="7921"/>
                    <a:pt x="1833" y="7755"/>
                  </a:cubicBezTo>
                  <a:cubicBezTo>
                    <a:pt x="1833" y="7581"/>
                    <a:pt x="2091" y="1136"/>
                    <a:pt x="2091" y="1136"/>
                  </a:cubicBezTo>
                  <a:cubicBezTo>
                    <a:pt x="2091" y="523"/>
                    <a:pt x="1659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182;p54">
              <a:extLst>
                <a:ext uri="{FF2B5EF4-FFF2-40B4-BE49-F238E27FC236}">
                  <a16:creationId xmlns:a16="http://schemas.microsoft.com/office/drawing/2014/main" id="{E3070931-86B2-9234-F928-319C0DD28DFB}"/>
                </a:ext>
              </a:extLst>
            </p:cNvPr>
            <p:cNvSpPr/>
            <p:nvPr/>
          </p:nvSpPr>
          <p:spPr>
            <a:xfrm>
              <a:off x="135527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4878" y="0"/>
                  </a:moveTo>
                  <a:cubicBezTo>
                    <a:pt x="4878" y="0"/>
                    <a:pt x="4436" y="294"/>
                    <a:pt x="3664" y="294"/>
                  </a:cubicBezTo>
                  <a:cubicBezTo>
                    <a:pt x="3407" y="294"/>
                    <a:pt x="3114" y="261"/>
                    <a:pt x="2788" y="174"/>
                  </a:cubicBezTo>
                  <a:lnTo>
                    <a:pt x="2788" y="174"/>
                  </a:lnTo>
                  <a:lnTo>
                    <a:pt x="2872" y="3045"/>
                  </a:lnTo>
                  <a:cubicBezTo>
                    <a:pt x="2872" y="3045"/>
                    <a:pt x="1" y="4181"/>
                    <a:pt x="349" y="4961"/>
                  </a:cubicBezTo>
                  <a:cubicBezTo>
                    <a:pt x="403" y="5150"/>
                    <a:pt x="612" y="5222"/>
                    <a:pt x="915" y="5222"/>
                  </a:cubicBezTo>
                  <a:cubicBezTo>
                    <a:pt x="1597" y="5222"/>
                    <a:pt x="2752" y="4854"/>
                    <a:pt x="3659" y="4613"/>
                  </a:cubicBezTo>
                  <a:cubicBezTo>
                    <a:pt x="4182" y="4439"/>
                    <a:pt x="4614" y="4439"/>
                    <a:pt x="4704" y="3916"/>
                  </a:cubicBezTo>
                  <a:lnTo>
                    <a:pt x="4704" y="2871"/>
                  </a:lnTo>
                  <a:lnTo>
                    <a:pt x="48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183;p54">
              <a:extLst>
                <a:ext uri="{FF2B5EF4-FFF2-40B4-BE49-F238E27FC236}">
                  <a16:creationId xmlns:a16="http://schemas.microsoft.com/office/drawing/2014/main" id="{E462934C-4EF7-04BB-2423-2DDA3972CD94}"/>
                </a:ext>
              </a:extLst>
            </p:cNvPr>
            <p:cNvSpPr/>
            <p:nvPr/>
          </p:nvSpPr>
          <p:spPr>
            <a:xfrm>
              <a:off x="1433675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697" y="0"/>
                  </a:moveTo>
                  <a:lnTo>
                    <a:pt x="523" y="523"/>
                  </a:lnTo>
                  <a:lnTo>
                    <a:pt x="0" y="523"/>
                  </a:lnTo>
                  <a:lnTo>
                    <a:pt x="432" y="871"/>
                  </a:lnTo>
                  <a:lnTo>
                    <a:pt x="258" y="1394"/>
                  </a:lnTo>
                  <a:lnTo>
                    <a:pt x="697" y="1045"/>
                  </a:lnTo>
                  <a:lnTo>
                    <a:pt x="1220" y="1394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871" y="523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184;p54">
              <a:extLst>
                <a:ext uri="{FF2B5EF4-FFF2-40B4-BE49-F238E27FC236}">
                  <a16:creationId xmlns:a16="http://schemas.microsoft.com/office/drawing/2014/main" id="{953EB382-79FC-3E0F-FFFA-4CEB8AFD0613}"/>
                </a:ext>
              </a:extLst>
            </p:cNvPr>
            <p:cNvSpPr/>
            <p:nvPr/>
          </p:nvSpPr>
          <p:spPr>
            <a:xfrm>
              <a:off x="1485925" y="3215375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95" y="1"/>
                  </a:moveTo>
                  <a:cubicBezTo>
                    <a:pt x="607" y="1"/>
                    <a:pt x="1" y="259"/>
                    <a:pt x="84" y="1130"/>
                  </a:cubicBezTo>
                  <a:lnTo>
                    <a:pt x="349" y="7666"/>
                  </a:lnTo>
                  <a:cubicBezTo>
                    <a:pt x="349" y="8363"/>
                    <a:pt x="872" y="8795"/>
                    <a:pt x="1395" y="8795"/>
                  </a:cubicBezTo>
                  <a:cubicBezTo>
                    <a:pt x="2001" y="8795"/>
                    <a:pt x="2523" y="8363"/>
                    <a:pt x="2523" y="7666"/>
                  </a:cubicBezTo>
                  <a:lnTo>
                    <a:pt x="2698" y="1130"/>
                  </a:lnTo>
                  <a:cubicBezTo>
                    <a:pt x="2698" y="259"/>
                    <a:pt x="2091" y="1"/>
                    <a:pt x="1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185;p54">
              <a:extLst>
                <a:ext uri="{FF2B5EF4-FFF2-40B4-BE49-F238E27FC236}">
                  <a16:creationId xmlns:a16="http://schemas.microsoft.com/office/drawing/2014/main" id="{9A8C217C-E39C-D1D5-780F-7188D4DFF0FB}"/>
                </a:ext>
              </a:extLst>
            </p:cNvPr>
            <p:cNvSpPr/>
            <p:nvPr/>
          </p:nvSpPr>
          <p:spPr>
            <a:xfrm>
              <a:off x="1494650" y="3378625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0" y="523"/>
                    <a:pt x="0" y="1136"/>
                  </a:cubicBezTo>
                  <a:cubicBezTo>
                    <a:pt x="0" y="1136"/>
                    <a:pt x="258" y="7581"/>
                    <a:pt x="258" y="7755"/>
                  </a:cubicBezTo>
                  <a:cubicBezTo>
                    <a:pt x="525" y="7921"/>
                    <a:pt x="843" y="7972"/>
                    <a:pt x="1133" y="7972"/>
                  </a:cubicBezTo>
                  <a:cubicBezTo>
                    <a:pt x="1602" y="7972"/>
                    <a:pt x="2000" y="7839"/>
                    <a:pt x="2000" y="7839"/>
                  </a:cubicBezTo>
                  <a:lnTo>
                    <a:pt x="2174" y="1136"/>
                  </a:lnTo>
                  <a:cubicBezTo>
                    <a:pt x="2174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186;p54">
              <a:extLst>
                <a:ext uri="{FF2B5EF4-FFF2-40B4-BE49-F238E27FC236}">
                  <a16:creationId xmlns:a16="http://schemas.microsoft.com/office/drawing/2014/main" id="{2113DA23-9A31-DF8F-5023-47468472A687}"/>
                </a:ext>
              </a:extLst>
            </p:cNvPr>
            <p:cNvSpPr/>
            <p:nvPr/>
          </p:nvSpPr>
          <p:spPr>
            <a:xfrm>
              <a:off x="149672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1" y="0"/>
                  </a:moveTo>
                  <a:lnTo>
                    <a:pt x="175" y="2871"/>
                  </a:lnTo>
                  <a:lnTo>
                    <a:pt x="175" y="3916"/>
                  </a:lnTo>
                  <a:cubicBezTo>
                    <a:pt x="266" y="4439"/>
                    <a:pt x="698" y="4439"/>
                    <a:pt x="1220" y="4613"/>
                  </a:cubicBezTo>
                  <a:cubicBezTo>
                    <a:pt x="2128" y="4854"/>
                    <a:pt x="3282" y="5222"/>
                    <a:pt x="3964" y="5222"/>
                  </a:cubicBezTo>
                  <a:cubicBezTo>
                    <a:pt x="4267" y="5222"/>
                    <a:pt x="4477" y="5150"/>
                    <a:pt x="4530" y="4961"/>
                  </a:cubicBezTo>
                  <a:cubicBezTo>
                    <a:pt x="4879" y="4181"/>
                    <a:pt x="2091" y="3045"/>
                    <a:pt x="2091" y="3045"/>
                  </a:cubicBezTo>
                  <a:lnTo>
                    <a:pt x="2182" y="174"/>
                  </a:lnTo>
                  <a:lnTo>
                    <a:pt x="2182" y="174"/>
                  </a:lnTo>
                  <a:cubicBezTo>
                    <a:pt x="1854" y="261"/>
                    <a:pt x="1554" y="294"/>
                    <a:pt x="1288" y="294"/>
                  </a:cubicBezTo>
                  <a:cubicBezTo>
                    <a:pt x="491" y="29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187;p54">
              <a:extLst>
                <a:ext uri="{FF2B5EF4-FFF2-40B4-BE49-F238E27FC236}">
                  <a16:creationId xmlns:a16="http://schemas.microsoft.com/office/drawing/2014/main" id="{E893EEE5-48FA-1EBF-0E09-18695754C61F}"/>
                </a:ext>
              </a:extLst>
            </p:cNvPr>
            <p:cNvSpPr/>
            <p:nvPr/>
          </p:nvSpPr>
          <p:spPr>
            <a:xfrm>
              <a:off x="1503350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781" y="0"/>
                  </a:moveTo>
                  <a:lnTo>
                    <a:pt x="607" y="523"/>
                  </a:lnTo>
                  <a:lnTo>
                    <a:pt x="1" y="523"/>
                  </a:lnTo>
                  <a:lnTo>
                    <a:pt x="523" y="871"/>
                  </a:lnTo>
                  <a:lnTo>
                    <a:pt x="349" y="1394"/>
                  </a:lnTo>
                  <a:lnTo>
                    <a:pt x="781" y="1045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955" y="523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188;p54">
              <a:extLst>
                <a:ext uri="{FF2B5EF4-FFF2-40B4-BE49-F238E27FC236}">
                  <a16:creationId xmlns:a16="http://schemas.microsoft.com/office/drawing/2014/main" id="{85DF0C9A-BC82-51AF-0E0F-BD5112A1FDAD}"/>
                </a:ext>
              </a:extLst>
            </p:cNvPr>
            <p:cNvSpPr/>
            <p:nvPr/>
          </p:nvSpPr>
          <p:spPr>
            <a:xfrm>
              <a:off x="1422700" y="3202800"/>
              <a:ext cx="128575" cy="93100"/>
            </a:xfrm>
            <a:custGeom>
              <a:avLst/>
              <a:gdLst/>
              <a:ahLst/>
              <a:cxnLst/>
              <a:rect l="l" t="t" r="r" b="b"/>
              <a:pathLst>
                <a:path w="5143" h="3724" extrusionOk="0">
                  <a:moveTo>
                    <a:pt x="2572" y="0"/>
                  </a:moveTo>
                  <a:cubicBezTo>
                    <a:pt x="1286" y="0"/>
                    <a:pt x="0" y="459"/>
                    <a:pt x="0" y="1375"/>
                  </a:cubicBezTo>
                  <a:cubicBezTo>
                    <a:pt x="0" y="3201"/>
                    <a:pt x="697" y="3723"/>
                    <a:pt x="2530" y="3723"/>
                  </a:cubicBezTo>
                  <a:cubicBezTo>
                    <a:pt x="4356" y="3723"/>
                    <a:pt x="5143" y="3465"/>
                    <a:pt x="5143" y="1375"/>
                  </a:cubicBezTo>
                  <a:cubicBezTo>
                    <a:pt x="5143" y="459"/>
                    <a:pt x="3857" y="0"/>
                    <a:pt x="2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189;p54">
              <a:extLst>
                <a:ext uri="{FF2B5EF4-FFF2-40B4-BE49-F238E27FC236}">
                  <a16:creationId xmlns:a16="http://schemas.microsoft.com/office/drawing/2014/main" id="{563132C4-7D05-23B5-11F7-38F9E68E1C15}"/>
                </a:ext>
              </a:extLst>
            </p:cNvPr>
            <p:cNvSpPr/>
            <p:nvPr/>
          </p:nvSpPr>
          <p:spPr>
            <a:xfrm>
              <a:off x="1494650" y="3070075"/>
              <a:ext cx="128400" cy="110675"/>
            </a:xfrm>
            <a:custGeom>
              <a:avLst/>
              <a:gdLst/>
              <a:ahLst/>
              <a:cxnLst/>
              <a:rect l="l" t="t" r="r" b="b"/>
              <a:pathLst>
                <a:path w="5136" h="4427" extrusionOk="0">
                  <a:moveTo>
                    <a:pt x="1166" y="0"/>
                  </a:moveTo>
                  <a:cubicBezTo>
                    <a:pt x="738" y="0"/>
                    <a:pt x="306" y="212"/>
                    <a:pt x="174" y="670"/>
                  </a:cubicBezTo>
                  <a:cubicBezTo>
                    <a:pt x="0" y="1019"/>
                    <a:pt x="0" y="1458"/>
                    <a:pt x="258" y="1806"/>
                  </a:cubicBezTo>
                  <a:lnTo>
                    <a:pt x="3394" y="4245"/>
                  </a:lnTo>
                  <a:cubicBezTo>
                    <a:pt x="3549" y="4369"/>
                    <a:pt x="3748" y="4426"/>
                    <a:pt x="3951" y="4426"/>
                  </a:cubicBezTo>
                  <a:cubicBezTo>
                    <a:pt x="4321" y="4426"/>
                    <a:pt x="4707" y="4234"/>
                    <a:pt x="4878" y="3897"/>
                  </a:cubicBezTo>
                  <a:cubicBezTo>
                    <a:pt x="5136" y="3458"/>
                    <a:pt x="5052" y="2935"/>
                    <a:pt x="4613" y="2587"/>
                  </a:cubicBezTo>
                  <a:cubicBezTo>
                    <a:pt x="4613" y="2587"/>
                    <a:pt x="1652" y="148"/>
                    <a:pt x="1568" y="64"/>
                  </a:cubicBezTo>
                  <a:cubicBezTo>
                    <a:pt x="1441" y="22"/>
                    <a:pt x="1304" y="0"/>
                    <a:pt x="1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190;p54">
              <a:extLst>
                <a:ext uri="{FF2B5EF4-FFF2-40B4-BE49-F238E27FC236}">
                  <a16:creationId xmlns:a16="http://schemas.microsoft.com/office/drawing/2014/main" id="{1167FA49-A785-4BCC-E947-DCB13DE8C2D6}"/>
                </a:ext>
              </a:extLst>
            </p:cNvPr>
            <p:cNvSpPr/>
            <p:nvPr/>
          </p:nvSpPr>
          <p:spPr>
            <a:xfrm>
              <a:off x="1616575" y="3261025"/>
              <a:ext cx="67450" cy="80675"/>
            </a:xfrm>
            <a:custGeom>
              <a:avLst/>
              <a:gdLst/>
              <a:ahLst/>
              <a:cxnLst/>
              <a:rect l="l" t="t" r="r" b="b"/>
              <a:pathLst>
                <a:path w="2698" h="3227" extrusionOk="0">
                  <a:moveTo>
                    <a:pt x="1304" y="1"/>
                  </a:moveTo>
                  <a:cubicBezTo>
                    <a:pt x="1046" y="1"/>
                    <a:pt x="956" y="175"/>
                    <a:pt x="956" y="349"/>
                  </a:cubicBezTo>
                  <a:cubicBezTo>
                    <a:pt x="956" y="349"/>
                    <a:pt x="524" y="788"/>
                    <a:pt x="175" y="1220"/>
                  </a:cubicBezTo>
                  <a:cubicBezTo>
                    <a:pt x="85" y="1311"/>
                    <a:pt x="1" y="1485"/>
                    <a:pt x="1" y="1659"/>
                  </a:cubicBezTo>
                  <a:cubicBezTo>
                    <a:pt x="1" y="1743"/>
                    <a:pt x="85" y="1743"/>
                    <a:pt x="175" y="1743"/>
                  </a:cubicBezTo>
                  <a:cubicBezTo>
                    <a:pt x="259" y="1659"/>
                    <a:pt x="433" y="1568"/>
                    <a:pt x="698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6" y="3136"/>
                  </a:cubicBezTo>
                  <a:cubicBezTo>
                    <a:pt x="1046" y="3136"/>
                    <a:pt x="1130" y="3053"/>
                    <a:pt x="1130" y="2962"/>
                  </a:cubicBezTo>
                  <a:lnTo>
                    <a:pt x="1130" y="1743"/>
                  </a:lnTo>
                  <a:lnTo>
                    <a:pt x="1478" y="3136"/>
                  </a:lnTo>
                  <a:cubicBezTo>
                    <a:pt x="1569" y="3227"/>
                    <a:pt x="1569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569" y="1743"/>
                  </a:lnTo>
                  <a:lnTo>
                    <a:pt x="1569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266" y="2878"/>
                  </a:cubicBezTo>
                  <a:cubicBezTo>
                    <a:pt x="2266" y="2788"/>
                    <a:pt x="2349" y="2788"/>
                    <a:pt x="2266" y="2704"/>
                  </a:cubicBezTo>
                  <a:lnTo>
                    <a:pt x="1917" y="1568"/>
                  </a:lnTo>
                  <a:lnTo>
                    <a:pt x="2440" y="2356"/>
                  </a:lnTo>
                  <a:cubicBezTo>
                    <a:pt x="2440" y="2398"/>
                    <a:pt x="2461" y="2418"/>
                    <a:pt x="2493" y="2418"/>
                  </a:cubicBezTo>
                  <a:cubicBezTo>
                    <a:pt x="2525" y="2418"/>
                    <a:pt x="2569" y="2398"/>
                    <a:pt x="2614" y="2356"/>
                  </a:cubicBezTo>
                  <a:cubicBezTo>
                    <a:pt x="2614" y="2356"/>
                    <a:pt x="2698" y="2265"/>
                    <a:pt x="2614" y="2182"/>
                  </a:cubicBezTo>
                  <a:cubicBezTo>
                    <a:pt x="2614" y="2182"/>
                    <a:pt x="2175" y="1046"/>
                    <a:pt x="1652" y="265"/>
                  </a:cubicBezTo>
                  <a:cubicBezTo>
                    <a:pt x="1652" y="175"/>
                    <a:pt x="1569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191;p54">
              <a:extLst>
                <a:ext uri="{FF2B5EF4-FFF2-40B4-BE49-F238E27FC236}">
                  <a16:creationId xmlns:a16="http://schemas.microsoft.com/office/drawing/2014/main" id="{91E28C36-ACD0-06D6-24C9-8DFE802778C8}"/>
                </a:ext>
              </a:extLst>
            </p:cNvPr>
            <p:cNvSpPr/>
            <p:nvPr/>
          </p:nvSpPr>
          <p:spPr>
            <a:xfrm>
              <a:off x="1564325" y="3131275"/>
              <a:ext cx="95850" cy="145100"/>
            </a:xfrm>
            <a:custGeom>
              <a:avLst/>
              <a:gdLst/>
              <a:ahLst/>
              <a:cxnLst/>
              <a:rect l="l" t="t" r="r" b="b"/>
              <a:pathLst>
                <a:path w="3834" h="5804" extrusionOk="0">
                  <a:moveTo>
                    <a:pt x="1363" y="1"/>
                  </a:moveTo>
                  <a:cubicBezTo>
                    <a:pt x="1261" y="1"/>
                    <a:pt x="1156" y="18"/>
                    <a:pt x="1046" y="55"/>
                  </a:cubicBezTo>
                  <a:cubicBezTo>
                    <a:pt x="349" y="229"/>
                    <a:pt x="1" y="926"/>
                    <a:pt x="349" y="1532"/>
                  </a:cubicBezTo>
                  <a:lnTo>
                    <a:pt x="2788" y="5804"/>
                  </a:lnTo>
                  <a:cubicBezTo>
                    <a:pt x="2788" y="5804"/>
                    <a:pt x="3064" y="5581"/>
                    <a:pt x="3489" y="5581"/>
                  </a:cubicBezTo>
                  <a:cubicBezTo>
                    <a:pt x="3595" y="5581"/>
                    <a:pt x="3710" y="5595"/>
                    <a:pt x="3833" y="5630"/>
                  </a:cubicBezTo>
                  <a:cubicBezTo>
                    <a:pt x="3833" y="5539"/>
                    <a:pt x="2697" y="1707"/>
                    <a:pt x="2265" y="661"/>
                  </a:cubicBezTo>
                  <a:cubicBezTo>
                    <a:pt x="2056" y="249"/>
                    <a:pt x="1743" y="1"/>
                    <a:pt x="1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192;p54">
              <a:extLst>
                <a:ext uri="{FF2B5EF4-FFF2-40B4-BE49-F238E27FC236}">
                  <a16:creationId xmlns:a16="http://schemas.microsoft.com/office/drawing/2014/main" id="{31F65A95-359D-36B1-114B-5B0382FA77F0}"/>
                </a:ext>
              </a:extLst>
            </p:cNvPr>
            <p:cNvSpPr/>
            <p:nvPr/>
          </p:nvSpPr>
          <p:spPr>
            <a:xfrm>
              <a:off x="1257200" y="3282800"/>
              <a:ext cx="115525" cy="106800"/>
            </a:xfrm>
            <a:custGeom>
              <a:avLst/>
              <a:gdLst/>
              <a:ahLst/>
              <a:cxnLst/>
              <a:rect l="l" t="t" r="r" b="b"/>
              <a:pathLst>
                <a:path w="4621" h="4272" extrusionOk="0">
                  <a:moveTo>
                    <a:pt x="2265" y="1"/>
                  </a:moveTo>
                  <a:cubicBezTo>
                    <a:pt x="175" y="1"/>
                    <a:pt x="1" y="4272"/>
                    <a:pt x="1" y="4272"/>
                  </a:cubicBezTo>
                  <a:lnTo>
                    <a:pt x="4621" y="4272"/>
                  </a:lnTo>
                  <a:cubicBezTo>
                    <a:pt x="4621" y="4272"/>
                    <a:pt x="4446" y="1"/>
                    <a:pt x="2265" y="1"/>
                  </a:cubicBezTo>
                  <a:cubicBezTo>
                    <a:pt x="4182" y="1"/>
                    <a:pt x="4446" y="3659"/>
                    <a:pt x="4530" y="4181"/>
                  </a:cubicBezTo>
                  <a:lnTo>
                    <a:pt x="91" y="4181"/>
                  </a:lnTo>
                  <a:cubicBezTo>
                    <a:pt x="91" y="3659"/>
                    <a:pt x="440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193;p54">
              <a:extLst>
                <a:ext uri="{FF2B5EF4-FFF2-40B4-BE49-F238E27FC236}">
                  <a16:creationId xmlns:a16="http://schemas.microsoft.com/office/drawing/2014/main" id="{29760440-74A6-9024-BE8B-4EECA63C3927}"/>
                </a:ext>
              </a:extLst>
            </p:cNvPr>
            <p:cNvSpPr/>
            <p:nvPr/>
          </p:nvSpPr>
          <p:spPr>
            <a:xfrm>
              <a:off x="1257200" y="3382975"/>
              <a:ext cx="115525" cy="15350"/>
            </a:xfrm>
            <a:custGeom>
              <a:avLst/>
              <a:gdLst/>
              <a:ahLst/>
              <a:cxnLst/>
              <a:rect l="l" t="t" r="r" b="b"/>
              <a:pathLst>
                <a:path w="4621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621" y="613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194;p54">
              <a:extLst>
                <a:ext uri="{FF2B5EF4-FFF2-40B4-BE49-F238E27FC236}">
                  <a16:creationId xmlns:a16="http://schemas.microsoft.com/office/drawing/2014/main" id="{4A1C1563-4C01-AC11-023F-163F851A2154}"/>
                </a:ext>
              </a:extLst>
            </p:cNvPr>
            <p:cNvSpPr/>
            <p:nvPr/>
          </p:nvSpPr>
          <p:spPr>
            <a:xfrm>
              <a:off x="1215925" y="3398300"/>
              <a:ext cx="198100" cy="148100"/>
            </a:xfrm>
            <a:custGeom>
              <a:avLst/>
              <a:gdLst/>
              <a:ahLst/>
              <a:cxnLst/>
              <a:rect l="l" t="t" r="r" b="b"/>
              <a:pathLst>
                <a:path w="7924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195;p54">
              <a:extLst>
                <a:ext uri="{FF2B5EF4-FFF2-40B4-BE49-F238E27FC236}">
                  <a16:creationId xmlns:a16="http://schemas.microsoft.com/office/drawing/2014/main" id="{3CC61784-A82A-1336-0E00-DD95E85C8629}"/>
                </a:ext>
              </a:extLst>
            </p:cNvPr>
            <p:cNvSpPr/>
            <p:nvPr/>
          </p:nvSpPr>
          <p:spPr>
            <a:xfrm>
              <a:off x="1326875" y="3443000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2" y="1606"/>
                  </a:lnTo>
                  <a:cubicBezTo>
                    <a:pt x="1" y="1696"/>
                    <a:pt x="92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196;p54">
              <a:extLst>
                <a:ext uri="{FF2B5EF4-FFF2-40B4-BE49-F238E27FC236}">
                  <a16:creationId xmlns:a16="http://schemas.microsoft.com/office/drawing/2014/main" id="{7E79F3FC-200B-008F-1222-292A125181BE}"/>
                </a:ext>
              </a:extLst>
            </p:cNvPr>
            <p:cNvSpPr/>
            <p:nvPr/>
          </p:nvSpPr>
          <p:spPr>
            <a:xfrm>
              <a:off x="1272525" y="3486550"/>
              <a:ext cx="80525" cy="35950"/>
            </a:xfrm>
            <a:custGeom>
              <a:avLst/>
              <a:gdLst/>
              <a:ahLst/>
              <a:cxnLst/>
              <a:rect l="l" t="t" r="r" b="b"/>
              <a:pathLst>
                <a:path w="3221" h="1438" extrusionOk="0">
                  <a:moveTo>
                    <a:pt x="26" y="1"/>
                  </a:moveTo>
                  <a:cubicBezTo>
                    <a:pt x="1" y="1"/>
                    <a:pt x="1" y="38"/>
                    <a:pt x="1" y="38"/>
                  </a:cubicBezTo>
                  <a:cubicBezTo>
                    <a:pt x="1" y="459"/>
                    <a:pt x="238" y="1437"/>
                    <a:pt x="1639" y="1437"/>
                  </a:cubicBezTo>
                  <a:cubicBezTo>
                    <a:pt x="1700" y="1437"/>
                    <a:pt x="1762" y="1435"/>
                    <a:pt x="1827" y="1432"/>
                  </a:cubicBezTo>
                  <a:cubicBezTo>
                    <a:pt x="2788" y="1257"/>
                    <a:pt x="3137" y="477"/>
                    <a:pt x="3220" y="129"/>
                  </a:cubicBezTo>
                  <a:cubicBezTo>
                    <a:pt x="3220" y="129"/>
                    <a:pt x="3220" y="38"/>
                    <a:pt x="3137" y="38"/>
                  </a:cubicBezTo>
                  <a:cubicBezTo>
                    <a:pt x="2863" y="147"/>
                    <a:pt x="2152" y="390"/>
                    <a:pt x="1402" y="390"/>
                  </a:cubicBezTo>
                  <a:cubicBezTo>
                    <a:pt x="947" y="390"/>
                    <a:pt x="479" y="301"/>
                    <a:pt x="85" y="38"/>
                  </a:cubicBezTo>
                  <a:cubicBezTo>
                    <a:pt x="57" y="10"/>
                    <a:pt x="38" y="1"/>
                    <a:pt x="26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197;p54">
              <a:extLst>
                <a:ext uri="{FF2B5EF4-FFF2-40B4-BE49-F238E27FC236}">
                  <a16:creationId xmlns:a16="http://schemas.microsoft.com/office/drawing/2014/main" id="{D87DC09B-3691-6F56-35A7-28742FBF6F36}"/>
                </a:ext>
              </a:extLst>
            </p:cNvPr>
            <p:cNvSpPr/>
            <p:nvPr/>
          </p:nvSpPr>
          <p:spPr>
            <a:xfrm>
              <a:off x="1265925" y="3443000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198;p54">
              <a:extLst>
                <a:ext uri="{FF2B5EF4-FFF2-40B4-BE49-F238E27FC236}">
                  <a16:creationId xmlns:a16="http://schemas.microsoft.com/office/drawing/2014/main" id="{EEEE2A0F-C5E5-BE5A-531F-5AF42FB6A375}"/>
                </a:ext>
              </a:extLst>
            </p:cNvPr>
            <p:cNvSpPr/>
            <p:nvPr/>
          </p:nvSpPr>
          <p:spPr>
            <a:xfrm>
              <a:off x="1309475" y="3479350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144" y="0"/>
                  </a:moveTo>
                  <a:cubicBezTo>
                    <a:pt x="112" y="0"/>
                    <a:pt x="91" y="23"/>
                    <a:pt x="91" y="68"/>
                  </a:cubicBezTo>
                  <a:lnTo>
                    <a:pt x="0" y="242"/>
                  </a:lnTo>
                  <a:cubicBezTo>
                    <a:pt x="0" y="242"/>
                    <a:pt x="0" y="326"/>
                    <a:pt x="91" y="326"/>
                  </a:cubicBezTo>
                  <a:lnTo>
                    <a:pt x="265" y="326"/>
                  </a:lnTo>
                  <a:cubicBezTo>
                    <a:pt x="349" y="326"/>
                    <a:pt x="349" y="242"/>
                    <a:pt x="349" y="152"/>
                  </a:cubicBezTo>
                  <a:lnTo>
                    <a:pt x="265" y="68"/>
                  </a:lnTo>
                  <a:cubicBezTo>
                    <a:pt x="220" y="23"/>
                    <a:pt x="176" y="0"/>
                    <a:pt x="144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199;p54">
              <a:extLst>
                <a:ext uri="{FF2B5EF4-FFF2-40B4-BE49-F238E27FC236}">
                  <a16:creationId xmlns:a16="http://schemas.microsoft.com/office/drawing/2014/main" id="{75FC406F-5898-5406-B73F-4D7CDAE56755}"/>
                </a:ext>
              </a:extLst>
            </p:cNvPr>
            <p:cNvSpPr/>
            <p:nvPr/>
          </p:nvSpPr>
          <p:spPr>
            <a:xfrm>
              <a:off x="1257200" y="3396025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1" y="91"/>
                    <a:pt x="788" y="266"/>
                    <a:pt x="2091" y="266"/>
                  </a:cubicBezTo>
                  <a:cubicBezTo>
                    <a:pt x="2788" y="266"/>
                    <a:pt x="3575" y="266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3575" y="175"/>
                    <a:pt x="2788" y="175"/>
                    <a:pt x="2091" y="175"/>
                  </a:cubicBezTo>
                  <a:cubicBezTo>
                    <a:pt x="1485" y="175"/>
                    <a:pt x="962" y="175"/>
                    <a:pt x="614" y="91"/>
                  </a:cubicBezTo>
                  <a:cubicBezTo>
                    <a:pt x="440" y="91"/>
                    <a:pt x="265" y="91"/>
                    <a:pt x="175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200;p54">
              <a:extLst>
                <a:ext uri="{FF2B5EF4-FFF2-40B4-BE49-F238E27FC236}">
                  <a16:creationId xmlns:a16="http://schemas.microsoft.com/office/drawing/2014/main" id="{F2F461B0-72B4-679B-9E3A-79AD603231FA}"/>
                </a:ext>
              </a:extLst>
            </p:cNvPr>
            <p:cNvSpPr/>
            <p:nvPr/>
          </p:nvSpPr>
          <p:spPr>
            <a:xfrm>
              <a:off x="1422700" y="3056350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3" y="0"/>
                  </a:moveTo>
                  <a:cubicBezTo>
                    <a:pt x="2265" y="0"/>
                    <a:pt x="1659" y="265"/>
                    <a:pt x="1136" y="439"/>
                  </a:cubicBezTo>
                  <a:cubicBezTo>
                    <a:pt x="788" y="613"/>
                    <a:pt x="523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10" y="7878"/>
                    <a:pt x="2614" y="7878"/>
                  </a:cubicBezTo>
                  <a:cubicBezTo>
                    <a:pt x="3368" y="7878"/>
                    <a:pt x="4253" y="7735"/>
                    <a:pt x="5227" y="7317"/>
                  </a:cubicBezTo>
                  <a:lnTo>
                    <a:pt x="4878" y="1484"/>
                  </a:lnTo>
                  <a:cubicBezTo>
                    <a:pt x="4795" y="1045"/>
                    <a:pt x="4530" y="613"/>
                    <a:pt x="4181" y="523"/>
                  </a:cubicBezTo>
                  <a:cubicBezTo>
                    <a:pt x="3659" y="265"/>
                    <a:pt x="2878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201;p54">
              <a:extLst>
                <a:ext uri="{FF2B5EF4-FFF2-40B4-BE49-F238E27FC236}">
                  <a16:creationId xmlns:a16="http://schemas.microsoft.com/office/drawing/2014/main" id="{29EB8AF1-B3FE-B8BC-9499-A1BD96DD34E1}"/>
                </a:ext>
              </a:extLst>
            </p:cNvPr>
            <p:cNvSpPr/>
            <p:nvPr/>
          </p:nvSpPr>
          <p:spPr>
            <a:xfrm>
              <a:off x="1544650" y="3110875"/>
              <a:ext cx="8725" cy="128400"/>
            </a:xfrm>
            <a:custGeom>
              <a:avLst/>
              <a:gdLst/>
              <a:ahLst/>
              <a:cxnLst/>
              <a:rect l="l" t="t" r="r" b="b"/>
              <a:pathLst>
                <a:path w="349" h="5136" extrusionOk="0">
                  <a:moveTo>
                    <a:pt x="0" y="0"/>
                  </a:moveTo>
                  <a:lnTo>
                    <a:pt x="265" y="5136"/>
                  </a:lnTo>
                  <a:lnTo>
                    <a:pt x="349" y="5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202;p54">
              <a:extLst>
                <a:ext uri="{FF2B5EF4-FFF2-40B4-BE49-F238E27FC236}">
                  <a16:creationId xmlns:a16="http://schemas.microsoft.com/office/drawing/2014/main" id="{AEBC51F7-4F3F-3ABB-8272-95FB1CBFA863}"/>
                </a:ext>
              </a:extLst>
            </p:cNvPr>
            <p:cNvSpPr/>
            <p:nvPr/>
          </p:nvSpPr>
          <p:spPr>
            <a:xfrm>
              <a:off x="1420600" y="3112950"/>
              <a:ext cx="13100" cy="126325"/>
            </a:xfrm>
            <a:custGeom>
              <a:avLst/>
              <a:gdLst/>
              <a:ahLst/>
              <a:cxnLst/>
              <a:rect l="l" t="t" r="r" b="b"/>
              <a:pathLst>
                <a:path w="524" h="5053" extrusionOk="0">
                  <a:moveTo>
                    <a:pt x="433" y="1"/>
                  </a:moveTo>
                  <a:lnTo>
                    <a:pt x="1" y="4969"/>
                  </a:lnTo>
                  <a:cubicBezTo>
                    <a:pt x="1" y="4969"/>
                    <a:pt x="1" y="5053"/>
                    <a:pt x="84" y="5053"/>
                  </a:cubicBezTo>
                  <a:lnTo>
                    <a:pt x="84" y="4969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203;p54">
              <a:extLst>
                <a:ext uri="{FF2B5EF4-FFF2-40B4-BE49-F238E27FC236}">
                  <a16:creationId xmlns:a16="http://schemas.microsoft.com/office/drawing/2014/main" id="{7590FA9C-E59C-0D2C-0594-3539EAA0B165}"/>
                </a:ext>
              </a:extLst>
            </p:cNvPr>
            <p:cNvSpPr/>
            <p:nvPr/>
          </p:nvSpPr>
          <p:spPr>
            <a:xfrm>
              <a:off x="1420600" y="3240575"/>
              <a:ext cx="132775" cy="39625"/>
            </a:xfrm>
            <a:custGeom>
              <a:avLst/>
              <a:gdLst/>
              <a:ahLst/>
              <a:cxnLst/>
              <a:rect l="l" t="t" r="r" b="b"/>
              <a:pathLst>
                <a:path w="5311" h="1585" extrusionOk="0">
                  <a:moveTo>
                    <a:pt x="168" y="0"/>
                  </a:moveTo>
                  <a:cubicBezTo>
                    <a:pt x="87" y="0"/>
                    <a:pt x="1" y="63"/>
                    <a:pt x="1" y="122"/>
                  </a:cubicBezTo>
                  <a:lnTo>
                    <a:pt x="1" y="909"/>
                  </a:lnTo>
                  <a:cubicBezTo>
                    <a:pt x="1" y="909"/>
                    <a:pt x="1" y="993"/>
                    <a:pt x="84" y="993"/>
                  </a:cubicBezTo>
                  <a:cubicBezTo>
                    <a:pt x="367" y="1163"/>
                    <a:pt x="1296" y="1585"/>
                    <a:pt x="2644" y="1585"/>
                  </a:cubicBezTo>
                  <a:cubicBezTo>
                    <a:pt x="3390" y="1585"/>
                    <a:pt x="4264" y="1456"/>
                    <a:pt x="5227" y="1083"/>
                  </a:cubicBezTo>
                  <a:cubicBezTo>
                    <a:pt x="5311" y="993"/>
                    <a:pt x="5311" y="993"/>
                    <a:pt x="5311" y="909"/>
                  </a:cubicBezTo>
                  <a:lnTo>
                    <a:pt x="5311" y="122"/>
                  </a:lnTo>
                  <a:cubicBezTo>
                    <a:pt x="5311" y="63"/>
                    <a:pt x="5269" y="0"/>
                    <a:pt x="5184" y="0"/>
                  </a:cubicBezTo>
                  <a:cubicBezTo>
                    <a:pt x="5148" y="0"/>
                    <a:pt x="5104" y="11"/>
                    <a:pt x="5053" y="38"/>
                  </a:cubicBezTo>
                  <a:cubicBezTo>
                    <a:pt x="4145" y="374"/>
                    <a:pt x="3315" y="489"/>
                    <a:pt x="2604" y="489"/>
                  </a:cubicBezTo>
                  <a:cubicBezTo>
                    <a:pt x="1470" y="489"/>
                    <a:pt x="635" y="197"/>
                    <a:pt x="259" y="38"/>
                  </a:cubicBezTo>
                  <a:cubicBezTo>
                    <a:pt x="234" y="11"/>
                    <a:pt x="201" y="0"/>
                    <a:pt x="168" y="0"/>
                  </a:cubicBezTo>
                  <a:close/>
                </a:path>
              </a:pathLst>
            </a:custGeom>
            <a:solidFill>
              <a:srgbClr val="634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204;p54">
              <a:extLst>
                <a:ext uri="{FF2B5EF4-FFF2-40B4-BE49-F238E27FC236}">
                  <a16:creationId xmlns:a16="http://schemas.microsoft.com/office/drawing/2014/main" id="{0A9F3559-129D-AD3F-87E5-CF15536C67AD}"/>
                </a:ext>
              </a:extLst>
            </p:cNvPr>
            <p:cNvSpPr/>
            <p:nvPr/>
          </p:nvSpPr>
          <p:spPr>
            <a:xfrm>
              <a:off x="1461900" y="3247950"/>
              <a:ext cx="50200" cy="37150"/>
            </a:xfrm>
            <a:custGeom>
              <a:avLst/>
              <a:gdLst/>
              <a:ahLst/>
              <a:cxnLst/>
              <a:rect l="l" t="t" r="r" b="b"/>
              <a:pathLst>
                <a:path w="2008" h="1486" extrusionOk="0">
                  <a:moveTo>
                    <a:pt x="962" y="1"/>
                  </a:moveTo>
                  <a:cubicBezTo>
                    <a:pt x="439" y="1"/>
                    <a:pt x="0" y="349"/>
                    <a:pt x="0" y="788"/>
                  </a:cubicBezTo>
                  <a:cubicBezTo>
                    <a:pt x="0" y="1137"/>
                    <a:pt x="439" y="1485"/>
                    <a:pt x="962" y="1485"/>
                  </a:cubicBezTo>
                  <a:cubicBezTo>
                    <a:pt x="1568" y="1485"/>
                    <a:pt x="2007" y="1137"/>
                    <a:pt x="2007" y="788"/>
                  </a:cubicBezTo>
                  <a:cubicBezTo>
                    <a:pt x="2007" y="349"/>
                    <a:pt x="1568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205;p54">
              <a:extLst>
                <a:ext uri="{FF2B5EF4-FFF2-40B4-BE49-F238E27FC236}">
                  <a16:creationId xmlns:a16="http://schemas.microsoft.com/office/drawing/2014/main" id="{F5D8768A-E58F-9B70-06CB-E2DB9E4C2291}"/>
                </a:ext>
              </a:extLst>
            </p:cNvPr>
            <p:cNvSpPr/>
            <p:nvPr/>
          </p:nvSpPr>
          <p:spPr>
            <a:xfrm>
              <a:off x="1459800" y="3247950"/>
              <a:ext cx="52300" cy="37150"/>
            </a:xfrm>
            <a:custGeom>
              <a:avLst/>
              <a:gdLst/>
              <a:ahLst/>
              <a:cxnLst/>
              <a:rect l="l" t="t" r="r" b="b"/>
              <a:pathLst>
                <a:path w="2092" h="1486" extrusionOk="0">
                  <a:moveTo>
                    <a:pt x="1046" y="92"/>
                  </a:moveTo>
                  <a:cubicBezTo>
                    <a:pt x="1304" y="92"/>
                    <a:pt x="1568" y="175"/>
                    <a:pt x="1743" y="266"/>
                  </a:cubicBezTo>
                  <a:cubicBezTo>
                    <a:pt x="1917" y="440"/>
                    <a:pt x="2001" y="614"/>
                    <a:pt x="2001" y="788"/>
                  </a:cubicBezTo>
                  <a:cubicBezTo>
                    <a:pt x="2001" y="963"/>
                    <a:pt x="1917" y="1046"/>
                    <a:pt x="1743" y="1220"/>
                  </a:cubicBezTo>
                  <a:cubicBezTo>
                    <a:pt x="1568" y="1311"/>
                    <a:pt x="1304" y="1395"/>
                    <a:pt x="1046" y="1395"/>
                  </a:cubicBezTo>
                  <a:cubicBezTo>
                    <a:pt x="781" y="1395"/>
                    <a:pt x="607" y="1311"/>
                    <a:pt x="433" y="1220"/>
                  </a:cubicBezTo>
                  <a:cubicBezTo>
                    <a:pt x="258" y="1046"/>
                    <a:pt x="175" y="963"/>
                    <a:pt x="175" y="788"/>
                  </a:cubicBezTo>
                  <a:cubicBezTo>
                    <a:pt x="175" y="614"/>
                    <a:pt x="258" y="440"/>
                    <a:pt x="433" y="266"/>
                  </a:cubicBezTo>
                  <a:cubicBezTo>
                    <a:pt x="607" y="175"/>
                    <a:pt x="781" y="92"/>
                    <a:pt x="1046" y="92"/>
                  </a:cubicBezTo>
                  <a:close/>
                  <a:moveTo>
                    <a:pt x="1046" y="1"/>
                  </a:moveTo>
                  <a:cubicBezTo>
                    <a:pt x="781" y="1"/>
                    <a:pt x="523" y="92"/>
                    <a:pt x="349" y="175"/>
                  </a:cubicBezTo>
                  <a:cubicBezTo>
                    <a:pt x="175" y="349"/>
                    <a:pt x="1" y="524"/>
                    <a:pt x="1" y="788"/>
                  </a:cubicBezTo>
                  <a:cubicBezTo>
                    <a:pt x="1" y="963"/>
                    <a:pt x="175" y="1137"/>
                    <a:pt x="349" y="1311"/>
                  </a:cubicBezTo>
                  <a:cubicBezTo>
                    <a:pt x="523" y="1485"/>
                    <a:pt x="781" y="1485"/>
                    <a:pt x="1046" y="1485"/>
                  </a:cubicBezTo>
                  <a:cubicBezTo>
                    <a:pt x="1394" y="1485"/>
                    <a:pt x="1652" y="1485"/>
                    <a:pt x="1826" y="1311"/>
                  </a:cubicBezTo>
                  <a:cubicBezTo>
                    <a:pt x="2001" y="1137"/>
                    <a:pt x="2091" y="963"/>
                    <a:pt x="2091" y="788"/>
                  </a:cubicBezTo>
                  <a:cubicBezTo>
                    <a:pt x="2091" y="524"/>
                    <a:pt x="2001" y="349"/>
                    <a:pt x="1826" y="175"/>
                  </a:cubicBezTo>
                  <a:cubicBezTo>
                    <a:pt x="1652" y="92"/>
                    <a:pt x="1394" y="1"/>
                    <a:pt x="1046" y="1"/>
                  </a:cubicBezTo>
                  <a:close/>
                </a:path>
              </a:pathLst>
            </a:custGeom>
            <a:solidFill>
              <a:srgbClr val="E7B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206;p54">
              <a:extLst>
                <a:ext uri="{FF2B5EF4-FFF2-40B4-BE49-F238E27FC236}">
                  <a16:creationId xmlns:a16="http://schemas.microsoft.com/office/drawing/2014/main" id="{4DD57282-9CAD-3F9E-DB66-C2F95B2A148D}"/>
                </a:ext>
              </a:extLst>
            </p:cNvPr>
            <p:cNvSpPr/>
            <p:nvPr/>
          </p:nvSpPr>
          <p:spPr>
            <a:xfrm>
              <a:off x="1418350" y="3062950"/>
              <a:ext cx="58900" cy="193750"/>
            </a:xfrm>
            <a:custGeom>
              <a:avLst/>
              <a:gdLst/>
              <a:ahLst/>
              <a:cxnLst/>
              <a:rect l="l" t="t" r="r" b="b"/>
              <a:pathLst>
                <a:path w="2356" h="7750" extrusionOk="0">
                  <a:moveTo>
                    <a:pt x="1742" y="1"/>
                  </a:moveTo>
                  <a:lnTo>
                    <a:pt x="1220" y="259"/>
                  </a:lnTo>
                  <a:cubicBezTo>
                    <a:pt x="1484" y="2349"/>
                    <a:pt x="788" y="3311"/>
                    <a:pt x="439" y="3659"/>
                  </a:cubicBezTo>
                  <a:cubicBezTo>
                    <a:pt x="349" y="3743"/>
                    <a:pt x="265" y="3917"/>
                    <a:pt x="265" y="4091"/>
                  </a:cubicBezTo>
                  <a:lnTo>
                    <a:pt x="0" y="7053"/>
                  </a:lnTo>
                  <a:cubicBezTo>
                    <a:pt x="0" y="7143"/>
                    <a:pt x="91" y="7317"/>
                    <a:pt x="265" y="7401"/>
                  </a:cubicBezTo>
                  <a:cubicBezTo>
                    <a:pt x="697" y="7575"/>
                    <a:pt x="1484" y="7666"/>
                    <a:pt x="1916" y="7749"/>
                  </a:cubicBezTo>
                  <a:cubicBezTo>
                    <a:pt x="2091" y="7749"/>
                    <a:pt x="2265" y="7575"/>
                    <a:pt x="2265" y="7401"/>
                  </a:cubicBezTo>
                  <a:cubicBezTo>
                    <a:pt x="2355" y="4962"/>
                    <a:pt x="1742" y="1"/>
                    <a:pt x="1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207;p54">
              <a:extLst>
                <a:ext uri="{FF2B5EF4-FFF2-40B4-BE49-F238E27FC236}">
                  <a16:creationId xmlns:a16="http://schemas.microsoft.com/office/drawing/2014/main" id="{7C736E2D-C03E-2493-5A67-3BB7233AA7B1}"/>
                </a:ext>
              </a:extLst>
            </p:cNvPr>
            <p:cNvSpPr/>
            <p:nvPr/>
          </p:nvSpPr>
          <p:spPr>
            <a:xfrm>
              <a:off x="1501100" y="3065050"/>
              <a:ext cx="56625" cy="191650"/>
            </a:xfrm>
            <a:custGeom>
              <a:avLst/>
              <a:gdLst/>
              <a:ahLst/>
              <a:cxnLst/>
              <a:rect l="l" t="t" r="r" b="b"/>
              <a:pathLst>
                <a:path w="2265" h="7666" extrusionOk="0">
                  <a:moveTo>
                    <a:pt x="697" y="0"/>
                  </a:moveTo>
                  <a:cubicBezTo>
                    <a:pt x="697" y="0"/>
                    <a:pt x="0" y="4878"/>
                    <a:pt x="91" y="7317"/>
                  </a:cubicBezTo>
                  <a:cubicBezTo>
                    <a:pt x="91" y="7491"/>
                    <a:pt x="265" y="7665"/>
                    <a:pt x="439" y="7665"/>
                  </a:cubicBezTo>
                  <a:cubicBezTo>
                    <a:pt x="871" y="7582"/>
                    <a:pt x="1659" y="7491"/>
                    <a:pt x="2091" y="7233"/>
                  </a:cubicBezTo>
                  <a:cubicBezTo>
                    <a:pt x="2265" y="7233"/>
                    <a:pt x="2265" y="7059"/>
                    <a:pt x="2265" y="6969"/>
                  </a:cubicBezTo>
                  <a:lnTo>
                    <a:pt x="2007" y="4007"/>
                  </a:lnTo>
                  <a:cubicBezTo>
                    <a:pt x="2007" y="3833"/>
                    <a:pt x="2007" y="3659"/>
                    <a:pt x="1833" y="3575"/>
                  </a:cubicBezTo>
                  <a:cubicBezTo>
                    <a:pt x="1568" y="3227"/>
                    <a:pt x="871" y="2265"/>
                    <a:pt x="1220" y="175"/>
                  </a:cubicBezTo>
                  <a:lnTo>
                    <a:pt x="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208;p54">
              <a:extLst>
                <a:ext uri="{FF2B5EF4-FFF2-40B4-BE49-F238E27FC236}">
                  <a16:creationId xmlns:a16="http://schemas.microsoft.com/office/drawing/2014/main" id="{4D26F7DB-4BA4-202D-5085-F8FE829AEE7F}"/>
                </a:ext>
              </a:extLst>
            </p:cNvPr>
            <p:cNvSpPr/>
            <p:nvPr/>
          </p:nvSpPr>
          <p:spPr>
            <a:xfrm>
              <a:off x="1462925" y="3002000"/>
              <a:ext cx="49175" cy="69725"/>
            </a:xfrm>
            <a:custGeom>
              <a:avLst/>
              <a:gdLst/>
              <a:ahLst/>
              <a:cxnLst/>
              <a:rect l="l" t="t" r="r" b="b"/>
              <a:pathLst>
                <a:path w="1967" h="2789" extrusionOk="0">
                  <a:moveTo>
                    <a:pt x="224" y="0"/>
                  </a:moveTo>
                  <a:cubicBezTo>
                    <a:pt x="224" y="0"/>
                    <a:pt x="133" y="1916"/>
                    <a:pt x="50" y="2348"/>
                  </a:cubicBezTo>
                  <a:cubicBezTo>
                    <a:pt x="1" y="2632"/>
                    <a:pt x="570" y="2788"/>
                    <a:pt x="1100" y="2788"/>
                  </a:cubicBezTo>
                  <a:cubicBezTo>
                    <a:pt x="1547" y="2788"/>
                    <a:pt x="1966" y="2678"/>
                    <a:pt x="1966" y="2439"/>
                  </a:cubicBezTo>
                  <a:cubicBezTo>
                    <a:pt x="1966" y="1916"/>
                    <a:pt x="1701" y="0"/>
                    <a:pt x="170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209;p54">
              <a:extLst>
                <a:ext uri="{FF2B5EF4-FFF2-40B4-BE49-F238E27FC236}">
                  <a16:creationId xmlns:a16="http://schemas.microsoft.com/office/drawing/2014/main" id="{C0A8D2DD-AB58-F79C-7217-A8025994356A}"/>
                </a:ext>
              </a:extLst>
            </p:cNvPr>
            <p:cNvSpPr/>
            <p:nvPr/>
          </p:nvSpPr>
          <p:spPr>
            <a:xfrm>
              <a:off x="1464150" y="3012800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743" y="0"/>
                  </a:moveTo>
                  <a:lnTo>
                    <a:pt x="175" y="91"/>
                  </a:lnTo>
                  <a:cubicBezTo>
                    <a:pt x="84" y="439"/>
                    <a:pt x="84" y="962"/>
                    <a:pt x="1" y="1394"/>
                  </a:cubicBezTo>
                  <a:lnTo>
                    <a:pt x="1827" y="962"/>
                  </a:lnTo>
                  <a:cubicBezTo>
                    <a:pt x="1827" y="613"/>
                    <a:pt x="1743" y="265"/>
                    <a:pt x="174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210;p54">
              <a:extLst>
                <a:ext uri="{FF2B5EF4-FFF2-40B4-BE49-F238E27FC236}">
                  <a16:creationId xmlns:a16="http://schemas.microsoft.com/office/drawing/2014/main" id="{C304203E-187D-A398-BA7E-956E0141401E}"/>
                </a:ext>
              </a:extLst>
            </p:cNvPr>
            <p:cNvSpPr/>
            <p:nvPr/>
          </p:nvSpPr>
          <p:spPr>
            <a:xfrm>
              <a:off x="1459800" y="3060700"/>
              <a:ext cx="54375" cy="54775"/>
            </a:xfrm>
            <a:custGeom>
              <a:avLst/>
              <a:gdLst/>
              <a:ahLst/>
              <a:cxnLst/>
              <a:rect l="l" t="t" r="r" b="b"/>
              <a:pathLst>
                <a:path w="2175" h="2191" extrusionOk="0">
                  <a:moveTo>
                    <a:pt x="258" y="0"/>
                  </a:moveTo>
                  <a:cubicBezTo>
                    <a:pt x="84" y="0"/>
                    <a:pt x="1" y="91"/>
                    <a:pt x="1" y="265"/>
                  </a:cubicBezTo>
                  <a:cubicBezTo>
                    <a:pt x="175" y="871"/>
                    <a:pt x="607" y="2091"/>
                    <a:pt x="955" y="2181"/>
                  </a:cubicBezTo>
                  <a:cubicBezTo>
                    <a:pt x="968" y="2187"/>
                    <a:pt x="981" y="2190"/>
                    <a:pt x="994" y="2190"/>
                  </a:cubicBezTo>
                  <a:cubicBezTo>
                    <a:pt x="1365" y="2190"/>
                    <a:pt x="2175" y="0"/>
                    <a:pt x="2175" y="0"/>
                  </a:cubicBezTo>
                  <a:lnTo>
                    <a:pt x="2175" y="0"/>
                  </a:lnTo>
                  <a:cubicBezTo>
                    <a:pt x="1861" y="119"/>
                    <a:pt x="1512" y="167"/>
                    <a:pt x="1192" y="167"/>
                  </a:cubicBezTo>
                  <a:cubicBezTo>
                    <a:pt x="800" y="167"/>
                    <a:pt x="450" y="96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211;p54">
              <a:extLst>
                <a:ext uri="{FF2B5EF4-FFF2-40B4-BE49-F238E27FC236}">
                  <a16:creationId xmlns:a16="http://schemas.microsoft.com/office/drawing/2014/main" id="{8238BF4C-5A9A-F5C1-E28A-BFDA8D5DE98B}"/>
                </a:ext>
              </a:extLst>
            </p:cNvPr>
            <p:cNvSpPr/>
            <p:nvPr/>
          </p:nvSpPr>
          <p:spPr>
            <a:xfrm>
              <a:off x="1509800" y="3054250"/>
              <a:ext cx="11000" cy="10825"/>
            </a:xfrm>
            <a:custGeom>
              <a:avLst/>
              <a:gdLst/>
              <a:ahLst/>
              <a:cxnLst/>
              <a:rect l="l" t="t" r="r" b="b"/>
              <a:pathLst>
                <a:path w="440" h="433" extrusionOk="0">
                  <a:moveTo>
                    <a:pt x="265" y="0"/>
                  </a:moveTo>
                  <a:cubicBezTo>
                    <a:pt x="91" y="0"/>
                    <a:pt x="1" y="84"/>
                    <a:pt x="1" y="258"/>
                  </a:cubicBezTo>
                  <a:cubicBezTo>
                    <a:pt x="1" y="349"/>
                    <a:pt x="91" y="432"/>
                    <a:pt x="265" y="432"/>
                  </a:cubicBezTo>
                  <a:cubicBezTo>
                    <a:pt x="349" y="432"/>
                    <a:pt x="440" y="349"/>
                    <a:pt x="440" y="258"/>
                  </a:cubicBezTo>
                  <a:cubicBezTo>
                    <a:pt x="440" y="84"/>
                    <a:pt x="349" y="0"/>
                    <a:pt x="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212;p54">
              <a:extLst>
                <a:ext uri="{FF2B5EF4-FFF2-40B4-BE49-F238E27FC236}">
                  <a16:creationId xmlns:a16="http://schemas.microsoft.com/office/drawing/2014/main" id="{4795712B-18EC-98EA-7463-645B096D1FA0}"/>
                </a:ext>
              </a:extLst>
            </p:cNvPr>
            <p:cNvSpPr/>
            <p:nvPr/>
          </p:nvSpPr>
          <p:spPr>
            <a:xfrm>
              <a:off x="1514150" y="3038350"/>
              <a:ext cx="25000" cy="18600"/>
            </a:xfrm>
            <a:custGeom>
              <a:avLst/>
              <a:gdLst/>
              <a:ahLst/>
              <a:cxnLst/>
              <a:rect l="l" t="t" r="r" b="b"/>
              <a:pathLst>
                <a:path w="1000" h="744" extrusionOk="0">
                  <a:moveTo>
                    <a:pt x="195" y="0"/>
                  </a:moveTo>
                  <a:cubicBezTo>
                    <a:pt x="190" y="0"/>
                    <a:pt x="183" y="7"/>
                    <a:pt x="175" y="23"/>
                  </a:cubicBezTo>
                  <a:cubicBezTo>
                    <a:pt x="1" y="197"/>
                    <a:pt x="91" y="720"/>
                    <a:pt x="91" y="720"/>
                  </a:cubicBezTo>
                  <a:cubicBezTo>
                    <a:pt x="91" y="720"/>
                    <a:pt x="385" y="744"/>
                    <a:pt x="615" y="744"/>
                  </a:cubicBezTo>
                  <a:cubicBezTo>
                    <a:pt x="837" y="744"/>
                    <a:pt x="1000" y="722"/>
                    <a:pt x="788" y="636"/>
                  </a:cubicBezTo>
                  <a:cubicBezTo>
                    <a:pt x="677" y="592"/>
                    <a:pt x="583" y="576"/>
                    <a:pt x="505" y="576"/>
                  </a:cubicBezTo>
                  <a:cubicBezTo>
                    <a:pt x="272" y="576"/>
                    <a:pt x="175" y="720"/>
                    <a:pt x="175" y="720"/>
                  </a:cubicBezTo>
                  <a:cubicBezTo>
                    <a:pt x="175" y="720"/>
                    <a:pt x="250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213;p54">
              <a:extLst>
                <a:ext uri="{FF2B5EF4-FFF2-40B4-BE49-F238E27FC236}">
                  <a16:creationId xmlns:a16="http://schemas.microsoft.com/office/drawing/2014/main" id="{4E317DF5-64D8-9E2A-D5F6-88DE08BC4E25}"/>
                </a:ext>
              </a:extLst>
            </p:cNvPr>
            <p:cNvSpPr/>
            <p:nvPr/>
          </p:nvSpPr>
          <p:spPr>
            <a:xfrm>
              <a:off x="1137525" y="2401000"/>
              <a:ext cx="703275" cy="542125"/>
            </a:xfrm>
            <a:custGeom>
              <a:avLst/>
              <a:gdLst/>
              <a:ahLst/>
              <a:cxnLst/>
              <a:rect l="l" t="t" r="r" b="b"/>
              <a:pathLst>
                <a:path w="28131" h="21685" extrusionOk="0">
                  <a:moveTo>
                    <a:pt x="12104" y="0"/>
                  </a:moveTo>
                  <a:cubicBezTo>
                    <a:pt x="12104" y="0"/>
                    <a:pt x="4439" y="432"/>
                    <a:pt x="2788" y="4787"/>
                  </a:cubicBezTo>
                  <a:cubicBezTo>
                    <a:pt x="1129" y="9142"/>
                    <a:pt x="1" y="20382"/>
                    <a:pt x="4962" y="21685"/>
                  </a:cubicBezTo>
                  <a:lnTo>
                    <a:pt x="23170" y="21685"/>
                  </a:lnTo>
                  <a:cubicBezTo>
                    <a:pt x="28131" y="20382"/>
                    <a:pt x="27002" y="9142"/>
                    <a:pt x="25344" y="4787"/>
                  </a:cubicBezTo>
                  <a:cubicBezTo>
                    <a:pt x="23692" y="432"/>
                    <a:pt x="16027" y="0"/>
                    <a:pt x="16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214;p54">
              <a:extLst>
                <a:ext uri="{FF2B5EF4-FFF2-40B4-BE49-F238E27FC236}">
                  <a16:creationId xmlns:a16="http://schemas.microsoft.com/office/drawing/2014/main" id="{BABE13B6-A7FD-FA8F-DDB4-6A9C35CC43BC}"/>
                </a:ext>
              </a:extLst>
            </p:cNvPr>
            <p:cNvSpPr/>
            <p:nvPr/>
          </p:nvSpPr>
          <p:spPr>
            <a:xfrm>
              <a:off x="1087100" y="2756000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03" y="0"/>
                  </a:moveTo>
                  <a:cubicBezTo>
                    <a:pt x="0" y="0"/>
                    <a:pt x="1101" y="6579"/>
                    <a:pt x="5514" y="6579"/>
                  </a:cubicBezTo>
                  <a:cubicBezTo>
                    <a:pt x="5968" y="6579"/>
                    <a:pt x="6457" y="6510"/>
                    <a:pt x="6979" y="6356"/>
                  </a:cubicBezTo>
                  <a:lnTo>
                    <a:pt x="4714" y="85"/>
                  </a:lnTo>
                  <a:cubicBezTo>
                    <a:pt x="4423" y="27"/>
                    <a:pt x="4153" y="0"/>
                    <a:pt x="390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215;p54">
              <a:extLst>
                <a:ext uri="{FF2B5EF4-FFF2-40B4-BE49-F238E27FC236}">
                  <a16:creationId xmlns:a16="http://schemas.microsoft.com/office/drawing/2014/main" id="{1638F7AA-6B11-FB31-1E7A-15EB83BDBEC0}"/>
                </a:ext>
              </a:extLst>
            </p:cNvPr>
            <p:cNvSpPr/>
            <p:nvPr/>
          </p:nvSpPr>
          <p:spPr>
            <a:xfrm>
              <a:off x="1165750" y="2808675"/>
              <a:ext cx="45850" cy="72250"/>
            </a:xfrm>
            <a:custGeom>
              <a:avLst/>
              <a:gdLst/>
              <a:ahLst/>
              <a:cxnLst/>
              <a:rect l="l" t="t" r="r" b="b"/>
              <a:pathLst>
                <a:path w="1834" h="2890" extrusionOk="0">
                  <a:moveTo>
                    <a:pt x="220" y="0"/>
                  </a:moveTo>
                  <a:cubicBezTo>
                    <a:pt x="176" y="0"/>
                    <a:pt x="133" y="23"/>
                    <a:pt x="91" y="68"/>
                  </a:cubicBezTo>
                  <a:cubicBezTo>
                    <a:pt x="0" y="68"/>
                    <a:pt x="0" y="152"/>
                    <a:pt x="0" y="242"/>
                  </a:cubicBezTo>
                  <a:lnTo>
                    <a:pt x="1394" y="2159"/>
                  </a:lnTo>
                  <a:lnTo>
                    <a:pt x="265" y="2591"/>
                  </a:lnTo>
                  <a:cubicBezTo>
                    <a:pt x="175" y="2591"/>
                    <a:pt x="91" y="2681"/>
                    <a:pt x="91" y="2765"/>
                  </a:cubicBezTo>
                  <a:cubicBezTo>
                    <a:pt x="150" y="2829"/>
                    <a:pt x="213" y="2890"/>
                    <a:pt x="275" y="2890"/>
                  </a:cubicBezTo>
                  <a:cubicBezTo>
                    <a:pt x="300" y="2890"/>
                    <a:pt x="325" y="2880"/>
                    <a:pt x="349" y="2855"/>
                  </a:cubicBezTo>
                  <a:lnTo>
                    <a:pt x="1659" y="2416"/>
                  </a:lnTo>
                  <a:cubicBezTo>
                    <a:pt x="1742" y="2416"/>
                    <a:pt x="1742" y="2333"/>
                    <a:pt x="1833" y="2242"/>
                  </a:cubicBezTo>
                  <a:cubicBezTo>
                    <a:pt x="1833" y="2242"/>
                    <a:pt x="1833" y="2159"/>
                    <a:pt x="1742" y="2159"/>
                  </a:cubicBezTo>
                  <a:lnTo>
                    <a:pt x="349" y="68"/>
                  </a:lnTo>
                  <a:cubicBezTo>
                    <a:pt x="307" y="23"/>
                    <a:pt x="263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216;p54">
              <a:extLst>
                <a:ext uri="{FF2B5EF4-FFF2-40B4-BE49-F238E27FC236}">
                  <a16:creationId xmlns:a16="http://schemas.microsoft.com/office/drawing/2014/main" id="{C718C0B6-0AB6-9E7A-A99C-18F1C99BC920}"/>
                </a:ext>
              </a:extLst>
            </p:cNvPr>
            <p:cNvSpPr/>
            <p:nvPr/>
          </p:nvSpPr>
          <p:spPr>
            <a:xfrm>
              <a:off x="1716750" y="2759275"/>
              <a:ext cx="170275" cy="163225"/>
            </a:xfrm>
            <a:custGeom>
              <a:avLst/>
              <a:gdLst/>
              <a:ahLst/>
              <a:cxnLst/>
              <a:rect l="l" t="t" r="r" b="b"/>
              <a:pathLst>
                <a:path w="6811" h="6529" extrusionOk="0">
                  <a:moveTo>
                    <a:pt x="3064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1" y="6309"/>
                  </a:lnTo>
                  <a:cubicBezTo>
                    <a:pt x="522" y="6460"/>
                    <a:pt x="1008" y="6528"/>
                    <a:pt x="1458" y="6528"/>
                  </a:cubicBezTo>
                  <a:cubicBezTo>
                    <a:pt x="5853" y="6528"/>
                    <a:pt x="6811" y="0"/>
                    <a:pt x="3064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217;p54">
              <a:extLst>
                <a:ext uri="{FF2B5EF4-FFF2-40B4-BE49-F238E27FC236}">
                  <a16:creationId xmlns:a16="http://schemas.microsoft.com/office/drawing/2014/main" id="{D9F5E9CA-38CA-A668-E817-720959B37400}"/>
                </a:ext>
              </a:extLst>
            </p:cNvPr>
            <p:cNvSpPr/>
            <p:nvPr/>
          </p:nvSpPr>
          <p:spPr>
            <a:xfrm>
              <a:off x="1764650" y="2808675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611" y="0"/>
                  </a:moveTo>
                  <a:cubicBezTo>
                    <a:pt x="1567" y="0"/>
                    <a:pt x="1523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85" y="2416"/>
                    <a:pt x="85" y="2416"/>
                  </a:cubicBezTo>
                  <a:lnTo>
                    <a:pt x="1478" y="2855"/>
                  </a:lnTo>
                  <a:cubicBezTo>
                    <a:pt x="1504" y="2880"/>
                    <a:pt x="1530" y="2890"/>
                    <a:pt x="1553" y="2890"/>
                  </a:cubicBezTo>
                  <a:cubicBezTo>
                    <a:pt x="1610" y="2890"/>
                    <a:pt x="1652" y="2829"/>
                    <a:pt x="1652" y="2765"/>
                  </a:cubicBezTo>
                  <a:cubicBezTo>
                    <a:pt x="1743" y="2681"/>
                    <a:pt x="1652" y="2591"/>
                    <a:pt x="1569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7" y="152"/>
                    <a:pt x="1827" y="68"/>
                    <a:pt x="1743" y="68"/>
                  </a:cubicBezTo>
                  <a:cubicBezTo>
                    <a:pt x="1698" y="23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218;p54">
              <a:extLst>
                <a:ext uri="{FF2B5EF4-FFF2-40B4-BE49-F238E27FC236}">
                  <a16:creationId xmlns:a16="http://schemas.microsoft.com/office/drawing/2014/main" id="{2161D4FF-EE3C-DB3E-6574-4D03475B34E8}"/>
                </a:ext>
              </a:extLst>
            </p:cNvPr>
            <p:cNvSpPr/>
            <p:nvPr/>
          </p:nvSpPr>
          <p:spPr>
            <a:xfrm>
              <a:off x="1202850" y="2555500"/>
              <a:ext cx="570550" cy="463950"/>
            </a:xfrm>
            <a:custGeom>
              <a:avLst/>
              <a:gdLst/>
              <a:ahLst/>
              <a:cxnLst/>
              <a:rect l="l" t="t" r="r" b="b"/>
              <a:pathLst>
                <a:path w="22822" h="18558" extrusionOk="0">
                  <a:moveTo>
                    <a:pt x="8362" y="1"/>
                  </a:moveTo>
                  <a:cubicBezTo>
                    <a:pt x="8149" y="1439"/>
                    <a:pt x="7321" y="1809"/>
                    <a:pt x="6526" y="1809"/>
                  </a:cubicBezTo>
                  <a:cubicBezTo>
                    <a:pt x="5684" y="1809"/>
                    <a:pt x="4878" y="1394"/>
                    <a:pt x="4878" y="1394"/>
                  </a:cubicBezTo>
                  <a:cubicBezTo>
                    <a:pt x="2788" y="6446"/>
                    <a:pt x="84" y="8105"/>
                    <a:pt x="84" y="8105"/>
                  </a:cubicBezTo>
                  <a:lnTo>
                    <a:pt x="1" y="8014"/>
                  </a:lnTo>
                  <a:lnTo>
                    <a:pt x="1" y="8014"/>
                  </a:lnTo>
                  <a:cubicBezTo>
                    <a:pt x="256" y="13372"/>
                    <a:pt x="1719" y="18558"/>
                    <a:pt x="11098" y="18558"/>
                  </a:cubicBezTo>
                  <a:cubicBezTo>
                    <a:pt x="11173" y="18558"/>
                    <a:pt x="11248" y="18557"/>
                    <a:pt x="11324" y="18557"/>
                  </a:cubicBezTo>
                  <a:cubicBezTo>
                    <a:pt x="20815" y="18383"/>
                    <a:pt x="22557" y="13331"/>
                    <a:pt x="22821" y="8105"/>
                  </a:cubicBezTo>
                  <a:cubicBezTo>
                    <a:pt x="21428" y="7492"/>
                    <a:pt x="20382" y="3485"/>
                    <a:pt x="20382" y="3485"/>
                  </a:cubicBezTo>
                  <a:cubicBezTo>
                    <a:pt x="14285" y="3053"/>
                    <a:pt x="8362" y="1"/>
                    <a:pt x="836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219;p54">
              <a:extLst>
                <a:ext uri="{FF2B5EF4-FFF2-40B4-BE49-F238E27FC236}">
                  <a16:creationId xmlns:a16="http://schemas.microsoft.com/office/drawing/2014/main" id="{7743D35D-8AB9-069F-7DA5-DC32D0FA030E}"/>
                </a:ext>
              </a:extLst>
            </p:cNvPr>
            <p:cNvSpPr/>
            <p:nvPr/>
          </p:nvSpPr>
          <p:spPr>
            <a:xfrm>
              <a:off x="1248500" y="276020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962" y="0"/>
                    <a:pt x="0" y="1046"/>
                    <a:pt x="0" y="2265"/>
                  </a:cubicBezTo>
                  <a:cubicBezTo>
                    <a:pt x="0" y="3484"/>
                    <a:pt x="1046" y="4530"/>
                    <a:pt x="2265" y="4530"/>
                  </a:cubicBezTo>
                  <a:cubicBezTo>
                    <a:pt x="3575" y="4446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220;p54">
              <a:extLst>
                <a:ext uri="{FF2B5EF4-FFF2-40B4-BE49-F238E27FC236}">
                  <a16:creationId xmlns:a16="http://schemas.microsoft.com/office/drawing/2014/main" id="{B7892052-350F-4F6B-9220-B9FEA1494722}"/>
                </a:ext>
              </a:extLst>
            </p:cNvPr>
            <p:cNvSpPr/>
            <p:nvPr/>
          </p:nvSpPr>
          <p:spPr>
            <a:xfrm>
              <a:off x="1614325" y="275585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1046" y="0"/>
                    <a:pt x="0" y="1045"/>
                    <a:pt x="0" y="2265"/>
                  </a:cubicBezTo>
                  <a:cubicBezTo>
                    <a:pt x="91" y="3484"/>
                    <a:pt x="1046" y="4529"/>
                    <a:pt x="2356" y="4529"/>
                  </a:cubicBezTo>
                  <a:cubicBezTo>
                    <a:pt x="3575" y="4529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221;p54">
              <a:extLst>
                <a:ext uri="{FF2B5EF4-FFF2-40B4-BE49-F238E27FC236}">
                  <a16:creationId xmlns:a16="http://schemas.microsoft.com/office/drawing/2014/main" id="{B95C3317-1743-210C-4760-966FC36AA1CB}"/>
                </a:ext>
              </a:extLst>
            </p:cNvPr>
            <p:cNvSpPr/>
            <p:nvPr/>
          </p:nvSpPr>
          <p:spPr>
            <a:xfrm>
              <a:off x="1383500" y="2813025"/>
              <a:ext cx="213425" cy="69125"/>
            </a:xfrm>
            <a:custGeom>
              <a:avLst/>
              <a:gdLst/>
              <a:ahLst/>
              <a:cxnLst/>
              <a:rect l="l" t="t" r="r" b="b"/>
              <a:pathLst>
                <a:path w="8537" h="2765" extrusionOk="0">
                  <a:moveTo>
                    <a:pt x="8366" y="0"/>
                  </a:moveTo>
                  <a:cubicBezTo>
                    <a:pt x="8322" y="0"/>
                    <a:pt x="8279" y="23"/>
                    <a:pt x="8279" y="68"/>
                  </a:cubicBezTo>
                  <a:cubicBezTo>
                    <a:pt x="8188" y="68"/>
                    <a:pt x="7756" y="675"/>
                    <a:pt x="6969" y="1288"/>
                  </a:cubicBezTo>
                  <a:cubicBezTo>
                    <a:pt x="6620" y="1546"/>
                    <a:pt x="6188" y="1894"/>
                    <a:pt x="5666" y="2068"/>
                  </a:cubicBezTo>
                  <a:cubicBezTo>
                    <a:pt x="5143" y="2242"/>
                    <a:pt x="4620" y="2417"/>
                    <a:pt x="4098" y="2417"/>
                  </a:cubicBezTo>
                  <a:lnTo>
                    <a:pt x="4007" y="2417"/>
                  </a:lnTo>
                  <a:cubicBezTo>
                    <a:pt x="2878" y="2417"/>
                    <a:pt x="1917" y="1894"/>
                    <a:pt x="1311" y="1371"/>
                  </a:cubicBezTo>
                  <a:cubicBezTo>
                    <a:pt x="962" y="1114"/>
                    <a:pt x="788" y="849"/>
                    <a:pt x="614" y="675"/>
                  </a:cubicBezTo>
                  <a:cubicBezTo>
                    <a:pt x="523" y="591"/>
                    <a:pt x="440" y="500"/>
                    <a:pt x="440" y="417"/>
                  </a:cubicBezTo>
                  <a:lnTo>
                    <a:pt x="349" y="417"/>
                  </a:lnTo>
                  <a:cubicBezTo>
                    <a:pt x="290" y="352"/>
                    <a:pt x="227" y="292"/>
                    <a:pt x="165" y="292"/>
                  </a:cubicBezTo>
                  <a:cubicBezTo>
                    <a:pt x="140" y="292"/>
                    <a:pt x="115" y="302"/>
                    <a:pt x="91" y="326"/>
                  </a:cubicBezTo>
                  <a:cubicBezTo>
                    <a:pt x="1" y="417"/>
                    <a:pt x="1" y="500"/>
                    <a:pt x="91" y="591"/>
                  </a:cubicBezTo>
                  <a:cubicBezTo>
                    <a:pt x="91" y="591"/>
                    <a:pt x="440" y="1114"/>
                    <a:pt x="1136" y="1636"/>
                  </a:cubicBezTo>
                  <a:cubicBezTo>
                    <a:pt x="1743" y="2242"/>
                    <a:pt x="2788" y="2765"/>
                    <a:pt x="4007" y="2765"/>
                  </a:cubicBezTo>
                  <a:lnTo>
                    <a:pt x="4098" y="2765"/>
                  </a:lnTo>
                  <a:cubicBezTo>
                    <a:pt x="4704" y="2765"/>
                    <a:pt x="5317" y="2591"/>
                    <a:pt x="5840" y="2417"/>
                  </a:cubicBezTo>
                  <a:cubicBezTo>
                    <a:pt x="6620" y="1985"/>
                    <a:pt x="7317" y="1462"/>
                    <a:pt x="7756" y="1023"/>
                  </a:cubicBezTo>
                  <a:cubicBezTo>
                    <a:pt x="8279" y="591"/>
                    <a:pt x="8537" y="243"/>
                    <a:pt x="8537" y="243"/>
                  </a:cubicBezTo>
                  <a:cubicBezTo>
                    <a:pt x="8537" y="152"/>
                    <a:pt x="8537" y="68"/>
                    <a:pt x="8453" y="68"/>
                  </a:cubicBezTo>
                  <a:cubicBezTo>
                    <a:pt x="8453" y="23"/>
                    <a:pt x="8409" y="0"/>
                    <a:pt x="836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222;p54">
              <a:extLst>
                <a:ext uri="{FF2B5EF4-FFF2-40B4-BE49-F238E27FC236}">
                  <a16:creationId xmlns:a16="http://schemas.microsoft.com/office/drawing/2014/main" id="{7CC92161-BD56-8E28-49FD-22F68D1E8528}"/>
                </a:ext>
              </a:extLst>
            </p:cNvPr>
            <p:cNvSpPr/>
            <p:nvPr/>
          </p:nvSpPr>
          <p:spPr>
            <a:xfrm>
              <a:off x="1403200" y="27079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348" y="1"/>
                    <a:pt x="0" y="614"/>
                    <a:pt x="0" y="1311"/>
                  </a:cubicBezTo>
                  <a:cubicBezTo>
                    <a:pt x="0" y="2008"/>
                    <a:pt x="348" y="2614"/>
                    <a:pt x="780" y="2614"/>
                  </a:cubicBezTo>
                  <a:cubicBezTo>
                    <a:pt x="1129" y="2614"/>
                    <a:pt x="1477" y="2008"/>
                    <a:pt x="1477" y="1311"/>
                  </a:cubicBezTo>
                  <a:cubicBezTo>
                    <a:pt x="1477" y="524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223;p54">
              <a:extLst>
                <a:ext uri="{FF2B5EF4-FFF2-40B4-BE49-F238E27FC236}">
                  <a16:creationId xmlns:a16="http://schemas.microsoft.com/office/drawing/2014/main" id="{E5015FAC-7712-4BF6-3E33-A350D0E0269A}"/>
                </a:ext>
              </a:extLst>
            </p:cNvPr>
            <p:cNvSpPr/>
            <p:nvPr/>
          </p:nvSpPr>
          <p:spPr>
            <a:xfrm>
              <a:off x="1529475" y="2707925"/>
              <a:ext cx="36975" cy="65350"/>
            </a:xfrm>
            <a:custGeom>
              <a:avLst/>
              <a:gdLst/>
              <a:ahLst/>
              <a:cxnLst/>
              <a:rect l="l" t="t" r="r" b="b"/>
              <a:pathLst>
                <a:path w="1479" h="2614" extrusionOk="0">
                  <a:moveTo>
                    <a:pt x="698" y="1"/>
                  </a:moveTo>
                  <a:cubicBezTo>
                    <a:pt x="349" y="1"/>
                    <a:pt x="1" y="614"/>
                    <a:pt x="1" y="1311"/>
                  </a:cubicBezTo>
                  <a:cubicBezTo>
                    <a:pt x="1" y="2008"/>
                    <a:pt x="349" y="2614"/>
                    <a:pt x="781" y="2614"/>
                  </a:cubicBezTo>
                  <a:cubicBezTo>
                    <a:pt x="1130" y="2614"/>
                    <a:pt x="1478" y="2008"/>
                    <a:pt x="1478" y="1311"/>
                  </a:cubicBezTo>
                  <a:cubicBezTo>
                    <a:pt x="1478" y="524"/>
                    <a:pt x="1130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224;p54">
              <a:extLst>
                <a:ext uri="{FF2B5EF4-FFF2-40B4-BE49-F238E27FC236}">
                  <a16:creationId xmlns:a16="http://schemas.microsoft.com/office/drawing/2014/main" id="{F9F3D47C-25A2-406B-35A7-FFCBF63AAF6D}"/>
                </a:ext>
              </a:extLst>
            </p:cNvPr>
            <p:cNvSpPr/>
            <p:nvPr/>
          </p:nvSpPr>
          <p:spPr>
            <a:xfrm>
              <a:off x="1464150" y="2747125"/>
              <a:ext cx="34875" cy="63275"/>
            </a:xfrm>
            <a:custGeom>
              <a:avLst/>
              <a:gdLst/>
              <a:ahLst/>
              <a:cxnLst/>
              <a:rect l="l" t="t" r="r" b="b"/>
              <a:pathLst>
                <a:path w="1395" h="2531" extrusionOk="0">
                  <a:moveTo>
                    <a:pt x="1220" y="1"/>
                  </a:moveTo>
                  <a:cubicBezTo>
                    <a:pt x="523" y="1"/>
                    <a:pt x="1" y="614"/>
                    <a:pt x="1" y="1311"/>
                  </a:cubicBezTo>
                  <a:cubicBezTo>
                    <a:pt x="1" y="2008"/>
                    <a:pt x="523" y="2530"/>
                    <a:pt x="1220" y="2530"/>
                  </a:cubicBezTo>
                  <a:cubicBezTo>
                    <a:pt x="1304" y="2530"/>
                    <a:pt x="1394" y="2440"/>
                    <a:pt x="1394" y="2356"/>
                  </a:cubicBezTo>
                  <a:cubicBezTo>
                    <a:pt x="1394" y="2265"/>
                    <a:pt x="1304" y="2182"/>
                    <a:pt x="1220" y="2182"/>
                  </a:cubicBezTo>
                  <a:cubicBezTo>
                    <a:pt x="955" y="2182"/>
                    <a:pt x="781" y="2091"/>
                    <a:pt x="607" y="1917"/>
                  </a:cubicBezTo>
                  <a:cubicBezTo>
                    <a:pt x="433" y="1743"/>
                    <a:pt x="349" y="1569"/>
                    <a:pt x="349" y="1311"/>
                  </a:cubicBezTo>
                  <a:cubicBezTo>
                    <a:pt x="349" y="1046"/>
                    <a:pt x="433" y="788"/>
                    <a:pt x="607" y="614"/>
                  </a:cubicBezTo>
                  <a:cubicBezTo>
                    <a:pt x="781" y="440"/>
                    <a:pt x="955" y="349"/>
                    <a:pt x="1220" y="349"/>
                  </a:cubicBezTo>
                  <a:cubicBezTo>
                    <a:pt x="1304" y="349"/>
                    <a:pt x="1394" y="266"/>
                    <a:pt x="1394" y="175"/>
                  </a:cubicBezTo>
                  <a:cubicBezTo>
                    <a:pt x="1394" y="91"/>
                    <a:pt x="1304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225;p54">
              <a:extLst>
                <a:ext uri="{FF2B5EF4-FFF2-40B4-BE49-F238E27FC236}">
                  <a16:creationId xmlns:a16="http://schemas.microsoft.com/office/drawing/2014/main" id="{CAA989F4-F8C6-CB0B-DB76-E7307F453016}"/>
                </a:ext>
              </a:extLst>
            </p:cNvPr>
            <p:cNvSpPr/>
            <p:nvPr/>
          </p:nvSpPr>
          <p:spPr>
            <a:xfrm>
              <a:off x="1366075" y="2664375"/>
              <a:ext cx="87125" cy="33725"/>
            </a:xfrm>
            <a:custGeom>
              <a:avLst/>
              <a:gdLst/>
              <a:ahLst/>
              <a:cxnLst/>
              <a:rect l="l" t="t" r="r" b="b"/>
              <a:pathLst>
                <a:path w="3485" h="1349" extrusionOk="0">
                  <a:moveTo>
                    <a:pt x="2440" y="1"/>
                  </a:moveTo>
                  <a:cubicBezTo>
                    <a:pt x="1743" y="1"/>
                    <a:pt x="1137" y="266"/>
                    <a:pt x="698" y="523"/>
                  </a:cubicBezTo>
                  <a:cubicBezTo>
                    <a:pt x="349" y="788"/>
                    <a:pt x="91" y="1046"/>
                    <a:pt x="91" y="1046"/>
                  </a:cubicBezTo>
                  <a:cubicBezTo>
                    <a:pt x="1" y="1137"/>
                    <a:pt x="1" y="1220"/>
                    <a:pt x="91" y="1311"/>
                  </a:cubicBezTo>
                  <a:cubicBezTo>
                    <a:pt x="119" y="1339"/>
                    <a:pt x="148" y="1348"/>
                    <a:pt x="177" y="1348"/>
                  </a:cubicBezTo>
                  <a:cubicBezTo>
                    <a:pt x="235" y="1348"/>
                    <a:pt x="293" y="1311"/>
                    <a:pt x="349" y="1311"/>
                  </a:cubicBezTo>
                  <a:cubicBezTo>
                    <a:pt x="349" y="1311"/>
                    <a:pt x="614" y="1046"/>
                    <a:pt x="962" y="788"/>
                  </a:cubicBezTo>
                  <a:cubicBezTo>
                    <a:pt x="1311" y="523"/>
                    <a:pt x="1833" y="349"/>
                    <a:pt x="2440" y="349"/>
                  </a:cubicBezTo>
                  <a:cubicBezTo>
                    <a:pt x="2704" y="349"/>
                    <a:pt x="2962" y="349"/>
                    <a:pt x="3227" y="440"/>
                  </a:cubicBezTo>
                  <a:cubicBezTo>
                    <a:pt x="3251" y="464"/>
                    <a:pt x="3276" y="474"/>
                    <a:pt x="3299" y="474"/>
                  </a:cubicBezTo>
                  <a:cubicBezTo>
                    <a:pt x="3356" y="474"/>
                    <a:pt x="3401" y="414"/>
                    <a:pt x="3401" y="349"/>
                  </a:cubicBezTo>
                  <a:cubicBezTo>
                    <a:pt x="3485" y="266"/>
                    <a:pt x="3401" y="175"/>
                    <a:pt x="3311" y="91"/>
                  </a:cubicBezTo>
                  <a:cubicBezTo>
                    <a:pt x="2962" y="1"/>
                    <a:pt x="2704" y="1"/>
                    <a:pt x="2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226;p54">
              <a:extLst>
                <a:ext uri="{FF2B5EF4-FFF2-40B4-BE49-F238E27FC236}">
                  <a16:creationId xmlns:a16="http://schemas.microsoft.com/office/drawing/2014/main" id="{6032AF3E-9EDA-78F1-D3CB-B2EDF50FEA82}"/>
                </a:ext>
              </a:extLst>
            </p:cNvPr>
            <p:cNvSpPr/>
            <p:nvPr/>
          </p:nvSpPr>
          <p:spPr>
            <a:xfrm>
              <a:off x="1518500" y="2664375"/>
              <a:ext cx="85050" cy="32775"/>
            </a:xfrm>
            <a:custGeom>
              <a:avLst/>
              <a:gdLst/>
              <a:ahLst/>
              <a:cxnLst/>
              <a:rect l="l" t="t" r="r" b="b"/>
              <a:pathLst>
                <a:path w="3402" h="1311" extrusionOk="0">
                  <a:moveTo>
                    <a:pt x="1046" y="1"/>
                  </a:moveTo>
                  <a:cubicBezTo>
                    <a:pt x="788" y="1"/>
                    <a:pt x="440" y="1"/>
                    <a:pt x="175" y="91"/>
                  </a:cubicBezTo>
                  <a:cubicBezTo>
                    <a:pt x="92" y="175"/>
                    <a:pt x="1" y="266"/>
                    <a:pt x="92" y="349"/>
                  </a:cubicBezTo>
                  <a:cubicBezTo>
                    <a:pt x="92" y="440"/>
                    <a:pt x="175" y="440"/>
                    <a:pt x="266" y="440"/>
                  </a:cubicBezTo>
                  <a:cubicBezTo>
                    <a:pt x="524" y="349"/>
                    <a:pt x="788" y="349"/>
                    <a:pt x="1046" y="349"/>
                  </a:cubicBezTo>
                  <a:cubicBezTo>
                    <a:pt x="1659" y="349"/>
                    <a:pt x="2182" y="523"/>
                    <a:pt x="2530" y="788"/>
                  </a:cubicBezTo>
                  <a:cubicBezTo>
                    <a:pt x="2705" y="872"/>
                    <a:pt x="2879" y="1046"/>
                    <a:pt x="2962" y="1137"/>
                  </a:cubicBezTo>
                  <a:cubicBezTo>
                    <a:pt x="3053" y="1137"/>
                    <a:pt x="3053" y="1220"/>
                    <a:pt x="3053" y="1220"/>
                  </a:cubicBezTo>
                  <a:lnTo>
                    <a:pt x="3137" y="1220"/>
                  </a:lnTo>
                  <a:lnTo>
                    <a:pt x="3137" y="1311"/>
                  </a:lnTo>
                  <a:lnTo>
                    <a:pt x="3401" y="1311"/>
                  </a:lnTo>
                  <a:lnTo>
                    <a:pt x="3401" y="1046"/>
                  </a:lnTo>
                  <a:cubicBezTo>
                    <a:pt x="3401" y="1046"/>
                    <a:pt x="3137" y="788"/>
                    <a:pt x="2705" y="523"/>
                  </a:cubicBezTo>
                  <a:cubicBezTo>
                    <a:pt x="2356" y="266"/>
                    <a:pt x="1743" y="1"/>
                    <a:pt x="10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227;p54">
              <a:extLst>
                <a:ext uri="{FF2B5EF4-FFF2-40B4-BE49-F238E27FC236}">
                  <a16:creationId xmlns:a16="http://schemas.microsoft.com/office/drawing/2014/main" id="{C2E4D10D-BA24-992C-9C8B-A71A60A1B067}"/>
                </a:ext>
              </a:extLst>
            </p:cNvPr>
            <p:cNvSpPr/>
            <p:nvPr/>
          </p:nvSpPr>
          <p:spPr>
            <a:xfrm>
              <a:off x="1398825" y="2300825"/>
              <a:ext cx="182950" cy="106625"/>
            </a:xfrm>
            <a:custGeom>
              <a:avLst/>
              <a:gdLst/>
              <a:ahLst/>
              <a:cxnLst/>
              <a:rect l="l" t="t" r="r" b="b"/>
              <a:pathLst>
                <a:path w="7318" h="4265" extrusionOk="0">
                  <a:moveTo>
                    <a:pt x="781" y="0"/>
                  </a:moveTo>
                  <a:cubicBezTo>
                    <a:pt x="349" y="0"/>
                    <a:pt x="1" y="349"/>
                    <a:pt x="1" y="697"/>
                  </a:cubicBezTo>
                  <a:lnTo>
                    <a:pt x="1" y="4265"/>
                  </a:lnTo>
                  <a:lnTo>
                    <a:pt x="7317" y="4265"/>
                  </a:lnTo>
                  <a:lnTo>
                    <a:pt x="7317" y="697"/>
                  </a:lnTo>
                  <a:cubicBezTo>
                    <a:pt x="7317" y="349"/>
                    <a:pt x="6969" y="0"/>
                    <a:pt x="6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228;p54">
              <a:extLst>
                <a:ext uri="{FF2B5EF4-FFF2-40B4-BE49-F238E27FC236}">
                  <a16:creationId xmlns:a16="http://schemas.microsoft.com/office/drawing/2014/main" id="{0C77BB16-FCF6-7DF1-CADF-2E56E01E8CF8}"/>
                </a:ext>
              </a:extLst>
            </p:cNvPr>
            <p:cNvSpPr/>
            <p:nvPr/>
          </p:nvSpPr>
          <p:spPr>
            <a:xfrm>
              <a:off x="1283325" y="2369350"/>
              <a:ext cx="416025" cy="59875"/>
            </a:xfrm>
            <a:custGeom>
              <a:avLst/>
              <a:gdLst/>
              <a:ahLst/>
              <a:cxnLst/>
              <a:rect l="l" t="t" r="r" b="b"/>
              <a:pathLst>
                <a:path w="16641" h="2395" extrusionOk="0">
                  <a:moveTo>
                    <a:pt x="594" y="1"/>
                  </a:moveTo>
                  <a:cubicBezTo>
                    <a:pt x="296" y="1"/>
                    <a:pt x="1" y="299"/>
                    <a:pt x="1" y="653"/>
                  </a:cubicBezTo>
                  <a:cubicBezTo>
                    <a:pt x="1" y="1615"/>
                    <a:pt x="3659" y="2395"/>
                    <a:pt x="8279" y="2395"/>
                  </a:cubicBezTo>
                  <a:cubicBezTo>
                    <a:pt x="12892" y="2395"/>
                    <a:pt x="16641" y="1615"/>
                    <a:pt x="16641" y="653"/>
                  </a:cubicBezTo>
                  <a:cubicBezTo>
                    <a:pt x="16641" y="299"/>
                    <a:pt x="16346" y="1"/>
                    <a:pt x="16002" y="1"/>
                  </a:cubicBezTo>
                  <a:cubicBezTo>
                    <a:pt x="15926" y="1"/>
                    <a:pt x="15848" y="15"/>
                    <a:pt x="15770" y="47"/>
                  </a:cubicBezTo>
                  <a:cubicBezTo>
                    <a:pt x="14460" y="653"/>
                    <a:pt x="11589" y="1092"/>
                    <a:pt x="8279" y="1092"/>
                  </a:cubicBezTo>
                  <a:cubicBezTo>
                    <a:pt x="4969" y="1092"/>
                    <a:pt x="2182" y="653"/>
                    <a:pt x="788" y="47"/>
                  </a:cubicBezTo>
                  <a:cubicBezTo>
                    <a:pt x="725" y="15"/>
                    <a:pt x="660" y="1"/>
                    <a:pt x="5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229;p54">
              <a:extLst>
                <a:ext uri="{FF2B5EF4-FFF2-40B4-BE49-F238E27FC236}">
                  <a16:creationId xmlns:a16="http://schemas.microsoft.com/office/drawing/2014/main" id="{C7024273-1CED-823C-CEF0-68EB2A72A6EB}"/>
                </a:ext>
              </a:extLst>
            </p:cNvPr>
            <p:cNvSpPr/>
            <p:nvPr/>
          </p:nvSpPr>
          <p:spPr>
            <a:xfrm>
              <a:off x="1300750" y="2372600"/>
              <a:ext cx="378925" cy="26150"/>
            </a:xfrm>
            <a:custGeom>
              <a:avLst/>
              <a:gdLst/>
              <a:ahLst/>
              <a:cxnLst/>
              <a:rect l="l" t="t" r="r" b="b"/>
              <a:pathLst>
                <a:path w="15157" h="1046" extrusionOk="0">
                  <a:moveTo>
                    <a:pt x="91" y="0"/>
                  </a:moveTo>
                  <a:cubicBezTo>
                    <a:pt x="1" y="0"/>
                    <a:pt x="1" y="0"/>
                    <a:pt x="1" y="91"/>
                  </a:cubicBezTo>
                  <a:cubicBezTo>
                    <a:pt x="698" y="439"/>
                    <a:pt x="1743" y="614"/>
                    <a:pt x="3053" y="788"/>
                  </a:cubicBezTo>
                  <a:cubicBezTo>
                    <a:pt x="4446" y="962"/>
                    <a:pt x="5924" y="1046"/>
                    <a:pt x="7582" y="1046"/>
                  </a:cubicBezTo>
                  <a:cubicBezTo>
                    <a:pt x="9234" y="1046"/>
                    <a:pt x="10801" y="962"/>
                    <a:pt x="12111" y="788"/>
                  </a:cubicBezTo>
                  <a:cubicBezTo>
                    <a:pt x="13331" y="614"/>
                    <a:pt x="14460" y="439"/>
                    <a:pt x="15073" y="91"/>
                  </a:cubicBezTo>
                  <a:cubicBezTo>
                    <a:pt x="15156" y="91"/>
                    <a:pt x="15156" y="91"/>
                    <a:pt x="15156" y="0"/>
                  </a:cubicBezTo>
                  <a:lnTo>
                    <a:pt x="15073" y="0"/>
                  </a:lnTo>
                  <a:cubicBezTo>
                    <a:pt x="14376" y="265"/>
                    <a:pt x="13331" y="523"/>
                    <a:pt x="12021" y="697"/>
                  </a:cubicBezTo>
                  <a:cubicBezTo>
                    <a:pt x="10801" y="788"/>
                    <a:pt x="9234" y="871"/>
                    <a:pt x="7582" y="871"/>
                  </a:cubicBezTo>
                  <a:cubicBezTo>
                    <a:pt x="5924" y="871"/>
                    <a:pt x="4446" y="788"/>
                    <a:pt x="3136" y="697"/>
                  </a:cubicBezTo>
                  <a:cubicBezTo>
                    <a:pt x="1833" y="523"/>
                    <a:pt x="698" y="349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" name="Google Shape;554;p38">
            <a:extLst>
              <a:ext uri="{FF2B5EF4-FFF2-40B4-BE49-F238E27FC236}">
                <a16:creationId xmlns:a16="http://schemas.microsoft.com/office/drawing/2014/main" id="{3CBE9E1B-71A5-3494-DE19-43F53E287E92}"/>
              </a:ext>
            </a:extLst>
          </p:cNvPr>
          <p:cNvGrpSpPr/>
          <p:nvPr/>
        </p:nvGrpSpPr>
        <p:grpSpPr>
          <a:xfrm>
            <a:off x="-927306" y="40156"/>
            <a:ext cx="782928" cy="798142"/>
            <a:chOff x="-2881301" y="239411"/>
            <a:chExt cx="1630691" cy="2753550"/>
          </a:xfrm>
        </p:grpSpPr>
        <p:sp>
          <p:nvSpPr>
            <p:cNvPr id="221" name="Google Shape;555;p38">
              <a:extLst>
                <a:ext uri="{FF2B5EF4-FFF2-40B4-BE49-F238E27FC236}">
                  <a16:creationId xmlns:a16="http://schemas.microsoft.com/office/drawing/2014/main" id="{E24A630E-31B9-272C-D605-523A7FD452E7}"/>
                </a:ext>
              </a:extLst>
            </p:cNvPr>
            <p:cNvSpPr/>
            <p:nvPr/>
          </p:nvSpPr>
          <p:spPr>
            <a:xfrm>
              <a:off x="-2733959" y="2786197"/>
              <a:ext cx="1326700" cy="206764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5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5" y="3575"/>
                  </a:cubicBezTo>
                  <a:cubicBezTo>
                    <a:pt x="17770" y="3575"/>
                    <a:pt x="22822" y="2788"/>
                    <a:pt x="22822" y="1833"/>
                  </a:cubicBezTo>
                  <a:cubicBezTo>
                    <a:pt x="22822" y="788"/>
                    <a:pt x="17770" y="1"/>
                    <a:pt x="11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56;p38">
              <a:extLst>
                <a:ext uri="{FF2B5EF4-FFF2-40B4-BE49-F238E27FC236}">
                  <a16:creationId xmlns:a16="http://schemas.microsoft.com/office/drawing/2014/main" id="{36CAF39F-BD65-423A-565D-EFAD699F30D9}"/>
                </a:ext>
              </a:extLst>
            </p:cNvPr>
            <p:cNvSpPr/>
            <p:nvPr/>
          </p:nvSpPr>
          <p:spPr>
            <a:xfrm>
              <a:off x="-2554524" y="2133997"/>
              <a:ext cx="132272" cy="147234"/>
            </a:xfrm>
            <a:custGeom>
              <a:avLst/>
              <a:gdLst/>
              <a:ahLst/>
              <a:cxnLst/>
              <a:rect l="l" t="t" r="r" b="b"/>
              <a:pathLst>
                <a:path w="2440" h="2716" extrusionOk="0">
                  <a:moveTo>
                    <a:pt x="2050" y="0"/>
                  </a:moveTo>
                  <a:cubicBezTo>
                    <a:pt x="1959" y="0"/>
                    <a:pt x="1881" y="50"/>
                    <a:pt x="1833" y="102"/>
                  </a:cubicBezTo>
                  <a:cubicBezTo>
                    <a:pt x="1833" y="102"/>
                    <a:pt x="1220" y="186"/>
                    <a:pt x="698" y="276"/>
                  </a:cubicBezTo>
                  <a:cubicBezTo>
                    <a:pt x="614" y="276"/>
                    <a:pt x="440" y="360"/>
                    <a:pt x="349" y="534"/>
                  </a:cubicBezTo>
                  <a:lnTo>
                    <a:pt x="349" y="625"/>
                  </a:lnTo>
                  <a:cubicBezTo>
                    <a:pt x="523" y="708"/>
                    <a:pt x="698" y="708"/>
                    <a:pt x="962" y="799"/>
                  </a:cubicBezTo>
                  <a:lnTo>
                    <a:pt x="91" y="1928"/>
                  </a:lnTo>
                  <a:cubicBezTo>
                    <a:pt x="1" y="2018"/>
                    <a:pt x="1" y="2102"/>
                    <a:pt x="91" y="2102"/>
                  </a:cubicBezTo>
                  <a:cubicBezTo>
                    <a:pt x="133" y="2147"/>
                    <a:pt x="177" y="2170"/>
                    <a:pt x="210" y="2170"/>
                  </a:cubicBezTo>
                  <a:cubicBezTo>
                    <a:pt x="243" y="2170"/>
                    <a:pt x="266" y="2147"/>
                    <a:pt x="266" y="2102"/>
                  </a:cubicBezTo>
                  <a:lnTo>
                    <a:pt x="1046" y="1231"/>
                  </a:lnTo>
                  <a:lnTo>
                    <a:pt x="440" y="2450"/>
                  </a:lnTo>
                  <a:cubicBezTo>
                    <a:pt x="440" y="2541"/>
                    <a:pt x="440" y="2625"/>
                    <a:pt x="523" y="2625"/>
                  </a:cubicBezTo>
                  <a:lnTo>
                    <a:pt x="698" y="2625"/>
                  </a:lnTo>
                  <a:lnTo>
                    <a:pt x="1394" y="1496"/>
                  </a:lnTo>
                  <a:lnTo>
                    <a:pt x="1394" y="1496"/>
                  </a:lnTo>
                  <a:lnTo>
                    <a:pt x="1137" y="2625"/>
                  </a:lnTo>
                  <a:cubicBezTo>
                    <a:pt x="1046" y="2625"/>
                    <a:pt x="1137" y="2715"/>
                    <a:pt x="1137" y="2715"/>
                  </a:cubicBezTo>
                  <a:cubicBezTo>
                    <a:pt x="1220" y="2715"/>
                    <a:pt x="1311" y="2715"/>
                    <a:pt x="1311" y="2625"/>
                  </a:cubicBezTo>
                  <a:lnTo>
                    <a:pt x="1743" y="1579"/>
                  </a:lnTo>
                  <a:lnTo>
                    <a:pt x="1659" y="2450"/>
                  </a:lnTo>
                  <a:cubicBezTo>
                    <a:pt x="1659" y="2541"/>
                    <a:pt x="1659" y="2625"/>
                    <a:pt x="1743" y="2625"/>
                  </a:cubicBezTo>
                  <a:cubicBezTo>
                    <a:pt x="1833" y="2625"/>
                    <a:pt x="1833" y="2541"/>
                    <a:pt x="1833" y="2541"/>
                  </a:cubicBezTo>
                  <a:cubicBezTo>
                    <a:pt x="1833" y="2541"/>
                    <a:pt x="2265" y="1405"/>
                    <a:pt x="2356" y="534"/>
                  </a:cubicBezTo>
                  <a:cubicBezTo>
                    <a:pt x="2356" y="451"/>
                    <a:pt x="2440" y="276"/>
                    <a:pt x="2265" y="102"/>
                  </a:cubicBezTo>
                  <a:cubicBezTo>
                    <a:pt x="2191" y="28"/>
                    <a:pt x="2117" y="0"/>
                    <a:pt x="20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57;p38">
              <a:extLst>
                <a:ext uri="{FF2B5EF4-FFF2-40B4-BE49-F238E27FC236}">
                  <a16:creationId xmlns:a16="http://schemas.microsoft.com/office/drawing/2014/main" id="{BF3E2151-28FA-973B-EF78-F0669FEC7ACF}"/>
                </a:ext>
              </a:extLst>
            </p:cNvPr>
            <p:cNvSpPr/>
            <p:nvPr/>
          </p:nvSpPr>
          <p:spPr>
            <a:xfrm>
              <a:off x="-2469522" y="1761411"/>
              <a:ext cx="358924" cy="415899"/>
            </a:xfrm>
            <a:custGeom>
              <a:avLst/>
              <a:gdLst/>
              <a:ahLst/>
              <a:cxnLst/>
              <a:rect l="l" t="t" r="r" b="b"/>
              <a:pathLst>
                <a:path w="6621" h="7672" extrusionOk="0">
                  <a:moveTo>
                    <a:pt x="5537" y="0"/>
                  </a:moveTo>
                  <a:cubicBezTo>
                    <a:pt x="5350" y="0"/>
                    <a:pt x="5154" y="58"/>
                    <a:pt x="4969" y="181"/>
                  </a:cubicBezTo>
                  <a:cubicBezTo>
                    <a:pt x="4878" y="181"/>
                    <a:pt x="2265" y="2794"/>
                    <a:pt x="2182" y="2878"/>
                  </a:cubicBezTo>
                  <a:cubicBezTo>
                    <a:pt x="1568" y="3840"/>
                    <a:pt x="1" y="6975"/>
                    <a:pt x="1" y="7059"/>
                  </a:cubicBezTo>
                  <a:cubicBezTo>
                    <a:pt x="614" y="7324"/>
                    <a:pt x="697" y="7672"/>
                    <a:pt x="697" y="7672"/>
                  </a:cubicBezTo>
                  <a:lnTo>
                    <a:pt x="3659" y="4272"/>
                  </a:lnTo>
                  <a:cubicBezTo>
                    <a:pt x="3659" y="4188"/>
                    <a:pt x="3659" y="4188"/>
                    <a:pt x="3750" y="4188"/>
                  </a:cubicBezTo>
                  <a:lnTo>
                    <a:pt x="6363" y="1575"/>
                  </a:lnTo>
                  <a:cubicBezTo>
                    <a:pt x="6537" y="1310"/>
                    <a:pt x="6620" y="878"/>
                    <a:pt x="6363" y="530"/>
                  </a:cubicBezTo>
                  <a:cubicBezTo>
                    <a:pt x="6192" y="192"/>
                    <a:pt x="5878" y="0"/>
                    <a:pt x="5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58;p38">
              <a:extLst>
                <a:ext uri="{FF2B5EF4-FFF2-40B4-BE49-F238E27FC236}">
                  <a16:creationId xmlns:a16="http://schemas.microsoft.com/office/drawing/2014/main" id="{527E25F9-BDA7-A7D3-F280-4F8669C3723D}"/>
                </a:ext>
              </a:extLst>
            </p:cNvPr>
            <p:cNvSpPr/>
            <p:nvPr/>
          </p:nvSpPr>
          <p:spPr>
            <a:xfrm>
              <a:off x="-2644024" y="2177256"/>
              <a:ext cx="268990" cy="250125"/>
            </a:xfrm>
            <a:custGeom>
              <a:avLst/>
              <a:gdLst/>
              <a:ahLst/>
              <a:cxnLst/>
              <a:rect l="l" t="t" r="r" b="b"/>
              <a:pathLst>
                <a:path w="4962" h="4614" extrusionOk="0">
                  <a:moveTo>
                    <a:pt x="2523" y="1"/>
                  </a:moveTo>
                  <a:cubicBezTo>
                    <a:pt x="175" y="1"/>
                    <a:pt x="0" y="4614"/>
                    <a:pt x="0" y="4614"/>
                  </a:cubicBezTo>
                  <a:lnTo>
                    <a:pt x="84" y="4614"/>
                  </a:lnTo>
                  <a:cubicBezTo>
                    <a:pt x="175" y="4008"/>
                    <a:pt x="432" y="85"/>
                    <a:pt x="2523" y="85"/>
                  </a:cubicBezTo>
                  <a:cubicBezTo>
                    <a:pt x="4530" y="85"/>
                    <a:pt x="4878" y="4008"/>
                    <a:pt x="4962" y="4614"/>
                  </a:cubicBezTo>
                  <a:cubicBezTo>
                    <a:pt x="4962" y="4614"/>
                    <a:pt x="4787" y="1"/>
                    <a:pt x="2523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59;p38">
              <a:extLst>
                <a:ext uri="{FF2B5EF4-FFF2-40B4-BE49-F238E27FC236}">
                  <a16:creationId xmlns:a16="http://schemas.microsoft.com/office/drawing/2014/main" id="{FBCBFE55-7C65-5A6F-56D4-7198F7CDC952}"/>
                </a:ext>
              </a:extLst>
            </p:cNvPr>
            <p:cNvSpPr/>
            <p:nvPr/>
          </p:nvSpPr>
          <p:spPr>
            <a:xfrm>
              <a:off x="-2681809" y="2417894"/>
              <a:ext cx="349492" cy="307154"/>
            </a:xfrm>
            <a:custGeom>
              <a:avLst/>
              <a:gdLst/>
              <a:ahLst/>
              <a:cxnLst/>
              <a:rect l="l" t="t" r="r" b="b"/>
              <a:pathLst>
                <a:path w="6447" h="5666" extrusionOk="0">
                  <a:moveTo>
                    <a:pt x="697" y="1"/>
                  </a:moveTo>
                  <a:lnTo>
                    <a:pt x="697" y="614"/>
                  </a:lnTo>
                  <a:cubicBezTo>
                    <a:pt x="258" y="1136"/>
                    <a:pt x="1" y="1833"/>
                    <a:pt x="1" y="2530"/>
                  </a:cubicBezTo>
                  <a:cubicBezTo>
                    <a:pt x="1" y="4272"/>
                    <a:pt x="523" y="5666"/>
                    <a:pt x="3220" y="5666"/>
                  </a:cubicBezTo>
                  <a:cubicBezTo>
                    <a:pt x="5923" y="5666"/>
                    <a:pt x="6446" y="4272"/>
                    <a:pt x="6446" y="2530"/>
                  </a:cubicBezTo>
                  <a:cubicBezTo>
                    <a:pt x="6446" y="1833"/>
                    <a:pt x="6181" y="1136"/>
                    <a:pt x="5749" y="614"/>
                  </a:cubicBezTo>
                  <a:lnTo>
                    <a:pt x="5659" y="614"/>
                  </a:lnTo>
                  <a:lnTo>
                    <a:pt x="5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60;p38">
              <a:extLst>
                <a:ext uri="{FF2B5EF4-FFF2-40B4-BE49-F238E27FC236}">
                  <a16:creationId xmlns:a16="http://schemas.microsoft.com/office/drawing/2014/main" id="{1BB6D117-A08E-4428-06EA-B7D1BD199102}"/>
                </a:ext>
              </a:extLst>
            </p:cNvPr>
            <p:cNvSpPr/>
            <p:nvPr/>
          </p:nvSpPr>
          <p:spPr>
            <a:xfrm>
              <a:off x="-2615727" y="2505606"/>
              <a:ext cx="75623" cy="101210"/>
            </a:xfrm>
            <a:custGeom>
              <a:avLst/>
              <a:gdLst/>
              <a:ahLst/>
              <a:cxnLst/>
              <a:rect l="l" t="t" r="r" b="b"/>
              <a:pathLst>
                <a:path w="1395" h="1867" extrusionOk="0">
                  <a:moveTo>
                    <a:pt x="1068" y="1"/>
                  </a:moveTo>
                  <a:cubicBezTo>
                    <a:pt x="1055" y="1"/>
                    <a:pt x="1046" y="11"/>
                    <a:pt x="1046" y="41"/>
                  </a:cubicBezTo>
                  <a:lnTo>
                    <a:pt x="1" y="1170"/>
                  </a:lnTo>
                  <a:lnTo>
                    <a:pt x="1" y="1260"/>
                  </a:lnTo>
                  <a:lnTo>
                    <a:pt x="1304" y="1867"/>
                  </a:lnTo>
                  <a:cubicBezTo>
                    <a:pt x="1395" y="1867"/>
                    <a:pt x="1395" y="1783"/>
                    <a:pt x="1395" y="1783"/>
                  </a:cubicBezTo>
                  <a:lnTo>
                    <a:pt x="1130" y="41"/>
                  </a:lnTo>
                  <a:cubicBezTo>
                    <a:pt x="1130" y="41"/>
                    <a:pt x="1093" y="1"/>
                    <a:pt x="1068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61;p38">
              <a:extLst>
                <a:ext uri="{FF2B5EF4-FFF2-40B4-BE49-F238E27FC236}">
                  <a16:creationId xmlns:a16="http://schemas.microsoft.com/office/drawing/2014/main" id="{9B223AFB-F836-9BB7-FFB6-C0F7B916A75C}"/>
                </a:ext>
              </a:extLst>
            </p:cNvPr>
            <p:cNvSpPr/>
            <p:nvPr/>
          </p:nvSpPr>
          <p:spPr>
            <a:xfrm>
              <a:off x="-2601740" y="2606762"/>
              <a:ext cx="193855" cy="85327"/>
            </a:xfrm>
            <a:custGeom>
              <a:avLst/>
              <a:gdLst/>
              <a:ahLst/>
              <a:cxnLst/>
              <a:rect l="l" t="t" r="r" b="b"/>
              <a:pathLst>
                <a:path w="3576" h="1574" extrusionOk="0">
                  <a:moveTo>
                    <a:pt x="3485" y="1"/>
                  </a:moveTo>
                  <a:cubicBezTo>
                    <a:pt x="3029" y="319"/>
                    <a:pt x="2474" y="423"/>
                    <a:pt x="1944" y="423"/>
                  </a:cubicBezTo>
                  <a:cubicBezTo>
                    <a:pt x="1162" y="423"/>
                    <a:pt x="437" y="195"/>
                    <a:pt x="175" y="91"/>
                  </a:cubicBezTo>
                  <a:cubicBezTo>
                    <a:pt x="91" y="91"/>
                    <a:pt x="1" y="91"/>
                    <a:pt x="1" y="175"/>
                  </a:cubicBezTo>
                  <a:cubicBezTo>
                    <a:pt x="175" y="523"/>
                    <a:pt x="523" y="1394"/>
                    <a:pt x="1569" y="1568"/>
                  </a:cubicBezTo>
                  <a:cubicBezTo>
                    <a:pt x="1635" y="1572"/>
                    <a:pt x="1699" y="1574"/>
                    <a:pt x="1761" y="1574"/>
                  </a:cubicBezTo>
                  <a:cubicBezTo>
                    <a:pt x="3330" y="1574"/>
                    <a:pt x="3575" y="507"/>
                    <a:pt x="3575" y="91"/>
                  </a:cubicBezTo>
                  <a:cubicBezTo>
                    <a:pt x="3575" y="1"/>
                    <a:pt x="3575" y="1"/>
                    <a:pt x="348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62;p38">
              <a:extLst>
                <a:ext uri="{FF2B5EF4-FFF2-40B4-BE49-F238E27FC236}">
                  <a16:creationId xmlns:a16="http://schemas.microsoft.com/office/drawing/2014/main" id="{654A8305-A19F-4A48-F6C3-29A0BC9B2F5D}"/>
                </a:ext>
              </a:extLst>
            </p:cNvPr>
            <p:cNvSpPr/>
            <p:nvPr/>
          </p:nvSpPr>
          <p:spPr>
            <a:xfrm>
              <a:off x="-2474022" y="2505606"/>
              <a:ext cx="80122" cy="101210"/>
            </a:xfrm>
            <a:custGeom>
              <a:avLst/>
              <a:gdLst/>
              <a:ahLst/>
              <a:cxnLst/>
              <a:rect l="l" t="t" r="r" b="b"/>
              <a:pathLst>
                <a:path w="1478" h="1867" extrusionOk="0">
                  <a:moveTo>
                    <a:pt x="325" y="1"/>
                  </a:moveTo>
                  <a:cubicBezTo>
                    <a:pt x="298" y="1"/>
                    <a:pt x="258" y="41"/>
                    <a:pt x="258" y="41"/>
                  </a:cubicBezTo>
                  <a:lnTo>
                    <a:pt x="0" y="1783"/>
                  </a:lnTo>
                  <a:lnTo>
                    <a:pt x="84" y="1867"/>
                  </a:lnTo>
                  <a:lnTo>
                    <a:pt x="1394" y="1260"/>
                  </a:lnTo>
                  <a:cubicBezTo>
                    <a:pt x="1477" y="1260"/>
                    <a:pt x="1477" y="1170"/>
                    <a:pt x="1394" y="1170"/>
                  </a:cubicBezTo>
                  <a:lnTo>
                    <a:pt x="348" y="41"/>
                  </a:lnTo>
                  <a:cubicBezTo>
                    <a:pt x="348" y="11"/>
                    <a:pt x="338" y="1"/>
                    <a:pt x="32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63;p38">
              <a:extLst>
                <a:ext uri="{FF2B5EF4-FFF2-40B4-BE49-F238E27FC236}">
                  <a16:creationId xmlns:a16="http://schemas.microsoft.com/office/drawing/2014/main" id="{646DE95F-1EDE-B673-0E79-82739F51FCC8}"/>
                </a:ext>
              </a:extLst>
            </p:cNvPr>
            <p:cNvSpPr/>
            <p:nvPr/>
          </p:nvSpPr>
          <p:spPr>
            <a:xfrm>
              <a:off x="-2516739" y="2592776"/>
              <a:ext cx="18974" cy="14040"/>
            </a:xfrm>
            <a:custGeom>
              <a:avLst/>
              <a:gdLst/>
              <a:ahLst/>
              <a:cxnLst/>
              <a:rect l="l" t="t" r="r" b="b"/>
              <a:pathLst>
                <a:path w="350" h="259" extrusionOk="0">
                  <a:moveTo>
                    <a:pt x="175" y="1"/>
                  </a:moveTo>
                  <a:lnTo>
                    <a:pt x="91" y="175"/>
                  </a:lnTo>
                  <a:cubicBezTo>
                    <a:pt x="1" y="259"/>
                    <a:pt x="91" y="259"/>
                    <a:pt x="91" y="259"/>
                  </a:cubicBezTo>
                  <a:lnTo>
                    <a:pt x="265" y="259"/>
                  </a:lnTo>
                  <a:cubicBezTo>
                    <a:pt x="349" y="259"/>
                    <a:pt x="349" y="259"/>
                    <a:pt x="349" y="175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64;p38">
              <a:extLst>
                <a:ext uri="{FF2B5EF4-FFF2-40B4-BE49-F238E27FC236}">
                  <a16:creationId xmlns:a16="http://schemas.microsoft.com/office/drawing/2014/main" id="{0D0EC5E9-C825-F804-CBB6-E79108F5EB5C}"/>
                </a:ext>
              </a:extLst>
            </p:cNvPr>
            <p:cNvSpPr/>
            <p:nvPr/>
          </p:nvSpPr>
          <p:spPr>
            <a:xfrm>
              <a:off x="-2639525" y="2446246"/>
              <a:ext cx="264491" cy="18919"/>
            </a:xfrm>
            <a:custGeom>
              <a:avLst/>
              <a:gdLst/>
              <a:ahLst/>
              <a:cxnLst/>
              <a:rect l="l" t="t" r="r" b="b"/>
              <a:pathLst>
                <a:path w="4879" h="349" extrusionOk="0">
                  <a:moveTo>
                    <a:pt x="92" y="0"/>
                  </a:moveTo>
                  <a:cubicBezTo>
                    <a:pt x="1" y="0"/>
                    <a:pt x="1" y="0"/>
                    <a:pt x="1" y="91"/>
                  </a:cubicBezTo>
                  <a:lnTo>
                    <a:pt x="92" y="91"/>
                  </a:lnTo>
                  <a:cubicBezTo>
                    <a:pt x="1046" y="265"/>
                    <a:pt x="1917" y="349"/>
                    <a:pt x="2614" y="349"/>
                  </a:cubicBezTo>
                  <a:cubicBezTo>
                    <a:pt x="4098" y="349"/>
                    <a:pt x="4879" y="91"/>
                    <a:pt x="4879" y="91"/>
                  </a:cubicBezTo>
                  <a:lnTo>
                    <a:pt x="4879" y="0"/>
                  </a:lnTo>
                  <a:lnTo>
                    <a:pt x="4795" y="0"/>
                  </a:lnTo>
                  <a:cubicBezTo>
                    <a:pt x="4621" y="91"/>
                    <a:pt x="3924" y="174"/>
                    <a:pt x="2614" y="174"/>
                  </a:cubicBezTo>
                  <a:cubicBezTo>
                    <a:pt x="1917" y="174"/>
                    <a:pt x="1046" y="174"/>
                    <a:pt x="92" y="0"/>
                  </a:cubicBez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65;p38">
              <a:extLst>
                <a:ext uri="{FF2B5EF4-FFF2-40B4-BE49-F238E27FC236}">
                  <a16:creationId xmlns:a16="http://schemas.microsoft.com/office/drawing/2014/main" id="{453706D7-B66F-7213-4457-1171839F5DE5}"/>
                </a:ext>
              </a:extLst>
            </p:cNvPr>
            <p:cNvSpPr/>
            <p:nvPr/>
          </p:nvSpPr>
          <p:spPr>
            <a:xfrm>
              <a:off x="-2743391" y="384748"/>
              <a:ext cx="1327061" cy="1431252"/>
            </a:xfrm>
            <a:custGeom>
              <a:avLst/>
              <a:gdLst/>
              <a:ahLst/>
              <a:cxnLst/>
              <a:rect l="l" t="t" r="r" b="b"/>
              <a:pathLst>
                <a:path w="24480" h="26402" extrusionOk="0">
                  <a:moveTo>
                    <a:pt x="12402" y="1"/>
                  </a:moveTo>
                  <a:cubicBezTo>
                    <a:pt x="9846" y="1"/>
                    <a:pt x="3930" y="633"/>
                    <a:pt x="2440" y="6323"/>
                  </a:cubicBezTo>
                  <a:cubicBezTo>
                    <a:pt x="523" y="13731"/>
                    <a:pt x="1" y="23834"/>
                    <a:pt x="614" y="24531"/>
                  </a:cubicBezTo>
                  <a:cubicBezTo>
                    <a:pt x="724" y="24658"/>
                    <a:pt x="852" y="24710"/>
                    <a:pt x="987" y="24710"/>
                  </a:cubicBezTo>
                  <a:cubicBezTo>
                    <a:pt x="1596" y="24710"/>
                    <a:pt x="2356" y="23660"/>
                    <a:pt x="2356" y="23660"/>
                  </a:cubicBezTo>
                  <a:cubicBezTo>
                    <a:pt x="2356" y="23660"/>
                    <a:pt x="2760" y="24952"/>
                    <a:pt x="3429" y="24952"/>
                  </a:cubicBezTo>
                  <a:cubicBezTo>
                    <a:pt x="3742" y="24952"/>
                    <a:pt x="4114" y="24668"/>
                    <a:pt x="4530" y="23834"/>
                  </a:cubicBezTo>
                  <a:cubicBezTo>
                    <a:pt x="4530" y="23834"/>
                    <a:pt x="4767" y="25058"/>
                    <a:pt x="5295" y="25058"/>
                  </a:cubicBezTo>
                  <a:cubicBezTo>
                    <a:pt x="5550" y="25058"/>
                    <a:pt x="5874" y="24771"/>
                    <a:pt x="6272" y="23918"/>
                  </a:cubicBezTo>
                  <a:cubicBezTo>
                    <a:pt x="6272" y="23918"/>
                    <a:pt x="6674" y="25327"/>
                    <a:pt x="7289" y="25327"/>
                  </a:cubicBezTo>
                  <a:cubicBezTo>
                    <a:pt x="7578" y="25327"/>
                    <a:pt x="7915" y="25014"/>
                    <a:pt x="8279" y="24092"/>
                  </a:cubicBezTo>
                  <a:cubicBezTo>
                    <a:pt x="8279" y="24092"/>
                    <a:pt x="8520" y="25539"/>
                    <a:pt x="9028" y="25539"/>
                  </a:cubicBezTo>
                  <a:cubicBezTo>
                    <a:pt x="9269" y="25539"/>
                    <a:pt x="9568" y="25216"/>
                    <a:pt x="9930" y="24266"/>
                  </a:cubicBezTo>
                  <a:cubicBezTo>
                    <a:pt x="9930" y="24266"/>
                    <a:pt x="10172" y="25636"/>
                    <a:pt x="10710" y="25636"/>
                  </a:cubicBezTo>
                  <a:cubicBezTo>
                    <a:pt x="10963" y="25636"/>
                    <a:pt x="11282" y="25332"/>
                    <a:pt x="11672" y="24440"/>
                  </a:cubicBezTo>
                  <a:cubicBezTo>
                    <a:pt x="11672" y="24440"/>
                    <a:pt x="11950" y="25902"/>
                    <a:pt x="12529" y="25902"/>
                  </a:cubicBezTo>
                  <a:cubicBezTo>
                    <a:pt x="12810" y="25902"/>
                    <a:pt x="13162" y="25557"/>
                    <a:pt x="13589" y="24531"/>
                  </a:cubicBezTo>
                  <a:cubicBezTo>
                    <a:pt x="13589" y="24531"/>
                    <a:pt x="13872" y="25938"/>
                    <a:pt x="14408" y="25938"/>
                  </a:cubicBezTo>
                  <a:cubicBezTo>
                    <a:pt x="14660" y="25938"/>
                    <a:pt x="14969" y="25625"/>
                    <a:pt x="15331" y="24705"/>
                  </a:cubicBezTo>
                  <a:cubicBezTo>
                    <a:pt x="15331" y="24705"/>
                    <a:pt x="15733" y="26152"/>
                    <a:pt x="16482" y="26152"/>
                  </a:cubicBezTo>
                  <a:cubicBezTo>
                    <a:pt x="16835" y="26152"/>
                    <a:pt x="17267" y="25829"/>
                    <a:pt x="17770" y="24879"/>
                  </a:cubicBezTo>
                  <a:cubicBezTo>
                    <a:pt x="17770" y="24879"/>
                    <a:pt x="18091" y="26286"/>
                    <a:pt x="18571" y="26286"/>
                  </a:cubicBezTo>
                  <a:cubicBezTo>
                    <a:pt x="18797" y="26286"/>
                    <a:pt x="19058" y="25973"/>
                    <a:pt x="19337" y="25054"/>
                  </a:cubicBezTo>
                  <a:cubicBezTo>
                    <a:pt x="19337" y="25054"/>
                    <a:pt x="19653" y="26395"/>
                    <a:pt x="20152" y="26395"/>
                  </a:cubicBezTo>
                  <a:cubicBezTo>
                    <a:pt x="20395" y="26395"/>
                    <a:pt x="20681" y="26078"/>
                    <a:pt x="20996" y="25137"/>
                  </a:cubicBezTo>
                  <a:cubicBezTo>
                    <a:pt x="20996" y="25137"/>
                    <a:pt x="21628" y="26401"/>
                    <a:pt x="22246" y="26401"/>
                  </a:cubicBezTo>
                  <a:cubicBezTo>
                    <a:pt x="22353" y="26401"/>
                    <a:pt x="22460" y="26363"/>
                    <a:pt x="22564" y="26273"/>
                  </a:cubicBezTo>
                  <a:cubicBezTo>
                    <a:pt x="23260" y="25660"/>
                    <a:pt x="24480" y="15647"/>
                    <a:pt x="23692" y="8065"/>
                  </a:cubicBezTo>
                  <a:cubicBezTo>
                    <a:pt x="22996" y="575"/>
                    <a:pt x="13763" y="52"/>
                    <a:pt x="13763" y="52"/>
                  </a:cubicBezTo>
                  <a:lnTo>
                    <a:pt x="13589" y="52"/>
                  </a:lnTo>
                  <a:cubicBezTo>
                    <a:pt x="13589" y="52"/>
                    <a:pt x="13133" y="1"/>
                    <a:pt x="12402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66;p38">
              <a:extLst>
                <a:ext uri="{FF2B5EF4-FFF2-40B4-BE49-F238E27FC236}">
                  <a16:creationId xmlns:a16="http://schemas.microsoft.com/office/drawing/2014/main" id="{E8A7D7E6-D29D-3321-1DB9-3EA0AB1FB788}"/>
                </a:ext>
              </a:extLst>
            </p:cNvPr>
            <p:cNvSpPr/>
            <p:nvPr/>
          </p:nvSpPr>
          <p:spPr>
            <a:xfrm>
              <a:off x="-2375088" y="2795630"/>
              <a:ext cx="241072" cy="119858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67;p38">
              <a:extLst>
                <a:ext uri="{FF2B5EF4-FFF2-40B4-BE49-F238E27FC236}">
                  <a16:creationId xmlns:a16="http://schemas.microsoft.com/office/drawing/2014/main" id="{96D5D046-9A99-1E30-CAA4-441B41A01CDE}"/>
                </a:ext>
              </a:extLst>
            </p:cNvPr>
            <p:cNvSpPr/>
            <p:nvPr/>
          </p:nvSpPr>
          <p:spPr>
            <a:xfrm>
              <a:off x="-2077421" y="2795630"/>
              <a:ext cx="240692" cy="119858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84" y="1394"/>
                    <a:pt x="523" y="1485"/>
                    <a:pt x="955" y="1569"/>
                  </a:cubicBezTo>
                  <a:cubicBezTo>
                    <a:pt x="1836" y="1820"/>
                    <a:pt x="2990" y="2210"/>
                    <a:pt x="3662" y="2210"/>
                  </a:cubicBezTo>
                  <a:cubicBezTo>
                    <a:pt x="3921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68;p38">
              <a:extLst>
                <a:ext uri="{FF2B5EF4-FFF2-40B4-BE49-F238E27FC236}">
                  <a16:creationId xmlns:a16="http://schemas.microsoft.com/office/drawing/2014/main" id="{F34FABDA-7010-C0E2-5E79-CE5CC2DF3559}"/>
                </a:ext>
              </a:extLst>
            </p:cNvPr>
            <p:cNvSpPr/>
            <p:nvPr/>
          </p:nvSpPr>
          <p:spPr>
            <a:xfrm>
              <a:off x="-2237937" y="2073390"/>
              <a:ext cx="264436" cy="737907"/>
            </a:xfrm>
            <a:custGeom>
              <a:avLst/>
              <a:gdLst/>
              <a:ahLst/>
              <a:cxnLst/>
              <a:rect l="l" t="t" r="r" b="b"/>
              <a:pathLst>
                <a:path w="4878" h="1361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lnTo>
                    <a:pt x="258" y="13498"/>
                  </a:lnTo>
                  <a:cubicBezTo>
                    <a:pt x="258" y="13498"/>
                    <a:pt x="572" y="13612"/>
                    <a:pt x="971" y="13612"/>
                  </a:cubicBezTo>
                  <a:cubicBezTo>
                    <a:pt x="1270" y="13612"/>
                    <a:pt x="1618" y="13548"/>
                    <a:pt x="1916" y="13324"/>
                  </a:cubicBezTo>
                  <a:cubicBezTo>
                    <a:pt x="1916" y="13240"/>
                    <a:pt x="2174" y="7227"/>
                    <a:pt x="2174" y="7227"/>
                  </a:cubicBezTo>
                  <a:lnTo>
                    <a:pt x="2439" y="1130"/>
                  </a:lnTo>
                  <a:lnTo>
                    <a:pt x="2697" y="7227"/>
                  </a:lnTo>
                  <a:cubicBezTo>
                    <a:pt x="2697" y="7227"/>
                    <a:pt x="2962" y="13240"/>
                    <a:pt x="2962" y="13324"/>
                  </a:cubicBezTo>
                  <a:cubicBezTo>
                    <a:pt x="3260" y="13548"/>
                    <a:pt x="3606" y="13612"/>
                    <a:pt x="3904" y="13612"/>
                  </a:cubicBezTo>
                  <a:cubicBezTo>
                    <a:pt x="4301" y="13612"/>
                    <a:pt x="4613" y="13498"/>
                    <a:pt x="4613" y="13498"/>
                  </a:cubicBezTo>
                  <a:lnTo>
                    <a:pt x="4704" y="7227"/>
                  </a:lnTo>
                  <a:lnTo>
                    <a:pt x="4878" y="1046"/>
                  </a:lnTo>
                  <a:cubicBezTo>
                    <a:pt x="4878" y="175"/>
                    <a:pt x="4355" y="1"/>
                    <a:pt x="3658" y="1"/>
                  </a:cubicBezTo>
                  <a:cubicBezTo>
                    <a:pt x="3045" y="1"/>
                    <a:pt x="2523" y="175"/>
                    <a:pt x="2439" y="872"/>
                  </a:cubicBezTo>
                  <a:cubicBezTo>
                    <a:pt x="2348" y="175"/>
                    <a:pt x="182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69;p38">
              <a:extLst>
                <a:ext uri="{FF2B5EF4-FFF2-40B4-BE49-F238E27FC236}">
                  <a16:creationId xmlns:a16="http://schemas.microsoft.com/office/drawing/2014/main" id="{815EC9DA-A6D6-F8FE-CE69-B96818CEC882}"/>
                </a:ext>
              </a:extLst>
            </p:cNvPr>
            <p:cNvSpPr/>
            <p:nvPr/>
          </p:nvSpPr>
          <p:spPr>
            <a:xfrm>
              <a:off x="-1661902" y="1785209"/>
              <a:ext cx="165124" cy="113353"/>
            </a:xfrm>
            <a:custGeom>
              <a:avLst/>
              <a:gdLst/>
              <a:ahLst/>
              <a:cxnLst/>
              <a:rect l="l" t="t" r="r" b="b"/>
              <a:pathLst>
                <a:path w="3046" h="2091" extrusionOk="0">
                  <a:moveTo>
                    <a:pt x="1129" y="0"/>
                  </a:moveTo>
                  <a:cubicBezTo>
                    <a:pt x="955" y="91"/>
                    <a:pt x="781" y="174"/>
                    <a:pt x="781" y="348"/>
                  </a:cubicBezTo>
                  <a:cubicBezTo>
                    <a:pt x="523" y="787"/>
                    <a:pt x="258" y="1310"/>
                    <a:pt x="258" y="1310"/>
                  </a:cubicBezTo>
                  <a:cubicBezTo>
                    <a:pt x="84" y="1394"/>
                    <a:pt x="1" y="1484"/>
                    <a:pt x="84" y="1742"/>
                  </a:cubicBezTo>
                  <a:cubicBezTo>
                    <a:pt x="175" y="1916"/>
                    <a:pt x="433" y="1916"/>
                    <a:pt x="433" y="1916"/>
                  </a:cubicBezTo>
                  <a:cubicBezTo>
                    <a:pt x="1304" y="2091"/>
                    <a:pt x="2523" y="2091"/>
                    <a:pt x="2523" y="2091"/>
                  </a:cubicBezTo>
                  <a:cubicBezTo>
                    <a:pt x="2523" y="2091"/>
                    <a:pt x="2614" y="2091"/>
                    <a:pt x="2614" y="2007"/>
                  </a:cubicBezTo>
                  <a:cubicBezTo>
                    <a:pt x="2697" y="2007"/>
                    <a:pt x="2614" y="1916"/>
                    <a:pt x="2523" y="1833"/>
                  </a:cubicBezTo>
                  <a:lnTo>
                    <a:pt x="1652" y="1658"/>
                  </a:lnTo>
                  <a:lnTo>
                    <a:pt x="2788" y="1658"/>
                  </a:lnTo>
                  <a:cubicBezTo>
                    <a:pt x="2871" y="1658"/>
                    <a:pt x="2871" y="1568"/>
                    <a:pt x="2962" y="1484"/>
                  </a:cubicBezTo>
                  <a:lnTo>
                    <a:pt x="2871" y="1394"/>
                  </a:lnTo>
                  <a:lnTo>
                    <a:pt x="1652" y="1310"/>
                  </a:lnTo>
                  <a:lnTo>
                    <a:pt x="2962" y="1045"/>
                  </a:lnTo>
                  <a:cubicBezTo>
                    <a:pt x="3046" y="1045"/>
                    <a:pt x="3046" y="962"/>
                    <a:pt x="3046" y="871"/>
                  </a:cubicBezTo>
                  <a:lnTo>
                    <a:pt x="2962" y="787"/>
                  </a:lnTo>
                  <a:lnTo>
                    <a:pt x="1568" y="962"/>
                  </a:lnTo>
                  <a:lnTo>
                    <a:pt x="2614" y="439"/>
                  </a:lnTo>
                  <a:cubicBezTo>
                    <a:pt x="2697" y="439"/>
                    <a:pt x="2788" y="348"/>
                    <a:pt x="2697" y="265"/>
                  </a:cubicBezTo>
                  <a:cubicBezTo>
                    <a:pt x="2697" y="265"/>
                    <a:pt x="2614" y="174"/>
                    <a:pt x="2523" y="174"/>
                  </a:cubicBezTo>
                  <a:lnTo>
                    <a:pt x="1129" y="697"/>
                  </a:lnTo>
                  <a:cubicBezTo>
                    <a:pt x="1220" y="348"/>
                    <a:pt x="1220" y="265"/>
                    <a:pt x="1220" y="91"/>
                  </a:cubicBezTo>
                  <a:lnTo>
                    <a:pt x="112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70;p38">
              <a:extLst>
                <a:ext uri="{FF2B5EF4-FFF2-40B4-BE49-F238E27FC236}">
                  <a16:creationId xmlns:a16="http://schemas.microsoft.com/office/drawing/2014/main" id="{33936660-EAD3-5371-BDC7-9ADED66273C0}"/>
                </a:ext>
              </a:extLst>
            </p:cNvPr>
            <p:cNvSpPr/>
            <p:nvPr/>
          </p:nvSpPr>
          <p:spPr>
            <a:xfrm>
              <a:off x="-2091787" y="1775018"/>
              <a:ext cx="467724" cy="216406"/>
            </a:xfrm>
            <a:custGeom>
              <a:avLst/>
              <a:gdLst/>
              <a:ahLst/>
              <a:cxnLst/>
              <a:rect l="l" t="t" r="r" b="b"/>
              <a:pathLst>
                <a:path w="8628" h="3992" extrusionOk="0">
                  <a:moveTo>
                    <a:pt x="980" y="0"/>
                  </a:moveTo>
                  <a:cubicBezTo>
                    <a:pt x="616" y="0"/>
                    <a:pt x="302" y="245"/>
                    <a:pt x="175" y="627"/>
                  </a:cubicBezTo>
                  <a:cubicBezTo>
                    <a:pt x="1" y="1059"/>
                    <a:pt x="91" y="1498"/>
                    <a:pt x="349" y="1756"/>
                  </a:cubicBezTo>
                  <a:lnTo>
                    <a:pt x="3401" y="3846"/>
                  </a:lnTo>
                  <a:cubicBezTo>
                    <a:pt x="3554" y="3949"/>
                    <a:pt x="3737" y="3991"/>
                    <a:pt x="3934" y="3991"/>
                  </a:cubicBezTo>
                  <a:cubicBezTo>
                    <a:pt x="4071" y="3991"/>
                    <a:pt x="4213" y="3971"/>
                    <a:pt x="4356" y="3937"/>
                  </a:cubicBezTo>
                  <a:lnTo>
                    <a:pt x="8627" y="2104"/>
                  </a:lnTo>
                  <a:cubicBezTo>
                    <a:pt x="8453" y="1930"/>
                    <a:pt x="8363" y="1582"/>
                    <a:pt x="8279" y="1233"/>
                  </a:cubicBezTo>
                  <a:cubicBezTo>
                    <a:pt x="8279" y="1233"/>
                    <a:pt x="5575" y="1582"/>
                    <a:pt x="4182" y="1930"/>
                  </a:cubicBezTo>
                  <a:cubicBezTo>
                    <a:pt x="3401" y="1408"/>
                    <a:pt x="1569" y="104"/>
                    <a:pt x="1394" y="104"/>
                  </a:cubicBezTo>
                  <a:cubicBezTo>
                    <a:pt x="1254" y="33"/>
                    <a:pt x="1114" y="0"/>
                    <a:pt x="9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71;p38">
              <a:extLst>
                <a:ext uri="{FF2B5EF4-FFF2-40B4-BE49-F238E27FC236}">
                  <a16:creationId xmlns:a16="http://schemas.microsoft.com/office/drawing/2014/main" id="{B446D16C-624A-97DC-CD6D-AA94085CDA37}"/>
                </a:ext>
              </a:extLst>
            </p:cNvPr>
            <p:cNvSpPr/>
            <p:nvPr/>
          </p:nvSpPr>
          <p:spPr>
            <a:xfrm>
              <a:off x="-2242870" y="2040159"/>
              <a:ext cx="269369" cy="198354"/>
            </a:xfrm>
            <a:custGeom>
              <a:avLst/>
              <a:gdLst/>
              <a:ahLst/>
              <a:cxnLst/>
              <a:rect l="l" t="t" r="r" b="b"/>
              <a:pathLst>
                <a:path w="4969" h="3659" extrusionOk="0">
                  <a:moveTo>
                    <a:pt x="2530" y="91"/>
                  </a:moveTo>
                  <a:cubicBezTo>
                    <a:pt x="3136" y="91"/>
                    <a:pt x="3749" y="265"/>
                    <a:pt x="4181" y="440"/>
                  </a:cubicBezTo>
                  <a:cubicBezTo>
                    <a:pt x="4356" y="523"/>
                    <a:pt x="4530" y="697"/>
                    <a:pt x="4704" y="788"/>
                  </a:cubicBezTo>
                  <a:cubicBezTo>
                    <a:pt x="4795" y="962"/>
                    <a:pt x="4878" y="1136"/>
                    <a:pt x="4878" y="1311"/>
                  </a:cubicBezTo>
                  <a:cubicBezTo>
                    <a:pt x="4878" y="1833"/>
                    <a:pt x="4795" y="2182"/>
                    <a:pt x="4704" y="2530"/>
                  </a:cubicBezTo>
                  <a:cubicBezTo>
                    <a:pt x="4704" y="2704"/>
                    <a:pt x="4620" y="2878"/>
                    <a:pt x="4446" y="3053"/>
                  </a:cubicBezTo>
                  <a:cubicBezTo>
                    <a:pt x="4272" y="3227"/>
                    <a:pt x="4007" y="3401"/>
                    <a:pt x="3749" y="3401"/>
                  </a:cubicBezTo>
                  <a:cubicBezTo>
                    <a:pt x="3401" y="3485"/>
                    <a:pt x="2962" y="3485"/>
                    <a:pt x="2530" y="3485"/>
                  </a:cubicBezTo>
                  <a:cubicBezTo>
                    <a:pt x="1659" y="3485"/>
                    <a:pt x="1046" y="3401"/>
                    <a:pt x="697" y="3053"/>
                  </a:cubicBezTo>
                  <a:cubicBezTo>
                    <a:pt x="523" y="2878"/>
                    <a:pt x="349" y="2704"/>
                    <a:pt x="265" y="2439"/>
                  </a:cubicBezTo>
                  <a:cubicBezTo>
                    <a:pt x="175" y="2091"/>
                    <a:pt x="91" y="1743"/>
                    <a:pt x="91" y="1311"/>
                  </a:cubicBezTo>
                  <a:cubicBezTo>
                    <a:pt x="175" y="1136"/>
                    <a:pt x="175" y="962"/>
                    <a:pt x="349" y="788"/>
                  </a:cubicBezTo>
                  <a:cubicBezTo>
                    <a:pt x="523" y="614"/>
                    <a:pt x="872" y="440"/>
                    <a:pt x="1220" y="265"/>
                  </a:cubicBezTo>
                  <a:cubicBezTo>
                    <a:pt x="1568" y="175"/>
                    <a:pt x="2091" y="91"/>
                    <a:pt x="2530" y="91"/>
                  </a:cubicBezTo>
                  <a:close/>
                  <a:moveTo>
                    <a:pt x="2530" y="1"/>
                  </a:moveTo>
                  <a:cubicBezTo>
                    <a:pt x="1917" y="1"/>
                    <a:pt x="1311" y="91"/>
                    <a:pt x="788" y="349"/>
                  </a:cubicBezTo>
                  <a:cubicBezTo>
                    <a:pt x="614" y="440"/>
                    <a:pt x="349" y="614"/>
                    <a:pt x="265" y="788"/>
                  </a:cubicBezTo>
                  <a:cubicBezTo>
                    <a:pt x="91" y="962"/>
                    <a:pt x="1" y="1136"/>
                    <a:pt x="1" y="1311"/>
                  </a:cubicBezTo>
                  <a:cubicBezTo>
                    <a:pt x="1" y="1743"/>
                    <a:pt x="91" y="2182"/>
                    <a:pt x="175" y="2439"/>
                  </a:cubicBezTo>
                  <a:cubicBezTo>
                    <a:pt x="265" y="2878"/>
                    <a:pt x="523" y="3227"/>
                    <a:pt x="962" y="3401"/>
                  </a:cubicBezTo>
                  <a:cubicBezTo>
                    <a:pt x="1311" y="3575"/>
                    <a:pt x="1833" y="3659"/>
                    <a:pt x="2530" y="3659"/>
                  </a:cubicBezTo>
                  <a:cubicBezTo>
                    <a:pt x="2962" y="3659"/>
                    <a:pt x="3310" y="3659"/>
                    <a:pt x="3659" y="3575"/>
                  </a:cubicBezTo>
                  <a:cubicBezTo>
                    <a:pt x="3833" y="3485"/>
                    <a:pt x="4098" y="3485"/>
                    <a:pt x="4272" y="3401"/>
                  </a:cubicBezTo>
                  <a:cubicBezTo>
                    <a:pt x="4530" y="3227"/>
                    <a:pt x="4704" y="2962"/>
                    <a:pt x="4795" y="2704"/>
                  </a:cubicBezTo>
                  <a:cubicBezTo>
                    <a:pt x="4969" y="2356"/>
                    <a:pt x="4969" y="1917"/>
                    <a:pt x="4969" y="1311"/>
                  </a:cubicBezTo>
                  <a:cubicBezTo>
                    <a:pt x="4969" y="1136"/>
                    <a:pt x="4878" y="962"/>
                    <a:pt x="4795" y="788"/>
                  </a:cubicBezTo>
                  <a:cubicBezTo>
                    <a:pt x="4530" y="523"/>
                    <a:pt x="4181" y="349"/>
                    <a:pt x="3833" y="175"/>
                  </a:cubicBezTo>
                  <a:cubicBezTo>
                    <a:pt x="3401" y="91"/>
                    <a:pt x="2962" y="1"/>
                    <a:pt x="2530" y="1"/>
                  </a:cubicBez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72;p38">
              <a:extLst>
                <a:ext uri="{FF2B5EF4-FFF2-40B4-BE49-F238E27FC236}">
                  <a16:creationId xmlns:a16="http://schemas.microsoft.com/office/drawing/2014/main" id="{0E8847BD-D655-2029-C7E0-AC7E7B41F6C3}"/>
                </a:ext>
              </a:extLst>
            </p:cNvPr>
            <p:cNvSpPr/>
            <p:nvPr/>
          </p:nvSpPr>
          <p:spPr>
            <a:xfrm>
              <a:off x="-2237937" y="1747425"/>
              <a:ext cx="264436" cy="399907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091" y="0"/>
                    <a:pt x="1568" y="265"/>
                    <a:pt x="1045" y="439"/>
                  </a:cubicBezTo>
                  <a:cubicBezTo>
                    <a:pt x="781" y="523"/>
                    <a:pt x="523" y="962"/>
                    <a:pt x="432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529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39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73;p38">
              <a:extLst>
                <a:ext uri="{FF2B5EF4-FFF2-40B4-BE49-F238E27FC236}">
                  <a16:creationId xmlns:a16="http://schemas.microsoft.com/office/drawing/2014/main" id="{22653373-99DC-DEB1-6EC1-5706C166DB48}"/>
                </a:ext>
              </a:extLst>
            </p:cNvPr>
            <p:cNvSpPr/>
            <p:nvPr/>
          </p:nvSpPr>
          <p:spPr>
            <a:xfrm>
              <a:off x="-2351290" y="1753388"/>
              <a:ext cx="491143" cy="655128"/>
            </a:xfrm>
            <a:custGeom>
              <a:avLst/>
              <a:gdLst/>
              <a:ahLst/>
              <a:cxnLst/>
              <a:rect l="l" t="t" r="r" b="b"/>
              <a:pathLst>
                <a:path w="9060" h="12085" extrusionOk="0">
                  <a:moveTo>
                    <a:pt x="4529" y="0"/>
                  </a:moveTo>
                  <a:cubicBezTo>
                    <a:pt x="3723" y="0"/>
                    <a:pt x="2917" y="110"/>
                    <a:pt x="2697" y="329"/>
                  </a:cubicBezTo>
                  <a:cubicBezTo>
                    <a:pt x="2349" y="678"/>
                    <a:pt x="523" y="6252"/>
                    <a:pt x="258" y="8775"/>
                  </a:cubicBezTo>
                  <a:cubicBezTo>
                    <a:pt x="1" y="11304"/>
                    <a:pt x="1478" y="12084"/>
                    <a:pt x="4530" y="12084"/>
                  </a:cubicBezTo>
                  <a:cubicBezTo>
                    <a:pt x="7575" y="12084"/>
                    <a:pt x="9059" y="11304"/>
                    <a:pt x="8794" y="8775"/>
                  </a:cubicBezTo>
                  <a:cubicBezTo>
                    <a:pt x="8537" y="6252"/>
                    <a:pt x="6704" y="678"/>
                    <a:pt x="6356" y="329"/>
                  </a:cubicBezTo>
                  <a:cubicBezTo>
                    <a:pt x="6140" y="110"/>
                    <a:pt x="5335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74;p38">
              <a:extLst>
                <a:ext uri="{FF2B5EF4-FFF2-40B4-BE49-F238E27FC236}">
                  <a16:creationId xmlns:a16="http://schemas.microsoft.com/office/drawing/2014/main" id="{F876AABB-D6F3-DAE7-D423-D6C7E8E3399F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75;p38">
              <a:extLst>
                <a:ext uri="{FF2B5EF4-FFF2-40B4-BE49-F238E27FC236}">
                  <a16:creationId xmlns:a16="http://schemas.microsoft.com/office/drawing/2014/main" id="{D09D07C4-76A7-163E-7018-DF9B8144FB8B}"/>
                </a:ext>
              </a:extLst>
            </p:cNvPr>
            <p:cNvSpPr/>
            <p:nvPr/>
          </p:nvSpPr>
          <p:spPr>
            <a:xfrm>
              <a:off x="-2077421" y="1950658"/>
              <a:ext cx="85055" cy="108420"/>
            </a:xfrm>
            <a:custGeom>
              <a:avLst/>
              <a:gdLst/>
              <a:ahLst/>
              <a:cxnLst/>
              <a:rect l="l" t="t" r="r" b="b"/>
              <a:pathLst>
                <a:path w="156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84" y="2000"/>
                  </a:lnTo>
                  <a:lnTo>
                    <a:pt x="1568" y="1568"/>
                  </a:lnTo>
                  <a:lnTo>
                    <a:pt x="1568" y="1477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76;p38">
              <a:extLst>
                <a:ext uri="{FF2B5EF4-FFF2-40B4-BE49-F238E27FC236}">
                  <a16:creationId xmlns:a16="http://schemas.microsoft.com/office/drawing/2014/main" id="{E728A1C2-4708-C3E9-A438-42BE1B86C60A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77;p38">
              <a:extLst>
                <a:ext uri="{FF2B5EF4-FFF2-40B4-BE49-F238E27FC236}">
                  <a16:creationId xmlns:a16="http://schemas.microsoft.com/office/drawing/2014/main" id="{76409AD3-211D-8F97-438E-421B9EE45BF2}"/>
                </a:ext>
              </a:extLst>
            </p:cNvPr>
            <p:cNvSpPr/>
            <p:nvPr/>
          </p:nvSpPr>
          <p:spPr>
            <a:xfrm>
              <a:off x="-2256856" y="2054525"/>
              <a:ext cx="297342" cy="146204"/>
            </a:xfrm>
            <a:custGeom>
              <a:avLst/>
              <a:gdLst/>
              <a:ahLst/>
              <a:cxnLst/>
              <a:rect l="l" t="t" r="r" b="b"/>
              <a:pathLst>
                <a:path w="548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3311" y="2697"/>
                  </a:lnTo>
                  <a:cubicBezTo>
                    <a:pt x="3394" y="2697"/>
                    <a:pt x="3394" y="2613"/>
                    <a:pt x="3394" y="2613"/>
                  </a:cubicBezTo>
                  <a:lnTo>
                    <a:pt x="3394" y="2265"/>
                  </a:lnTo>
                  <a:lnTo>
                    <a:pt x="3485" y="2265"/>
                  </a:lnTo>
                  <a:lnTo>
                    <a:pt x="4356" y="1826"/>
                  </a:lnTo>
                  <a:lnTo>
                    <a:pt x="4530" y="2091"/>
                  </a:lnTo>
                  <a:lnTo>
                    <a:pt x="4614" y="2091"/>
                  </a:lnTo>
                  <a:cubicBezTo>
                    <a:pt x="5401" y="1394"/>
                    <a:pt x="5485" y="349"/>
                    <a:pt x="5485" y="84"/>
                  </a:cubicBezTo>
                  <a:lnTo>
                    <a:pt x="5485" y="0"/>
                  </a:lnTo>
                  <a:cubicBezTo>
                    <a:pt x="4363" y="530"/>
                    <a:pt x="3399" y="700"/>
                    <a:pt x="2597" y="700"/>
                  </a:cubicBezTo>
                  <a:cubicBezTo>
                    <a:pt x="2218" y="700"/>
                    <a:pt x="1875" y="662"/>
                    <a:pt x="1569" y="607"/>
                  </a:cubicBezTo>
                  <a:lnTo>
                    <a:pt x="1569" y="871"/>
                  </a:lnTo>
                  <a:lnTo>
                    <a:pt x="698" y="607"/>
                  </a:lnTo>
                  <a:lnTo>
                    <a:pt x="698" y="349"/>
                  </a:lnTo>
                  <a:cubicBezTo>
                    <a:pt x="433" y="258"/>
                    <a:pt x="259" y="84"/>
                    <a:pt x="84" y="0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78;p38">
              <a:extLst>
                <a:ext uri="{FF2B5EF4-FFF2-40B4-BE49-F238E27FC236}">
                  <a16:creationId xmlns:a16="http://schemas.microsoft.com/office/drawing/2014/main" id="{8DED6463-E82F-DCCF-D9F2-4B07B4604809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2007"/>
                  </a:lnTo>
                  <a:lnTo>
                    <a:pt x="258" y="1659"/>
                  </a:lnTo>
                  <a:cubicBezTo>
                    <a:pt x="175" y="1568"/>
                    <a:pt x="175" y="1568"/>
                    <a:pt x="258" y="1485"/>
                  </a:cubicBez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79;p38">
              <a:extLst>
                <a:ext uri="{FF2B5EF4-FFF2-40B4-BE49-F238E27FC236}">
                  <a16:creationId xmlns:a16="http://schemas.microsoft.com/office/drawing/2014/main" id="{B49EEF82-08FC-1FA3-85F9-EC6EE1E3415B}"/>
                </a:ext>
              </a:extLst>
            </p:cNvPr>
            <p:cNvSpPr/>
            <p:nvPr/>
          </p:nvSpPr>
          <p:spPr>
            <a:xfrm>
              <a:off x="-2077421" y="1950658"/>
              <a:ext cx="14040" cy="108420"/>
            </a:xfrm>
            <a:custGeom>
              <a:avLst/>
              <a:gdLst/>
              <a:ahLst/>
              <a:cxnLst/>
              <a:rect l="l" t="t" r="r" b="b"/>
              <a:pathLst>
                <a:path w="25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258" y="2000"/>
                  </a:lnTo>
                  <a:lnTo>
                    <a:pt x="175" y="1916"/>
                  </a:lnTo>
                  <a:lnTo>
                    <a:pt x="175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80;p38">
              <a:extLst>
                <a:ext uri="{FF2B5EF4-FFF2-40B4-BE49-F238E27FC236}">
                  <a16:creationId xmlns:a16="http://schemas.microsoft.com/office/drawing/2014/main" id="{953370EE-A21E-FB08-324D-D54BAF3D30B3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175" y="349"/>
                  </a:lnTo>
                  <a:lnTo>
                    <a:pt x="349" y="92"/>
                  </a:lnTo>
                  <a:lnTo>
                    <a:pt x="349" y="1"/>
                  </a:lnTo>
                  <a:close/>
                  <a:moveTo>
                    <a:pt x="614" y="266"/>
                  </a:moveTo>
                  <a:lnTo>
                    <a:pt x="175" y="349"/>
                  </a:lnTo>
                  <a:lnTo>
                    <a:pt x="614" y="349"/>
                  </a:lnTo>
                  <a:lnTo>
                    <a:pt x="614" y="266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81;p38">
              <a:extLst>
                <a:ext uri="{FF2B5EF4-FFF2-40B4-BE49-F238E27FC236}">
                  <a16:creationId xmlns:a16="http://schemas.microsoft.com/office/drawing/2014/main" id="{81293D80-D8C0-568D-D82C-BB6FC41D3BE9}"/>
                </a:ext>
              </a:extLst>
            </p:cNvPr>
            <p:cNvSpPr/>
            <p:nvPr/>
          </p:nvSpPr>
          <p:spPr>
            <a:xfrm>
              <a:off x="-2171855" y="2087376"/>
              <a:ext cx="9487" cy="9487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1" y="1"/>
                  </a:moveTo>
                  <a:lnTo>
                    <a:pt x="1" y="175"/>
                  </a:lnTo>
                  <a:lnTo>
                    <a:pt x="175" y="17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82;p38">
              <a:extLst>
                <a:ext uri="{FF2B5EF4-FFF2-40B4-BE49-F238E27FC236}">
                  <a16:creationId xmlns:a16="http://schemas.microsoft.com/office/drawing/2014/main" id="{35128D09-4D02-F393-F6A7-FF774A1BAA2C}"/>
                </a:ext>
              </a:extLst>
            </p:cNvPr>
            <p:cNvSpPr/>
            <p:nvPr/>
          </p:nvSpPr>
          <p:spPr>
            <a:xfrm>
              <a:off x="-2044570" y="2054525"/>
              <a:ext cx="85055" cy="28352"/>
            </a:xfrm>
            <a:custGeom>
              <a:avLst/>
              <a:gdLst/>
              <a:ahLst/>
              <a:cxnLst/>
              <a:rect l="l" t="t" r="r" b="b"/>
              <a:pathLst>
                <a:path w="1569" h="523" extrusionOk="0">
                  <a:moveTo>
                    <a:pt x="1569" y="0"/>
                  </a:moveTo>
                  <a:cubicBezTo>
                    <a:pt x="962" y="258"/>
                    <a:pt x="523" y="432"/>
                    <a:pt x="1" y="523"/>
                  </a:cubicBezTo>
                  <a:cubicBezTo>
                    <a:pt x="523" y="432"/>
                    <a:pt x="1046" y="258"/>
                    <a:pt x="1569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83;p38">
              <a:extLst>
                <a:ext uri="{FF2B5EF4-FFF2-40B4-BE49-F238E27FC236}">
                  <a16:creationId xmlns:a16="http://schemas.microsoft.com/office/drawing/2014/main" id="{9C38EC81-327C-D35E-354A-02B21E69620D}"/>
                </a:ext>
              </a:extLst>
            </p:cNvPr>
            <p:cNvSpPr/>
            <p:nvPr/>
          </p:nvSpPr>
          <p:spPr>
            <a:xfrm>
              <a:off x="-2256856" y="2054525"/>
              <a:ext cx="184043" cy="146204"/>
            </a:xfrm>
            <a:custGeom>
              <a:avLst/>
              <a:gdLst/>
              <a:ahLst/>
              <a:cxnLst/>
              <a:rect l="l" t="t" r="r" b="b"/>
              <a:pathLst>
                <a:path w="339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2872" y="2697"/>
                  </a:lnTo>
                  <a:cubicBezTo>
                    <a:pt x="433" y="2697"/>
                    <a:pt x="259" y="697"/>
                    <a:pt x="259" y="84"/>
                  </a:cubicBezTo>
                  <a:cubicBezTo>
                    <a:pt x="175" y="84"/>
                    <a:pt x="175" y="84"/>
                    <a:pt x="84" y="0"/>
                  </a:cubicBezTo>
                  <a:close/>
                  <a:moveTo>
                    <a:pt x="3394" y="2613"/>
                  </a:moveTo>
                  <a:lnTo>
                    <a:pt x="3394" y="2613"/>
                  </a:lnTo>
                  <a:cubicBezTo>
                    <a:pt x="3220" y="2697"/>
                    <a:pt x="3046" y="2697"/>
                    <a:pt x="2872" y="2697"/>
                  </a:cubicBezTo>
                  <a:lnTo>
                    <a:pt x="3311" y="2697"/>
                  </a:lnTo>
                  <a:cubicBezTo>
                    <a:pt x="3394" y="2697"/>
                    <a:pt x="3394" y="2697"/>
                    <a:pt x="3394" y="2613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84;p38">
              <a:extLst>
                <a:ext uri="{FF2B5EF4-FFF2-40B4-BE49-F238E27FC236}">
                  <a16:creationId xmlns:a16="http://schemas.microsoft.com/office/drawing/2014/main" id="{127DE2A5-FEDB-4D13-DD72-028DC4BCC291}"/>
                </a:ext>
              </a:extLst>
            </p:cNvPr>
            <p:cNvSpPr/>
            <p:nvPr/>
          </p:nvSpPr>
          <p:spPr>
            <a:xfrm>
              <a:off x="-2020772" y="2148959"/>
              <a:ext cx="18974" cy="18919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84" y="0"/>
                  </a:moveTo>
                  <a:lnTo>
                    <a:pt x="1" y="84"/>
                  </a:lnTo>
                  <a:lnTo>
                    <a:pt x="175" y="349"/>
                  </a:lnTo>
                  <a:lnTo>
                    <a:pt x="259" y="349"/>
                  </a:lnTo>
                  <a:lnTo>
                    <a:pt x="349" y="25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585;p38">
              <a:extLst>
                <a:ext uri="{FF2B5EF4-FFF2-40B4-BE49-F238E27FC236}">
                  <a16:creationId xmlns:a16="http://schemas.microsoft.com/office/drawing/2014/main" id="{FB093C86-DEC6-5B4A-B79B-854F0DAECE59}"/>
                </a:ext>
              </a:extLst>
            </p:cNvPr>
            <p:cNvSpPr/>
            <p:nvPr/>
          </p:nvSpPr>
          <p:spPr>
            <a:xfrm>
              <a:off x="-2228505" y="1945725"/>
              <a:ext cx="80122" cy="118286"/>
            </a:xfrm>
            <a:custGeom>
              <a:avLst/>
              <a:gdLst/>
              <a:ahLst/>
              <a:cxnLst/>
              <a:rect l="l" t="t" r="r" b="b"/>
              <a:pathLst>
                <a:path w="1478" h="2182" extrusionOk="0">
                  <a:moveTo>
                    <a:pt x="1303" y="1"/>
                  </a:moveTo>
                  <a:lnTo>
                    <a:pt x="0" y="1568"/>
                  </a:lnTo>
                  <a:lnTo>
                    <a:pt x="84" y="1568"/>
                  </a:lnTo>
                  <a:lnTo>
                    <a:pt x="1394" y="91"/>
                  </a:lnTo>
                  <a:lnTo>
                    <a:pt x="1478" y="91"/>
                  </a:lnTo>
                  <a:lnTo>
                    <a:pt x="1478" y="1"/>
                  </a:lnTo>
                  <a:close/>
                  <a:moveTo>
                    <a:pt x="0" y="1568"/>
                  </a:moveTo>
                  <a:cubicBezTo>
                    <a:pt x="0" y="1659"/>
                    <a:pt x="0" y="1659"/>
                    <a:pt x="84" y="1659"/>
                  </a:cubicBezTo>
                  <a:cubicBezTo>
                    <a:pt x="84" y="1659"/>
                    <a:pt x="0" y="1659"/>
                    <a:pt x="0" y="1568"/>
                  </a:cubicBezTo>
                  <a:close/>
                  <a:moveTo>
                    <a:pt x="84" y="1659"/>
                  </a:moveTo>
                  <a:lnTo>
                    <a:pt x="1394" y="2182"/>
                  </a:lnTo>
                  <a:cubicBezTo>
                    <a:pt x="1478" y="2182"/>
                    <a:pt x="1478" y="2091"/>
                    <a:pt x="1478" y="2091"/>
                  </a:cubicBezTo>
                  <a:lnTo>
                    <a:pt x="1394" y="2091"/>
                  </a:lnTo>
                  <a:lnTo>
                    <a:pt x="84" y="1659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586;p38">
              <a:extLst>
                <a:ext uri="{FF2B5EF4-FFF2-40B4-BE49-F238E27FC236}">
                  <a16:creationId xmlns:a16="http://schemas.microsoft.com/office/drawing/2014/main" id="{1E04C554-03E9-F25C-5E7A-88D12A092ADC}"/>
                </a:ext>
              </a:extLst>
            </p:cNvPr>
            <p:cNvSpPr/>
            <p:nvPr/>
          </p:nvSpPr>
          <p:spPr>
            <a:xfrm>
              <a:off x="-2077421" y="1950658"/>
              <a:ext cx="85055" cy="113353"/>
            </a:xfrm>
            <a:custGeom>
              <a:avLst/>
              <a:gdLst/>
              <a:ahLst/>
              <a:cxnLst/>
              <a:rect l="l" t="t" r="r" b="b"/>
              <a:pathLst>
                <a:path w="1569" h="2091" extrusionOk="0">
                  <a:moveTo>
                    <a:pt x="1" y="0"/>
                  </a:moveTo>
                  <a:lnTo>
                    <a:pt x="1" y="84"/>
                  </a:lnTo>
                  <a:lnTo>
                    <a:pt x="1" y="2000"/>
                  </a:lnTo>
                  <a:cubicBezTo>
                    <a:pt x="1" y="2000"/>
                    <a:pt x="1" y="2091"/>
                    <a:pt x="84" y="2091"/>
                  </a:cubicBezTo>
                  <a:lnTo>
                    <a:pt x="1568" y="1568"/>
                  </a:lnTo>
                  <a:lnTo>
                    <a:pt x="84" y="2000"/>
                  </a:lnTo>
                  <a:lnTo>
                    <a:pt x="84" y="84"/>
                  </a:lnTo>
                  <a:lnTo>
                    <a:pt x="1568" y="147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587;p38">
              <a:extLst>
                <a:ext uri="{FF2B5EF4-FFF2-40B4-BE49-F238E27FC236}">
                  <a16:creationId xmlns:a16="http://schemas.microsoft.com/office/drawing/2014/main" id="{F4E0C536-D572-9E06-EF51-8F015C73629E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92" y="349"/>
                  </a:lnTo>
                  <a:lnTo>
                    <a:pt x="266" y="1"/>
                  </a:lnTo>
                  <a:close/>
                  <a:moveTo>
                    <a:pt x="349" y="1"/>
                  </a:moveTo>
                  <a:lnTo>
                    <a:pt x="524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588;p38">
              <a:extLst>
                <a:ext uri="{FF2B5EF4-FFF2-40B4-BE49-F238E27FC236}">
                  <a16:creationId xmlns:a16="http://schemas.microsoft.com/office/drawing/2014/main" id="{F0462A92-6967-6D02-EFB7-C718B874385A}"/>
                </a:ext>
              </a:extLst>
            </p:cNvPr>
            <p:cNvSpPr/>
            <p:nvPr/>
          </p:nvSpPr>
          <p:spPr>
            <a:xfrm>
              <a:off x="-2256856" y="2054525"/>
              <a:ext cx="302275" cy="151137"/>
            </a:xfrm>
            <a:custGeom>
              <a:avLst/>
              <a:gdLst/>
              <a:ahLst/>
              <a:cxnLst/>
              <a:rect l="l" t="t" r="r" b="b"/>
              <a:pathLst>
                <a:path w="5576" h="2788" extrusionOk="0">
                  <a:moveTo>
                    <a:pt x="698" y="607"/>
                  </a:moveTo>
                  <a:lnTo>
                    <a:pt x="1569" y="871"/>
                  </a:lnTo>
                  <a:lnTo>
                    <a:pt x="1646" y="625"/>
                  </a:lnTo>
                  <a:lnTo>
                    <a:pt x="1646" y="625"/>
                  </a:lnTo>
                  <a:cubicBezTo>
                    <a:pt x="1969" y="697"/>
                    <a:pt x="2291" y="697"/>
                    <a:pt x="2614" y="697"/>
                  </a:cubicBezTo>
                  <a:cubicBezTo>
                    <a:pt x="2293" y="697"/>
                    <a:pt x="1972" y="620"/>
                    <a:pt x="1652" y="608"/>
                  </a:cubicBezTo>
                  <a:lnTo>
                    <a:pt x="1652" y="608"/>
                  </a:lnTo>
                  <a:lnTo>
                    <a:pt x="1652" y="607"/>
                  </a:lnTo>
                  <a:lnTo>
                    <a:pt x="1569" y="607"/>
                  </a:lnTo>
                  <a:lnTo>
                    <a:pt x="1569" y="781"/>
                  </a:lnTo>
                  <a:lnTo>
                    <a:pt x="698" y="607"/>
                  </a:lnTo>
                  <a:close/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175"/>
                  </a:lnTo>
                  <a:cubicBezTo>
                    <a:pt x="1" y="432"/>
                    <a:pt x="84" y="1046"/>
                    <a:pt x="433" y="1652"/>
                  </a:cubicBezTo>
                  <a:cubicBezTo>
                    <a:pt x="84" y="1046"/>
                    <a:pt x="84" y="432"/>
                    <a:pt x="84" y="175"/>
                  </a:cubicBezTo>
                  <a:lnTo>
                    <a:pt x="84" y="84"/>
                  </a:lnTo>
                  <a:cubicBezTo>
                    <a:pt x="175" y="84"/>
                    <a:pt x="433" y="258"/>
                    <a:pt x="698" y="349"/>
                  </a:cubicBezTo>
                  <a:lnTo>
                    <a:pt x="698" y="607"/>
                  </a:lnTo>
                  <a:lnTo>
                    <a:pt x="781" y="349"/>
                  </a:lnTo>
                  <a:cubicBezTo>
                    <a:pt x="433" y="175"/>
                    <a:pt x="259" y="84"/>
                    <a:pt x="175" y="0"/>
                  </a:cubicBezTo>
                  <a:close/>
                  <a:moveTo>
                    <a:pt x="4356" y="1742"/>
                  </a:moveTo>
                  <a:lnTo>
                    <a:pt x="4356" y="1826"/>
                  </a:lnTo>
                  <a:lnTo>
                    <a:pt x="4530" y="2091"/>
                  </a:lnTo>
                  <a:lnTo>
                    <a:pt x="4439" y="1826"/>
                  </a:lnTo>
                  <a:lnTo>
                    <a:pt x="4356" y="1742"/>
                  </a:lnTo>
                  <a:close/>
                  <a:moveTo>
                    <a:pt x="5401" y="0"/>
                  </a:moveTo>
                  <a:cubicBezTo>
                    <a:pt x="4356" y="523"/>
                    <a:pt x="3394" y="697"/>
                    <a:pt x="2614" y="697"/>
                  </a:cubicBezTo>
                  <a:cubicBezTo>
                    <a:pt x="3394" y="697"/>
                    <a:pt x="4356" y="523"/>
                    <a:pt x="5485" y="84"/>
                  </a:cubicBezTo>
                  <a:lnTo>
                    <a:pt x="5485" y="84"/>
                  </a:lnTo>
                  <a:cubicBezTo>
                    <a:pt x="5485" y="349"/>
                    <a:pt x="5401" y="1394"/>
                    <a:pt x="4614" y="2091"/>
                  </a:cubicBezTo>
                  <a:cubicBezTo>
                    <a:pt x="5401" y="1394"/>
                    <a:pt x="5575" y="349"/>
                    <a:pt x="5575" y="84"/>
                  </a:cubicBezTo>
                  <a:cubicBezTo>
                    <a:pt x="5575" y="84"/>
                    <a:pt x="5575" y="0"/>
                    <a:pt x="5485" y="0"/>
                  </a:cubicBezTo>
                  <a:close/>
                  <a:moveTo>
                    <a:pt x="4530" y="2091"/>
                  </a:moveTo>
                  <a:cubicBezTo>
                    <a:pt x="4530" y="2091"/>
                    <a:pt x="4530" y="2174"/>
                    <a:pt x="4614" y="2174"/>
                  </a:cubicBezTo>
                  <a:lnTo>
                    <a:pt x="4614" y="2091"/>
                  </a:lnTo>
                  <a:close/>
                  <a:moveTo>
                    <a:pt x="4356" y="1826"/>
                  </a:moveTo>
                  <a:lnTo>
                    <a:pt x="3394" y="2174"/>
                  </a:lnTo>
                  <a:lnTo>
                    <a:pt x="3394" y="2265"/>
                  </a:lnTo>
                  <a:lnTo>
                    <a:pt x="3394" y="2613"/>
                  </a:lnTo>
                  <a:lnTo>
                    <a:pt x="3485" y="2265"/>
                  </a:lnTo>
                  <a:lnTo>
                    <a:pt x="4356" y="1826"/>
                  </a:lnTo>
                  <a:close/>
                  <a:moveTo>
                    <a:pt x="433" y="1652"/>
                  </a:moveTo>
                  <a:cubicBezTo>
                    <a:pt x="781" y="2265"/>
                    <a:pt x="1478" y="2788"/>
                    <a:pt x="2697" y="2788"/>
                  </a:cubicBezTo>
                  <a:cubicBezTo>
                    <a:pt x="2962" y="2788"/>
                    <a:pt x="3136" y="2697"/>
                    <a:pt x="3394" y="2697"/>
                  </a:cubicBezTo>
                  <a:lnTo>
                    <a:pt x="3394" y="2613"/>
                  </a:lnTo>
                  <a:lnTo>
                    <a:pt x="3311" y="2613"/>
                  </a:lnTo>
                  <a:cubicBezTo>
                    <a:pt x="3136" y="2697"/>
                    <a:pt x="2962" y="2697"/>
                    <a:pt x="2697" y="2697"/>
                  </a:cubicBezTo>
                  <a:cubicBezTo>
                    <a:pt x="1478" y="2697"/>
                    <a:pt x="781" y="2174"/>
                    <a:pt x="433" y="1652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589;p38">
              <a:extLst>
                <a:ext uri="{FF2B5EF4-FFF2-40B4-BE49-F238E27FC236}">
                  <a16:creationId xmlns:a16="http://schemas.microsoft.com/office/drawing/2014/main" id="{8C20799D-5E5C-C855-67F3-F7C61E2854E2}"/>
                </a:ext>
              </a:extLst>
            </p:cNvPr>
            <p:cNvSpPr/>
            <p:nvPr/>
          </p:nvSpPr>
          <p:spPr>
            <a:xfrm>
              <a:off x="-2155755" y="1634072"/>
              <a:ext cx="97253" cy="145229"/>
            </a:xfrm>
            <a:custGeom>
              <a:avLst/>
              <a:gdLst/>
              <a:ahLst/>
              <a:cxnLst/>
              <a:rect l="l" t="t" r="r" b="b"/>
              <a:pathLst>
                <a:path w="1794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67" y="2678"/>
                    <a:pt x="1068" y="2678"/>
                  </a:cubicBezTo>
                  <a:cubicBezTo>
                    <a:pt x="1450" y="2678"/>
                    <a:pt x="1794" y="2582"/>
                    <a:pt x="1794" y="2356"/>
                  </a:cubicBezTo>
                  <a:cubicBezTo>
                    <a:pt x="1794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590;p38">
              <a:extLst>
                <a:ext uri="{FF2B5EF4-FFF2-40B4-BE49-F238E27FC236}">
                  <a16:creationId xmlns:a16="http://schemas.microsoft.com/office/drawing/2014/main" id="{8E25BFE2-51E7-497B-165E-C57A4AAAF22A}"/>
                </a:ext>
              </a:extLst>
            </p:cNvPr>
            <p:cNvSpPr/>
            <p:nvPr/>
          </p:nvSpPr>
          <p:spPr>
            <a:xfrm>
              <a:off x="-2152990" y="1657870"/>
              <a:ext cx="94488" cy="70690"/>
            </a:xfrm>
            <a:custGeom>
              <a:avLst/>
              <a:gdLst/>
              <a:ahLst/>
              <a:cxnLst/>
              <a:rect l="l" t="t" r="r" b="b"/>
              <a:pathLst>
                <a:path w="1743" h="1304" extrusionOk="0">
                  <a:moveTo>
                    <a:pt x="1652" y="1"/>
                  </a:moveTo>
                  <a:lnTo>
                    <a:pt x="175" y="84"/>
                  </a:lnTo>
                  <a:cubicBezTo>
                    <a:pt x="85" y="433"/>
                    <a:pt x="85" y="955"/>
                    <a:pt x="1" y="1304"/>
                  </a:cubicBezTo>
                  <a:lnTo>
                    <a:pt x="1743" y="955"/>
                  </a:lnTo>
                  <a:cubicBezTo>
                    <a:pt x="1652" y="607"/>
                    <a:pt x="1652" y="259"/>
                    <a:pt x="165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591;p38">
              <a:extLst>
                <a:ext uri="{FF2B5EF4-FFF2-40B4-BE49-F238E27FC236}">
                  <a16:creationId xmlns:a16="http://schemas.microsoft.com/office/drawing/2014/main" id="{37A00122-972F-3464-4DFD-7BC5F8C58E6B}"/>
                </a:ext>
              </a:extLst>
            </p:cNvPr>
            <p:cNvSpPr/>
            <p:nvPr/>
          </p:nvSpPr>
          <p:spPr>
            <a:xfrm>
              <a:off x="-2157869" y="1756858"/>
              <a:ext cx="103921" cy="23852"/>
            </a:xfrm>
            <a:custGeom>
              <a:avLst/>
              <a:gdLst/>
              <a:ahLst/>
              <a:cxnLst/>
              <a:rect l="l" t="t" r="r" b="b"/>
              <a:pathLst>
                <a:path w="1917" h="440" extrusionOk="0">
                  <a:moveTo>
                    <a:pt x="0" y="0"/>
                  </a:moveTo>
                  <a:cubicBezTo>
                    <a:pt x="0" y="91"/>
                    <a:pt x="91" y="175"/>
                    <a:pt x="91" y="175"/>
                  </a:cubicBezTo>
                  <a:cubicBezTo>
                    <a:pt x="175" y="265"/>
                    <a:pt x="349" y="349"/>
                    <a:pt x="523" y="349"/>
                  </a:cubicBezTo>
                  <a:cubicBezTo>
                    <a:pt x="697" y="439"/>
                    <a:pt x="871" y="439"/>
                    <a:pt x="1046" y="439"/>
                  </a:cubicBezTo>
                  <a:cubicBezTo>
                    <a:pt x="1310" y="439"/>
                    <a:pt x="1485" y="439"/>
                    <a:pt x="1659" y="349"/>
                  </a:cubicBezTo>
                  <a:cubicBezTo>
                    <a:pt x="1742" y="349"/>
                    <a:pt x="1742" y="265"/>
                    <a:pt x="1833" y="265"/>
                  </a:cubicBezTo>
                  <a:cubicBezTo>
                    <a:pt x="1833" y="175"/>
                    <a:pt x="1917" y="91"/>
                    <a:pt x="1917" y="91"/>
                  </a:cubicBezTo>
                  <a:lnTo>
                    <a:pt x="1917" y="0"/>
                  </a:lnTo>
                  <a:cubicBezTo>
                    <a:pt x="1833" y="0"/>
                    <a:pt x="1833" y="0"/>
                    <a:pt x="1833" y="91"/>
                  </a:cubicBezTo>
                  <a:cubicBezTo>
                    <a:pt x="1833" y="91"/>
                    <a:pt x="1833" y="175"/>
                    <a:pt x="1742" y="175"/>
                  </a:cubicBezTo>
                  <a:cubicBezTo>
                    <a:pt x="1659" y="349"/>
                    <a:pt x="1394" y="349"/>
                    <a:pt x="1046" y="349"/>
                  </a:cubicBezTo>
                  <a:cubicBezTo>
                    <a:pt x="788" y="349"/>
                    <a:pt x="614" y="349"/>
                    <a:pt x="349" y="265"/>
                  </a:cubicBezTo>
                  <a:cubicBezTo>
                    <a:pt x="265" y="265"/>
                    <a:pt x="175" y="175"/>
                    <a:pt x="175" y="175"/>
                  </a:cubicBezTo>
                  <a:cubicBezTo>
                    <a:pt x="91" y="91"/>
                    <a:pt x="91" y="91"/>
                    <a:pt x="91" y="0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592;p38">
              <a:extLst>
                <a:ext uri="{FF2B5EF4-FFF2-40B4-BE49-F238E27FC236}">
                  <a16:creationId xmlns:a16="http://schemas.microsoft.com/office/drawing/2014/main" id="{01502709-D3A6-61AC-37A4-5D0603126469}"/>
                </a:ext>
              </a:extLst>
            </p:cNvPr>
            <p:cNvSpPr/>
            <p:nvPr/>
          </p:nvSpPr>
          <p:spPr>
            <a:xfrm>
              <a:off x="-2337304" y="355150"/>
              <a:ext cx="637672" cy="141759"/>
            </a:xfrm>
            <a:custGeom>
              <a:avLst/>
              <a:gdLst/>
              <a:ahLst/>
              <a:cxnLst/>
              <a:rect l="l" t="t" r="r" b="b"/>
              <a:pathLst>
                <a:path w="11763" h="2615" extrusionOk="0">
                  <a:moveTo>
                    <a:pt x="4200" y="1"/>
                  </a:moveTo>
                  <a:cubicBezTo>
                    <a:pt x="1860" y="1"/>
                    <a:pt x="158" y="404"/>
                    <a:pt x="91" y="1037"/>
                  </a:cubicBezTo>
                  <a:cubicBezTo>
                    <a:pt x="0" y="1818"/>
                    <a:pt x="2614" y="2166"/>
                    <a:pt x="5840" y="2431"/>
                  </a:cubicBezTo>
                  <a:cubicBezTo>
                    <a:pt x="7164" y="2537"/>
                    <a:pt x="8386" y="2615"/>
                    <a:pt x="9371" y="2615"/>
                  </a:cubicBezTo>
                  <a:cubicBezTo>
                    <a:pt x="10782" y="2615"/>
                    <a:pt x="11709" y="2455"/>
                    <a:pt x="11763" y="1992"/>
                  </a:cubicBezTo>
                  <a:cubicBezTo>
                    <a:pt x="11763" y="1211"/>
                    <a:pt x="9233" y="340"/>
                    <a:pt x="6014" y="76"/>
                  </a:cubicBezTo>
                  <a:cubicBezTo>
                    <a:pt x="5381" y="25"/>
                    <a:pt x="4772" y="1"/>
                    <a:pt x="4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593;p38">
              <a:extLst>
                <a:ext uri="{FF2B5EF4-FFF2-40B4-BE49-F238E27FC236}">
                  <a16:creationId xmlns:a16="http://schemas.microsoft.com/office/drawing/2014/main" id="{E4967EB8-7C9E-2D45-90D6-995D94418BA4}"/>
                </a:ext>
              </a:extLst>
            </p:cNvPr>
            <p:cNvSpPr/>
            <p:nvPr/>
          </p:nvSpPr>
          <p:spPr>
            <a:xfrm>
              <a:off x="-2337304" y="397000"/>
              <a:ext cx="637672" cy="99909"/>
            </a:xfrm>
            <a:custGeom>
              <a:avLst/>
              <a:gdLst/>
              <a:ahLst/>
              <a:cxnLst/>
              <a:rect l="l" t="t" r="r" b="b"/>
              <a:pathLst>
                <a:path w="11763" h="1843" extrusionOk="0">
                  <a:moveTo>
                    <a:pt x="175" y="0"/>
                  </a:moveTo>
                  <a:cubicBezTo>
                    <a:pt x="175" y="91"/>
                    <a:pt x="91" y="175"/>
                    <a:pt x="91" y="265"/>
                  </a:cubicBezTo>
                  <a:cubicBezTo>
                    <a:pt x="0" y="1046"/>
                    <a:pt x="2614" y="1394"/>
                    <a:pt x="5840" y="1659"/>
                  </a:cubicBezTo>
                  <a:cubicBezTo>
                    <a:pt x="7164" y="1765"/>
                    <a:pt x="8386" y="1843"/>
                    <a:pt x="9371" y="1843"/>
                  </a:cubicBezTo>
                  <a:cubicBezTo>
                    <a:pt x="10782" y="1843"/>
                    <a:pt x="11709" y="1683"/>
                    <a:pt x="11763" y="1220"/>
                  </a:cubicBezTo>
                  <a:cubicBezTo>
                    <a:pt x="11763" y="1136"/>
                    <a:pt x="11672" y="1046"/>
                    <a:pt x="11672" y="962"/>
                  </a:cubicBezTo>
                  <a:cubicBezTo>
                    <a:pt x="11384" y="1296"/>
                    <a:pt x="10540" y="1421"/>
                    <a:pt x="9345" y="1421"/>
                  </a:cubicBezTo>
                  <a:cubicBezTo>
                    <a:pt x="8373" y="1421"/>
                    <a:pt x="7168" y="1339"/>
                    <a:pt x="5840" y="1220"/>
                  </a:cubicBezTo>
                  <a:cubicBezTo>
                    <a:pt x="2962" y="962"/>
                    <a:pt x="614" y="614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594;p38">
              <a:extLst>
                <a:ext uri="{FF2B5EF4-FFF2-40B4-BE49-F238E27FC236}">
                  <a16:creationId xmlns:a16="http://schemas.microsoft.com/office/drawing/2014/main" id="{DA3270D6-DD3D-470B-E34C-CF193DEC3B19}"/>
                </a:ext>
              </a:extLst>
            </p:cNvPr>
            <p:cNvSpPr/>
            <p:nvPr/>
          </p:nvSpPr>
          <p:spPr>
            <a:xfrm>
              <a:off x="-2063435" y="239411"/>
              <a:ext cx="132272" cy="157643"/>
            </a:xfrm>
            <a:custGeom>
              <a:avLst/>
              <a:gdLst/>
              <a:ahLst/>
              <a:cxnLst/>
              <a:rect l="l" t="t" r="r" b="b"/>
              <a:pathLst>
                <a:path w="2440" h="2908" extrusionOk="0">
                  <a:moveTo>
                    <a:pt x="1880" y="1"/>
                  </a:moveTo>
                  <a:cubicBezTo>
                    <a:pt x="1836" y="1"/>
                    <a:pt x="1789" y="12"/>
                    <a:pt x="1742" y="37"/>
                  </a:cubicBezTo>
                  <a:lnTo>
                    <a:pt x="1220" y="211"/>
                  </a:lnTo>
                  <a:cubicBezTo>
                    <a:pt x="1136" y="211"/>
                    <a:pt x="1046" y="294"/>
                    <a:pt x="1046" y="385"/>
                  </a:cubicBezTo>
                  <a:cubicBezTo>
                    <a:pt x="871" y="1688"/>
                    <a:pt x="0" y="2559"/>
                    <a:pt x="91" y="2650"/>
                  </a:cubicBezTo>
                  <a:cubicBezTo>
                    <a:pt x="100" y="2659"/>
                    <a:pt x="113" y="2663"/>
                    <a:pt x="129" y="2663"/>
                  </a:cubicBezTo>
                  <a:cubicBezTo>
                    <a:pt x="264" y="2663"/>
                    <a:pt x="614" y="2385"/>
                    <a:pt x="614" y="2385"/>
                  </a:cubicBezTo>
                  <a:cubicBezTo>
                    <a:pt x="614" y="2385"/>
                    <a:pt x="697" y="2385"/>
                    <a:pt x="697" y="2475"/>
                  </a:cubicBezTo>
                  <a:lnTo>
                    <a:pt x="871" y="2733"/>
                  </a:lnTo>
                  <a:cubicBezTo>
                    <a:pt x="917" y="2778"/>
                    <a:pt x="960" y="2801"/>
                    <a:pt x="992" y="2801"/>
                  </a:cubicBezTo>
                  <a:cubicBezTo>
                    <a:pt x="1025" y="2801"/>
                    <a:pt x="1046" y="2778"/>
                    <a:pt x="1046" y="2733"/>
                  </a:cubicBezTo>
                  <a:lnTo>
                    <a:pt x="1220" y="2559"/>
                  </a:lnTo>
                  <a:lnTo>
                    <a:pt x="1394" y="2559"/>
                  </a:lnTo>
                  <a:lnTo>
                    <a:pt x="1659" y="2824"/>
                  </a:lnTo>
                  <a:cubicBezTo>
                    <a:pt x="1659" y="2852"/>
                    <a:pt x="1668" y="2861"/>
                    <a:pt x="1684" y="2861"/>
                  </a:cubicBezTo>
                  <a:cubicBezTo>
                    <a:pt x="1715" y="2861"/>
                    <a:pt x="1773" y="2824"/>
                    <a:pt x="1833" y="2824"/>
                  </a:cubicBezTo>
                  <a:lnTo>
                    <a:pt x="1833" y="2650"/>
                  </a:lnTo>
                  <a:cubicBezTo>
                    <a:pt x="1889" y="2650"/>
                    <a:pt x="1948" y="2609"/>
                    <a:pt x="1981" y="2609"/>
                  </a:cubicBezTo>
                  <a:cubicBezTo>
                    <a:pt x="1997" y="2609"/>
                    <a:pt x="2007" y="2619"/>
                    <a:pt x="2007" y="2650"/>
                  </a:cubicBezTo>
                  <a:cubicBezTo>
                    <a:pt x="2007" y="2650"/>
                    <a:pt x="2265" y="2907"/>
                    <a:pt x="2356" y="2907"/>
                  </a:cubicBezTo>
                  <a:cubicBezTo>
                    <a:pt x="2439" y="2907"/>
                    <a:pt x="2181" y="908"/>
                    <a:pt x="2091" y="211"/>
                  </a:cubicBezTo>
                  <a:cubicBezTo>
                    <a:pt x="2091" y="83"/>
                    <a:pt x="1998" y="1"/>
                    <a:pt x="1880" y="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595;p38">
              <a:extLst>
                <a:ext uri="{FF2B5EF4-FFF2-40B4-BE49-F238E27FC236}">
                  <a16:creationId xmlns:a16="http://schemas.microsoft.com/office/drawing/2014/main" id="{CD54BCF7-860C-A43A-5411-1A1B87869984}"/>
                </a:ext>
              </a:extLst>
            </p:cNvPr>
            <p:cNvSpPr/>
            <p:nvPr/>
          </p:nvSpPr>
          <p:spPr>
            <a:xfrm>
              <a:off x="-2881301" y="1086659"/>
              <a:ext cx="331765" cy="341577"/>
            </a:xfrm>
            <a:custGeom>
              <a:avLst/>
              <a:gdLst/>
              <a:ahLst/>
              <a:cxnLst/>
              <a:rect l="l" t="t" r="r" b="b"/>
              <a:pathLst>
                <a:path w="6120" h="6301" extrusionOk="0">
                  <a:moveTo>
                    <a:pt x="3415" y="0"/>
                  </a:moveTo>
                  <a:cubicBezTo>
                    <a:pt x="0" y="0"/>
                    <a:pt x="692" y="6300"/>
                    <a:pt x="5049" y="6300"/>
                  </a:cubicBezTo>
                  <a:cubicBezTo>
                    <a:pt x="5384" y="6300"/>
                    <a:pt x="5741" y="6263"/>
                    <a:pt x="6119" y="6183"/>
                  </a:cubicBezTo>
                  <a:lnTo>
                    <a:pt x="4461" y="169"/>
                  </a:lnTo>
                  <a:cubicBezTo>
                    <a:pt x="4078" y="53"/>
                    <a:pt x="3729" y="0"/>
                    <a:pt x="3415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596;p38">
              <a:extLst>
                <a:ext uri="{FF2B5EF4-FFF2-40B4-BE49-F238E27FC236}">
                  <a16:creationId xmlns:a16="http://schemas.microsoft.com/office/drawing/2014/main" id="{7D59A0AF-1F0D-B80C-51E0-91CE95934EAB}"/>
                </a:ext>
              </a:extLst>
            </p:cNvPr>
            <p:cNvSpPr/>
            <p:nvPr/>
          </p:nvSpPr>
          <p:spPr>
            <a:xfrm>
              <a:off x="-2733959" y="1190255"/>
              <a:ext cx="89989" cy="148481"/>
            </a:xfrm>
            <a:custGeom>
              <a:avLst/>
              <a:gdLst/>
              <a:ahLst/>
              <a:cxnLst/>
              <a:rect l="l" t="t" r="r" b="b"/>
              <a:pathLst>
                <a:path w="1660" h="2739" extrusionOk="0">
                  <a:moveTo>
                    <a:pt x="175" y="0"/>
                  </a:moveTo>
                  <a:cubicBezTo>
                    <a:pt x="92" y="91"/>
                    <a:pt x="92" y="175"/>
                    <a:pt x="175" y="265"/>
                  </a:cubicBezTo>
                  <a:lnTo>
                    <a:pt x="1220" y="2091"/>
                  </a:lnTo>
                  <a:lnTo>
                    <a:pt x="175" y="2356"/>
                  </a:lnTo>
                  <a:cubicBezTo>
                    <a:pt x="92" y="2439"/>
                    <a:pt x="1" y="2530"/>
                    <a:pt x="1" y="2613"/>
                  </a:cubicBezTo>
                  <a:cubicBezTo>
                    <a:pt x="65" y="2678"/>
                    <a:pt x="126" y="2738"/>
                    <a:pt x="188" y="2738"/>
                  </a:cubicBezTo>
                  <a:cubicBezTo>
                    <a:pt x="214" y="2738"/>
                    <a:pt x="239" y="2728"/>
                    <a:pt x="266" y="2704"/>
                  </a:cubicBezTo>
                  <a:lnTo>
                    <a:pt x="1569" y="2356"/>
                  </a:lnTo>
                  <a:cubicBezTo>
                    <a:pt x="1569" y="2356"/>
                    <a:pt x="1659" y="2356"/>
                    <a:pt x="1659" y="2265"/>
                  </a:cubicBezTo>
                  <a:lnTo>
                    <a:pt x="1659" y="2091"/>
                  </a:lnTo>
                  <a:lnTo>
                    <a:pt x="440" y="91"/>
                  </a:lnTo>
                  <a:cubicBezTo>
                    <a:pt x="349" y="0"/>
                    <a:pt x="266" y="0"/>
                    <a:pt x="175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597;p38">
              <a:extLst>
                <a:ext uri="{FF2B5EF4-FFF2-40B4-BE49-F238E27FC236}">
                  <a16:creationId xmlns:a16="http://schemas.microsoft.com/office/drawing/2014/main" id="{4EFB591B-E189-2272-3A80-B38A0136633A}"/>
                </a:ext>
              </a:extLst>
            </p:cNvPr>
            <p:cNvSpPr/>
            <p:nvPr/>
          </p:nvSpPr>
          <p:spPr>
            <a:xfrm>
              <a:off x="-1624117" y="1192369"/>
              <a:ext cx="373507" cy="327483"/>
            </a:xfrm>
            <a:custGeom>
              <a:avLst/>
              <a:gdLst/>
              <a:ahLst/>
              <a:cxnLst/>
              <a:rect l="l" t="t" r="r" b="b"/>
              <a:pathLst>
                <a:path w="6890" h="6041" extrusionOk="0">
                  <a:moveTo>
                    <a:pt x="3080" y="0"/>
                  </a:moveTo>
                  <a:cubicBezTo>
                    <a:pt x="2880" y="0"/>
                    <a:pt x="2667" y="17"/>
                    <a:pt x="2439" y="52"/>
                  </a:cubicBezTo>
                  <a:lnTo>
                    <a:pt x="0" y="5710"/>
                  </a:lnTo>
                  <a:cubicBezTo>
                    <a:pt x="602" y="5939"/>
                    <a:pt x="1162" y="6041"/>
                    <a:pt x="1677" y="6041"/>
                  </a:cubicBezTo>
                  <a:cubicBezTo>
                    <a:pt x="5648" y="6041"/>
                    <a:pt x="6889" y="0"/>
                    <a:pt x="3080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598;p38">
              <a:extLst>
                <a:ext uri="{FF2B5EF4-FFF2-40B4-BE49-F238E27FC236}">
                  <a16:creationId xmlns:a16="http://schemas.microsoft.com/office/drawing/2014/main" id="{AF94E407-7BD4-494B-CBC9-39F1278725B4}"/>
                </a:ext>
              </a:extLst>
            </p:cNvPr>
            <p:cNvSpPr/>
            <p:nvPr/>
          </p:nvSpPr>
          <p:spPr>
            <a:xfrm>
              <a:off x="-1520251" y="1295368"/>
              <a:ext cx="103921" cy="147234"/>
            </a:xfrm>
            <a:custGeom>
              <a:avLst/>
              <a:gdLst/>
              <a:ahLst/>
              <a:cxnLst/>
              <a:rect l="l" t="t" r="r" b="b"/>
              <a:pathLst>
                <a:path w="1917" h="2716" extrusionOk="0">
                  <a:moveTo>
                    <a:pt x="1697" y="0"/>
                  </a:moveTo>
                  <a:cubicBezTo>
                    <a:pt x="1654" y="0"/>
                    <a:pt x="1610" y="23"/>
                    <a:pt x="1568" y="68"/>
                  </a:cubicBezTo>
                  <a:lnTo>
                    <a:pt x="84" y="1894"/>
                  </a:lnTo>
                  <a:cubicBezTo>
                    <a:pt x="84" y="1894"/>
                    <a:pt x="1" y="1984"/>
                    <a:pt x="84" y="1984"/>
                  </a:cubicBezTo>
                  <a:cubicBezTo>
                    <a:pt x="84" y="2068"/>
                    <a:pt x="84" y="2159"/>
                    <a:pt x="175" y="2159"/>
                  </a:cubicBezTo>
                  <a:lnTo>
                    <a:pt x="1394" y="2681"/>
                  </a:lnTo>
                  <a:cubicBezTo>
                    <a:pt x="1419" y="2705"/>
                    <a:pt x="1443" y="2716"/>
                    <a:pt x="1466" y="2716"/>
                  </a:cubicBezTo>
                  <a:cubicBezTo>
                    <a:pt x="1523" y="2716"/>
                    <a:pt x="1568" y="2655"/>
                    <a:pt x="1568" y="2591"/>
                  </a:cubicBezTo>
                  <a:cubicBezTo>
                    <a:pt x="1652" y="2507"/>
                    <a:pt x="1568" y="2416"/>
                    <a:pt x="1478" y="2416"/>
                  </a:cubicBezTo>
                  <a:lnTo>
                    <a:pt x="523" y="1894"/>
                  </a:lnTo>
                  <a:lnTo>
                    <a:pt x="1826" y="242"/>
                  </a:lnTo>
                  <a:cubicBezTo>
                    <a:pt x="1917" y="242"/>
                    <a:pt x="1917" y="68"/>
                    <a:pt x="1826" y="68"/>
                  </a:cubicBezTo>
                  <a:cubicBezTo>
                    <a:pt x="1784" y="23"/>
                    <a:pt x="1741" y="0"/>
                    <a:pt x="169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599;p38">
              <a:extLst>
                <a:ext uri="{FF2B5EF4-FFF2-40B4-BE49-F238E27FC236}">
                  <a16:creationId xmlns:a16="http://schemas.microsoft.com/office/drawing/2014/main" id="{6295BD53-EF4A-AF4C-899F-42CBDB2BEC67}"/>
                </a:ext>
              </a:extLst>
            </p:cNvPr>
            <p:cNvSpPr/>
            <p:nvPr/>
          </p:nvSpPr>
          <p:spPr>
            <a:xfrm>
              <a:off x="-2648957" y="774735"/>
              <a:ext cx="1161612" cy="896579"/>
            </a:xfrm>
            <a:custGeom>
              <a:avLst/>
              <a:gdLst/>
              <a:ahLst/>
              <a:cxnLst/>
              <a:rect l="l" t="t" r="r" b="b"/>
              <a:pathLst>
                <a:path w="21428" h="16539" extrusionOk="0">
                  <a:moveTo>
                    <a:pt x="11498" y="0"/>
                  </a:moveTo>
                  <a:cubicBezTo>
                    <a:pt x="8711" y="1807"/>
                    <a:pt x="6737" y="2303"/>
                    <a:pt x="5410" y="2303"/>
                  </a:cubicBezTo>
                  <a:cubicBezTo>
                    <a:pt x="3794" y="2303"/>
                    <a:pt x="3136" y="1568"/>
                    <a:pt x="3136" y="1568"/>
                  </a:cubicBezTo>
                  <a:cubicBezTo>
                    <a:pt x="2265" y="3833"/>
                    <a:pt x="91" y="5840"/>
                    <a:pt x="91" y="5840"/>
                  </a:cubicBezTo>
                  <a:cubicBezTo>
                    <a:pt x="1" y="10801"/>
                    <a:pt x="1137" y="15853"/>
                    <a:pt x="9930" y="16466"/>
                  </a:cubicBezTo>
                  <a:cubicBezTo>
                    <a:pt x="10551" y="16515"/>
                    <a:pt x="11138" y="16538"/>
                    <a:pt x="11692" y="16538"/>
                  </a:cubicBezTo>
                  <a:cubicBezTo>
                    <a:pt x="19066" y="16538"/>
                    <a:pt x="20702" y="12364"/>
                    <a:pt x="21428" y="7665"/>
                  </a:cubicBezTo>
                  <a:cubicBezTo>
                    <a:pt x="18034" y="5749"/>
                    <a:pt x="15944" y="1136"/>
                    <a:pt x="15944" y="1136"/>
                  </a:cubicBezTo>
                  <a:cubicBezTo>
                    <a:pt x="15041" y="1566"/>
                    <a:pt x="14317" y="1731"/>
                    <a:pt x="13737" y="1731"/>
                  </a:cubicBezTo>
                  <a:cubicBezTo>
                    <a:pt x="11856" y="1731"/>
                    <a:pt x="11498" y="0"/>
                    <a:pt x="1149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00;p38">
              <a:extLst>
                <a:ext uri="{FF2B5EF4-FFF2-40B4-BE49-F238E27FC236}">
                  <a16:creationId xmlns:a16="http://schemas.microsoft.com/office/drawing/2014/main" id="{42FCB1D2-0E6C-85FD-3AF4-0AB765BBA47D}"/>
                </a:ext>
              </a:extLst>
            </p:cNvPr>
            <p:cNvSpPr/>
            <p:nvPr/>
          </p:nvSpPr>
          <p:spPr>
            <a:xfrm>
              <a:off x="-2563956" y="1114415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205" y="0"/>
                  </a:moveTo>
                  <a:cubicBezTo>
                    <a:pt x="1129" y="0"/>
                    <a:pt x="171" y="843"/>
                    <a:pt x="91" y="1922"/>
                  </a:cubicBezTo>
                  <a:cubicBezTo>
                    <a:pt x="1" y="3141"/>
                    <a:pt x="872" y="4103"/>
                    <a:pt x="2091" y="4187"/>
                  </a:cubicBezTo>
                  <a:cubicBezTo>
                    <a:pt x="2145" y="4191"/>
                    <a:pt x="2200" y="4193"/>
                    <a:pt x="2254" y="4193"/>
                  </a:cubicBezTo>
                  <a:cubicBezTo>
                    <a:pt x="3325" y="4193"/>
                    <a:pt x="4276" y="3352"/>
                    <a:pt x="4356" y="2270"/>
                  </a:cubicBezTo>
                  <a:cubicBezTo>
                    <a:pt x="4446" y="1051"/>
                    <a:pt x="3485" y="96"/>
                    <a:pt x="2356" y="6"/>
                  </a:cubicBezTo>
                  <a:cubicBezTo>
                    <a:pt x="2305" y="2"/>
                    <a:pt x="2255" y="0"/>
                    <a:pt x="2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01;p38">
              <a:extLst>
                <a:ext uri="{FF2B5EF4-FFF2-40B4-BE49-F238E27FC236}">
                  <a16:creationId xmlns:a16="http://schemas.microsoft.com/office/drawing/2014/main" id="{22F22A50-3F81-20B9-1B13-40AE6C0BA2AD}"/>
                </a:ext>
              </a:extLst>
            </p:cNvPr>
            <p:cNvSpPr/>
            <p:nvPr/>
          </p:nvSpPr>
          <p:spPr>
            <a:xfrm>
              <a:off x="-1817918" y="1166457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193" y="1"/>
                  </a:moveTo>
                  <a:cubicBezTo>
                    <a:pt x="1122" y="1"/>
                    <a:pt x="171" y="842"/>
                    <a:pt x="91" y="1924"/>
                  </a:cubicBezTo>
                  <a:cubicBezTo>
                    <a:pt x="1" y="3143"/>
                    <a:pt x="872" y="4098"/>
                    <a:pt x="2091" y="4188"/>
                  </a:cubicBezTo>
                  <a:cubicBezTo>
                    <a:pt x="2142" y="4192"/>
                    <a:pt x="2192" y="4194"/>
                    <a:pt x="2242" y="4194"/>
                  </a:cubicBezTo>
                  <a:cubicBezTo>
                    <a:pt x="3318" y="4194"/>
                    <a:pt x="4276" y="3351"/>
                    <a:pt x="4356" y="2272"/>
                  </a:cubicBezTo>
                  <a:cubicBezTo>
                    <a:pt x="4446" y="1053"/>
                    <a:pt x="3485" y="91"/>
                    <a:pt x="2356" y="7"/>
                  </a:cubicBezTo>
                  <a:cubicBezTo>
                    <a:pt x="2301" y="3"/>
                    <a:pt x="2247" y="1"/>
                    <a:pt x="2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02;p38">
              <a:extLst>
                <a:ext uri="{FF2B5EF4-FFF2-40B4-BE49-F238E27FC236}">
                  <a16:creationId xmlns:a16="http://schemas.microsoft.com/office/drawing/2014/main" id="{E10F032E-9022-35C8-BD94-35A304073B2C}"/>
                </a:ext>
              </a:extLst>
            </p:cNvPr>
            <p:cNvSpPr/>
            <p:nvPr/>
          </p:nvSpPr>
          <p:spPr>
            <a:xfrm>
              <a:off x="-2356169" y="906953"/>
              <a:ext cx="165503" cy="89934"/>
            </a:xfrm>
            <a:custGeom>
              <a:avLst/>
              <a:gdLst/>
              <a:ahLst/>
              <a:cxnLst/>
              <a:rect l="l" t="t" r="r" b="b"/>
              <a:pathLst>
                <a:path w="3053" h="1659" extrusionOk="0">
                  <a:moveTo>
                    <a:pt x="2355" y="0"/>
                  </a:moveTo>
                  <a:cubicBezTo>
                    <a:pt x="2091" y="0"/>
                    <a:pt x="1742" y="91"/>
                    <a:pt x="1310" y="265"/>
                  </a:cubicBezTo>
                  <a:cubicBezTo>
                    <a:pt x="962" y="523"/>
                    <a:pt x="523" y="871"/>
                    <a:pt x="91" y="1394"/>
                  </a:cubicBezTo>
                  <a:cubicBezTo>
                    <a:pt x="0" y="1485"/>
                    <a:pt x="0" y="1568"/>
                    <a:pt x="91" y="1659"/>
                  </a:cubicBezTo>
                  <a:cubicBezTo>
                    <a:pt x="174" y="1659"/>
                    <a:pt x="265" y="1659"/>
                    <a:pt x="348" y="1568"/>
                  </a:cubicBezTo>
                  <a:cubicBezTo>
                    <a:pt x="787" y="1046"/>
                    <a:pt x="1136" y="788"/>
                    <a:pt x="1484" y="613"/>
                  </a:cubicBezTo>
                  <a:cubicBezTo>
                    <a:pt x="1833" y="439"/>
                    <a:pt x="2091" y="349"/>
                    <a:pt x="2355" y="349"/>
                  </a:cubicBezTo>
                  <a:cubicBezTo>
                    <a:pt x="2439" y="349"/>
                    <a:pt x="2613" y="349"/>
                    <a:pt x="2704" y="439"/>
                  </a:cubicBezTo>
                  <a:lnTo>
                    <a:pt x="2787" y="439"/>
                  </a:lnTo>
                  <a:cubicBezTo>
                    <a:pt x="2833" y="481"/>
                    <a:pt x="2876" y="502"/>
                    <a:pt x="2920" y="502"/>
                  </a:cubicBezTo>
                  <a:cubicBezTo>
                    <a:pt x="2963" y="502"/>
                    <a:pt x="3007" y="481"/>
                    <a:pt x="3052" y="439"/>
                  </a:cubicBezTo>
                  <a:cubicBezTo>
                    <a:pt x="3052" y="349"/>
                    <a:pt x="3052" y="175"/>
                    <a:pt x="2962" y="175"/>
                  </a:cubicBezTo>
                  <a:cubicBezTo>
                    <a:pt x="2962" y="175"/>
                    <a:pt x="2704" y="0"/>
                    <a:pt x="2355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03;p38">
              <a:extLst>
                <a:ext uri="{FF2B5EF4-FFF2-40B4-BE49-F238E27FC236}">
                  <a16:creationId xmlns:a16="http://schemas.microsoft.com/office/drawing/2014/main" id="{7174AC8A-7CBA-F9F3-0E56-09A7DD58780A}"/>
                </a:ext>
              </a:extLst>
            </p:cNvPr>
            <p:cNvSpPr/>
            <p:nvPr/>
          </p:nvSpPr>
          <p:spPr>
            <a:xfrm>
              <a:off x="-1926338" y="911832"/>
              <a:ext cx="155691" cy="103975"/>
            </a:xfrm>
            <a:custGeom>
              <a:avLst/>
              <a:gdLst/>
              <a:ahLst/>
              <a:cxnLst/>
              <a:rect l="l" t="t" r="r" b="b"/>
              <a:pathLst>
                <a:path w="2872" h="1918" extrusionOk="0">
                  <a:moveTo>
                    <a:pt x="84" y="1"/>
                  </a:moveTo>
                  <a:cubicBezTo>
                    <a:pt x="1" y="85"/>
                    <a:pt x="1" y="175"/>
                    <a:pt x="1" y="259"/>
                  </a:cubicBezTo>
                  <a:cubicBezTo>
                    <a:pt x="1" y="349"/>
                    <a:pt x="84" y="349"/>
                    <a:pt x="175" y="349"/>
                  </a:cubicBezTo>
                  <a:lnTo>
                    <a:pt x="523" y="349"/>
                  </a:lnTo>
                  <a:cubicBezTo>
                    <a:pt x="781" y="349"/>
                    <a:pt x="1130" y="349"/>
                    <a:pt x="1478" y="607"/>
                  </a:cubicBezTo>
                  <a:cubicBezTo>
                    <a:pt x="1826" y="781"/>
                    <a:pt x="2265" y="1130"/>
                    <a:pt x="2440" y="1827"/>
                  </a:cubicBezTo>
                  <a:cubicBezTo>
                    <a:pt x="2523" y="1917"/>
                    <a:pt x="2614" y="1917"/>
                    <a:pt x="2698" y="1917"/>
                  </a:cubicBezTo>
                  <a:cubicBezTo>
                    <a:pt x="2788" y="1827"/>
                    <a:pt x="2872" y="1743"/>
                    <a:pt x="2788" y="1652"/>
                  </a:cubicBezTo>
                  <a:cubicBezTo>
                    <a:pt x="2523" y="956"/>
                    <a:pt x="2091" y="523"/>
                    <a:pt x="1652" y="259"/>
                  </a:cubicBezTo>
                  <a:cubicBezTo>
                    <a:pt x="1220" y="85"/>
                    <a:pt x="781" y="1"/>
                    <a:pt x="523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04;p38">
              <a:extLst>
                <a:ext uri="{FF2B5EF4-FFF2-40B4-BE49-F238E27FC236}">
                  <a16:creationId xmlns:a16="http://schemas.microsoft.com/office/drawing/2014/main" id="{162626CF-1447-92DE-B46F-1C8C7A123217}"/>
                </a:ext>
              </a:extLst>
            </p:cNvPr>
            <p:cNvSpPr/>
            <p:nvPr/>
          </p:nvSpPr>
          <p:spPr>
            <a:xfrm>
              <a:off x="-2308952" y="1242351"/>
              <a:ext cx="448805" cy="181007"/>
            </a:xfrm>
            <a:custGeom>
              <a:avLst/>
              <a:gdLst/>
              <a:ahLst/>
              <a:cxnLst/>
              <a:rect l="l" t="t" r="r" b="b"/>
              <a:pathLst>
                <a:path w="8279" h="3339" extrusionOk="0">
                  <a:moveTo>
                    <a:pt x="613" y="1"/>
                  </a:moveTo>
                  <a:lnTo>
                    <a:pt x="613" y="1"/>
                  </a:lnTo>
                  <a:cubicBezTo>
                    <a:pt x="613" y="1"/>
                    <a:pt x="0" y="2962"/>
                    <a:pt x="4007" y="3311"/>
                  </a:cubicBezTo>
                  <a:cubicBezTo>
                    <a:pt x="4223" y="3330"/>
                    <a:pt x="4429" y="3339"/>
                    <a:pt x="4624" y="3339"/>
                  </a:cubicBezTo>
                  <a:cubicBezTo>
                    <a:pt x="8041" y="3339"/>
                    <a:pt x="8278" y="607"/>
                    <a:pt x="8278" y="607"/>
                  </a:cubicBezTo>
                  <a:lnTo>
                    <a:pt x="8278" y="607"/>
                  </a:lnTo>
                  <a:cubicBezTo>
                    <a:pt x="7306" y="805"/>
                    <a:pt x="6379" y="882"/>
                    <a:pt x="5527" y="882"/>
                  </a:cubicBezTo>
                  <a:cubicBezTo>
                    <a:pt x="2638" y="882"/>
                    <a:pt x="614" y="1"/>
                    <a:pt x="613" y="1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05;p38">
              <a:extLst>
                <a:ext uri="{FF2B5EF4-FFF2-40B4-BE49-F238E27FC236}">
                  <a16:creationId xmlns:a16="http://schemas.microsoft.com/office/drawing/2014/main" id="{E7E4C3F6-5C43-A822-5255-7DBBFE2EFCBE}"/>
                </a:ext>
              </a:extLst>
            </p:cNvPr>
            <p:cNvSpPr/>
            <p:nvPr/>
          </p:nvSpPr>
          <p:spPr>
            <a:xfrm>
              <a:off x="-2233438" y="1025185"/>
              <a:ext cx="80502" cy="132706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88" y="0"/>
                  </a:moveTo>
                  <a:cubicBezTo>
                    <a:pt x="440" y="0"/>
                    <a:pt x="91" y="523"/>
                    <a:pt x="1" y="1220"/>
                  </a:cubicBezTo>
                  <a:cubicBezTo>
                    <a:pt x="1" y="1917"/>
                    <a:pt x="266" y="2439"/>
                    <a:pt x="614" y="2439"/>
                  </a:cubicBezTo>
                  <a:cubicBezTo>
                    <a:pt x="644" y="2445"/>
                    <a:pt x="675" y="2448"/>
                    <a:pt x="704" y="2448"/>
                  </a:cubicBezTo>
                  <a:cubicBezTo>
                    <a:pt x="1094" y="2448"/>
                    <a:pt x="1394" y="1951"/>
                    <a:pt x="1394" y="1303"/>
                  </a:cubicBezTo>
                  <a:cubicBezTo>
                    <a:pt x="1485" y="607"/>
                    <a:pt x="1220" y="84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06;p38">
              <a:extLst>
                <a:ext uri="{FF2B5EF4-FFF2-40B4-BE49-F238E27FC236}">
                  <a16:creationId xmlns:a16="http://schemas.microsoft.com/office/drawing/2014/main" id="{A92FC56C-9E0C-0766-6D0A-352D3426361F}"/>
                </a:ext>
              </a:extLst>
            </p:cNvPr>
            <p:cNvSpPr/>
            <p:nvPr/>
          </p:nvSpPr>
          <p:spPr>
            <a:xfrm>
              <a:off x="-1978434" y="1039171"/>
              <a:ext cx="80502" cy="132815"/>
            </a:xfrm>
            <a:custGeom>
              <a:avLst/>
              <a:gdLst/>
              <a:ahLst/>
              <a:cxnLst/>
              <a:rect l="l" t="t" r="r" b="b"/>
              <a:pathLst>
                <a:path w="1485" h="2450" extrusionOk="0">
                  <a:moveTo>
                    <a:pt x="871" y="0"/>
                  </a:moveTo>
                  <a:cubicBezTo>
                    <a:pt x="439" y="0"/>
                    <a:pt x="91" y="523"/>
                    <a:pt x="91" y="1220"/>
                  </a:cubicBezTo>
                  <a:cubicBezTo>
                    <a:pt x="0" y="1916"/>
                    <a:pt x="265" y="2439"/>
                    <a:pt x="697" y="2439"/>
                  </a:cubicBezTo>
                  <a:cubicBezTo>
                    <a:pt x="724" y="2446"/>
                    <a:pt x="750" y="2449"/>
                    <a:pt x="776" y="2449"/>
                  </a:cubicBezTo>
                  <a:cubicBezTo>
                    <a:pt x="1096" y="2449"/>
                    <a:pt x="1394" y="1954"/>
                    <a:pt x="1394" y="1310"/>
                  </a:cubicBezTo>
                  <a:cubicBezTo>
                    <a:pt x="1484" y="613"/>
                    <a:pt x="1220" y="91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07;p38">
              <a:extLst>
                <a:ext uri="{FF2B5EF4-FFF2-40B4-BE49-F238E27FC236}">
                  <a16:creationId xmlns:a16="http://schemas.microsoft.com/office/drawing/2014/main" id="{E3329264-3CF8-E095-9AEA-00E4897E62BE}"/>
                </a:ext>
              </a:extLst>
            </p:cNvPr>
            <p:cNvSpPr/>
            <p:nvPr/>
          </p:nvSpPr>
          <p:spPr>
            <a:xfrm>
              <a:off x="-2105773" y="1124119"/>
              <a:ext cx="61257" cy="103975"/>
            </a:xfrm>
            <a:custGeom>
              <a:avLst/>
              <a:gdLst/>
              <a:ahLst/>
              <a:cxnLst/>
              <a:rect l="l" t="t" r="r" b="b"/>
              <a:pathLst>
                <a:path w="1130" h="1918" extrusionOk="0">
                  <a:moveTo>
                    <a:pt x="956" y="1"/>
                  </a:moveTo>
                  <a:cubicBezTo>
                    <a:pt x="524" y="1"/>
                    <a:pt x="85" y="440"/>
                    <a:pt x="85" y="872"/>
                  </a:cubicBezTo>
                  <a:cubicBezTo>
                    <a:pt x="1" y="872"/>
                    <a:pt x="1" y="963"/>
                    <a:pt x="1" y="963"/>
                  </a:cubicBezTo>
                  <a:cubicBezTo>
                    <a:pt x="1" y="1485"/>
                    <a:pt x="433" y="1834"/>
                    <a:pt x="872" y="1917"/>
                  </a:cubicBezTo>
                  <a:cubicBezTo>
                    <a:pt x="956" y="1917"/>
                    <a:pt x="956" y="1917"/>
                    <a:pt x="956" y="1834"/>
                  </a:cubicBezTo>
                  <a:cubicBezTo>
                    <a:pt x="956" y="1834"/>
                    <a:pt x="956" y="1743"/>
                    <a:pt x="872" y="1743"/>
                  </a:cubicBezTo>
                  <a:cubicBezTo>
                    <a:pt x="524" y="1743"/>
                    <a:pt x="175" y="1395"/>
                    <a:pt x="175" y="963"/>
                  </a:cubicBezTo>
                  <a:lnTo>
                    <a:pt x="175" y="872"/>
                  </a:lnTo>
                  <a:cubicBezTo>
                    <a:pt x="175" y="440"/>
                    <a:pt x="524" y="175"/>
                    <a:pt x="956" y="175"/>
                  </a:cubicBezTo>
                  <a:lnTo>
                    <a:pt x="1046" y="175"/>
                  </a:lnTo>
                  <a:lnTo>
                    <a:pt x="1130" y="92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63931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54"/>
          <p:cNvSpPr txBox="1">
            <a:spLocks noGrp="1"/>
          </p:cNvSpPr>
          <p:nvPr>
            <p:ph type="title"/>
          </p:nvPr>
        </p:nvSpPr>
        <p:spPr>
          <a:xfrm>
            <a:off x="1069265" y="568982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75" name="Google Shape;1175;p54"/>
          <p:cNvGrpSpPr/>
          <p:nvPr/>
        </p:nvGrpSpPr>
        <p:grpSpPr>
          <a:xfrm>
            <a:off x="1219889" y="1626353"/>
            <a:ext cx="1843027" cy="3110630"/>
            <a:chOff x="1087100" y="2300825"/>
            <a:chExt cx="799925" cy="1350100"/>
          </a:xfrm>
        </p:grpSpPr>
        <p:sp>
          <p:nvSpPr>
            <p:cNvPr id="1176" name="Google Shape;1176;p54"/>
            <p:cNvSpPr/>
            <p:nvPr/>
          </p:nvSpPr>
          <p:spPr>
            <a:xfrm>
              <a:off x="1198500" y="3561525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0" y="788"/>
                    <a:pt x="0" y="1833"/>
                  </a:cubicBezTo>
                  <a:cubicBezTo>
                    <a:pt x="0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177;p54"/>
            <p:cNvSpPr/>
            <p:nvPr/>
          </p:nvSpPr>
          <p:spPr>
            <a:xfrm>
              <a:off x="1355275" y="3070075"/>
              <a:ext cx="128425" cy="110675"/>
            </a:xfrm>
            <a:custGeom>
              <a:avLst/>
              <a:gdLst/>
              <a:ahLst/>
              <a:cxnLst/>
              <a:rect l="l" t="t" r="r" b="b"/>
              <a:pathLst>
                <a:path w="5137" h="4427" extrusionOk="0">
                  <a:moveTo>
                    <a:pt x="3959" y="0"/>
                  </a:moveTo>
                  <a:cubicBezTo>
                    <a:pt x="3828" y="0"/>
                    <a:pt x="3695" y="22"/>
                    <a:pt x="3568" y="64"/>
                  </a:cubicBezTo>
                  <a:cubicBezTo>
                    <a:pt x="3394" y="148"/>
                    <a:pt x="433" y="2587"/>
                    <a:pt x="433" y="2587"/>
                  </a:cubicBezTo>
                  <a:cubicBezTo>
                    <a:pt x="84" y="2935"/>
                    <a:pt x="1" y="3458"/>
                    <a:pt x="175" y="3897"/>
                  </a:cubicBezTo>
                  <a:cubicBezTo>
                    <a:pt x="400" y="4234"/>
                    <a:pt x="770" y="4426"/>
                    <a:pt x="1145" y="4426"/>
                  </a:cubicBezTo>
                  <a:cubicBezTo>
                    <a:pt x="1351" y="4426"/>
                    <a:pt x="1558" y="4369"/>
                    <a:pt x="1743" y="4245"/>
                  </a:cubicBezTo>
                  <a:lnTo>
                    <a:pt x="4788" y="1806"/>
                  </a:lnTo>
                  <a:cubicBezTo>
                    <a:pt x="5053" y="1458"/>
                    <a:pt x="5136" y="1019"/>
                    <a:pt x="4962" y="670"/>
                  </a:cubicBezTo>
                  <a:cubicBezTo>
                    <a:pt x="4767" y="212"/>
                    <a:pt x="4368" y="0"/>
                    <a:pt x="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54"/>
            <p:cNvSpPr/>
            <p:nvPr/>
          </p:nvSpPr>
          <p:spPr>
            <a:xfrm>
              <a:off x="1294300" y="3261025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95" y="1"/>
                  </a:moveTo>
                  <a:cubicBezTo>
                    <a:pt x="1130" y="1"/>
                    <a:pt x="1046" y="175"/>
                    <a:pt x="1046" y="265"/>
                  </a:cubicBezTo>
                  <a:cubicBezTo>
                    <a:pt x="524" y="1046"/>
                    <a:pt x="1" y="2182"/>
                    <a:pt x="1" y="2182"/>
                  </a:cubicBezTo>
                  <a:cubicBezTo>
                    <a:pt x="1" y="2265"/>
                    <a:pt x="1" y="2356"/>
                    <a:pt x="85" y="2356"/>
                  </a:cubicBezTo>
                  <a:cubicBezTo>
                    <a:pt x="85" y="2398"/>
                    <a:pt x="107" y="2418"/>
                    <a:pt x="140" y="2418"/>
                  </a:cubicBezTo>
                  <a:cubicBezTo>
                    <a:pt x="173" y="2418"/>
                    <a:pt x="217" y="2398"/>
                    <a:pt x="259" y="2356"/>
                  </a:cubicBezTo>
                  <a:lnTo>
                    <a:pt x="781" y="1568"/>
                  </a:lnTo>
                  <a:lnTo>
                    <a:pt x="349" y="2704"/>
                  </a:lnTo>
                  <a:cubicBezTo>
                    <a:pt x="349" y="2788"/>
                    <a:pt x="349" y="2788"/>
                    <a:pt x="433" y="2878"/>
                  </a:cubicBezTo>
                  <a:cubicBezTo>
                    <a:pt x="524" y="2878"/>
                    <a:pt x="524" y="2878"/>
                    <a:pt x="607" y="2788"/>
                  </a:cubicBezTo>
                  <a:lnTo>
                    <a:pt x="1130" y="1743"/>
                  </a:lnTo>
                  <a:lnTo>
                    <a:pt x="1130" y="1743"/>
                  </a:lnTo>
                  <a:lnTo>
                    <a:pt x="872" y="3053"/>
                  </a:lnTo>
                  <a:cubicBezTo>
                    <a:pt x="872" y="3136"/>
                    <a:pt x="956" y="3227"/>
                    <a:pt x="956" y="3227"/>
                  </a:cubicBezTo>
                  <a:cubicBezTo>
                    <a:pt x="1046" y="3227"/>
                    <a:pt x="1130" y="3227"/>
                    <a:pt x="1130" y="3136"/>
                  </a:cubicBezTo>
                  <a:lnTo>
                    <a:pt x="1569" y="1743"/>
                  </a:lnTo>
                  <a:lnTo>
                    <a:pt x="1569" y="2962"/>
                  </a:lnTo>
                  <a:cubicBezTo>
                    <a:pt x="1569" y="3053"/>
                    <a:pt x="1652" y="3136"/>
                    <a:pt x="1743" y="3136"/>
                  </a:cubicBezTo>
                  <a:cubicBezTo>
                    <a:pt x="1827" y="3136"/>
                    <a:pt x="1827" y="3136"/>
                    <a:pt x="1827" y="3053"/>
                  </a:cubicBezTo>
                  <a:lnTo>
                    <a:pt x="1917" y="1394"/>
                  </a:lnTo>
                  <a:cubicBezTo>
                    <a:pt x="2266" y="1568"/>
                    <a:pt x="2349" y="1659"/>
                    <a:pt x="2523" y="1743"/>
                  </a:cubicBezTo>
                  <a:cubicBezTo>
                    <a:pt x="2523" y="1743"/>
                    <a:pt x="2614" y="1743"/>
                    <a:pt x="2614" y="1659"/>
                  </a:cubicBezTo>
                  <a:cubicBezTo>
                    <a:pt x="2614" y="1485"/>
                    <a:pt x="2614" y="1311"/>
                    <a:pt x="2440" y="1220"/>
                  </a:cubicBezTo>
                  <a:lnTo>
                    <a:pt x="1743" y="349"/>
                  </a:lnTo>
                  <a:cubicBezTo>
                    <a:pt x="1743" y="175"/>
                    <a:pt x="1652" y="1"/>
                    <a:pt x="139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179;p54"/>
            <p:cNvSpPr/>
            <p:nvPr/>
          </p:nvSpPr>
          <p:spPr>
            <a:xfrm>
              <a:off x="1318175" y="3131275"/>
              <a:ext cx="93750" cy="145100"/>
            </a:xfrm>
            <a:custGeom>
              <a:avLst/>
              <a:gdLst/>
              <a:ahLst/>
              <a:cxnLst/>
              <a:rect l="l" t="t" r="r" b="b"/>
              <a:pathLst>
                <a:path w="3750" h="5804" extrusionOk="0">
                  <a:moveTo>
                    <a:pt x="2462" y="1"/>
                  </a:moveTo>
                  <a:cubicBezTo>
                    <a:pt x="2061" y="1"/>
                    <a:pt x="1706" y="249"/>
                    <a:pt x="1568" y="661"/>
                  </a:cubicBezTo>
                  <a:cubicBezTo>
                    <a:pt x="1046" y="1707"/>
                    <a:pt x="1" y="5539"/>
                    <a:pt x="1" y="5630"/>
                  </a:cubicBezTo>
                  <a:cubicBezTo>
                    <a:pt x="123" y="5595"/>
                    <a:pt x="239" y="5581"/>
                    <a:pt x="345" y="5581"/>
                  </a:cubicBezTo>
                  <a:cubicBezTo>
                    <a:pt x="769" y="5581"/>
                    <a:pt x="1046" y="5804"/>
                    <a:pt x="1046" y="5804"/>
                  </a:cubicBezTo>
                  <a:lnTo>
                    <a:pt x="3401" y="1532"/>
                  </a:lnTo>
                  <a:cubicBezTo>
                    <a:pt x="3749" y="926"/>
                    <a:pt x="3485" y="229"/>
                    <a:pt x="2788" y="55"/>
                  </a:cubicBezTo>
                  <a:cubicBezTo>
                    <a:pt x="2678" y="18"/>
                    <a:pt x="2568" y="1"/>
                    <a:pt x="2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180;p54"/>
            <p:cNvSpPr/>
            <p:nvPr/>
          </p:nvSpPr>
          <p:spPr>
            <a:xfrm>
              <a:off x="1422700" y="3215375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10" y="1"/>
                  </a:moveTo>
                  <a:cubicBezTo>
                    <a:pt x="523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14" y="8795"/>
                    <a:pt x="1220" y="8795"/>
                  </a:cubicBezTo>
                  <a:cubicBezTo>
                    <a:pt x="1833" y="8795"/>
                    <a:pt x="2265" y="8363"/>
                    <a:pt x="2265" y="7666"/>
                  </a:cubicBezTo>
                  <a:lnTo>
                    <a:pt x="2613" y="1130"/>
                  </a:lnTo>
                  <a:cubicBezTo>
                    <a:pt x="2613" y="259"/>
                    <a:pt x="2007" y="1"/>
                    <a:pt x="1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181;p54"/>
            <p:cNvSpPr/>
            <p:nvPr/>
          </p:nvSpPr>
          <p:spPr>
            <a:xfrm>
              <a:off x="1427050" y="3378625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40" y="0"/>
                    <a:pt x="1" y="523"/>
                    <a:pt x="1" y="1136"/>
                  </a:cubicBezTo>
                  <a:lnTo>
                    <a:pt x="91" y="7839"/>
                  </a:lnTo>
                  <a:cubicBezTo>
                    <a:pt x="91" y="7839"/>
                    <a:pt x="490" y="7972"/>
                    <a:pt x="958" y="7972"/>
                  </a:cubicBezTo>
                  <a:cubicBezTo>
                    <a:pt x="1249" y="7972"/>
                    <a:pt x="1567" y="7921"/>
                    <a:pt x="1833" y="7755"/>
                  </a:cubicBezTo>
                  <a:cubicBezTo>
                    <a:pt x="1833" y="7581"/>
                    <a:pt x="2091" y="1136"/>
                    <a:pt x="2091" y="1136"/>
                  </a:cubicBezTo>
                  <a:cubicBezTo>
                    <a:pt x="2091" y="523"/>
                    <a:pt x="1659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54"/>
            <p:cNvSpPr/>
            <p:nvPr/>
          </p:nvSpPr>
          <p:spPr>
            <a:xfrm>
              <a:off x="135527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4878" y="0"/>
                  </a:moveTo>
                  <a:cubicBezTo>
                    <a:pt x="4878" y="0"/>
                    <a:pt x="4436" y="294"/>
                    <a:pt x="3664" y="294"/>
                  </a:cubicBezTo>
                  <a:cubicBezTo>
                    <a:pt x="3407" y="294"/>
                    <a:pt x="3114" y="261"/>
                    <a:pt x="2788" y="174"/>
                  </a:cubicBezTo>
                  <a:lnTo>
                    <a:pt x="2788" y="174"/>
                  </a:lnTo>
                  <a:lnTo>
                    <a:pt x="2872" y="3045"/>
                  </a:lnTo>
                  <a:cubicBezTo>
                    <a:pt x="2872" y="3045"/>
                    <a:pt x="1" y="4181"/>
                    <a:pt x="349" y="4961"/>
                  </a:cubicBezTo>
                  <a:cubicBezTo>
                    <a:pt x="403" y="5150"/>
                    <a:pt x="612" y="5222"/>
                    <a:pt x="915" y="5222"/>
                  </a:cubicBezTo>
                  <a:cubicBezTo>
                    <a:pt x="1597" y="5222"/>
                    <a:pt x="2752" y="4854"/>
                    <a:pt x="3659" y="4613"/>
                  </a:cubicBezTo>
                  <a:cubicBezTo>
                    <a:pt x="4182" y="4439"/>
                    <a:pt x="4614" y="4439"/>
                    <a:pt x="4704" y="3916"/>
                  </a:cubicBezTo>
                  <a:lnTo>
                    <a:pt x="4704" y="2871"/>
                  </a:lnTo>
                  <a:lnTo>
                    <a:pt x="48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183;p54"/>
            <p:cNvSpPr/>
            <p:nvPr/>
          </p:nvSpPr>
          <p:spPr>
            <a:xfrm>
              <a:off x="1433675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697" y="0"/>
                  </a:moveTo>
                  <a:lnTo>
                    <a:pt x="523" y="523"/>
                  </a:lnTo>
                  <a:lnTo>
                    <a:pt x="0" y="523"/>
                  </a:lnTo>
                  <a:lnTo>
                    <a:pt x="432" y="871"/>
                  </a:lnTo>
                  <a:lnTo>
                    <a:pt x="258" y="1394"/>
                  </a:lnTo>
                  <a:lnTo>
                    <a:pt x="697" y="1045"/>
                  </a:lnTo>
                  <a:lnTo>
                    <a:pt x="1220" y="1394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871" y="523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54"/>
            <p:cNvSpPr/>
            <p:nvPr/>
          </p:nvSpPr>
          <p:spPr>
            <a:xfrm>
              <a:off x="1485925" y="3215375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95" y="1"/>
                  </a:moveTo>
                  <a:cubicBezTo>
                    <a:pt x="607" y="1"/>
                    <a:pt x="1" y="259"/>
                    <a:pt x="84" y="1130"/>
                  </a:cubicBezTo>
                  <a:lnTo>
                    <a:pt x="349" y="7666"/>
                  </a:lnTo>
                  <a:cubicBezTo>
                    <a:pt x="349" y="8363"/>
                    <a:pt x="872" y="8795"/>
                    <a:pt x="1395" y="8795"/>
                  </a:cubicBezTo>
                  <a:cubicBezTo>
                    <a:pt x="2001" y="8795"/>
                    <a:pt x="2523" y="8363"/>
                    <a:pt x="2523" y="7666"/>
                  </a:cubicBezTo>
                  <a:lnTo>
                    <a:pt x="2698" y="1130"/>
                  </a:lnTo>
                  <a:cubicBezTo>
                    <a:pt x="2698" y="259"/>
                    <a:pt x="2091" y="1"/>
                    <a:pt x="1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54"/>
            <p:cNvSpPr/>
            <p:nvPr/>
          </p:nvSpPr>
          <p:spPr>
            <a:xfrm>
              <a:off x="1494650" y="3378625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0" y="523"/>
                    <a:pt x="0" y="1136"/>
                  </a:cubicBezTo>
                  <a:cubicBezTo>
                    <a:pt x="0" y="1136"/>
                    <a:pt x="258" y="7581"/>
                    <a:pt x="258" y="7755"/>
                  </a:cubicBezTo>
                  <a:cubicBezTo>
                    <a:pt x="525" y="7921"/>
                    <a:pt x="843" y="7972"/>
                    <a:pt x="1133" y="7972"/>
                  </a:cubicBezTo>
                  <a:cubicBezTo>
                    <a:pt x="1602" y="7972"/>
                    <a:pt x="2000" y="7839"/>
                    <a:pt x="2000" y="7839"/>
                  </a:cubicBezTo>
                  <a:lnTo>
                    <a:pt x="2174" y="1136"/>
                  </a:lnTo>
                  <a:cubicBezTo>
                    <a:pt x="2174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186;p54"/>
            <p:cNvSpPr/>
            <p:nvPr/>
          </p:nvSpPr>
          <p:spPr>
            <a:xfrm>
              <a:off x="149672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1" y="0"/>
                  </a:moveTo>
                  <a:lnTo>
                    <a:pt x="175" y="2871"/>
                  </a:lnTo>
                  <a:lnTo>
                    <a:pt x="175" y="3916"/>
                  </a:lnTo>
                  <a:cubicBezTo>
                    <a:pt x="266" y="4439"/>
                    <a:pt x="698" y="4439"/>
                    <a:pt x="1220" y="4613"/>
                  </a:cubicBezTo>
                  <a:cubicBezTo>
                    <a:pt x="2128" y="4854"/>
                    <a:pt x="3282" y="5222"/>
                    <a:pt x="3964" y="5222"/>
                  </a:cubicBezTo>
                  <a:cubicBezTo>
                    <a:pt x="4267" y="5222"/>
                    <a:pt x="4477" y="5150"/>
                    <a:pt x="4530" y="4961"/>
                  </a:cubicBezTo>
                  <a:cubicBezTo>
                    <a:pt x="4879" y="4181"/>
                    <a:pt x="2091" y="3045"/>
                    <a:pt x="2091" y="3045"/>
                  </a:cubicBezTo>
                  <a:lnTo>
                    <a:pt x="2182" y="174"/>
                  </a:lnTo>
                  <a:lnTo>
                    <a:pt x="2182" y="174"/>
                  </a:lnTo>
                  <a:cubicBezTo>
                    <a:pt x="1854" y="261"/>
                    <a:pt x="1554" y="294"/>
                    <a:pt x="1288" y="294"/>
                  </a:cubicBezTo>
                  <a:cubicBezTo>
                    <a:pt x="491" y="29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187;p54"/>
            <p:cNvSpPr/>
            <p:nvPr/>
          </p:nvSpPr>
          <p:spPr>
            <a:xfrm>
              <a:off x="1503350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781" y="0"/>
                  </a:moveTo>
                  <a:lnTo>
                    <a:pt x="607" y="523"/>
                  </a:lnTo>
                  <a:lnTo>
                    <a:pt x="1" y="523"/>
                  </a:lnTo>
                  <a:lnTo>
                    <a:pt x="523" y="871"/>
                  </a:lnTo>
                  <a:lnTo>
                    <a:pt x="349" y="1394"/>
                  </a:lnTo>
                  <a:lnTo>
                    <a:pt x="781" y="1045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955" y="523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54"/>
            <p:cNvSpPr/>
            <p:nvPr/>
          </p:nvSpPr>
          <p:spPr>
            <a:xfrm>
              <a:off x="1422700" y="3202800"/>
              <a:ext cx="128575" cy="93100"/>
            </a:xfrm>
            <a:custGeom>
              <a:avLst/>
              <a:gdLst/>
              <a:ahLst/>
              <a:cxnLst/>
              <a:rect l="l" t="t" r="r" b="b"/>
              <a:pathLst>
                <a:path w="5143" h="3724" extrusionOk="0">
                  <a:moveTo>
                    <a:pt x="2572" y="0"/>
                  </a:moveTo>
                  <a:cubicBezTo>
                    <a:pt x="1286" y="0"/>
                    <a:pt x="0" y="459"/>
                    <a:pt x="0" y="1375"/>
                  </a:cubicBezTo>
                  <a:cubicBezTo>
                    <a:pt x="0" y="3201"/>
                    <a:pt x="697" y="3723"/>
                    <a:pt x="2530" y="3723"/>
                  </a:cubicBezTo>
                  <a:cubicBezTo>
                    <a:pt x="4356" y="3723"/>
                    <a:pt x="5143" y="3465"/>
                    <a:pt x="5143" y="1375"/>
                  </a:cubicBezTo>
                  <a:cubicBezTo>
                    <a:pt x="5143" y="459"/>
                    <a:pt x="3857" y="0"/>
                    <a:pt x="2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54"/>
            <p:cNvSpPr/>
            <p:nvPr/>
          </p:nvSpPr>
          <p:spPr>
            <a:xfrm>
              <a:off x="1494650" y="3070075"/>
              <a:ext cx="128400" cy="110675"/>
            </a:xfrm>
            <a:custGeom>
              <a:avLst/>
              <a:gdLst/>
              <a:ahLst/>
              <a:cxnLst/>
              <a:rect l="l" t="t" r="r" b="b"/>
              <a:pathLst>
                <a:path w="5136" h="4427" extrusionOk="0">
                  <a:moveTo>
                    <a:pt x="1166" y="0"/>
                  </a:moveTo>
                  <a:cubicBezTo>
                    <a:pt x="738" y="0"/>
                    <a:pt x="306" y="212"/>
                    <a:pt x="174" y="670"/>
                  </a:cubicBezTo>
                  <a:cubicBezTo>
                    <a:pt x="0" y="1019"/>
                    <a:pt x="0" y="1458"/>
                    <a:pt x="258" y="1806"/>
                  </a:cubicBezTo>
                  <a:lnTo>
                    <a:pt x="3394" y="4245"/>
                  </a:lnTo>
                  <a:cubicBezTo>
                    <a:pt x="3549" y="4369"/>
                    <a:pt x="3748" y="4426"/>
                    <a:pt x="3951" y="4426"/>
                  </a:cubicBezTo>
                  <a:cubicBezTo>
                    <a:pt x="4321" y="4426"/>
                    <a:pt x="4707" y="4234"/>
                    <a:pt x="4878" y="3897"/>
                  </a:cubicBezTo>
                  <a:cubicBezTo>
                    <a:pt x="5136" y="3458"/>
                    <a:pt x="5052" y="2935"/>
                    <a:pt x="4613" y="2587"/>
                  </a:cubicBezTo>
                  <a:cubicBezTo>
                    <a:pt x="4613" y="2587"/>
                    <a:pt x="1652" y="148"/>
                    <a:pt x="1568" y="64"/>
                  </a:cubicBezTo>
                  <a:cubicBezTo>
                    <a:pt x="1441" y="22"/>
                    <a:pt x="1304" y="0"/>
                    <a:pt x="1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54"/>
            <p:cNvSpPr/>
            <p:nvPr/>
          </p:nvSpPr>
          <p:spPr>
            <a:xfrm>
              <a:off x="1616575" y="3261025"/>
              <a:ext cx="67450" cy="80675"/>
            </a:xfrm>
            <a:custGeom>
              <a:avLst/>
              <a:gdLst/>
              <a:ahLst/>
              <a:cxnLst/>
              <a:rect l="l" t="t" r="r" b="b"/>
              <a:pathLst>
                <a:path w="2698" h="3227" extrusionOk="0">
                  <a:moveTo>
                    <a:pt x="1304" y="1"/>
                  </a:moveTo>
                  <a:cubicBezTo>
                    <a:pt x="1046" y="1"/>
                    <a:pt x="956" y="175"/>
                    <a:pt x="956" y="349"/>
                  </a:cubicBezTo>
                  <a:cubicBezTo>
                    <a:pt x="956" y="349"/>
                    <a:pt x="524" y="788"/>
                    <a:pt x="175" y="1220"/>
                  </a:cubicBezTo>
                  <a:cubicBezTo>
                    <a:pt x="85" y="1311"/>
                    <a:pt x="1" y="1485"/>
                    <a:pt x="1" y="1659"/>
                  </a:cubicBezTo>
                  <a:cubicBezTo>
                    <a:pt x="1" y="1743"/>
                    <a:pt x="85" y="1743"/>
                    <a:pt x="175" y="1743"/>
                  </a:cubicBezTo>
                  <a:cubicBezTo>
                    <a:pt x="259" y="1659"/>
                    <a:pt x="433" y="1568"/>
                    <a:pt x="698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6" y="3136"/>
                  </a:cubicBezTo>
                  <a:cubicBezTo>
                    <a:pt x="1046" y="3136"/>
                    <a:pt x="1130" y="3053"/>
                    <a:pt x="1130" y="2962"/>
                  </a:cubicBezTo>
                  <a:lnTo>
                    <a:pt x="1130" y="1743"/>
                  </a:lnTo>
                  <a:lnTo>
                    <a:pt x="1478" y="3136"/>
                  </a:lnTo>
                  <a:cubicBezTo>
                    <a:pt x="1569" y="3227"/>
                    <a:pt x="1569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569" y="1743"/>
                  </a:lnTo>
                  <a:lnTo>
                    <a:pt x="1569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266" y="2878"/>
                  </a:cubicBezTo>
                  <a:cubicBezTo>
                    <a:pt x="2266" y="2788"/>
                    <a:pt x="2349" y="2788"/>
                    <a:pt x="2266" y="2704"/>
                  </a:cubicBezTo>
                  <a:lnTo>
                    <a:pt x="1917" y="1568"/>
                  </a:lnTo>
                  <a:lnTo>
                    <a:pt x="2440" y="2356"/>
                  </a:lnTo>
                  <a:cubicBezTo>
                    <a:pt x="2440" y="2398"/>
                    <a:pt x="2461" y="2418"/>
                    <a:pt x="2493" y="2418"/>
                  </a:cubicBezTo>
                  <a:cubicBezTo>
                    <a:pt x="2525" y="2418"/>
                    <a:pt x="2569" y="2398"/>
                    <a:pt x="2614" y="2356"/>
                  </a:cubicBezTo>
                  <a:cubicBezTo>
                    <a:pt x="2614" y="2356"/>
                    <a:pt x="2698" y="2265"/>
                    <a:pt x="2614" y="2182"/>
                  </a:cubicBezTo>
                  <a:cubicBezTo>
                    <a:pt x="2614" y="2182"/>
                    <a:pt x="2175" y="1046"/>
                    <a:pt x="1652" y="265"/>
                  </a:cubicBezTo>
                  <a:cubicBezTo>
                    <a:pt x="1652" y="175"/>
                    <a:pt x="1569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54"/>
            <p:cNvSpPr/>
            <p:nvPr/>
          </p:nvSpPr>
          <p:spPr>
            <a:xfrm>
              <a:off x="1564325" y="3131275"/>
              <a:ext cx="95850" cy="145100"/>
            </a:xfrm>
            <a:custGeom>
              <a:avLst/>
              <a:gdLst/>
              <a:ahLst/>
              <a:cxnLst/>
              <a:rect l="l" t="t" r="r" b="b"/>
              <a:pathLst>
                <a:path w="3834" h="5804" extrusionOk="0">
                  <a:moveTo>
                    <a:pt x="1363" y="1"/>
                  </a:moveTo>
                  <a:cubicBezTo>
                    <a:pt x="1261" y="1"/>
                    <a:pt x="1156" y="18"/>
                    <a:pt x="1046" y="55"/>
                  </a:cubicBezTo>
                  <a:cubicBezTo>
                    <a:pt x="349" y="229"/>
                    <a:pt x="1" y="926"/>
                    <a:pt x="349" y="1532"/>
                  </a:cubicBezTo>
                  <a:lnTo>
                    <a:pt x="2788" y="5804"/>
                  </a:lnTo>
                  <a:cubicBezTo>
                    <a:pt x="2788" y="5804"/>
                    <a:pt x="3064" y="5581"/>
                    <a:pt x="3489" y="5581"/>
                  </a:cubicBezTo>
                  <a:cubicBezTo>
                    <a:pt x="3595" y="5581"/>
                    <a:pt x="3710" y="5595"/>
                    <a:pt x="3833" y="5630"/>
                  </a:cubicBezTo>
                  <a:cubicBezTo>
                    <a:pt x="3833" y="5539"/>
                    <a:pt x="2697" y="1707"/>
                    <a:pt x="2265" y="661"/>
                  </a:cubicBezTo>
                  <a:cubicBezTo>
                    <a:pt x="2056" y="249"/>
                    <a:pt x="1743" y="1"/>
                    <a:pt x="1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54"/>
            <p:cNvSpPr/>
            <p:nvPr/>
          </p:nvSpPr>
          <p:spPr>
            <a:xfrm>
              <a:off x="1257200" y="3282800"/>
              <a:ext cx="115525" cy="106800"/>
            </a:xfrm>
            <a:custGeom>
              <a:avLst/>
              <a:gdLst/>
              <a:ahLst/>
              <a:cxnLst/>
              <a:rect l="l" t="t" r="r" b="b"/>
              <a:pathLst>
                <a:path w="4621" h="4272" extrusionOk="0">
                  <a:moveTo>
                    <a:pt x="2265" y="1"/>
                  </a:moveTo>
                  <a:cubicBezTo>
                    <a:pt x="175" y="1"/>
                    <a:pt x="1" y="4272"/>
                    <a:pt x="1" y="4272"/>
                  </a:cubicBezTo>
                  <a:lnTo>
                    <a:pt x="4621" y="4272"/>
                  </a:lnTo>
                  <a:cubicBezTo>
                    <a:pt x="4621" y="4272"/>
                    <a:pt x="4446" y="1"/>
                    <a:pt x="2265" y="1"/>
                  </a:cubicBezTo>
                  <a:cubicBezTo>
                    <a:pt x="4182" y="1"/>
                    <a:pt x="4446" y="3659"/>
                    <a:pt x="4530" y="4181"/>
                  </a:cubicBezTo>
                  <a:lnTo>
                    <a:pt x="91" y="4181"/>
                  </a:lnTo>
                  <a:cubicBezTo>
                    <a:pt x="91" y="3659"/>
                    <a:pt x="440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54"/>
            <p:cNvSpPr/>
            <p:nvPr/>
          </p:nvSpPr>
          <p:spPr>
            <a:xfrm>
              <a:off x="1257200" y="3382975"/>
              <a:ext cx="115525" cy="15350"/>
            </a:xfrm>
            <a:custGeom>
              <a:avLst/>
              <a:gdLst/>
              <a:ahLst/>
              <a:cxnLst/>
              <a:rect l="l" t="t" r="r" b="b"/>
              <a:pathLst>
                <a:path w="4621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621" y="613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54"/>
            <p:cNvSpPr/>
            <p:nvPr/>
          </p:nvSpPr>
          <p:spPr>
            <a:xfrm>
              <a:off x="1215925" y="3398300"/>
              <a:ext cx="198100" cy="148100"/>
            </a:xfrm>
            <a:custGeom>
              <a:avLst/>
              <a:gdLst/>
              <a:ahLst/>
              <a:cxnLst/>
              <a:rect l="l" t="t" r="r" b="b"/>
              <a:pathLst>
                <a:path w="7924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54"/>
            <p:cNvSpPr/>
            <p:nvPr/>
          </p:nvSpPr>
          <p:spPr>
            <a:xfrm>
              <a:off x="1326875" y="3443000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2" y="1606"/>
                  </a:lnTo>
                  <a:cubicBezTo>
                    <a:pt x="1" y="1696"/>
                    <a:pt x="92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54"/>
            <p:cNvSpPr/>
            <p:nvPr/>
          </p:nvSpPr>
          <p:spPr>
            <a:xfrm>
              <a:off x="1272525" y="3486550"/>
              <a:ext cx="80525" cy="35950"/>
            </a:xfrm>
            <a:custGeom>
              <a:avLst/>
              <a:gdLst/>
              <a:ahLst/>
              <a:cxnLst/>
              <a:rect l="l" t="t" r="r" b="b"/>
              <a:pathLst>
                <a:path w="3221" h="1438" extrusionOk="0">
                  <a:moveTo>
                    <a:pt x="26" y="1"/>
                  </a:moveTo>
                  <a:cubicBezTo>
                    <a:pt x="1" y="1"/>
                    <a:pt x="1" y="38"/>
                    <a:pt x="1" y="38"/>
                  </a:cubicBezTo>
                  <a:cubicBezTo>
                    <a:pt x="1" y="459"/>
                    <a:pt x="238" y="1437"/>
                    <a:pt x="1639" y="1437"/>
                  </a:cubicBezTo>
                  <a:cubicBezTo>
                    <a:pt x="1700" y="1437"/>
                    <a:pt x="1762" y="1435"/>
                    <a:pt x="1827" y="1432"/>
                  </a:cubicBezTo>
                  <a:cubicBezTo>
                    <a:pt x="2788" y="1257"/>
                    <a:pt x="3137" y="477"/>
                    <a:pt x="3220" y="129"/>
                  </a:cubicBezTo>
                  <a:cubicBezTo>
                    <a:pt x="3220" y="129"/>
                    <a:pt x="3220" y="38"/>
                    <a:pt x="3137" y="38"/>
                  </a:cubicBezTo>
                  <a:cubicBezTo>
                    <a:pt x="2863" y="147"/>
                    <a:pt x="2152" y="390"/>
                    <a:pt x="1402" y="390"/>
                  </a:cubicBezTo>
                  <a:cubicBezTo>
                    <a:pt x="947" y="390"/>
                    <a:pt x="479" y="301"/>
                    <a:pt x="85" y="38"/>
                  </a:cubicBezTo>
                  <a:cubicBezTo>
                    <a:pt x="57" y="10"/>
                    <a:pt x="38" y="1"/>
                    <a:pt x="26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54"/>
            <p:cNvSpPr/>
            <p:nvPr/>
          </p:nvSpPr>
          <p:spPr>
            <a:xfrm>
              <a:off x="1265925" y="3443000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54"/>
            <p:cNvSpPr/>
            <p:nvPr/>
          </p:nvSpPr>
          <p:spPr>
            <a:xfrm>
              <a:off x="1309475" y="3479350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144" y="0"/>
                  </a:moveTo>
                  <a:cubicBezTo>
                    <a:pt x="112" y="0"/>
                    <a:pt x="91" y="23"/>
                    <a:pt x="91" y="68"/>
                  </a:cubicBezTo>
                  <a:lnTo>
                    <a:pt x="0" y="242"/>
                  </a:lnTo>
                  <a:cubicBezTo>
                    <a:pt x="0" y="242"/>
                    <a:pt x="0" y="326"/>
                    <a:pt x="91" y="326"/>
                  </a:cubicBezTo>
                  <a:lnTo>
                    <a:pt x="265" y="326"/>
                  </a:lnTo>
                  <a:cubicBezTo>
                    <a:pt x="349" y="326"/>
                    <a:pt x="349" y="242"/>
                    <a:pt x="349" y="152"/>
                  </a:cubicBezTo>
                  <a:lnTo>
                    <a:pt x="265" y="68"/>
                  </a:lnTo>
                  <a:cubicBezTo>
                    <a:pt x="220" y="23"/>
                    <a:pt x="176" y="0"/>
                    <a:pt x="144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54"/>
            <p:cNvSpPr/>
            <p:nvPr/>
          </p:nvSpPr>
          <p:spPr>
            <a:xfrm>
              <a:off x="1257200" y="3396025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1" y="91"/>
                    <a:pt x="788" y="266"/>
                    <a:pt x="2091" y="266"/>
                  </a:cubicBezTo>
                  <a:cubicBezTo>
                    <a:pt x="2788" y="266"/>
                    <a:pt x="3575" y="266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3575" y="175"/>
                    <a:pt x="2788" y="175"/>
                    <a:pt x="2091" y="175"/>
                  </a:cubicBezTo>
                  <a:cubicBezTo>
                    <a:pt x="1485" y="175"/>
                    <a:pt x="962" y="175"/>
                    <a:pt x="614" y="91"/>
                  </a:cubicBezTo>
                  <a:cubicBezTo>
                    <a:pt x="440" y="91"/>
                    <a:pt x="265" y="91"/>
                    <a:pt x="175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54"/>
            <p:cNvSpPr/>
            <p:nvPr/>
          </p:nvSpPr>
          <p:spPr>
            <a:xfrm>
              <a:off x="1422700" y="3056350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3" y="0"/>
                  </a:moveTo>
                  <a:cubicBezTo>
                    <a:pt x="2265" y="0"/>
                    <a:pt x="1659" y="265"/>
                    <a:pt x="1136" y="439"/>
                  </a:cubicBezTo>
                  <a:cubicBezTo>
                    <a:pt x="788" y="613"/>
                    <a:pt x="523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10" y="7878"/>
                    <a:pt x="2614" y="7878"/>
                  </a:cubicBezTo>
                  <a:cubicBezTo>
                    <a:pt x="3368" y="7878"/>
                    <a:pt x="4253" y="7735"/>
                    <a:pt x="5227" y="7317"/>
                  </a:cubicBezTo>
                  <a:lnTo>
                    <a:pt x="4878" y="1484"/>
                  </a:lnTo>
                  <a:cubicBezTo>
                    <a:pt x="4795" y="1045"/>
                    <a:pt x="4530" y="613"/>
                    <a:pt x="4181" y="523"/>
                  </a:cubicBezTo>
                  <a:cubicBezTo>
                    <a:pt x="3659" y="265"/>
                    <a:pt x="2878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54"/>
            <p:cNvSpPr/>
            <p:nvPr/>
          </p:nvSpPr>
          <p:spPr>
            <a:xfrm>
              <a:off x="1544650" y="3110875"/>
              <a:ext cx="8725" cy="128400"/>
            </a:xfrm>
            <a:custGeom>
              <a:avLst/>
              <a:gdLst/>
              <a:ahLst/>
              <a:cxnLst/>
              <a:rect l="l" t="t" r="r" b="b"/>
              <a:pathLst>
                <a:path w="349" h="5136" extrusionOk="0">
                  <a:moveTo>
                    <a:pt x="0" y="0"/>
                  </a:moveTo>
                  <a:lnTo>
                    <a:pt x="265" y="5136"/>
                  </a:lnTo>
                  <a:lnTo>
                    <a:pt x="349" y="5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54"/>
            <p:cNvSpPr/>
            <p:nvPr/>
          </p:nvSpPr>
          <p:spPr>
            <a:xfrm>
              <a:off x="1420600" y="3112950"/>
              <a:ext cx="13100" cy="126325"/>
            </a:xfrm>
            <a:custGeom>
              <a:avLst/>
              <a:gdLst/>
              <a:ahLst/>
              <a:cxnLst/>
              <a:rect l="l" t="t" r="r" b="b"/>
              <a:pathLst>
                <a:path w="524" h="5053" extrusionOk="0">
                  <a:moveTo>
                    <a:pt x="433" y="1"/>
                  </a:moveTo>
                  <a:lnTo>
                    <a:pt x="1" y="4969"/>
                  </a:lnTo>
                  <a:cubicBezTo>
                    <a:pt x="1" y="4969"/>
                    <a:pt x="1" y="5053"/>
                    <a:pt x="84" y="5053"/>
                  </a:cubicBezTo>
                  <a:lnTo>
                    <a:pt x="84" y="4969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54"/>
            <p:cNvSpPr/>
            <p:nvPr/>
          </p:nvSpPr>
          <p:spPr>
            <a:xfrm>
              <a:off x="1420600" y="3240575"/>
              <a:ext cx="132775" cy="39625"/>
            </a:xfrm>
            <a:custGeom>
              <a:avLst/>
              <a:gdLst/>
              <a:ahLst/>
              <a:cxnLst/>
              <a:rect l="l" t="t" r="r" b="b"/>
              <a:pathLst>
                <a:path w="5311" h="1585" extrusionOk="0">
                  <a:moveTo>
                    <a:pt x="168" y="0"/>
                  </a:moveTo>
                  <a:cubicBezTo>
                    <a:pt x="87" y="0"/>
                    <a:pt x="1" y="63"/>
                    <a:pt x="1" y="122"/>
                  </a:cubicBezTo>
                  <a:lnTo>
                    <a:pt x="1" y="909"/>
                  </a:lnTo>
                  <a:cubicBezTo>
                    <a:pt x="1" y="909"/>
                    <a:pt x="1" y="993"/>
                    <a:pt x="84" y="993"/>
                  </a:cubicBezTo>
                  <a:cubicBezTo>
                    <a:pt x="367" y="1163"/>
                    <a:pt x="1296" y="1585"/>
                    <a:pt x="2644" y="1585"/>
                  </a:cubicBezTo>
                  <a:cubicBezTo>
                    <a:pt x="3390" y="1585"/>
                    <a:pt x="4264" y="1456"/>
                    <a:pt x="5227" y="1083"/>
                  </a:cubicBezTo>
                  <a:cubicBezTo>
                    <a:pt x="5311" y="993"/>
                    <a:pt x="5311" y="993"/>
                    <a:pt x="5311" y="909"/>
                  </a:cubicBezTo>
                  <a:lnTo>
                    <a:pt x="5311" y="122"/>
                  </a:lnTo>
                  <a:cubicBezTo>
                    <a:pt x="5311" y="63"/>
                    <a:pt x="5269" y="0"/>
                    <a:pt x="5184" y="0"/>
                  </a:cubicBezTo>
                  <a:cubicBezTo>
                    <a:pt x="5148" y="0"/>
                    <a:pt x="5104" y="11"/>
                    <a:pt x="5053" y="38"/>
                  </a:cubicBezTo>
                  <a:cubicBezTo>
                    <a:pt x="4145" y="374"/>
                    <a:pt x="3315" y="489"/>
                    <a:pt x="2604" y="489"/>
                  </a:cubicBezTo>
                  <a:cubicBezTo>
                    <a:pt x="1470" y="489"/>
                    <a:pt x="635" y="197"/>
                    <a:pt x="259" y="38"/>
                  </a:cubicBezTo>
                  <a:cubicBezTo>
                    <a:pt x="234" y="11"/>
                    <a:pt x="201" y="0"/>
                    <a:pt x="168" y="0"/>
                  </a:cubicBezTo>
                  <a:close/>
                </a:path>
              </a:pathLst>
            </a:custGeom>
            <a:solidFill>
              <a:srgbClr val="634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54"/>
            <p:cNvSpPr/>
            <p:nvPr/>
          </p:nvSpPr>
          <p:spPr>
            <a:xfrm>
              <a:off x="1461900" y="3247950"/>
              <a:ext cx="50200" cy="37150"/>
            </a:xfrm>
            <a:custGeom>
              <a:avLst/>
              <a:gdLst/>
              <a:ahLst/>
              <a:cxnLst/>
              <a:rect l="l" t="t" r="r" b="b"/>
              <a:pathLst>
                <a:path w="2008" h="1486" extrusionOk="0">
                  <a:moveTo>
                    <a:pt x="962" y="1"/>
                  </a:moveTo>
                  <a:cubicBezTo>
                    <a:pt x="439" y="1"/>
                    <a:pt x="0" y="349"/>
                    <a:pt x="0" y="788"/>
                  </a:cubicBezTo>
                  <a:cubicBezTo>
                    <a:pt x="0" y="1137"/>
                    <a:pt x="439" y="1485"/>
                    <a:pt x="962" y="1485"/>
                  </a:cubicBezTo>
                  <a:cubicBezTo>
                    <a:pt x="1568" y="1485"/>
                    <a:pt x="2007" y="1137"/>
                    <a:pt x="2007" y="788"/>
                  </a:cubicBezTo>
                  <a:cubicBezTo>
                    <a:pt x="2007" y="349"/>
                    <a:pt x="1568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54"/>
            <p:cNvSpPr/>
            <p:nvPr/>
          </p:nvSpPr>
          <p:spPr>
            <a:xfrm>
              <a:off x="1459800" y="3247950"/>
              <a:ext cx="52300" cy="37150"/>
            </a:xfrm>
            <a:custGeom>
              <a:avLst/>
              <a:gdLst/>
              <a:ahLst/>
              <a:cxnLst/>
              <a:rect l="l" t="t" r="r" b="b"/>
              <a:pathLst>
                <a:path w="2092" h="1486" extrusionOk="0">
                  <a:moveTo>
                    <a:pt x="1046" y="92"/>
                  </a:moveTo>
                  <a:cubicBezTo>
                    <a:pt x="1304" y="92"/>
                    <a:pt x="1568" y="175"/>
                    <a:pt x="1743" y="266"/>
                  </a:cubicBezTo>
                  <a:cubicBezTo>
                    <a:pt x="1917" y="440"/>
                    <a:pt x="2001" y="614"/>
                    <a:pt x="2001" y="788"/>
                  </a:cubicBezTo>
                  <a:cubicBezTo>
                    <a:pt x="2001" y="963"/>
                    <a:pt x="1917" y="1046"/>
                    <a:pt x="1743" y="1220"/>
                  </a:cubicBezTo>
                  <a:cubicBezTo>
                    <a:pt x="1568" y="1311"/>
                    <a:pt x="1304" y="1395"/>
                    <a:pt x="1046" y="1395"/>
                  </a:cubicBezTo>
                  <a:cubicBezTo>
                    <a:pt x="781" y="1395"/>
                    <a:pt x="607" y="1311"/>
                    <a:pt x="433" y="1220"/>
                  </a:cubicBezTo>
                  <a:cubicBezTo>
                    <a:pt x="258" y="1046"/>
                    <a:pt x="175" y="963"/>
                    <a:pt x="175" y="788"/>
                  </a:cubicBezTo>
                  <a:cubicBezTo>
                    <a:pt x="175" y="614"/>
                    <a:pt x="258" y="440"/>
                    <a:pt x="433" y="266"/>
                  </a:cubicBezTo>
                  <a:cubicBezTo>
                    <a:pt x="607" y="175"/>
                    <a:pt x="781" y="92"/>
                    <a:pt x="1046" y="92"/>
                  </a:cubicBezTo>
                  <a:close/>
                  <a:moveTo>
                    <a:pt x="1046" y="1"/>
                  </a:moveTo>
                  <a:cubicBezTo>
                    <a:pt x="781" y="1"/>
                    <a:pt x="523" y="92"/>
                    <a:pt x="349" y="175"/>
                  </a:cubicBezTo>
                  <a:cubicBezTo>
                    <a:pt x="175" y="349"/>
                    <a:pt x="1" y="524"/>
                    <a:pt x="1" y="788"/>
                  </a:cubicBezTo>
                  <a:cubicBezTo>
                    <a:pt x="1" y="963"/>
                    <a:pt x="175" y="1137"/>
                    <a:pt x="349" y="1311"/>
                  </a:cubicBezTo>
                  <a:cubicBezTo>
                    <a:pt x="523" y="1485"/>
                    <a:pt x="781" y="1485"/>
                    <a:pt x="1046" y="1485"/>
                  </a:cubicBezTo>
                  <a:cubicBezTo>
                    <a:pt x="1394" y="1485"/>
                    <a:pt x="1652" y="1485"/>
                    <a:pt x="1826" y="1311"/>
                  </a:cubicBezTo>
                  <a:cubicBezTo>
                    <a:pt x="2001" y="1137"/>
                    <a:pt x="2091" y="963"/>
                    <a:pt x="2091" y="788"/>
                  </a:cubicBezTo>
                  <a:cubicBezTo>
                    <a:pt x="2091" y="524"/>
                    <a:pt x="2001" y="349"/>
                    <a:pt x="1826" y="175"/>
                  </a:cubicBezTo>
                  <a:cubicBezTo>
                    <a:pt x="1652" y="92"/>
                    <a:pt x="1394" y="1"/>
                    <a:pt x="1046" y="1"/>
                  </a:cubicBezTo>
                  <a:close/>
                </a:path>
              </a:pathLst>
            </a:custGeom>
            <a:solidFill>
              <a:srgbClr val="E7B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54"/>
            <p:cNvSpPr/>
            <p:nvPr/>
          </p:nvSpPr>
          <p:spPr>
            <a:xfrm>
              <a:off x="1418350" y="3062950"/>
              <a:ext cx="58900" cy="193750"/>
            </a:xfrm>
            <a:custGeom>
              <a:avLst/>
              <a:gdLst/>
              <a:ahLst/>
              <a:cxnLst/>
              <a:rect l="l" t="t" r="r" b="b"/>
              <a:pathLst>
                <a:path w="2356" h="7750" extrusionOk="0">
                  <a:moveTo>
                    <a:pt x="1742" y="1"/>
                  </a:moveTo>
                  <a:lnTo>
                    <a:pt x="1220" y="259"/>
                  </a:lnTo>
                  <a:cubicBezTo>
                    <a:pt x="1484" y="2349"/>
                    <a:pt x="788" y="3311"/>
                    <a:pt x="439" y="3659"/>
                  </a:cubicBezTo>
                  <a:cubicBezTo>
                    <a:pt x="349" y="3743"/>
                    <a:pt x="265" y="3917"/>
                    <a:pt x="265" y="4091"/>
                  </a:cubicBezTo>
                  <a:lnTo>
                    <a:pt x="0" y="7053"/>
                  </a:lnTo>
                  <a:cubicBezTo>
                    <a:pt x="0" y="7143"/>
                    <a:pt x="91" y="7317"/>
                    <a:pt x="265" y="7401"/>
                  </a:cubicBezTo>
                  <a:cubicBezTo>
                    <a:pt x="697" y="7575"/>
                    <a:pt x="1484" y="7666"/>
                    <a:pt x="1916" y="7749"/>
                  </a:cubicBezTo>
                  <a:cubicBezTo>
                    <a:pt x="2091" y="7749"/>
                    <a:pt x="2265" y="7575"/>
                    <a:pt x="2265" y="7401"/>
                  </a:cubicBezTo>
                  <a:cubicBezTo>
                    <a:pt x="2355" y="4962"/>
                    <a:pt x="1742" y="1"/>
                    <a:pt x="1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54"/>
            <p:cNvSpPr/>
            <p:nvPr/>
          </p:nvSpPr>
          <p:spPr>
            <a:xfrm>
              <a:off x="1501100" y="3065050"/>
              <a:ext cx="56625" cy="191650"/>
            </a:xfrm>
            <a:custGeom>
              <a:avLst/>
              <a:gdLst/>
              <a:ahLst/>
              <a:cxnLst/>
              <a:rect l="l" t="t" r="r" b="b"/>
              <a:pathLst>
                <a:path w="2265" h="7666" extrusionOk="0">
                  <a:moveTo>
                    <a:pt x="697" y="0"/>
                  </a:moveTo>
                  <a:cubicBezTo>
                    <a:pt x="697" y="0"/>
                    <a:pt x="0" y="4878"/>
                    <a:pt x="91" y="7317"/>
                  </a:cubicBezTo>
                  <a:cubicBezTo>
                    <a:pt x="91" y="7491"/>
                    <a:pt x="265" y="7665"/>
                    <a:pt x="439" y="7665"/>
                  </a:cubicBezTo>
                  <a:cubicBezTo>
                    <a:pt x="871" y="7582"/>
                    <a:pt x="1659" y="7491"/>
                    <a:pt x="2091" y="7233"/>
                  </a:cubicBezTo>
                  <a:cubicBezTo>
                    <a:pt x="2265" y="7233"/>
                    <a:pt x="2265" y="7059"/>
                    <a:pt x="2265" y="6969"/>
                  </a:cubicBezTo>
                  <a:lnTo>
                    <a:pt x="2007" y="4007"/>
                  </a:lnTo>
                  <a:cubicBezTo>
                    <a:pt x="2007" y="3833"/>
                    <a:pt x="2007" y="3659"/>
                    <a:pt x="1833" y="3575"/>
                  </a:cubicBezTo>
                  <a:cubicBezTo>
                    <a:pt x="1568" y="3227"/>
                    <a:pt x="871" y="2265"/>
                    <a:pt x="1220" y="175"/>
                  </a:cubicBezTo>
                  <a:lnTo>
                    <a:pt x="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54"/>
            <p:cNvSpPr/>
            <p:nvPr/>
          </p:nvSpPr>
          <p:spPr>
            <a:xfrm>
              <a:off x="1462925" y="3002000"/>
              <a:ext cx="49175" cy="69725"/>
            </a:xfrm>
            <a:custGeom>
              <a:avLst/>
              <a:gdLst/>
              <a:ahLst/>
              <a:cxnLst/>
              <a:rect l="l" t="t" r="r" b="b"/>
              <a:pathLst>
                <a:path w="1967" h="2789" extrusionOk="0">
                  <a:moveTo>
                    <a:pt x="224" y="0"/>
                  </a:moveTo>
                  <a:cubicBezTo>
                    <a:pt x="224" y="0"/>
                    <a:pt x="133" y="1916"/>
                    <a:pt x="50" y="2348"/>
                  </a:cubicBezTo>
                  <a:cubicBezTo>
                    <a:pt x="1" y="2632"/>
                    <a:pt x="570" y="2788"/>
                    <a:pt x="1100" y="2788"/>
                  </a:cubicBezTo>
                  <a:cubicBezTo>
                    <a:pt x="1547" y="2788"/>
                    <a:pt x="1966" y="2678"/>
                    <a:pt x="1966" y="2439"/>
                  </a:cubicBezTo>
                  <a:cubicBezTo>
                    <a:pt x="1966" y="1916"/>
                    <a:pt x="1701" y="0"/>
                    <a:pt x="170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54"/>
            <p:cNvSpPr/>
            <p:nvPr/>
          </p:nvSpPr>
          <p:spPr>
            <a:xfrm>
              <a:off x="1464150" y="3012800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743" y="0"/>
                  </a:moveTo>
                  <a:lnTo>
                    <a:pt x="175" y="91"/>
                  </a:lnTo>
                  <a:cubicBezTo>
                    <a:pt x="84" y="439"/>
                    <a:pt x="84" y="962"/>
                    <a:pt x="1" y="1394"/>
                  </a:cubicBezTo>
                  <a:lnTo>
                    <a:pt x="1827" y="962"/>
                  </a:lnTo>
                  <a:cubicBezTo>
                    <a:pt x="1827" y="613"/>
                    <a:pt x="1743" y="265"/>
                    <a:pt x="174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54"/>
            <p:cNvSpPr/>
            <p:nvPr/>
          </p:nvSpPr>
          <p:spPr>
            <a:xfrm>
              <a:off x="1459800" y="3060700"/>
              <a:ext cx="54375" cy="54775"/>
            </a:xfrm>
            <a:custGeom>
              <a:avLst/>
              <a:gdLst/>
              <a:ahLst/>
              <a:cxnLst/>
              <a:rect l="l" t="t" r="r" b="b"/>
              <a:pathLst>
                <a:path w="2175" h="2191" extrusionOk="0">
                  <a:moveTo>
                    <a:pt x="258" y="0"/>
                  </a:moveTo>
                  <a:cubicBezTo>
                    <a:pt x="84" y="0"/>
                    <a:pt x="1" y="91"/>
                    <a:pt x="1" y="265"/>
                  </a:cubicBezTo>
                  <a:cubicBezTo>
                    <a:pt x="175" y="871"/>
                    <a:pt x="607" y="2091"/>
                    <a:pt x="955" y="2181"/>
                  </a:cubicBezTo>
                  <a:cubicBezTo>
                    <a:pt x="968" y="2187"/>
                    <a:pt x="981" y="2190"/>
                    <a:pt x="994" y="2190"/>
                  </a:cubicBezTo>
                  <a:cubicBezTo>
                    <a:pt x="1365" y="2190"/>
                    <a:pt x="2175" y="0"/>
                    <a:pt x="2175" y="0"/>
                  </a:cubicBezTo>
                  <a:lnTo>
                    <a:pt x="2175" y="0"/>
                  </a:lnTo>
                  <a:cubicBezTo>
                    <a:pt x="1861" y="119"/>
                    <a:pt x="1512" y="167"/>
                    <a:pt x="1192" y="167"/>
                  </a:cubicBezTo>
                  <a:cubicBezTo>
                    <a:pt x="800" y="167"/>
                    <a:pt x="450" y="96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54"/>
            <p:cNvSpPr/>
            <p:nvPr/>
          </p:nvSpPr>
          <p:spPr>
            <a:xfrm>
              <a:off x="1509800" y="3054250"/>
              <a:ext cx="11000" cy="10825"/>
            </a:xfrm>
            <a:custGeom>
              <a:avLst/>
              <a:gdLst/>
              <a:ahLst/>
              <a:cxnLst/>
              <a:rect l="l" t="t" r="r" b="b"/>
              <a:pathLst>
                <a:path w="440" h="433" extrusionOk="0">
                  <a:moveTo>
                    <a:pt x="265" y="0"/>
                  </a:moveTo>
                  <a:cubicBezTo>
                    <a:pt x="91" y="0"/>
                    <a:pt x="1" y="84"/>
                    <a:pt x="1" y="258"/>
                  </a:cubicBezTo>
                  <a:cubicBezTo>
                    <a:pt x="1" y="349"/>
                    <a:pt x="91" y="432"/>
                    <a:pt x="265" y="432"/>
                  </a:cubicBezTo>
                  <a:cubicBezTo>
                    <a:pt x="349" y="432"/>
                    <a:pt x="440" y="349"/>
                    <a:pt x="440" y="258"/>
                  </a:cubicBezTo>
                  <a:cubicBezTo>
                    <a:pt x="440" y="84"/>
                    <a:pt x="349" y="0"/>
                    <a:pt x="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54"/>
            <p:cNvSpPr/>
            <p:nvPr/>
          </p:nvSpPr>
          <p:spPr>
            <a:xfrm>
              <a:off x="1514150" y="3038350"/>
              <a:ext cx="25000" cy="18600"/>
            </a:xfrm>
            <a:custGeom>
              <a:avLst/>
              <a:gdLst/>
              <a:ahLst/>
              <a:cxnLst/>
              <a:rect l="l" t="t" r="r" b="b"/>
              <a:pathLst>
                <a:path w="1000" h="744" extrusionOk="0">
                  <a:moveTo>
                    <a:pt x="195" y="0"/>
                  </a:moveTo>
                  <a:cubicBezTo>
                    <a:pt x="190" y="0"/>
                    <a:pt x="183" y="7"/>
                    <a:pt x="175" y="23"/>
                  </a:cubicBezTo>
                  <a:cubicBezTo>
                    <a:pt x="1" y="197"/>
                    <a:pt x="91" y="720"/>
                    <a:pt x="91" y="720"/>
                  </a:cubicBezTo>
                  <a:cubicBezTo>
                    <a:pt x="91" y="720"/>
                    <a:pt x="385" y="744"/>
                    <a:pt x="615" y="744"/>
                  </a:cubicBezTo>
                  <a:cubicBezTo>
                    <a:pt x="837" y="744"/>
                    <a:pt x="1000" y="722"/>
                    <a:pt x="788" y="636"/>
                  </a:cubicBezTo>
                  <a:cubicBezTo>
                    <a:pt x="677" y="592"/>
                    <a:pt x="583" y="576"/>
                    <a:pt x="505" y="576"/>
                  </a:cubicBezTo>
                  <a:cubicBezTo>
                    <a:pt x="272" y="576"/>
                    <a:pt x="175" y="720"/>
                    <a:pt x="175" y="720"/>
                  </a:cubicBezTo>
                  <a:cubicBezTo>
                    <a:pt x="175" y="720"/>
                    <a:pt x="250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54"/>
            <p:cNvSpPr/>
            <p:nvPr/>
          </p:nvSpPr>
          <p:spPr>
            <a:xfrm>
              <a:off x="1137525" y="2401000"/>
              <a:ext cx="703275" cy="542125"/>
            </a:xfrm>
            <a:custGeom>
              <a:avLst/>
              <a:gdLst/>
              <a:ahLst/>
              <a:cxnLst/>
              <a:rect l="l" t="t" r="r" b="b"/>
              <a:pathLst>
                <a:path w="28131" h="21685" extrusionOk="0">
                  <a:moveTo>
                    <a:pt x="12104" y="0"/>
                  </a:moveTo>
                  <a:cubicBezTo>
                    <a:pt x="12104" y="0"/>
                    <a:pt x="4439" y="432"/>
                    <a:pt x="2788" y="4787"/>
                  </a:cubicBezTo>
                  <a:cubicBezTo>
                    <a:pt x="1129" y="9142"/>
                    <a:pt x="1" y="20382"/>
                    <a:pt x="4962" y="21685"/>
                  </a:cubicBezTo>
                  <a:lnTo>
                    <a:pt x="23170" y="21685"/>
                  </a:lnTo>
                  <a:cubicBezTo>
                    <a:pt x="28131" y="20382"/>
                    <a:pt x="27002" y="9142"/>
                    <a:pt x="25344" y="4787"/>
                  </a:cubicBezTo>
                  <a:cubicBezTo>
                    <a:pt x="23692" y="432"/>
                    <a:pt x="16027" y="0"/>
                    <a:pt x="16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54"/>
            <p:cNvSpPr/>
            <p:nvPr/>
          </p:nvSpPr>
          <p:spPr>
            <a:xfrm>
              <a:off x="1087100" y="2756000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03" y="0"/>
                  </a:moveTo>
                  <a:cubicBezTo>
                    <a:pt x="0" y="0"/>
                    <a:pt x="1101" y="6579"/>
                    <a:pt x="5514" y="6579"/>
                  </a:cubicBezTo>
                  <a:cubicBezTo>
                    <a:pt x="5968" y="6579"/>
                    <a:pt x="6457" y="6510"/>
                    <a:pt x="6979" y="6356"/>
                  </a:cubicBezTo>
                  <a:lnTo>
                    <a:pt x="4714" y="85"/>
                  </a:lnTo>
                  <a:cubicBezTo>
                    <a:pt x="4423" y="27"/>
                    <a:pt x="4153" y="0"/>
                    <a:pt x="390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54"/>
            <p:cNvSpPr/>
            <p:nvPr/>
          </p:nvSpPr>
          <p:spPr>
            <a:xfrm>
              <a:off x="1165750" y="2808675"/>
              <a:ext cx="45850" cy="72250"/>
            </a:xfrm>
            <a:custGeom>
              <a:avLst/>
              <a:gdLst/>
              <a:ahLst/>
              <a:cxnLst/>
              <a:rect l="l" t="t" r="r" b="b"/>
              <a:pathLst>
                <a:path w="1834" h="2890" extrusionOk="0">
                  <a:moveTo>
                    <a:pt x="220" y="0"/>
                  </a:moveTo>
                  <a:cubicBezTo>
                    <a:pt x="176" y="0"/>
                    <a:pt x="133" y="23"/>
                    <a:pt x="91" y="68"/>
                  </a:cubicBezTo>
                  <a:cubicBezTo>
                    <a:pt x="0" y="68"/>
                    <a:pt x="0" y="152"/>
                    <a:pt x="0" y="242"/>
                  </a:cubicBezTo>
                  <a:lnTo>
                    <a:pt x="1394" y="2159"/>
                  </a:lnTo>
                  <a:lnTo>
                    <a:pt x="265" y="2591"/>
                  </a:lnTo>
                  <a:cubicBezTo>
                    <a:pt x="175" y="2591"/>
                    <a:pt x="91" y="2681"/>
                    <a:pt x="91" y="2765"/>
                  </a:cubicBezTo>
                  <a:cubicBezTo>
                    <a:pt x="150" y="2829"/>
                    <a:pt x="213" y="2890"/>
                    <a:pt x="275" y="2890"/>
                  </a:cubicBezTo>
                  <a:cubicBezTo>
                    <a:pt x="300" y="2890"/>
                    <a:pt x="325" y="2880"/>
                    <a:pt x="349" y="2855"/>
                  </a:cubicBezTo>
                  <a:lnTo>
                    <a:pt x="1659" y="2416"/>
                  </a:lnTo>
                  <a:cubicBezTo>
                    <a:pt x="1742" y="2416"/>
                    <a:pt x="1742" y="2333"/>
                    <a:pt x="1833" y="2242"/>
                  </a:cubicBezTo>
                  <a:cubicBezTo>
                    <a:pt x="1833" y="2242"/>
                    <a:pt x="1833" y="2159"/>
                    <a:pt x="1742" y="2159"/>
                  </a:cubicBezTo>
                  <a:lnTo>
                    <a:pt x="349" y="68"/>
                  </a:lnTo>
                  <a:cubicBezTo>
                    <a:pt x="307" y="23"/>
                    <a:pt x="263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54"/>
            <p:cNvSpPr/>
            <p:nvPr/>
          </p:nvSpPr>
          <p:spPr>
            <a:xfrm>
              <a:off x="1716750" y="2759275"/>
              <a:ext cx="170275" cy="163225"/>
            </a:xfrm>
            <a:custGeom>
              <a:avLst/>
              <a:gdLst/>
              <a:ahLst/>
              <a:cxnLst/>
              <a:rect l="l" t="t" r="r" b="b"/>
              <a:pathLst>
                <a:path w="6811" h="6529" extrusionOk="0">
                  <a:moveTo>
                    <a:pt x="3064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1" y="6309"/>
                  </a:lnTo>
                  <a:cubicBezTo>
                    <a:pt x="522" y="6460"/>
                    <a:pt x="1008" y="6528"/>
                    <a:pt x="1458" y="6528"/>
                  </a:cubicBezTo>
                  <a:cubicBezTo>
                    <a:pt x="5853" y="6528"/>
                    <a:pt x="6811" y="0"/>
                    <a:pt x="3064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54"/>
            <p:cNvSpPr/>
            <p:nvPr/>
          </p:nvSpPr>
          <p:spPr>
            <a:xfrm>
              <a:off x="1764650" y="2808675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611" y="0"/>
                  </a:moveTo>
                  <a:cubicBezTo>
                    <a:pt x="1567" y="0"/>
                    <a:pt x="1523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85" y="2416"/>
                    <a:pt x="85" y="2416"/>
                  </a:cubicBezTo>
                  <a:lnTo>
                    <a:pt x="1478" y="2855"/>
                  </a:lnTo>
                  <a:cubicBezTo>
                    <a:pt x="1504" y="2880"/>
                    <a:pt x="1530" y="2890"/>
                    <a:pt x="1553" y="2890"/>
                  </a:cubicBezTo>
                  <a:cubicBezTo>
                    <a:pt x="1610" y="2890"/>
                    <a:pt x="1652" y="2829"/>
                    <a:pt x="1652" y="2765"/>
                  </a:cubicBezTo>
                  <a:cubicBezTo>
                    <a:pt x="1743" y="2681"/>
                    <a:pt x="1652" y="2591"/>
                    <a:pt x="1569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7" y="152"/>
                    <a:pt x="1827" y="68"/>
                    <a:pt x="1743" y="68"/>
                  </a:cubicBezTo>
                  <a:cubicBezTo>
                    <a:pt x="1698" y="23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54"/>
            <p:cNvSpPr/>
            <p:nvPr/>
          </p:nvSpPr>
          <p:spPr>
            <a:xfrm>
              <a:off x="1202850" y="2555500"/>
              <a:ext cx="570550" cy="463950"/>
            </a:xfrm>
            <a:custGeom>
              <a:avLst/>
              <a:gdLst/>
              <a:ahLst/>
              <a:cxnLst/>
              <a:rect l="l" t="t" r="r" b="b"/>
              <a:pathLst>
                <a:path w="22822" h="18558" extrusionOk="0">
                  <a:moveTo>
                    <a:pt x="8362" y="1"/>
                  </a:moveTo>
                  <a:cubicBezTo>
                    <a:pt x="8149" y="1439"/>
                    <a:pt x="7321" y="1809"/>
                    <a:pt x="6526" y="1809"/>
                  </a:cubicBezTo>
                  <a:cubicBezTo>
                    <a:pt x="5684" y="1809"/>
                    <a:pt x="4878" y="1394"/>
                    <a:pt x="4878" y="1394"/>
                  </a:cubicBezTo>
                  <a:cubicBezTo>
                    <a:pt x="2788" y="6446"/>
                    <a:pt x="84" y="8105"/>
                    <a:pt x="84" y="8105"/>
                  </a:cubicBezTo>
                  <a:lnTo>
                    <a:pt x="1" y="8014"/>
                  </a:lnTo>
                  <a:lnTo>
                    <a:pt x="1" y="8014"/>
                  </a:lnTo>
                  <a:cubicBezTo>
                    <a:pt x="256" y="13372"/>
                    <a:pt x="1719" y="18558"/>
                    <a:pt x="11098" y="18558"/>
                  </a:cubicBezTo>
                  <a:cubicBezTo>
                    <a:pt x="11173" y="18558"/>
                    <a:pt x="11248" y="18557"/>
                    <a:pt x="11324" y="18557"/>
                  </a:cubicBezTo>
                  <a:cubicBezTo>
                    <a:pt x="20815" y="18383"/>
                    <a:pt x="22557" y="13331"/>
                    <a:pt x="22821" y="8105"/>
                  </a:cubicBezTo>
                  <a:cubicBezTo>
                    <a:pt x="21428" y="7492"/>
                    <a:pt x="20382" y="3485"/>
                    <a:pt x="20382" y="3485"/>
                  </a:cubicBezTo>
                  <a:cubicBezTo>
                    <a:pt x="14285" y="3053"/>
                    <a:pt x="8362" y="1"/>
                    <a:pt x="836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54"/>
            <p:cNvSpPr/>
            <p:nvPr/>
          </p:nvSpPr>
          <p:spPr>
            <a:xfrm>
              <a:off x="1248500" y="276020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962" y="0"/>
                    <a:pt x="0" y="1046"/>
                    <a:pt x="0" y="2265"/>
                  </a:cubicBezTo>
                  <a:cubicBezTo>
                    <a:pt x="0" y="3484"/>
                    <a:pt x="1046" y="4530"/>
                    <a:pt x="2265" y="4530"/>
                  </a:cubicBezTo>
                  <a:cubicBezTo>
                    <a:pt x="3575" y="4446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54"/>
            <p:cNvSpPr/>
            <p:nvPr/>
          </p:nvSpPr>
          <p:spPr>
            <a:xfrm>
              <a:off x="1614325" y="275585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1046" y="0"/>
                    <a:pt x="0" y="1045"/>
                    <a:pt x="0" y="2265"/>
                  </a:cubicBezTo>
                  <a:cubicBezTo>
                    <a:pt x="91" y="3484"/>
                    <a:pt x="1046" y="4529"/>
                    <a:pt x="2356" y="4529"/>
                  </a:cubicBezTo>
                  <a:cubicBezTo>
                    <a:pt x="3575" y="4529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54"/>
            <p:cNvSpPr/>
            <p:nvPr/>
          </p:nvSpPr>
          <p:spPr>
            <a:xfrm>
              <a:off x="1383500" y="2813025"/>
              <a:ext cx="213425" cy="69125"/>
            </a:xfrm>
            <a:custGeom>
              <a:avLst/>
              <a:gdLst/>
              <a:ahLst/>
              <a:cxnLst/>
              <a:rect l="l" t="t" r="r" b="b"/>
              <a:pathLst>
                <a:path w="8537" h="2765" extrusionOk="0">
                  <a:moveTo>
                    <a:pt x="8366" y="0"/>
                  </a:moveTo>
                  <a:cubicBezTo>
                    <a:pt x="8322" y="0"/>
                    <a:pt x="8279" y="23"/>
                    <a:pt x="8279" y="68"/>
                  </a:cubicBezTo>
                  <a:cubicBezTo>
                    <a:pt x="8188" y="68"/>
                    <a:pt x="7756" y="675"/>
                    <a:pt x="6969" y="1288"/>
                  </a:cubicBezTo>
                  <a:cubicBezTo>
                    <a:pt x="6620" y="1546"/>
                    <a:pt x="6188" y="1894"/>
                    <a:pt x="5666" y="2068"/>
                  </a:cubicBezTo>
                  <a:cubicBezTo>
                    <a:pt x="5143" y="2242"/>
                    <a:pt x="4620" y="2417"/>
                    <a:pt x="4098" y="2417"/>
                  </a:cubicBezTo>
                  <a:lnTo>
                    <a:pt x="4007" y="2417"/>
                  </a:lnTo>
                  <a:cubicBezTo>
                    <a:pt x="2878" y="2417"/>
                    <a:pt x="1917" y="1894"/>
                    <a:pt x="1311" y="1371"/>
                  </a:cubicBezTo>
                  <a:cubicBezTo>
                    <a:pt x="962" y="1114"/>
                    <a:pt x="788" y="849"/>
                    <a:pt x="614" y="675"/>
                  </a:cubicBezTo>
                  <a:cubicBezTo>
                    <a:pt x="523" y="591"/>
                    <a:pt x="440" y="500"/>
                    <a:pt x="440" y="417"/>
                  </a:cubicBezTo>
                  <a:lnTo>
                    <a:pt x="349" y="417"/>
                  </a:lnTo>
                  <a:cubicBezTo>
                    <a:pt x="290" y="352"/>
                    <a:pt x="227" y="292"/>
                    <a:pt x="165" y="292"/>
                  </a:cubicBezTo>
                  <a:cubicBezTo>
                    <a:pt x="140" y="292"/>
                    <a:pt x="115" y="302"/>
                    <a:pt x="91" y="326"/>
                  </a:cubicBezTo>
                  <a:cubicBezTo>
                    <a:pt x="1" y="417"/>
                    <a:pt x="1" y="500"/>
                    <a:pt x="91" y="591"/>
                  </a:cubicBezTo>
                  <a:cubicBezTo>
                    <a:pt x="91" y="591"/>
                    <a:pt x="440" y="1114"/>
                    <a:pt x="1136" y="1636"/>
                  </a:cubicBezTo>
                  <a:cubicBezTo>
                    <a:pt x="1743" y="2242"/>
                    <a:pt x="2788" y="2765"/>
                    <a:pt x="4007" y="2765"/>
                  </a:cubicBezTo>
                  <a:lnTo>
                    <a:pt x="4098" y="2765"/>
                  </a:lnTo>
                  <a:cubicBezTo>
                    <a:pt x="4704" y="2765"/>
                    <a:pt x="5317" y="2591"/>
                    <a:pt x="5840" y="2417"/>
                  </a:cubicBezTo>
                  <a:cubicBezTo>
                    <a:pt x="6620" y="1985"/>
                    <a:pt x="7317" y="1462"/>
                    <a:pt x="7756" y="1023"/>
                  </a:cubicBezTo>
                  <a:cubicBezTo>
                    <a:pt x="8279" y="591"/>
                    <a:pt x="8537" y="243"/>
                    <a:pt x="8537" y="243"/>
                  </a:cubicBezTo>
                  <a:cubicBezTo>
                    <a:pt x="8537" y="152"/>
                    <a:pt x="8537" y="68"/>
                    <a:pt x="8453" y="68"/>
                  </a:cubicBezTo>
                  <a:cubicBezTo>
                    <a:pt x="8453" y="23"/>
                    <a:pt x="8409" y="0"/>
                    <a:pt x="836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54"/>
            <p:cNvSpPr/>
            <p:nvPr/>
          </p:nvSpPr>
          <p:spPr>
            <a:xfrm>
              <a:off x="1403200" y="27079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348" y="1"/>
                    <a:pt x="0" y="614"/>
                    <a:pt x="0" y="1311"/>
                  </a:cubicBezTo>
                  <a:cubicBezTo>
                    <a:pt x="0" y="2008"/>
                    <a:pt x="348" y="2614"/>
                    <a:pt x="780" y="2614"/>
                  </a:cubicBezTo>
                  <a:cubicBezTo>
                    <a:pt x="1129" y="2614"/>
                    <a:pt x="1477" y="2008"/>
                    <a:pt x="1477" y="1311"/>
                  </a:cubicBezTo>
                  <a:cubicBezTo>
                    <a:pt x="1477" y="524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54"/>
            <p:cNvSpPr/>
            <p:nvPr/>
          </p:nvSpPr>
          <p:spPr>
            <a:xfrm>
              <a:off x="1529475" y="2707925"/>
              <a:ext cx="36975" cy="65350"/>
            </a:xfrm>
            <a:custGeom>
              <a:avLst/>
              <a:gdLst/>
              <a:ahLst/>
              <a:cxnLst/>
              <a:rect l="l" t="t" r="r" b="b"/>
              <a:pathLst>
                <a:path w="1479" h="2614" extrusionOk="0">
                  <a:moveTo>
                    <a:pt x="698" y="1"/>
                  </a:moveTo>
                  <a:cubicBezTo>
                    <a:pt x="349" y="1"/>
                    <a:pt x="1" y="614"/>
                    <a:pt x="1" y="1311"/>
                  </a:cubicBezTo>
                  <a:cubicBezTo>
                    <a:pt x="1" y="2008"/>
                    <a:pt x="349" y="2614"/>
                    <a:pt x="781" y="2614"/>
                  </a:cubicBezTo>
                  <a:cubicBezTo>
                    <a:pt x="1130" y="2614"/>
                    <a:pt x="1478" y="2008"/>
                    <a:pt x="1478" y="1311"/>
                  </a:cubicBezTo>
                  <a:cubicBezTo>
                    <a:pt x="1478" y="524"/>
                    <a:pt x="1130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54"/>
            <p:cNvSpPr/>
            <p:nvPr/>
          </p:nvSpPr>
          <p:spPr>
            <a:xfrm>
              <a:off x="1464150" y="2747125"/>
              <a:ext cx="34875" cy="63275"/>
            </a:xfrm>
            <a:custGeom>
              <a:avLst/>
              <a:gdLst/>
              <a:ahLst/>
              <a:cxnLst/>
              <a:rect l="l" t="t" r="r" b="b"/>
              <a:pathLst>
                <a:path w="1395" h="2531" extrusionOk="0">
                  <a:moveTo>
                    <a:pt x="1220" y="1"/>
                  </a:moveTo>
                  <a:cubicBezTo>
                    <a:pt x="523" y="1"/>
                    <a:pt x="1" y="614"/>
                    <a:pt x="1" y="1311"/>
                  </a:cubicBezTo>
                  <a:cubicBezTo>
                    <a:pt x="1" y="2008"/>
                    <a:pt x="523" y="2530"/>
                    <a:pt x="1220" y="2530"/>
                  </a:cubicBezTo>
                  <a:cubicBezTo>
                    <a:pt x="1304" y="2530"/>
                    <a:pt x="1394" y="2440"/>
                    <a:pt x="1394" y="2356"/>
                  </a:cubicBezTo>
                  <a:cubicBezTo>
                    <a:pt x="1394" y="2265"/>
                    <a:pt x="1304" y="2182"/>
                    <a:pt x="1220" y="2182"/>
                  </a:cubicBezTo>
                  <a:cubicBezTo>
                    <a:pt x="955" y="2182"/>
                    <a:pt x="781" y="2091"/>
                    <a:pt x="607" y="1917"/>
                  </a:cubicBezTo>
                  <a:cubicBezTo>
                    <a:pt x="433" y="1743"/>
                    <a:pt x="349" y="1569"/>
                    <a:pt x="349" y="1311"/>
                  </a:cubicBezTo>
                  <a:cubicBezTo>
                    <a:pt x="349" y="1046"/>
                    <a:pt x="433" y="788"/>
                    <a:pt x="607" y="614"/>
                  </a:cubicBezTo>
                  <a:cubicBezTo>
                    <a:pt x="781" y="440"/>
                    <a:pt x="955" y="349"/>
                    <a:pt x="1220" y="349"/>
                  </a:cubicBezTo>
                  <a:cubicBezTo>
                    <a:pt x="1304" y="349"/>
                    <a:pt x="1394" y="266"/>
                    <a:pt x="1394" y="175"/>
                  </a:cubicBezTo>
                  <a:cubicBezTo>
                    <a:pt x="1394" y="91"/>
                    <a:pt x="1304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54"/>
            <p:cNvSpPr/>
            <p:nvPr/>
          </p:nvSpPr>
          <p:spPr>
            <a:xfrm>
              <a:off x="1366075" y="2664375"/>
              <a:ext cx="87125" cy="33725"/>
            </a:xfrm>
            <a:custGeom>
              <a:avLst/>
              <a:gdLst/>
              <a:ahLst/>
              <a:cxnLst/>
              <a:rect l="l" t="t" r="r" b="b"/>
              <a:pathLst>
                <a:path w="3485" h="1349" extrusionOk="0">
                  <a:moveTo>
                    <a:pt x="2440" y="1"/>
                  </a:moveTo>
                  <a:cubicBezTo>
                    <a:pt x="1743" y="1"/>
                    <a:pt x="1137" y="266"/>
                    <a:pt x="698" y="523"/>
                  </a:cubicBezTo>
                  <a:cubicBezTo>
                    <a:pt x="349" y="788"/>
                    <a:pt x="91" y="1046"/>
                    <a:pt x="91" y="1046"/>
                  </a:cubicBezTo>
                  <a:cubicBezTo>
                    <a:pt x="1" y="1137"/>
                    <a:pt x="1" y="1220"/>
                    <a:pt x="91" y="1311"/>
                  </a:cubicBezTo>
                  <a:cubicBezTo>
                    <a:pt x="119" y="1339"/>
                    <a:pt x="148" y="1348"/>
                    <a:pt x="177" y="1348"/>
                  </a:cubicBezTo>
                  <a:cubicBezTo>
                    <a:pt x="235" y="1348"/>
                    <a:pt x="293" y="1311"/>
                    <a:pt x="349" y="1311"/>
                  </a:cubicBezTo>
                  <a:cubicBezTo>
                    <a:pt x="349" y="1311"/>
                    <a:pt x="614" y="1046"/>
                    <a:pt x="962" y="788"/>
                  </a:cubicBezTo>
                  <a:cubicBezTo>
                    <a:pt x="1311" y="523"/>
                    <a:pt x="1833" y="349"/>
                    <a:pt x="2440" y="349"/>
                  </a:cubicBezTo>
                  <a:cubicBezTo>
                    <a:pt x="2704" y="349"/>
                    <a:pt x="2962" y="349"/>
                    <a:pt x="3227" y="440"/>
                  </a:cubicBezTo>
                  <a:cubicBezTo>
                    <a:pt x="3251" y="464"/>
                    <a:pt x="3276" y="474"/>
                    <a:pt x="3299" y="474"/>
                  </a:cubicBezTo>
                  <a:cubicBezTo>
                    <a:pt x="3356" y="474"/>
                    <a:pt x="3401" y="414"/>
                    <a:pt x="3401" y="349"/>
                  </a:cubicBezTo>
                  <a:cubicBezTo>
                    <a:pt x="3485" y="266"/>
                    <a:pt x="3401" y="175"/>
                    <a:pt x="3311" y="91"/>
                  </a:cubicBezTo>
                  <a:cubicBezTo>
                    <a:pt x="2962" y="1"/>
                    <a:pt x="2704" y="1"/>
                    <a:pt x="2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54"/>
            <p:cNvSpPr/>
            <p:nvPr/>
          </p:nvSpPr>
          <p:spPr>
            <a:xfrm>
              <a:off x="1518500" y="2664375"/>
              <a:ext cx="85050" cy="32775"/>
            </a:xfrm>
            <a:custGeom>
              <a:avLst/>
              <a:gdLst/>
              <a:ahLst/>
              <a:cxnLst/>
              <a:rect l="l" t="t" r="r" b="b"/>
              <a:pathLst>
                <a:path w="3402" h="1311" extrusionOk="0">
                  <a:moveTo>
                    <a:pt x="1046" y="1"/>
                  </a:moveTo>
                  <a:cubicBezTo>
                    <a:pt x="788" y="1"/>
                    <a:pt x="440" y="1"/>
                    <a:pt x="175" y="91"/>
                  </a:cubicBezTo>
                  <a:cubicBezTo>
                    <a:pt x="92" y="175"/>
                    <a:pt x="1" y="266"/>
                    <a:pt x="92" y="349"/>
                  </a:cubicBezTo>
                  <a:cubicBezTo>
                    <a:pt x="92" y="440"/>
                    <a:pt x="175" y="440"/>
                    <a:pt x="266" y="440"/>
                  </a:cubicBezTo>
                  <a:cubicBezTo>
                    <a:pt x="524" y="349"/>
                    <a:pt x="788" y="349"/>
                    <a:pt x="1046" y="349"/>
                  </a:cubicBezTo>
                  <a:cubicBezTo>
                    <a:pt x="1659" y="349"/>
                    <a:pt x="2182" y="523"/>
                    <a:pt x="2530" y="788"/>
                  </a:cubicBezTo>
                  <a:cubicBezTo>
                    <a:pt x="2705" y="872"/>
                    <a:pt x="2879" y="1046"/>
                    <a:pt x="2962" y="1137"/>
                  </a:cubicBezTo>
                  <a:cubicBezTo>
                    <a:pt x="3053" y="1137"/>
                    <a:pt x="3053" y="1220"/>
                    <a:pt x="3053" y="1220"/>
                  </a:cubicBezTo>
                  <a:lnTo>
                    <a:pt x="3137" y="1220"/>
                  </a:lnTo>
                  <a:lnTo>
                    <a:pt x="3137" y="1311"/>
                  </a:lnTo>
                  <a:lnTo>
                    <a:pt x="3401" y="1311"/>
                  </a:lnTo>
                  <a:lnTo>
                    <a:pt x="3401" y="1046"/>
                  </a:lnTo>
                  <a:cubicBezTo>
                    <a:pt x="3401" y="1046"/>
                    <a:pt x="3137" y="788"/>
                    <a:pt x="2705" y="523"/>
                  </a:cubicBezTo>
                  <a:cubicBezTo>
                    <a:pt x="2356" y="266"/>
                    <a:pt x="1743" y="1"/>
                    <a:pt x="10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227;p54"/>
            <p:cNvSpPr/>
            <p:nvPr/>
          </p:nvSpPr>
          <p:spPr>
            <a:xfrm>
              <a:off x="1398825" y="2300825"/>
              <a:ext cx="182950" cy="106625"/>
            </a:xfrm>
            <a:custGeom>
              <a:avLst/>
              <a:gdLst/>
              <a:ahLst/>
              <a:cxnLst/>
              <a:rect l="l" t="t" r="r" b="b"/>
              <a:pathLst>
                <a:path w="7318" h="4265" extrusionOk="0">
                  <a:moveTo>
                    <a:pt x="781" y="0"/>
                  </a:moveTo>
                  <a:cubicBezTo>
                    <a:pt x="349" y="0"/>
                    <a:pt x="1" y="349"/>
                    <a:pt x="1" y="697"/>
                  </a:cubicBezTo>
                  <a:lnTo>
                    <a:pt x="1" y="4265"/>
                  </a:lnTo>
                  <a:lnTo>
                    <a:pt x="7317" y="4265"/>
                  </a:lnTo>
                  <a:lnTo>
                    <a:pt x="7317" y="697"/>
                  </a:lnTo>
                  <a:cubicBezTo>
                    <a:pt x="7317" y="349"/>
                    <a:pt x="6969" y="0"/>
                    <a:pt x="6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54"/>
            <p:cNvSpPr/>
            <p:nvPr/>
          </p:nvSpPr>
          <p:spPr>
            <a:xfrm>
              <a:off x="1283325" y="2369350"/>
              <a:ext cx="416025" cy="59875"/>
            </a:xfrm>
            <a:custGeom>
              <a:avLst/>
              <a:gdLst/>
              <a:ahLst/>
              <a:cxnLst/>
              <a:rect l="l" t="t" r="r" b="b"/>
              <a:pathLst>
                <a:path w="16641" h="2395" extrusionOk="0">
                  <a:moveTo>
                    <a:pt x="594" y="1"/>
                  </a:moveTo>
                  <a:cubicBezTo>
                    <a:pt x="296" y="1"/>
                    <a:pt x="1" y="299"/>
                    <a:pt x="1" y="653"/>
                  </a:cubicBezTo>
                  <a:cubicBezTo>
                    <a:pt x="1" y="1615"/>
                    <a:pt x="3659" y="2395"/>
                    <a:pt x="8279" y="2395"/>
                  </a:cubicBezTo>
                  <a:cubicBezTo>
                    <a:pt x="12892" y="2395"/>
                    <a:pt x="16641" y="1615"/>
                    <a:pt x="16641" y="653"/>
                  </a:cubicBezTo>
                  <a:cubicBezTo>
                    <a:pt x="16641" y="299"/>
                    <a:pt x="16346" y="1"/>
                    <a:pt x="16002" y="1"/>
                  </a:cubicBezTo>
                  <a:cubicBezTo>
                    <a:pt x="15926" y="1"/>
                    <a:pt x="15848" y="15"/>
                    <a:pt x="15770" y="47"/>
                  </a:cubicBezTo>
                  <a:cubicBezTo>
                    <a:pt x="14460" y="653"/>
                    <a:pt x="11589" y="1092"/>
                    <a:pt x="8279" y="1092"/>
                  </a:cubicBezTo>
                  <a:cubicBezTo>
                    <a:pt x="4969" y="1092"/>
                    <a:pt x="2182" y="653"/>
                    <a:pt x="788" y="47"/>
                  </a:cubicBezTo>
                  <a:cubicBezTo>
                    <a:pt x="725" y="15"/>
                    <a:pt x="660" y="1"/>
                    <a:pt x="5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54"/>
            <p:cNvSpPr/>
            <p:nvPr/>
          </p:nvSpPr>
          <p:spPr>
            <a:xfrm>
              <a:off x="1300750" y="2372600"/>
              <a:ext cx="378925" cy="26150"/>
            </a:xfrm>
            <a:custGeom>
              <a:avLst/>
              <a:gdLst/>
              <a:ahLst/>
              <a:cxnLst/>
              <a:rect l="l" t="t" r="r" b="b"/>
              <a:pathLst>
                <a:path w="15157" h="1046" extrusionOk="0">
                  <a:moveTo>
                    <a:pt x="91" y="0"/>
                  </a:moveTo>
                  <a:cubicBezTo>
                    <a:pt x="1" y="0"/>
                    <a:pt x="1" y="0"/>
                    <a:pt x="1" y="91"/>
                  </a:cubicBezTo>
                  <a:cubicBezTo>
                    <a:pt x="698" y="439"/>
                    <a:pt x="1743" y="614"/>
                    <a:pt x="3053" y="788"/>
                  </a:cubicBezTo>
                  <a:cubicBezTo>
                    <a:pt x="4446" y="962"/>
                    <a:pt x="5924" y="1046"/>
                    <a:pt x="7582" y="1046"/>
                  </a:cubicBezTo>
                  <a:cubicBezTo>
                    <a:pt x="9234" y="1046"/>
                    <a:pt x="10801" y="962"/>
                    <a:pt x="12111" y="788"/>
                  </a:cubicBezTo>
                  <a:cubicBezTo>
                    <a:pt x="13331" y="614"/>
                    <a:pt x="14460" y="439"/>
                    <a:pt x="15073" y="91"/>
                  </a:cubicBezTo>
                  <a:cubicBezTo>
                    <a:pt x="15156" y="91"/>
                    <a:pt x="15156" y="91"/>
                    <a:pt x="15156" y="0"/>
                  </a:cubicBezTo>
                  <a:lnTo>
                    <a:pt x="15073" y="0"/>
                  </a:lnTo>
                  <a:cubicBezTo>
                    <a:pt x="14376" y="265"/>
                    <a:pt x="13331" y="523"/>
                    <a:pt x="12021" y="697"/>
                  </a:cubicBezTo>
                  <a:cubicBezTo>
                    <a:pt x="10801" y="788"/>
                    <a:pt x="9234" y="871"/>
                    <a:pt x="7582" y="871"/>
                  </a:cubicBezTo>
                  <a:cubicBezTo>
                    <a:pt x="5924" y="871"/>
                    <a:pt x="4446" y="788"/>
                    <a:pt x="3136" y="697"/>
                  </a:cubicBezTo>
                  <a:cubicBezTo>
                    <a:pt x="1833" y="523"/>
                    <a:pt x="698" y="349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51;p40">
            <a:extLst>
              <a:ext uri="{FF2B5EF4-FFF2-40B4-BE49-F238E27FC236}">
                <a16:creationId xmlns:a16="http://schemas.microsoft.com/office/drawing/2014/main" id="{39CBADE4-ED6A-C9CB-EA11-320461881B6A}"/>
              </a:ext>
            </a:extLst>
          </p:cNvPr>
          <p:cNvSpPr txBox="1">
            <a:spLocks/>
          </p:cNvSpPr>
          <p:nvPr/>
        </p:nvSpPr>
        <p:spPr>
          <a:xfrm>
            <a:off x="2141405" y="3374552"/>
            <a:ext cx="4900421" cy="1067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7000">
                <a:latin typeface="#9Slide07 SVNMomento" panose="00000500000000000000" pitchFamily="2" charset="0"/>
              </a:rPr>
              <a:t>VẬN DỤNG</a:t>
            </a:r>
          </a:p>
        </p:txBody>
      </p:sp>
      <p:grpSp>
        <p:nvGrpSpPr>
          <p:cNvPr id="80" name="Google Shape;554;p38">
            <a:extLst>
              <a:ext uri="{FF2B5EF4-FFF2-40B4-BE49-F238E27FC236}">
                <a16:creationId xmlns:a16="http://schemas.microsoft.com/office/drawing/2014/main" id="{65B6C38C-4CC0-6545-0AA0-ED7C5F10B1C7}"/>
              </a:ext>
            </a:extLst>
          </p:cNvPr>
          <p:cNvGrpSpPr/>
          <p:nvPr/>
        </p:nvGrpSpPr>
        <p:grpSpPr>
          <a:xfrm>
            <a:off x="6194865" y="1834908"/>
            <a:ext cx="1785587" cy="2875641"/>
            <a:chOff x="-2881301" y="239411"/>
            <a:chExt cx="1630691" cy="2753550"/>
          </a:xfrm>
        </p:grpSpPr>
        <p:sp>
          <p:nvSpPr>
            <p:cNvPr id="81" name="Google Shape;555;p38">
              <a:extLst>
                <a:ext uri="{FF2B5EF4-FFF2-40B4-BE49-F238E27FC236}">
                  <a16:creationId xmlns:a16="http://schemas.microsoft.com/office/drawing/2014/main" id="{0F7E72D5-C9B3-E1B5-B270-07E00C0177F7}"/>
                </a:ext>
              </a:extLst>
            </p:cNvPr>
            <p:cNvSpPr/>
            <p:nvPr/>
          </p:nvSpPr>
          <p:spPr>
            <a:xfrm>
              <a:off x="-2733959" y="2786197"/>
              <a:ext cx="1326700" cy="206764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5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5" y="3575"/>
                  </a:cubicBezTo>
                  <a:cubicBezTo>
                    <a:pt x="17770" y="3575"/>
                    <a:pt x="22822" y="2788"/>
                    <a:pt x="22822" y="1833"/>
                  </a:cubicBezTo>
                  <a:cubicBezTo>
                    <a:pt x="22822" y="788"/>
                    <a:pt x="17770" y="1"/>
                    <a:pt x="11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56;p38">
              <a:extLst>
                <a:ext uri="{FF2B5EF4-FFF2-40B4-BE49-F238E27FC236}">
                  <a16:creationId xmlns:a16="http://schemas.microsoft.com/office/drawing/2014/main" id="{62D4997A-7EBF-519A-168A-EA63506CF14C}"/>
                </a:ext>
              </a:extLst>
            </p:cNvPr>
            <p:cNvSpPr/>
            <p:nvPr/>
          </p:nvSpPr>
          <p:spPr>
            <a:xfrm>
              <a:off x="-2554524" y="2133997"/>
              <a:ext cx="132272" cy="147234"/>
            </a:xfrm>
            <a:custGeom>
              <a:avLst/>
              <a:gdLst/>
              <a:ahLst/>
              <a:cxnLst/>
              <a:rect l="l" t="t" r="r" b="b"/>
              <a:pathLst>
                <a:path w="2440" h="2716" extrusionOk="0">
                  <a:moveTo>
                    <a:pt x="2050" y="0"/>
                  </a:moveTo>
                  <a:cubicBezTo>
                    <a:pt x="1959" y="0"/>
                    <a:pt x="1881" y="50"/>
                    <a:pt x="1833" y="102"/>
                  </a:cubicBezTo>
                  <a:cubicBezTo>
                    <a:pt x="1833" y="102"/>
                    <a:pt x="1220" y="186"/>
                    <a:pt x="698" y="276"/>
                  </a:cubicBezTo>
                  <a:cubicBezTo>
                    <a:pt x="614" y="276"/>
                    <a:pt x="440" y="360"/>
                    <a:pt x="349" y="534"/>
                  </a:cubicBezTo>
                  <a:lnTo>
                    <a:pt x="349" y="625"/>
                  </a:lnTo>
                  <a:cubicBezTo>
                    <a:pt x="523" y="708"/>
                    <a:pt x="698" y="708"/>
                    <a:pt x="962" y="799"/>
                  </a:cubicBezTo>
                  <a:lnTo>
                    <a:pt x="91" y="1928"/>
                  </a:lnTo>
                  <a:cubicBezTo>
                    <a:pt x="1" y="2018"/>
                    <a:pt x="1" y="2102"/>
                    <a:pt x="91" y="2102"/>
                  </a:cubicBezTo>
                  <a:cubicBezTo>
                    <a:pt x="133" y="2147"/>
                    <a:pt x="177" y="2170"/>
                    <a:pt x="210" y="2170"/>
                  </a:cubicBezTo>
                  <a:cubicBezTo>
                    <a:pt x="243" y="2170"/>
                    <a:pt x="266" y="2147"/>
                    <a:pt x="266" y="2102"/>
                  </a:cubicBezTo>
                  <a:lnTo>
                    <a:pt x="1046" y="1231"/>
                  </a:lnTo>
                  <a:lnTo>
                    <a:pt x="440" y="2450"/>
                  </a:lnTo>
                  <a:cubicBezTo>
                    <a:pt x="440" y="2541"/>
                    <a:pt x="440" y="2625"/>
                    <a:pt x="523" y="2625"/>
                  </a:cubicBezTo>
                  <a:lnTo>
                    <a:pt x="698" y="2625"/>
                  </a:lnTo>
                  <a:lnTo>
                    <a:pt x="1394" y="1496"/>
                  </a:lnTo>
                  <a:lnTo>
                    <a:pt x="1394" y="1496"/>
                  </a:lnTo>
                  <a:lnTo>
                    <a:pt x="1137" y="2625"/>
                  </a:lnTo>
                  <a:cubicBezTo>
                    <a:pt x="1046" y="2625"/>
                    <a:pt x="1137" y="2715"/>
                    <a:pt x="1137" y="2715"/>
                  </a:cubicBezTo>
                  <a:cubicBezTo>
                    <a:pt x="1220" y="2715"/>
                    <a:pt x="1311" y="2715"/>
                    <a:pt x="1311" y="2625"/>
                  </a:cubicBezTo>
                  <a:lnTo>
                    <a:pt x="1743" y="1579"/>
                  </a:lnTo>
                  <a:lnTo>
                    <a:pt x="1659" y="2450"/>
                  </a:lnTo>
                  <a:cubicBezTo>
                    <a:pt x="1659" y="2541"/>
                    <a:pt x="1659" y="2625"/>
                    <a:pt x="1743" y="2625"/>
                  </a:cubicBezTo>
                  <a:cubicBezTo>
                    <a:pt x="1833" y="2625"/>
                    <a:pt x="1833" y="2541"/>
                    <a:pt x="1833" y="2541"/>
                  </a:cubicBezTo>
                  <a:cubicBezTo>
                    <a:pt x="1833" y="2541"/>
                    <a:pt x="2265" y="1405"/>
                    <a:pt x="2356" y="534"/>
                  </a:cubicBezTo>
                  <a:cubicBezTo>
                    <a:pt x="2356" y="451"/>
                    <a:pt x="2440" y="276"/>
                    <a:pt x="2265" y="102"/>
                  </a:cubicBezTo>
                  <a:cubicBezTo>
                    <a:pt x="2191" y="28"/>
                    <a:pt x="2117" y="0"/>
                    <a:pt x="20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57;p38">
              <a:extLst>
                <a:ext uri="{FF2B5EF4-FFF2-40B4-BE49-F238E27FC236}">
                  <a16:creationId xmlns:a16="http://schemas.microsoft.com/office/drawing/2014/main" id="{FC63BE6F-FA4E-751C-99E9-4FF94D7BD622}"/>
                </a:ext>
              </a:extLst>
            </p:cNvPr>
            <p:cNvSpPr/>
            <p:nvPr/>
          </p:nvSpPr>
          <p:spPr>
            <a:xfrm>
              <a:off x="-2469522" y="1761411"/>
              <a:ext cx="358924" cy="415899"/>
            </a:xfrm>
            <a:custGeom>
              <a:avLst/>
              <a:gdLst/>
              <a:ahLst/>
              <a:cxnLst/>
              <a:rect l="l" t="t" r="r" b="b"/>
              <a:pathLst>
                <a:path w="6621" h="7672" extrusionOk="0">
                  <a:moveTo>
                    <a:pt x="5537" y="0"/>
                  </a:moveTo>
                  <a:cubicBezTo>
                    <a:pt x="5350" y="0"/>
                    <a:pt x="5154" y="58"/>
                    <a:pt x="4969" y="181"/>
                  </a:cubicBezTo>
                  <a:cubicBezTo>
                    <a:pt x="4878" y="181"/>
                    <a:pt x="2265" y="2794"/>
                    <a:pt x="2182" y="2878"/>
                  </a:cubicBezTo>
                  <a:cubicBezTo>
                    <a:pt x="1568" y="3840"/>
                    <a:pt x="1" y="6975"/>
                    <a:pt x="1" y="7059"/>
                  </a:cubicBezTo>
                  <a:cubicBezTo>
                    <a:pt x="614" y="7324"/>
                    <a:pt x="697" y="7672"/>
                    <a:pt x="697" y="7672"/>
                  </a:cubicBezTo>
                  <a:lnTo>
                    <a:pt x="3659" y="4272"/>
                  </a:lnTo>
                  <a:cubicBezTo>
                    <a:pt x="3659" y="4188"/>
                    <a:pt x="3659" y="4188"/>
                    <a:pt x="3750" y="4188"/>
                  </a:cubicBezTo>
                  <a:lnTo>
                    <a:pt x="6363" y="1575"/>
                  </a:lnTo>
                  <a:cubicBezTo>
                    <a:pt x="6537" y="1310"/>
                    <a:pt x="6620" y="878"/>
                    <a:pt x="6363" y="530"/>
                  </a:cubicBezTo>
                  <a:cubicBezTo>
                    <a:pt x="6192" y="192"/>
                    <a:pt x="5878" y="0"/>
                    <a:pt x="5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58;p38">
              <a:extLst>
                <a:ext uri="{FF2B5EF4-FFF2-40B4-BE49-F238E27FC236}">
                  <a16:creationId xmlns:a16="http://schemas.microsoft.com/office/drawing/2014/main" id="{7515185D-7F96-0E54-A9F3-8027F9C54F94}"/>
                </a:ext>
              </a:extLst>
            </p:cNvPr>
            <p:cNvSpPr/>
            <p:nvPr/>
          </p:nvSpPr>
          <p:spPr>
            <a:xfrm>
              <a:off x="-2644024" y="2177256"/>
              <a:ext cx="268990" cy="250125"/>
            </a:xfrm>
            <a:custGeom>
              <a:avLst/>
              <a:gdLst/>
              <a:ahLst/>
              <a:cxnLst/>
              <a:rect l="l" t="t" r="r" b="b"/>
              <a:pathLst>
                <a:path w="4962" h="4614" extrusionOk="0">
                  <a:moveTo>
                    <a:pt x="2523" y="1"/>
                  </a:moveTo>
                  <a:cubicBezTo>
                    <a:pt x="175" y="1"/>
                    <a:pt x="0" y="4614"/>
                    <a:pt x="0" y="4614"/>
                  </a:cubicBezTo>
                  <a:lnTo>
                    <a:pt x="84" y="4614"/>
                  </a:lnTo>
                  <a:cubicBezTo>
                    <a:pt x="175" y="4008"/>
                    <a:pt x="432" y="85"/>
                    <a:pt x="2523" y="85"/>
                  </a:cubicBezTo>
                  <a:cubicBezTo>
                    <a:pt x="4530" y="85"/>
                    <a:pt x="4878" y="4008"/>
                    <a:pt x="4962" y="4614"/>
                  </a:cubicBezTo>
                  <a:cubicBezTo>
                    <a:pt x="4962" y="4614"/>
                    <a:pt x="4787" y="1"/>
                    <a:pt x="2523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59;p38">
              <a:extLst>
                <a:ext uri="{FF2B5EF4-FFF2-40B4-BE49-F238E27FC236}">
                  <a16:creationId xmlns:a16="http://schemas.microsoft.com/office/drawing/2014/main" id="{9D34C46D-4EC5-5EFE-0684-19346693F1B5}"/>
                </a:ext>
              </a:extLst>
            </p:cNvPr>
            <p:cNvSpPr/>
            <p:nvPr/>
          </p:nvSpPr>
          <p:spPr>
            <a:xfrm>
              <a:off x="-2681809" y="2417894"/>
              <a:ext cx="349492" cy="307154"/>
            </a:xfrm>
            <a:custGeom>
              <a:avLst/>
              <a:gdLst/>
              <a:ahLst/>
              <a:cxnLst/>
              <a:rect l="l" t="t" r="r" b="b"/>
              <a:pathLst>
                <a:path w="6447" h="5666" extrusionOk="0">
                  <a:moveTo>
                    <a:pt x="697" y="1"/>
                  </a:moveTo>
                  <a:lnTo>
                    <a:pt x="697" y="614"/>
                  </a:lnTo>
                  <a:cubicBezTo>
                    <a:pt x="258" y="1136"/>
                    <a:pt x="1" y="1833"/>
                    <a:pt x="1" y="2530"/>
                  </a:cubicBezTo>
                  <a:cubicBezTo>
                    <a:pt x="1" y="4272"/>
                    <a:pt x="523" y="5666"/>
                    <a:pt x="3220" y="5666"/>
                  </a:cubicBezTo>
                  <a:cubicBezTo>
                    <a:pt x="5923" y="5666"/>
                    <a:pt x="6446" y="4272"/>
                    <a:pt x="6446" y="2530"/>
                  </a:cubicBezTo>
                  <a:cubicBezTo>
                    <a:pt x="6446" y="1833"/>
                    <a:pt x="6181" y="1136"/>
                    <a:pt x="5749" y="614"/>
                  </a:cubicBezTo>
                  <a:lnTo>
                    <a:pt x="5659" y="614"/>
                  </a:lnTo>
                  <a:lnTo>
                    <a:pt x="5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60;p38">
              <a:extLst>
                <a:ext uri="{FF2B5EF4-FFF2-40B4-BE49-F238E27FC236}">
                  <a16:creationId xmlns:a16="http://schemas.microsoft.com/office/drawing/2014/main" id="{58247B33-EDE0-769D-C3A2-A61B5B414E28}"/>
                </a:ext>
              </a:extLst>
            </p:cNvPr>
            <p:cNvSpPr/>
            <p:nvPr/>
          </p:nvSpPr>
          <p:spPr>
            <a:xfrm>
              <a:off x="-2615727" y="2505606"/>
              <a:ext cx="75623" cy="101210"/>
            </a:xfrm>
            <a:custGeom>
              <a:avLst/>
              <a:gdLst/>
              <a:ahLst/>
              <a:cxnLst/>
              <a:rect l="l" t="t" r="r" b="b"/>
              <a:pathLst>
                <a:path w="1395" h="1867" extrusionOk="0">
                  <a:moveTo>
                    <a:pt x="1068" y="1"/>
                  </a:moveTo>
                  <a:cubicBezTo>
                    <a:pt x="1055" y="1"/>
                    <a:pt x="1046" y="11"/>
                    <a:pt x="1046" y="41"/>
                  </a:cubicBezTo>
                  <a:lnTo>
                    <a:pt x="1" y="1170"/>
                  </a:lnTo>
                  <a:lnTo>
                    <a:pt x="1" y="1260"/>
                  </a:lnTo>
                  <a:lnTo>
                    <a:pt x="1304" y="1867"/>
                  </a:lnTo>
                  <a:cubicBezTo>
                    <a:pt x="1395" y="1867"/>
                    <a:pt x="1395" y="1783"/>
                    <a:pt x="1395" y="1783"/>
                  </a:cubicBezTo>
                  <a:lnTo>
                    <a:pt x="1130" y="41"/>
                  </a:lnTo>
                  <a:cubicBezTo>
                    <a:pt x="1130" y="41"/>
                    <a:pt x="1093" y="1"/>
                    <a:pt x="1068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61;p38">
              <a:extLst>
                <a:ext uri="{FF2B5EF4-FFF2-40B4-BE49-F238E27FC236}">
                  <a16:creationId xmlns:a16="http://schemas.microsoft.com/office/drawing/2014/main" id="{D6A36C52-926D-71F0-2A72-147E548ACFB6}"/>
                </a:ext>
              </a:extLst>
            </p:cNvPr>
            <p:cNvSpPr/>
            <p:nvPr/>
          </p:nvSpPr>
          <p:spPr>
            <a:xfrm>
              <a:off x="-2601740" y="2606762"/>
              <a:ext cx="193855" cy="85327"/>
            </a:xfrm>
            <a:custGeom>
              <a:avLst/>
              <a:gdLst/>
              <a:ahLst/>
              <a:cxnLst/>
              <a:rect l="l" t="t" r="r" b="b"/>
              <a:pathLst>
                <a:path w="3576" h="1574" extrusionOk="0">
                  <a:moveTo>
                    <a:pt x="3485" y="1"/>
                  </a:moveTo>
                  <a:cubicBezTo>
                    <a:pt x="3029" y="319"/>
                    <a:pt x="2474" y="423"/>
                    <a:pt x="1944" y="423"/>
                  </a:cubicBezTo>
                  <a:cubicBezTo>
                    <a:pt x="1162" y="423"/>
                    <a:pt x="437" y="195"/>
                    <a:pt x="175" y="91"/>
                  </a:cubicBezTo>
                  <a:cubicBezTo>
                    <a:pt x="91" y="91"/>
                    <a:pt x="1" y="91"/>
                    <a:pt x="1" y="175"/>
                  </a:cubicBezTo>
                  <a:cubicBezTo>
                    <a:pt x="175" y="523"/>
                    <a:pt x="523" y="1394"/>
                    <a:pt x="1569" y="1568"/>
                  </a:cubicBezTo>
                  <a:cubicBezTo>
                    <a:pt x="1635" y="1572"/>
                    <a:pt x="1699" y="1574"/>
                    <a:pt x="1761" y="1574"/>
                  </a:cubicBezTo>
                  <a:cubicBezTo>
                    <a:pt x="3330" y="1574"/>
                    <a:pt x="3575" y="507"/>
                    <a:pt x="3575" y="91"/>
                  </a:cubicBezTo>
                  <a:cubicBezTo>
                    <a:pt x="3575" y="1"/>
                    <a:pt x="3575" y="1"/>
                    <a:pt x="348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62;p38">
              <a:extLst>
                <a:ext uri="{FF2B5EF4-FFF2-40B4-BE49-F238E27FC236}">
                  <a16:creationId xmlns:a16="http://schemas.microsoft.com/office/drawing/2014/main" id="{661261F5-D151-A353-2296-8750352B4FB5}"/>
                </a:ext>
              </a:extLst>
            </p:cNvPr>
            <p:cNvSpPr/>
            <p:nvPr/>
          </p:nvSpPr>
          <p:spPr>
            <a:xfrm>
              <a:off x="-2474022" y="2505606"/>
              <a:ext cx="80122" cy="101210"/>
            </a:xfrm>
            <a:custGeom>
              <a:avLst/>
              <a:gdLst/>
              <a:ahLst/>
              <a:cxnLst/>
              <a:rect l="l" t="t" r="r" b="b"/>
              <a:pathLst>
                <a:path w="1478" h="1867" extrusionOk="0">
                  <a:moveTo>
                    <a:pt x="325" y="1"/>
                  </a:moveTo>
                  <a:cubicBezTo>
                    <a:pt x="298" y="1"/>
                    <a:pt x="258" y="41"/>
                    <a:pt x="258" y="41"/>
                  </a:cubicBezTo>
                  <a:lnTo>
                    <a:pt x="0" y="1783"/>
                  </a:lnTo>
                  <a:lnTo>
                    <a:pt x="84" y="1867"/>
                  </a:lnTo>
                  <a:lnTo>
                    <a:pt x="1394" y="1260"/>
                  </a:lnTo>
                  <a:cubicBezTo>
                    <a:pt x="1477" y="1260"/>
                    <a:pt x="1477" y="1170"/>
                    <a:pt x="1394" y="1170"/>
                  </a:cubicBezTo>
                  <a:lnTo>
                    <a:pt x="348" y="41"/>
                  </a:lnTo>
                  <a:cubicBezTo>
                    <a:pt x="348" y="11"/>
                    <a:pt x="338" y="1"/>
                    <a:pt x="32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63;p38">
              <a:extLst>
                <a:ext uri="{FF2B5EF4-FFF2-40B4-BE49-F238E27FC236}">
                  <a16:creationId xmlns:a16="http://schemas.microsoft.com/office/drawing/2014/main" id="{E35CF6CB-8D15-E753-19D0-F585ED5976AD}"/>
                </a:ext>
              </a:extLst>
            </p:cNvPr>
            <p:cNvSpPr/>
            <p:nvPr/>
          </p:nvSpPr>
          <p:spPr>
            <a:xfrm>
              <a:off x="-2516739" y="2592776"/>
              <a:ext cx="18974" cy="14040"/>
            </a:xfrm>
            <a:custGeom>
              <a:avLst/>
              <a:gdLst/>
              <a:ahLst/>
              <a:cxnLst/>
              <a:rect l="l" t="t" r="r" b="b"/>
              <a:pathLst>
                <a:path w="350" h="259" extrusionOk="0">
                  <a:moveTo>
                    <a:pt x="175" y="1"/>
                  </a:moveTo>
                  <a:lnTo>
                    <a:pt x="91" y="175"/>
                  </a:lnTo>
                  <a:cubicBezTo>
                    <a:pt x="1" y="259"/>
                    <a:pt x="91" y="259"/>
                    <a:pt x="91" y="259"/>
                  </a:cubicBezTo>
                  <a:lnTo>
                    <a:pt x="265" y="259"/>
                  </a:lnTo>
                  <a:cubicBezTo>
                    <a:pt x="349" y="259"/>
                    <a:pt x="349" y="259"/>
                    <a:pt x="349" y="175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64;p38">
              <a:extLst>
                <a:ext uri="{FF2B5EF4-FFF2-40B4-BE49-F238E27FC236}">
                  <a16:creationId xmlns:a16="http://schemas.microsoft.com/office/drawing/2014/main" id="{E727F741-5238-6022-8F92-60B2EC0327C9}"/>
                </a:ext>
              </a:extLst>
            </p:cNvPr>
            <p:cNvSpPr/>
            <p:nvPr/>
          </p:nvSpPr>
          <p:spPr>
            <a:xfrm>
              <a:off x="-2639525" y="2446246"/>
              <a:ext cx="264491" cy="18919"/>
            </a:xfrm>
            <a:custGeom>
              <a:avLst/>
              <a:gdLst/>
              <a:ahLst/>
              <a:cxnLst/>
              <a:rect l="l" t="t" r="r" b="b"/>
              <a:pathLst>
                <a:path w="4879" h="349" extrusionOk="0">
                  <a:moveTo>
                    <a:pt x="92" y="0"/>
                  </a:moveTo>
                  <a:cubicBezTo>
                    <a:pt x="1" y="0"/>
                    <a:pt x="1" y="0"/>
                    <a:pt x="1" y="91"/>
                  </a:cubicBezTo>
                  <a:lnTo>
                    <a:pt x="92" y="91"/>
                  </a:lnTo>
                  <a:cubicBezTo>
                    <a:pt x="1046" y="265"/>
                    <a:pt x="1917" y="349"/>
                    <a:pt x="2614" y="349"/>
                  </a:cubicBezTo>
                  <a:cubicBezTo>
                    <a:pt x="4098" y="349"/>
                    <a:pt x="4879" y="91"/>
                    <a:pt x="4879" y="91"/>
                  </a:cubicBezTo>
                  <a:lnTo>
                    <a:pt x="4879" y="0"/>
                  </a:lnTo>
                  <a:lnTo>
                    <a:pt x="4795" y="0"/>
                  </a:lnTo>
                  <a:cubicBezTo>
                    <a:pt x="4621" y="91"/>
                    <a:pt x="3924" y="174"/>
                    <a:pt x="2614" y="174"/>
                  </a:cubicBezTo>
                  <a:cubicBezTo>
                    <a:pt x="1917" y="174"/>
                    <a:pt x="1046" y="174"/>
                    <a:pt x="92" y="0"/>
                  </a:cubicBez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65;p38">
              <a:extLst>
                <a:ext uri="{FF2B5EF4-FFF2-40B4-BE49-F238E27FC236}">
                  <a16:creationId xmlns:a16="http://schemas.microsoft.com/office/drawing/2014/main" id="{A48109BA-2F61-9DCC-0559-C6092064C49D}"/>
                </a:ext>
              </a:extLst>
            </p:cNvPr>
            <p:cNvSpPr/>
            <p:nvPr/>
          </p:nvSpPr>
          <p:spPr>
            <a:xfrm>
              <a:off x="-2743391" y="384748"/>
              <a:ext cx="1327061" cy="1431252"/>
            </a:xfrm>
            <a:custGeom>
              <a:avLst/>
              <a:gdLst/>
              <a:ahLst/>
              <a:cxnLst/>
              <a:rect l="l" t="t" r="r" b="b"/>
              <a:pathLst>
                <a:path w="24480" h="26402" extrusionOk="0">
                  <a:moveTo>
                    <a:pt x="12402" y="1"/>
                  </a:moveTo>
                  <a:cubicBezTo>
                    <a:pt x="9846" y="1"/>
                    <a:pt x="3930" y="633"/>
                    <a:pt x="2440" y="6323"/>
                  </a:cubicBezTo>
                  <a:cubicBezTo>
                    <a:pt x="523" y="13731"/>
                    <a:pt x="1" y="23834"/>
                    <a:pt x="614" y="24531"/>
                  </a:cubicBezTo>
                  <a:cubicBezTo>
                    <a:pt x="724" y="24658"/>
                    <a:pt x="852" y="24710"/>
                    <a:pt x="987" y="24710"/>
                  </a:cubicBezTo>
                  <a:cubicBezTo>
                    <a:pt x="1596" y="24710"/>
                    <a:pt x="2356" y="23660"/>
                    <a:pt x="2356" y="23660"/>
                  </a:cubicBezTo>
                  <a:cubicBezTo>
                    <a:pt x="2356" y="23660"/>
                    <a:pt x="2760" y="24952"/>
                    <a:pt x="3429" y="24952"/>
                  </a:cubicBezTo>
                  <a:cubicBezTo>
                    <a:pt x="3742" y="24952"/>
                    <a:pt x="4114" y="24668"/>
                    <a:pt x="4530" y="23834"/>
                  </a:cubicBezTo>
                  <a:cubicBezTo>
                    <a:pt x="4530" y="23834"/>
                    <a:pt x="4767" y="25058"/>
                    <a:pt x="5295" y="25058"/>
                  </a:cubicBezTo>
                  <a:cubicBezTo>
                    <a:pt x="5550" y="25058"/>
                    <a:pt x="5874" y="24771"/>
                    <a:pt x="6272" y="23918"/>
                  </a:cubicBezTo>
                  <a:cubicBezTo>
                    <a:pt x="6272" y="23918"/>
                    <a:pt x="6674" y="25327"/>
                    <a:pt x="7289" y="25327"/>
                  </a:cubicBezTo>
                  <a:cubicBezTo>
                    <a:pt x="7578" y="25327"/>
                    <a:pt x="7915" y="25014"/>
                    <a:pt x="8279" y="24092"/>
                  </a:cubicBezTo>
                  <a:cubicBezTo>
                    <a:pt x="8279" y="24092"/>
                    <a:pt x="8520" y="25539"/>
                    <a:pt x="9028" y="25539"/>
                  </a:cubicBezTo>
                  <a:cubicBezTo>
                    <a:pt x="9269" y="25539"/>
                    <a:pt x="9568" y="25216"/>
                    <a:pt x="9930" y="24266"/>
                  </a:cubicBezTo>
                  <a:cubicBezTo>
                    <a:pt x="9930" y="24266"/>
                    <a:pt x="10172" y="25636"/>
                    <a:pt x="10710" y="25636"/>
                  </a:cubicBezTo>
                  <a:cubicBezTo>
                    <a:pt x="10963" y="25636"/>
                    <a:pt x="11282" y="25332"/>
                    <a:pt x="11672" y="24440"/>
                  </a:cubicBezTo>
                  <a:cubicBezTo>
                    <a:pt x="11672" y="24440"/>
                    <a:pt x="11950" y="25902"/>
                    <a:pt x="12529" y="25902"/>
                  </a:cubicBezTo>
                  <a:cubicBezTo>
                    <a:pt x="12810" y="25902"/>
                    <a:pt x="13162" y="25557"/>
                    <a:pt x="13589" y="24531"/>
                  </a:cubicBezTo>
                  <a:cubicBezTo>
                    <a:pt x="13589" y="24531"/>
                    <a:pt x="13872" y="25938"/>
                    <a:pt x="14408" y="25938"/>
                  </a:cubicBezTo>
                  <a:cubicBezTo>
                    <a:pt x="14660" y="25938"/>
                    <a:pt x="14969" y="25625"/>
                    <a:pt x="15331" y="24705"/>
                  </a:cubicBezTo>
                  <a:cubicBezTo>
                    <a:pt x="15331" y="24705"/>
                    <a:pt x="15733" y="26152"/>
                    <a:pt x="16482" y="26152"/>
                  </a:cubicBezTo>
                  <a:cubicBezTo>
                    <a:pt x="16835" y="26152"/>
                    <a:pt x="17267" y="25829"/>
                    <a:pt x="17770" y="24879"/>
                  </a:cubicBezTo>
                  <a:cubicBezTo>
                    <a:pt x="17770" y="24879"/>
                    <a:pt x="18091" y="26286"/>
                    <a:pt x="18571" y="26286"/>
                  </a:cubicBezTo>
                  <a:cubicBezTo>
                    <a:pt x="18797" y="26286"/>
                    <a:pt x="19058" y="25973"/>
                    <a:pt x="19337" y="25054"/>
                  </a:cubicBezTo>
                  <a:cubicBezTo>
                    <a:pt x="19337" y="25054"/>
                    <a:pt x="19653" y="26395"/>
                    <a:pt x="20152" y="26395"/>
                  </a:cubicBezTo>
                  <a:cubicBezTo>
                    <a:pt x="20395" y="26395"/>
                    <a:pt x="20681" y="26078"/>
                    <a:pt x="20996" y="25137"/>
                  </a:cubicBezTo>
                  <a:cubicBezTo>
                    <a:pt x="20996" y="25137"/>
                    <a:pt x="21628" y="26401"/>
                    <a:pt x="22246" y="26401"/>
                  </a:cubicBezTo>
                  <a:cubicBezTo>
                    <a:pt x="22353" y="26401"/>
                    <a:pt x="22460" y="26363"/>
                    <a:pt x="22564" y="26273"/>
                  </a:cubicBezTo>
                  <a:cubicBezTo>
                    <a:pt x="23260" y="25660"/>
                    <a:pt x="24480" y="15647"/>
                    <a:pt x="23692" y="8065"/>
                  </a:cubicBezTo>
                  <a:cubicBezTo>
                    <a:pt x="22996" y="575"/>
                    <a:pt x="13763" y="52"/>
                    <a:pt x="13763" y="52"/>
                  </a:cubicBezTo>
                  <a:lnTo>
                    <a:pt x="13589" y="52"/>
                  </a:lnTo>
                  <a:cubicBezTo>
                    <a:pt x="13589" y="52"/>
                    <a:pt x="13133" y="1"/>
                    <a:pt x="12402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66;p38">
              <a:extLst>
                <a:ext uri="{FF2B5EF4-FFF2-40B4-BE49-F238E27FC236}">
                  <a16:creationId xmlns:a16="http://schemas.microsoft.com/office/drawing/2014/main" id="{405939D7-C67E-108B-D831-7522F36EF134}"/>
                </a:ext>
              </a:extLst>
            </p:cNvPr>
            <p:cNvSpPr/>
            <p:nvPr/>
          </p:nvSpPr>
          <p:spPr>
            <a:xfrm>
              <a:off x="-2375088" y="2795630"/>
              <a:ext cx="241072" cy="119858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67;p38">
              <a:extLst>
                <a:ext uri="{FF2B5EF4-FFF2-40B4-BE49-F238E27FC236}">
                  <a16:creationId xmlns:a16="http://schemas.microsoft.com/office/drawing/2014/main" id="{E8E6F0F9-61FF-E36C-F776-5C495194A563}"/>
                </a:ext>
              </a:extLst>
            </p:cNvPr>
            <p:cNvSpPr/>
            <p:nvPr/>
          </p:nvSpPr>
          <p:spPr>
            <a:xfrm>
              <a:off x="-2077421" y="2795630"/>
              <a:ext cx="240692" cy="119858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84" y="1394"/>
                    <a:pt x="523" y="1485"/>
                    <a:pt x="955" y="1569"/>
                  </a:cubicBezTo>
                  <a:cubicBezTo>
                    <a:pt x="1836" y="1820"/>
                    <a:pt x="2990" y="2210"/>
                    <a:pt x="3662" y="2210"/>
                  </a:cubicBezTo>
                  <a:cubicBezTo>
                    <a:pt x="3921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68;p38">
              <a:extLst>
                <a:ext uri="{FF2B5EF4-FFF2-40B4-BE49-F238E27FC236}">
                  <a16:creationId xmlns:a16="http://schemas.microsoft.com/office/drawing/2014/main" id="{9AA412D8-7C66-3A11-FE7C-F84E1315EA26}"/>
                </a:ext>
              </a:extLst>
            </p:cNvPr>
            <p:cNvSpPr/>
            <p:nvPr/>
          </p:nvSpPr>
          <p:spPr>
            <a:xfrm>
              <a:off x="-2237937" y="2073390"/>
              <a:ext cx="264436" cy="737907"/>
            </a:xfrm>
            <a:custGeom>
              <a:avLst/>
              <a:gdLst/>
              <a:ahLst/>
              <a:cxnLst/>
              <a:rect l="l" t="t" r="r" b="b"/>
              <a:pathLst>
                <a:path w="4878" h="1361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lnTo>
                    <a:pt x="258" y="13498"/>
                  </a:lnTo>
                  <a:cubicBezTo>
                    <a:pt x="258" y="13498"/>
                    <a:pt x="572" y="13612"/>
                    <a:pt x="971" y="13612"/>
                  </a:cubicBezTo>
                  <a:cubicBezTo>
                    <a:pt x="1270" y="13612"/>
                    <a:pt x="1618" y="13548"/>
                    <a:pt x="1916" y="13324"/>
                  </a:cubicBezTo>
                  <a:cubicBezTo>
                    <a:pt x="1916" y="13240"/>
                    <a:pt x="2174" y="7227"/>
                    <a:pt x="2174" y="7227"/>
                  </a:cubicBezTo>
                  <a:lnTo>
                    <a:pt x="2439" y="1130"/>
                  </a:lnTo>
                  <a:lnTo>
                    <a:pt x="2697" y="7227"/>
                  </a:lnTo>
                  <a:cubicBezTo>
                    <a:pt x="2697" y="7227"/>
                    <a:pt x="2962" y="13240"/>
                    <a:pt x="2962" y="13324"/>
                  </a:cubicBezTo>
                  <a:cubicBezTo>
                    <a:pt x="3260" y="13548"/>
                    <a:pt x="3606" y="13612"/>
                    <a:pt x="3904" y="13612"/>
                  </a:cubicBezTo>
                  <a:cubicBezTo>
                    <a:pt x="4301" y="13612"/>
                    <a:pt x="4613" y="13498"/>
                    <a:pt x="4613" y="13498"/>
                  </a:cubicBezTo>
                  <a:lnTo>
                    <a:pt x="4704" y="7227"/>
                  </a:lnTo>
                  <a:lnTo>
                    <a:pt x="4878" y="1046"/>
                  </a:lnTo>
                  <a:cubicBezTo>
                    <a:pt x="4878" y="175"/>
                    <a:pt x="4355" y="1"/>
                    <a:pt x="3658" y="1"/>
                  </a:cubicBezTo>
                  <a:cubicBezTo>
                    <a:pt x="3045" y="1"/>
                    <a:pt x="2523" y="175"/>
                    <a:pt x="2439" y="872"/>
                  </a:cubicBezTo>
                  <a:cubicBezTo>
                    <a:pt x="2348" y="175"/>
                    <a:pt x="182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69;p38">
              <a:extLst>
                <a:ext uri="{FF2B5EF4-FFF2-40B4-BE49-F238E27FC236}">
                  <a16:creationId xmlns:a16="http://schemas.microsoft.com/office/drawing/2014/main" id="{DCC1DA45-D529-1C60-C31B-4548C95EDF6B}"/>
                </a:ext>
              </a:extLst>
            </p:cNvPr>
            <p:cNvSpPr/>
            <p:nvPr/>
          </p:nvSpPr>
          <p:spPr>
            <a:xfrm>
              <a:off x="-1661902" y="1785209"/>
              <a:ext cx="165124" cy="113353"/>
            </a:xfrm>
            <a:custGeom>
              <a:avLst/>
              <a:gdLst/>
              <a:ahLst/>
              <a:cxnLst/>
              <a:rect l="l" t="t" r="r" b="b"/>
              <a:pathLst>
                <a:path w="3046" h="2091" extrusionOk="0">
                  <a:moveTo>
                    <a:pt x="1129" y="0"/>
                  </a:moveTo>
                  <a:cubicBezTo>
                    <a:pt x="955" y="91"/>
                    <a:pt x="781" y="174"/>
                    <a:pt x="781" y="348"/>
                  </a:cubicBezTo>
                  <a:cubicBezTo>
                    <a:pt x="523" y="787"/>
                    <a:pt x="258" y="1310"/>
                    <a:pt x="258" y="1310"/>
                  </a:cubicBezTo>
                  <a:cubicBezTo>
                    <a:pt x="84" y="1394"/>
                    <a:pt x="1" y="1484"/>
                    <a:pt x="84" y="1742"/>
                  </a:cubicBezTo>
                  <a:cubicBezTo>
                    <a:pt x="175" y="1916"/>
                    <a:pt x="433" y="1916"/>
                    <a:pt x="433" y="1916"/>
                  </a:cubicBezTo>
                  <a:cubicBezTo>
                    <a:pt x="1304" y="2091"/>
                    <a:pt x="2523" y="2091"/>
                    <a:pt x="2523" y="2091"/>
                  </a:cubicBezTo>
                  <a:cubicBezTo>
                    <a:pt x="2523" y="2091"/>
                    <a:pt x="2614" y="2091"/>
                    <a:pt x="2614" y="2007"/>
                  </a:cubicBezTo>
                  <a:cubicBezTo>
                    <a:pt x="2697" y="2007"/>
                    <a:pt x="2614" y="1916"/>
                    <a:pt x="2523" y="1833"/>
                  </a:cubicBezTo>
                  <a:lnTo>
                    <a:pt x="1652" y="1658"/>
                  </a:lnTo>
                  <a:lnTo>
                    <a:pt x="2788" y="1658"/>
                  </a:lnTo>
                  <a:cubicBezTo>
                    <a:pt x="2871" y="1658"/>
                    <a:pt x="2871" y="1568"/>
                    <a:pt x="2962" y="1484"/>
                  </a:cubicBezTo>
                  <a:lnTo>
                    <a:pt x="2871" y="1394"/>
                  </a:lnTo>
                  <a:lnTo>
                    <a:pt x="1652" y="1310"/>
                  </a:lnTo>
                  <a:lnTo>
                    <a:pt x="2962" y="1045"/>
                  </a:lnTo>
                  <a:cubicBezTo>
                    <a:pt x="3046" y="1045"/>
                    <a:pt x="3046" y="962"/>
                    <a:pt x="3046" y="871"/>
                  </a:cubicBezTo>
                  <a:lnTo>
                    <a:pt x="2962" y="787"/>
                  </a:lnTo>
                  <a:lnTo>
                    <a:pt x="1568" y="962"/>
                  </a:lnTo>
                  <a:lnTo>
                    <a:pt x="2614" y="439"/>
                  </a:lnTo>
                  <a:cubicBezTo>
                    <a:pt x="2697" y="439"/>
                    <a:pt x="2788" y="348"/>
                    <a:pt x="2697" y="265"/>
                  </a:cubicBezTo>
                  <a:cubicBezTo>
                    <a:pt x="2697" y="265"/>
                    <a:pt x="2614" y="174"/>
                    <a:pt x="2523" y="174"/>
                  </a:cubicBezTo>
                  <a:lnTo>
                    <a:pt x="1129" y="697"/>
                  </a:lnTo>
                  <a:cubicBezTo>
                    <a:pt x="1220" y="348"/>
                    <a:pt x="1220" y="265"/>
                    <a:pt x="1220" y="91"/>
                  </a:cubicBezTo>
                  <a:lnTo>
                    <a:pt x="112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70;p38">
              <a:extLst>
                <a:ext uri="{FF2B5EF4-FFF2-40B4-BE49-F238E27FC236}">
                  <a16:creationId xmlns:a16="http://schemas.microsoft.com/office/drawing/2014/main" id="{280586E5-F34A-01AB-629F-60EC22F80BCE}"/>
                </a:ext>
              </a:extLst>
            </p:cNvPr>
            <p:cNvSpPr/>
            <p:nvPr/>
          </p:nvSpPr>
          <p:spPr>
            <a:xfrm>
              <a:off x="-2091787" y="1775018"/>
              <a:ext cx="467724" cy="216406"/>
            </a:xfrm>
            <a:custGeom>
              <a:avLst/>
              <a:gdLst/>
              <a:ahLst/>
              <a:cxnLst/>
              <a:rect l="l" t="t" r="r" b="b"/>
              <a:pathLst>
                <a:path w="8628" h="3992" extrusionOk="0">
                  <a:moveTo>
                    <a:pt x="980" y="0"/>
                  </a:moveTo>
                  <a:cubicBezTo>
                    <a:pt x="616" y="0"/>
                    <a:pt x="302" y="245"/>
                    <a:pt x="175" y="627"/>
                  </a:cubicBezTo>
                  <a:cubicBezTo>
                    <a:pt x="1" y="1059"/>
                    <a:pt x="91" y="1498"/>
                    <a:pt x="349" y="1756"/>
                  </a:cubicBezTo>
                  <a:lnTo>
                    <a:pt x="3401" y="3846"/>
                  </a:lnTo>
                  <a:cubicBezTo>
                    <a:pt x="3554" y="3949"/>
                    <a:pt x="3737" y="3991"/>
                    <a:pt x="3934" y="3991"/>
                  </a:cubicBezTo>
                  <a:cubicBezTo>
                    <a:pt x="4071" y="3991"/>
                    <a:pt x="4213" y="3971"/>
                    <a:pt x="4356" y="3937"/>
                  </a:cubicBezTo>
                  <a:lnTo>
                    <a:pt x="8627" y="2104"/>
                  </a:lnTo>
                  <a:cubicBezTo>
                    <a:pt x="8453" y="1930"/>
                    <a:pt x="8363" y="1582"/>
                    <a:pt x="8279" y="1233"/>
                  </a:cubicBezTo>
                  <a:cubicBezTo>
                    <a:pt x="8279" y="1233"/>
                    <a:pt x="5575" y="1582"/>
                    <a:pt x="4182" y="1930"/>
                  </a:cubicBezTo>
                  <a:cubicBezTo>
                    <a:pt x="3401" y="1408"/>
                    <a:pt x="1569" y="104"/>
                    <a:pt x="1394" y="104"/>
                  </a:cubicBezTo>
                  <a:cubicBezTo>
                    <a:pt x="1254" y="33"/>
                    <a:pt x="1114" y="0"/>
                    <a:pt x="9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71;p38">
              <a:extLst>
                <a:ext uri="{FF2B5EF4-FFF2-40B4-BE49-F238E27FC236}">
                  <a16:creationId xmlns:a16="http://schemas.microsoft.com/office/drawing/2014/main" id="{CADD66BD-757E-2945-43B6-E3138C8A2B42}"/>
                </a:ext>
              </a:extLst>
            </p:cNvPr>
            <p:cNvSpPr/>
            <p:nvPr/>
          </p:nvSpPr>
          <p:spPr>
            <a:xfrm>
              <a:off x="-2242870" y="2040159"/>
              <a:ext cx="269369" cy="198354"/>
            </a:xfrm>
            <a:custGeom>
              <a:avLst/>
              <a:gdLst/>
              <a:ahLst/>
              <a:cxnLst/>
              <a:rect l="l" t="t" r="r" b="b"/>
              <a:pathLst>
                <a:path w="4969" h="3659" extrusionOk="0">
                  <a:moveTo>
                    <a:pt x="2530" y="91"/>
                  </a:moveTo>
                  <a:cubicBezTo>
                    <a:pt x="3136" y="91"/>
                    <a:pt x="3749" y="265"/>
                    <a:pt x="4181" y="440"/>
                  </a:cubicBezTo>
                  <a:cubicBezTo>
                    <a:pt x="4356" y="523"/>
                    <a:pt x="4530" y="697"/>
                    <a:pt x="4704" y="788"/>
                  </a:cubicBezTo>
                  <a:cubicBezTo>
                    <a:pt x="4795" y="962"/>
                    <a:pt x="4878" y="1136"/>
                    <a:pt x="4878" y="1311"/>
                  </a:cubicBezTo>
                  <a:cubicBezTo>
                    <a:pt x="4878" y="1833"/>
                    <a:pt x="4795" y="2182"/>
                    <a:pt x="4704" y="2530"/>
                  </a:cubicBezTo>
                  <a:cubicBezTo>
                    <a:pt x="4704" y="2704"/>
                    <a:pt x="4620" y="2878"/>
                    <a:pt x="4446" y="3053"/>
                  </a:cubicBezTo>
                  <a:cubicBezTo>
                    <a:pt x="4272" y="3227"/>
                    <a:pt x="4007" y="3401"/>
                    <a:pt x="3749" y="3401"/>
                  </a:cubicBezTo>
                  <a:cubicBezTo>
                    <a:pt x="3401" y="3485"/>
                    <a:pt x="2962" y="3485"/>
                    <a:pt x="2530" y="3485"/>
                  </a:cubicBezTo>
                  <a:cubicBezTo>
                    <a:pt x="1659" y="3485"/>
                    <a:pt x="1046" y="3401"/>
                    <a:pt x="697" y="3053"/>
                  </a:cubicBezTo>
                  <a:cubicBezTo>
                    <a:pt x="523" y="2878"/>
                    <a:pt x="349" y="2704"/>
                    <a:pt x="265" y="2439"/>
                  </a:cubicBezTo>
                  <a:cubicBezTo>
                    <a:pt x="175" y="2091"/>
                    <a:pt x="91" y="1743"/>
                    <a:pt x="91" y="1311"/>
                  </a:cubicBezTo>
                  <a:cubicBezTo>
                    <a:pt x="175" y="1136"/>
                    <a:pt x="175" y="962"/>
                    <a:pt x="349" y="788"/>
                  </a:cubicBezTo>
                  <a:cubicBezTo>
                    <a:pt x="523" y="614"/>
                    <a:pt x="872" y="440"/>
                    <a:pt x="1220" y="265"/>
                  </a:cubicBezTo>
                  <a:cubicBezTo>
                    <a:pt x="1568" y="175"/>
                    <a:pt x="2091" y="91"/>
                    <a:pt x="2530" y="91"/>
                  </a:cubicBezTo>
                  <a:close/>
                  <a:moveTo>
                    <a:pt x="2530" y="1"/>
                  </a:moveTo>
                  <a:cubicBezTo>
                    <a:pt x="1917" y="1"/>
                    <a:pt x="1311" y="91"/>
                    <a:pt x="788" y="349"/>
                  </a:cubicBezTo>
                  <a:cubicBezTo>
                    <a:pt x="614" y="440"/>
                    <a:pt x="349" y="614"/>
                    <a:pt x="265" y="788"/>
                  </a:cubicBezTo>
                  <a:cubicBezTo>
                    <a:pt x="91" y="962"/>
                    <a:pt x="1" y="1136"/>
                    <a:pt x="1" y="1311"/>
                  </a:cubicBezTo>
                  <a:cubicBezTo>
                    <a:pt x="1" y="1743"/>
                    <a:pt x="91" y="2182"/>
                    <a:pt x="175" y="2439"/>
                  </a:cubicBezTo>
                  <a:cubicBezTo>
                    <a:pt x="265" y="2878"/>
                    <a:pt x="523" y="3227"/>
                    <a:pt x="962" y="3401"/>
                  </a:cubicBezTo>
                  <a:cubicBezTo>
                    <a:pt x="1311" y="3575"/>
                    <a:pt x="1833" y="3659"/>
                    <a:pt x="2530" y="3659"/>
                  </a:cubicBezTo>
                  <a:cubicBezTo>
                    <a:pt x="2962" y="3659"/>
                    <a:pt x="3310" y="3659"/>
                    <a:pt x="3659" y="3575"/>
                  </a:cubicBezTo>
                  <a:cubicBezTo>
                    <a:pt x="3833" y="3485"/>
                    <a:pt x="4098" y="3485"/>
                    <a:pt x="4272" y="3401"/>
                  </a:cubicBezTo>
                  <a:cubicBezTo>
                    <a:pt x="4530" y="3227"/>
                    <a:pt x="4704" y="2962"/>
                    <a:pt x="4795" y="2704"/>
                  </a:cubicBezTo>
                  <a:cubicBezTo>
                    <a:pt x="4969" y="2356"/>
                    <a:pt x="4969" y="1917"/>
                    <a:pt x="4969" y="1311"/>
                  </a:cubicBezTo>
                  <a:cubicBezTo>
                    <a:pt x="4969" y="1136"/>
                    <a:pt x="4878" y="962"/>
                    <a:pt x="4795" y="788"/>
                  </a:cubicBezTo>
                  <a:cubicBezTo>
                    <a:pt x="4530" y="523"/>
                    <a:pt x="4181" y="349"/>
                    <a:pt x="3833" y="175"/>
                  </a:cubicBezTo>
                  <a:cubicBezTo>
                    <a:pt x="3401" y="91"/>
                    <a:pt x="2962" y="1"/>
                    <a:pt x="2530" y="1"/>
                  </a:cubicBez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72;p38">
              <a:extLst>
                <a:ext uri="{FF2B5EF4-FFF2-40B4-BE49-F238E27FC236}">
                  <a16:creationId xmlns:a16="http://schemas.microsoft.com/office/drawing/2014/main" id="{E279F3E1-7514-BFB7-74F9-9BF820657DF6}"/>
                </a:ext>
              </a:extLst>
            </p:cNvPr>
            <p:cNvSpPr/>
            <p:nvPr/>
          </p:nvSpPr>
          <p:spPr>
            <a:xfrm>
              <a:off x="-2237937" y="1747425"/>
              <a:ext cx="264436" cy="399907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091" y="0"/>
                    <a:pt x="1568" y="265"/>
                    <a:pt x="1045" y="439"/>
                  </a:cubicBezTo>
                  <a:cubicBezTo>
                    <a:pt x="781" y="523"/>
                    <a:pt x="523" y="962"/>
                    <a:pt x="432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529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39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73;p38">
              <a:extLst>
                <a:ext uri="{FF2B5EF4-FFF2-40B4-BE49-F238E27FC236}">
                  <a16:creationId xmlns:a16="http://schemas.microsoft.com/office/drawing/2014/main" id="{D2DA025E-02A8-E2FB-D770-C4DB92B891A5}"/>
                </a:ext>
              </a:extLst>
            </p:cNvPr>
            <p:cNvSpPr/>
            <p:nvPr/>
          </p:nvSpPr>
          <p:spPr>
            <a:xfrm>
              <a:off x="-2351290" y="1753388"/>
              <a:ext cx="491143" cy="655128"/>
            </a:xfrm>
            <a:custGeom>
              <a:avLst/>
              <a:gdLst/>
              <a:ahLst/>
              <a:cxnLst/>
              <a:rect l="l" t="t" r="r" b="b"/>
              <a:pathLst>
                <a:path w="9060" h="12085" extrusionOk="0">
                  <a:moveTo>
                    <a:pt x="4529" y="0"/>
                  </a:moveTo>
                  <a:cubicBezTo>
                    <a:pt x="3723" y="0"/>
                    <a:pt x="2917" y="110"/>
                    <a:pt x="2697" y="329"/>
                  </a:cubicBezTo>
                  <a:cubicBezTo>
                    <a:pt x="2349" y="678"/>
                    <a:pt x="523" y="6252"/>
                    <a:pt x="258" y="8775"/>
                  </a:cubicBezTo>
                  <a:cubicBezTo>
                    <a:pt x="1" y="11304"/>
                    <a:pt x="1478" y="12084"/>
                    <a:pt x="4530" y="12084"/>
                  </a:cubicBezTo>
                  <a:cubicBezTo>
                    <a:pt x="7575" y="12084"/>
                    <a:pt x="9059" y="11304"/>
                    <a:pt x="8794" y="8775"/>
                  </a:cubicBezTo>
                  <a:cubicBezTo>
                    <a:pt x="8537" y="6252"/>
                    <a:pt x="6704" y="678"/>
                    <a:pt x="6356" y="329"/>
                  </a:cubicBezTo>
                  <a:cubicBezTo>
                    <a:pt x="6140" y="110"/>
                    <a:pt x="5335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74;p38">
              <a:extLst>
                <a:ext uri="{FF2B5EF4-FFF2-40B4-BE49-F238E27FC236}">
                  <a16:creationId xmlns:a16="http://schemas.microsoft.com/office/drawing/2014/main" id="{9E60B4B5-D97D-31A3-7AA4-1A0EB290C5FB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75;p38">
              <a:extLst>
                <a:ext uri="{FF2B5EF4-FFF2-40B4-BE49-F238E27FC236}">
                  <a16:creationId xmlns:a16="http://schemas.microsoft.com/office/drawing/2014/main" id="{77D563CD-BBAF-81F4-31DB-97407CDEE571}"/>
                </a:ext>
              </a:extLst>
            </p:cNvPr>
            <p:cNvSpPr/>
            <p:nvPr/>
          </p:nvSpPr>
          <p:spPr>
            <a:xfrm>
              <a:off x="-2077421" y="1950658"/>
              <a:ext cx="85055" cy="108420"/>
            </a:xfrm>
            <a:custGeom>
              <a:avLst/>
              <a:gdLst/>
              <a:ahLst/>
              <a:cxnLst/>
              <a:rect l="l" t="t" r="r" b="b"/>
              <a:pathLst>
                <a:path w="156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84" y="2000"/>
                  </a:lnTo>
                  <a:lnTo>
                    <a:pt x="1568" y="1568"/>
                  </a:lnTo>
                  <a:lnTo>
                    <a:pt x="1568" y="1477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76;p38">
              <a:extLst>
                <a:ext uri="{FF2B5EF4-FFF2-40B4-BE49-F238E27FC236}">
                  <a16:creationId xmlns:a16="http://schemas.microsoft.com/office/drawing/2014/main" id="{9F177C78-FD61-E6FE-9A8A-0E1BC7FE76D9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77;p38">
              <a:extLst>
                <a:ext uri="{FF2B5EF4-FFF2-40B4-BE49-F238E27FC236}">
                  <a16:creationId xmlns:a16="http://schemas.microsoft.com/office/drawing/2014/main" id="{A87941F9-09E5-DFCD-8278-8C010E916FEF}"/>
                </a:ext>
              </a:extLst>
            </p:cNvPr>
            <p:cNvSpPr/>
            <p:nvPr/>
          </p:nvSpPr>
          <p:spPr>
            <a:xfrm>
              <a:off x="-2256856" y="2054525"/>
              <a:ext cx="297342" cy="146204"/>
            </a:xfrm>
            <a:custGeom>
              <a:avLst/>
              <a:gdLst/>
              <a:ahLst/>
              <a:cxnLst/>
              <a:rect l="l" t="t" r="r" b="b"/>
              <a:pathLst>
                <a:path w="548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3311" y="2697"/>
                  </a:lnTo>
                  <a:cubicBezTo>
                    <a:pt x="3394" y="2697"/>
                    <a:pt x="3394" y="2613"/>
                    <a:pt x="3394" y="2613"/>
                  </a:cubicBezTo>
                  <a:lnTo>
                    <a:pt x="3394" y="2265"/>
                  </a:lnTo>
                  <a:lnTo>
                    <a:pt x="3485" y="2265"/>
                  </a:lnTo>
                  <a:lnTo>
                    <a:pt x="4356" y="1826"/>
                  </a:lnTo>
                  <a:lnTo>
                    <a:pt x="4530" y="2091"/>
                  </a:lnTo>
                  <a:lnTo>
                    <a:pt x="4614" y="2091"/>
                  </a:lnTo>
                  <a:cubicBezTo>
                    <a:pt x="5401" y="1394"/>
                    <a:pt x="5485" y="349"/>
                    <a:pt x="5485" y="84"/>
                  </a:cubicBezTo>
                  <a:lnTo>
                    <a:pt x="5485" y="0"/>
                  </a:lnTo>
                  <a:cubicBezTo>
                    <a:pt x="4363" y="530"/>
                    <a:pt x="3399" y="700"/>
                    <a:pt x="2597" y="700"/>
                  </a:cubicBezTo>
                  <a:cubicBezTo>
                    <a:pt x="2218" y="700"/>
                    <a:pt x="1875" y="662"/>
                    <a:pt x="1569" y="607"/>
                  </a:cubicBezTo>
                  <a:lnTo>
                    <a:pt x="1569" y="871"/>
                  </a:lnTo>
                  <a:lnTo>
                    <a:pt x="698" y="607"/>
                  </a:lnTo>
                  <a:lnTo>
                    <a:pt x="698" y="349"/>
                  </a:lnTo>
                  <a:cubicBezTo>
                    <a:pt x="433" y="258"/>
                    <a:pt x="259" y="84"/>
                    <a:pt x="84" y="0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78;p38">
              <a:extLst>
                <a:ext uri="{FF2B5EF4-FFF2-40B4-BE49-F238E27FC236}">
                  <a16:creationId xmlns:a16="http://schemas.microsoft.com/office/drawing/2014/main" id="{4333B08E-2E4E-346C-8461-21821671BB83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2007"/>
                  </a:lnTo>
                  <a:lnTo>
                    <a:pt x="258" y="1659"/>
                  </a:lnTo>
                  <a:cubicBezTo>
                    <a:pt x="175" y="1568"/>
                    <a:pt x="175" y="1568"/>
                    <a:pt x="258" y="1485"/>
                  </a:cubicBez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79;p38">
              <a:extLst>
                <a:ext uri="{FF2B5EF4-FFF2-40B4-BE49-F238E27FC236}">
                  <a16:creationId xmlns:a16="http://schemas.microsoft.com/office/drawing/2014/main" id="{E54FD7CC-6826-43B5-B43F-488D73148FF2}"/>
                </a:ext>
              </a:extLst>
            </p:cNvPr>
            <p:cNvSpPr/>
            <p:nvPr/>
          </p:nvSpPr>
          <p:spPr>
            <a:xfrm>
              <a:off x="-2077421" y="1950658"/>
              <a:ext cx="14040" cy="108420"/>
            </a:xfrm>
            <a:custGeom>
              <a:avLst/>
              <a:gdLst/>
              <a:ahLst/>
              <a:cxnLst/>
              <a:rect l="l" t="t" r="r" b="b"/>
              <a:pathLst>
                <a:path w="25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258" y="2000"/>
                  </a:lnTo>
                  <a:lnTo>
                    <a:pt x="175" y="1916"/>
                  </a:lnTo>
                  <a:lnTo>
                    <a:pt x="175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80;p38">
              <a:extLst>
                <a:ext uri="{FF2B5EF4-FFF2-40B4-BE49-F238E27FC236}">
                  <a16:creationId xmlns:a16="http://schemas.microsoft.com/office/drawing/2014/main" id="{5EE83154-8CFA-3721-29CC-41A172D061D9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175" y="349"/>
                  </a:lnTo>
                  <a:lnTo>
                    <a:pt x="349" y="92"/>
                  </a:lnTo>
                  <a:lnTo>
                    <a:pt x="349" y="1"/>
                  </a:lnTo>
                  <a:close/>
                  <a:moveTo>
                    <a:pt x="614" y="266"/>
                  </a:moveTo>
                  <a:lnTo>
                    <a:pt x="175" y="349"/>
                  </a:lnTo>
                  <a:lnTo>
                    <a:pt x="614" y="349"/>
                  </a:lnTo>
                  <a:lnTo>
                    <a:pt x="614" y="266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81;p38">
              <a:extLst>
                <a:ext uri="{FF2B5EF4-FFF2-40B4-BE49-F238E27FC236}">
                  <a16:creationId xmlns:a16="http://schemas.microsoft.com/office/drawing/2014/main" id="{0A3E2333-0923-7BA1-EBBA-7ACFCFAA17E0}"/>
                </a:ext>
              </a:extLst>
            </p:cNvPr>
            <p:cNvSpPr/>
            <p:nvPr/>
          </p:nvSpPr>
          <p:spPr>
            <a:xfrm>
              <a:off x="-2171855" y="2087376"/>
              <a:ext cx="9487" cy="9487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1" y="1"/>
                  </a:moveTo>
                  <a:lnTo>
                    <a:pt x="1" y="175"/>
                  </a:lnTo>
                  <a:lnTo>
                    <a:pt x="175" y="17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82;p38">
              <a:extLst>
                <a:ext uri="{FF2B5EF4-FFF2-40B4-BE49-F238E27FC236}">
                  <a16:creationId xmlns:a16="http://schemas.microsoft.com/office/drawing/2014/main" id="{31C949FE-C058-09D9-7E3D-886839FB212E}"/>
                </a:ext>
              </a:extLst>
            </p:cNvPr>
            <p:cNvSpPr/>
            <p:nvPr/>
          </p:nvSpPr>
          <p:spPr>
            <a:xfrm>
              <a:off x="-2044570" y="2054525"/>
              <a:ext cx="85055" cy="28352"/>
            </a:xfrm>
            <a:custGeom>
              <a:avLst/>
              <a:gdLst/>
              <a:ahLst/>
              <a:cxnLst/>
              <a:rect l="l" t="t" r="r" b="b"/>
              <a:pathLst>
                <a:path w="1569" h="523" extrusionOk="0">
                  <a:moveTo>
                    <a:pt x="1569" y="0"/>
                  </a:moveTo>
                  <a:cubicBezTo>
                    <a:pt x="962" y="258"/>
                    <a:pt x="523" y="432"/>
                    <a:pt x="1" y="523"/>
                  </a:cubicBezTo>
                  <a:cubicBezTo>
                    <a:pt x="523" y="432"/>
                    <a:pt x="1046" y="258"/>
                    <a:pt x="1569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83;p38">
              <a:extLst>
                <a:ext uri="{FF2B5EF4-FFF2-40B4-BE49-F238E27FC236}">
                  <a16:creationId xmlns:a16="http://schemas.microsoft.com/office/drawing/2014/main" id="{B1EAC82C-B2FF-8FE7-D877-7BE8561399B2}"/>
                </a:ext>
              </a:extLst>
            </p:cNvPr>
            <p:cNvSpPr/>
            <p:nvPr/>
          </p:nvSpPr>
          <p:spPr>
            <a:xfrm>
              <a:off x="-2256856" y="2054525"/>
              <a:ext cx="184043" cy="146204"/>
            </a:xfrm>
            <a:custGeom>
              <a:avLst/>
              <a:gdLst/>
              <a:ahLst/>
              <a:cxnLst/>
              <a:rect l="l" t="t" r="r" b="b"/>
              <a:pathLst>
                <a:path w="339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2872" y="2697"/>
                  </a:lnTo>
                  <a:cubicBezTo>
                    <a:pt x="433" y="2697"/>
                    <a:pt x="259" y="697"/>
                    <a:pt x="259" y="84"/>
                  </a:cubicBezTo>
                  <a:cubicBezTo>
                    <a:pt x="175" y="84"/>
                    <a:pt x="175" y="84"/>
                    <a:pt x="84" y="0"/>
                  </a:cubicBezTo>
                  <a:close/>
                  <a:moveTo>
                    <a:pt x="3394" y="2613"/>
                  </a:moveTo>
                  <a:lnTo>
                    <a:pt x="3394" y="2613"/>
                  </a:lnTo>
                  <a:cubicBezTo>
                    <a:pt x="3220" y="2697"/>
                    <a:pt x="3046" y="2697"/>
                    <a:pt x="2872" y="2697"/>
                  </a:cubicBezTo>
                  <a:lnTo>
                    <a:pt x="3311" y="2697"/>
                  </a:lnTo>
                  <a:cubicBezTo>
                    <a:pt x="3394" y="2697"/>
                    <a:pt x="3394" y="2697"/>
                    <a:pt x="3394" y="2613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84;p38">
              <a:extLst>
                <a:ext uri="{FF2B5EF4-FFF2-40B4-BE49-F238E27FC236}">
                  <a16:creationId xmlns:a16="http://schemas.microsoft.com/office/drawing/2014/main" id="{88590495-D6B7-813A-FE06-7F2E479E1744}"/>
                </a:ext>
              </a:extLst>
            </p:cNvPr>
            <p:cNvSpPr/>
            <p:nvPr/>
          </p:nvSpPr>
          <p:spPr>
            <a:xfrm>
              <a:off x="-2020772" y="2148959"/>
              <a:ext cx="18974" cy="18919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84" y="0"/>
                  </a:moveTo>
                  <a:lnTo>
                    <a:pt x="1" y="84"/>
                  </a:lnTo>
                  <a:lnTo>
                    <a:pt x="175" y="349"/>
                  </a:lnTo>
                  <a:lnTo>
                    <a:pt x="259" y="349"/>
                  </a:lnTo>
                  <a:lnTo>
                    <a:pt x="349" y="25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85;p38">
              <a:extLst>
                <a:ext uri="{FF2B5EF4-FFF2-40B4-BE49-F238E27FC236}">
                  <a16:creationId xmlns:a16="http://schemas.microsoft.com/office/drawing/2014/main" id="{DB027F25-F0A3-CDF5-0A37-C480BE30C843}"/>
                </a:ext>
              </a:extLst>
            </p:cNvPr>
            <p:cNvSpPr/>
            <p:nvPr/>
          </p:nvSpPr>
          <p:spPr>
            <a:xfrm>
              <a:off x="-2228505" y="1945725"/>
              <a:ext cx="80122" cy="118286"/>
            </a:xfrm>
            <a:custGeom>
              <a:avLst/>
              <a:gdLst/>
              <a:ahLst/>
              <a:cxnLst/>
              <a:rect l="l" t="t" r="r" b="b"/>
              <a:pathLst>
                <a:path w="1478" h="2182" extrusionOk="0">
                  <a:moveTo>
                    <a:pt x="1303" y="1"/>
                  </a:moveTo>
                  <a:lnTo>
                    <a:pt x="0" y="1568"/>
                  </a:lnTo>
                  <a:lnTo>
                    <a:pt x="84" y="1568"/>
                  </a:lnTo>
                  <a:lnTo>
                    <a:pt x="1394" y="91"/>
                  </a:lnTo>
                  <a:lnTo>
                    <a:pt x="1478" y="91"/>
                  </a:lnTo>
                  <a:lnTo>
                    <a:pt x="1478" y="1"/>
                  </a:lnTo>
                  <a:close/>
                  <a:moveTo>
                    <a:pt x="0" y="1568"/>
                  </a:moveTo>
                  <a:cubicBezTo>
                    <a:pt x="0" y="1659"/>
                    <a:pt x="0" y="1659"/>
                    <a:pt x="84" y="1659"/>
                  </a:cubicBezTo>
                  <a:cubicBezTo>
                    <a:pt x="84" y="1659"/>
                    <a:pt x="0" y="1659"/>
                    <a:pt x="0" y="1568"/>
                  </a:cubicBezTo>
                  <a:close/>
                  <a:moveTo>
                    <a:pt x="84" y="1659"/>
                  </a:moveTo>
                  <a:lnTo>
                    <a:pt x="1394" y="2182"/>
                  </a:lnTo>
                  <a:cubicBezTo>
                    <a:pt x="1478" y="2182"/>
                    <a:pt x="1478" y="2091"/>
                    <a:pt x="1478" y="2091"/>
                  </a:cubicBezTo>
                  <a:lnTo>
                    <a:pt x="1394" y="2091"/>
                  </a:lnTo>
                  <a:lnTo>
                    <a:pt x="84" y="1659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86;p38">
              <a:extLst>
                <a:ext uri="{FF2B5EF4-FFF2-40B4-BE49-F238E27FC236}">
                  <a16:creationId xmlns:a16="http://schemas.microsoft.com/office/drawing/2014/main" id="{B96A85E2-B21F-CB34-502C-03AA192B544E}"/>
                </a:ext>
              </a:extLst>
            </p:cNvPr>
            <p:cNvSpPr/>
            <p:nvPr/>
          </p:nvSpPr>
          <p:spPr>
            <a:xfrm>
              <a:off x="-2077421" y="1950658"/>
              <a:ext cx="85055" cy="113353"/>
            </a:xfrm>
            <a:custGeom>
              <a:avLst/>
              <a:gdLst/>
              <a:ahLst/>
              <a:cxnLst/>
              <a:rect l="l" t="t" r="r" b="b"/>
              <a:pathLst>
                <a:path w="1569" h="2091" extrusionOk="0">
                  <a:moveTo>
                    <a:pt x="1" y="0"/>
                  </a:moveTo>
                  <a:lnTo>
                    <a:pt x="1" y="84"/>
                  </a:lnTo>
                  <a:lnTo>
                    <a:pt x="1" y="2000"/>
                  </a:lnTo>
                  <a:cubicBezTo>
                    <a:pt x="1" y="2000"/>
                    <a:pt x="1" y="2091"/>
                    <a:pt x="84" y="2091"/>
                  </a:cubicBezTo>
                  <a:lnTo>
                    <a:pt x="1568" y="1568"/>
                  </a:lnTo>
                  <a:lnTo>
                    <a:pt x="84" y="2000"/>
                  </a:lnTo>
                  <a:lnTo>
                    <a:pt x="84" y="84"/>
                  </a:lnTo>
                  <a:lnTo>
                    <a:pt x="1568" y="147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87;p38">
              <a:extLst>
                <a:ext uri="{FF2B5EF4-FFF2-40B4-BE49-F238E27FC236}">
                  <a16:creationId xmlns:a16="http://schemas.microsoft.com/office/drawing/2014/main" id="{A3924490-FAD0-1DA3-BB45-2BB9B319B11E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92" y="349"/>
                  </a:lnTo>
                  <a:lnTo>
                    <a:pt x="266" y="1"/>
                  </a:lnTo>
                  <a:close/>
                  <a:moveTo>
                    <a:pt x="349" y="1"/>
                  </a:moveTo>
                  <a:lnTo>
                    <a:pt x="524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88;p38">
              <a:extLst>
                <a:ext uri="{FF2B5EF4-FFF2-40B4-BE49-F238E27FC236}">
                  <a16:creationId xmlns:a16="http://schemas.microsoft.com/office/drawing/2014/main" id="{3273B1A2-925A-3ABC-550B-457886749C73}"/>
                </a:ext>
              </a:extLst>
            </p:cNvPr>
            <p:cNvSpPr/>
            <p:nvPr/>
          </p:nvSpPr>
          <p:spPr>
            <a:xfrm>
              <a:off x="-2256856" y="2054525"/>
              <a:ext cx="302275" cy="151137"/>
            </a:xfrm>
            <a:custGeom>
              <a:avLst/>
              <a:gdLst/>
              <a:ahLst/>
              <a:cxnLst/>
              <a:rect l="l" t="t" r="r" b="b"/>
              <a:pathLst>
                <a:path w="5576" h="2788" extrusionOk="0">
                  <a:moveTo>
                    <a:pt x="698" y="607"/>
                  </a:moveTo>
                  <a:lnTo>
                    <a:pt x="1569" y="871"/>
                  </a:lnTo>
                  <a:lnTo>
                    <a:pt x="1646" y="625"/>
                  </a:lnTo>
                  <a:lnTo>
                    <a:pt x="1646" y="625"/>
                  </a:lnTo>
                  <a:cubicBezTo>
                    <a:pt x="1969" y="697"/>
                    <a:pt x="2291" y="697"/>
                    <a:pt x="2614" y="697"/>
                  </a:cubicBezTo>
                  <a:cubicBezTo>
                    <a:pt x="2293" y="697"/>
                    <a:pt x="1972" y="620"/>
                    <a:pt x="1652" y="608"/>
                  </a:cubicBezTo>
                  <a:lnTo>
                    <a:pt x="1652" y="608"/>
                  </a:lnTo>
                  <a:lnTo>
                    <a:pt x="1652" y="607"/>
                  </a:lnTo>
                  <a:lnTo>
                    <a:pt x="1569" y="607"/>
                  </a:lnTo>
                  <a:lnTo>
                    <a:pt x="1569" y="781"/>
                  </a:lnTo>
                  <a:lnTo>
                    <a:pt x="698" y="607"/>
                  </a:lnTo>
                  <a:close/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175"/>
                  </a:lnTo>
                  <a:cubicBezTo>
                    <a:pt x="1" y="432"/>
                    <a:pt x="84" y="1046"/>
                    <a:pt x="433" y="1652"/>
                  </a:cubicBezTo>
                  <a:cubicBezTo>
                    <a:pt x="84" y="1046"/>
                    <a:pt x="84" y="432"/>
                    <a:pt x="84" y="175"/>
                  </a:cubicBezTo>
                  <a:lnTo>
                    <a:pt x="84" y="84"/>
                  </a:lnTo>
                  <a:cubicBezTo>
                    <a:pt x="175" y="84"/>
                    <a:pt x="433" y="258"/>
                    <a:pt x="698" y="349"/>
                  </a:cubicBezTo>
                  <a:lnTo>
                    <a:pt x="698" y="607"/>
                  </a:lnTo>
                  <a:lnTo>
                    <a:pt x="781" y="349"/>
                  </a:lnTo>
                  <a:cubicBezTo>
                    <a:pt x="433" y="175"/>
                    <a:pt x="259" y="84"/>
                    <a:pt x="175" y="0"/>
                  </a:cubicBezTo>
                  <a:close/>
                  <a:moveTo>
                    <a:pt x="4356" y="1742"/>
                  </a:moveTo>
                  <a:lnTo>
                    <a:pt x="4356" y="1826"/>
                  </a:lnTo>
                  <a:lnTo>
                    <a:pt x="4530" y="2091"/>
                  </a:lnTo>
                  <a:lnTo>
                    <a:pt x="4439" y="1826"/>
                  </a:lnTo>
                  <a:lnTo>
                    <a:pt x="4356" y="1742"/>
                  </a:lnTo>
                  <a:close/>
                  <a:moveTo>
                    <a:pt x="5401" y="0"/>
                  </a:moveTo>
                  <a:cubicBezTo>
                    <a:pt x="4356" y="523"/>
                    <a:pt x="3394" y="697"/>
                    <a:pt x="2614" y="697"/>
                  </a:cubicBezTo>
                  <a:cubicBezTo>
                    <a:pt x="3394" y="697"/>
                    <a:pt x="4356" y="523"/>
                    <a:pt x="5485" y="84"/>
                  </a:cubicBezTo>
                  <a:lnTo>
                    <a:pt x="5485" y="84"/>
                  </a:lnTo>
                  <a:cubicBezTo>
                    <a:pt x="5485" y="349"/>
                    <a:pt x="5401" y="1394"/>
                    <a:pt x="4614" y="2091"/>
                  </a:cubicBezTo>
                  <a:cubicBezTo>
                    <a:pt x="5401" y="1394"/>
                    <a:pt x="5575" y="349"/>
                    <a:pt x="5575" y="84"/>
                  </a:cubicBezTo>
                  <a:cubicBezTo>
                    <a:pt x="5575" y="84"/>
                    <a:pt x="5575" y="0"/>
                    <a:pt x="5485" y="0"/>
                  </a:cubicBezTo>
                  <a:close/>
                  <a:moveTo>
                    <a:pt x="4530" y="2091"/>
                  </a:moveTo>
                  <a:cubicBezTo>
                    <a:pt x="4530" y="2091"/>
                    <a:pt x="4530" y="2174"/>
                    <a:pt x="4614" y="2174"/>
                  </a:cubicBezTo>
                  <a:lnTo>
                    <a:pt x="4614" y="2091"/>
                  </a:lnTo>
                  <a:close/>
                  <a:moveTo>
                    <a:pt x="4356" y="1826"/>
                  </a:moveTo>
                  <a:lnTo>
                    <a:pt x="3394" y="2174"/>
                  </a:lnTo>
                  <a:lnTo>
                    <a:pt x="3394" y="2265"/>
                  </a:lnTo>
                  <a:lnTo>
                    <a:pt x="3394" y="2613"/>
                  </a:lnTo>
                  <a:lnTo>
                    <a:pt x="3485" y="2265"/>
                  </a:lnTo>
                  <a:lnTo>
                    <a:pt x="4356" y="1826"/>
                  </a:lnTo>
                  <a:close/>
                  <a:moveTo>
                    <a:pt x="433" y="1652"/>
                  </a:moveTo>
                  <a:cubicBezTo>
                    <a:pt x="781" y="2265"/>
                    <a:pt x="1478" y="2788"/>
                    <a:pt x="2697" y="2788"/>
                  </a:cubicBezTo>
                  <a:cubicBezTo>
                    <a:pt x="2962" y="2788"/>
                    <a:pt x="3136" y="2697"/>
                    <a:pt x="3394" y="2697"/>
                  </a:cubicBezTo>
                  <a:lnTo>
                    <a:pt x="3394" y="2613"/>
                  </a:lnTo>
                  <a:lnTo>
                    <a:pt x="3311" y="2613"/>
                  </a:lnTo>
                  <a:cubicBezTo>
                    <a:pt x="3136" y="2697"/>
                    <a:pt x="2962" y="2697"/>
                    <a:pt x="2697" y="2697"/>
                  </a:cubicBezTo>
                  <a:cubicBezTo>
                    <a:pt x="1478" y="2697"/>
                    <a:pt x="781" y="2174"/>
                    <a:pt x="433" y="1652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89;p38">
              <a:extLst>
                <a:ext uri="{FF2B5EF4-FFF2-40B4-BE49-F238E27FC236}">
                  <a16:creationId xmlns:a16="http://schemas.microsoft.com/office/drawing/2014/main" id="{071E1023-00FB-F54E-78BD-DCA7C1B9EF99}"/>
                </a:ext>
              </a:extLst>
            </p:cNvPr>
            <p:cNvSpPr/>
            <p:nvPr/>
          </p:nvSpPr>
          <p:spPr>
            <a:xfrm>
              <a:off x="-2155755" y="1634072"/>
              <a:ext cx="97253" cy="145229"/>
            </a:xfrm>
            <a:custGeom>
              <a:avLst/>
              <a:gdLst/>
              <a:ahLst/>
              <a:cxnLst/>
              <a:rect l="l" t="t" r="r" b="b"/>
              <a:pathLst>
                <a:path w="1794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67" y="2678"/>
                    <a:pt x="1068" y="2678"/>
                  </a:cubicBezTo>
                  <a:cubicBezTo>
                    <a:pt x="1450" y="2678"/>
                    <a:pt x="1794" y="2582"/>
                    <a:pt x="1794" y="2356"/>
                  </a:cubicBezTo>
                  <a:cubicBezTo>
                    <a:pt x="1794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90;p38">
              <a:extLst>
                <a:ext uri="{FF2B5EF4-FFF2-40B4-BE49-F238E27FC236}">
                  <a16:creationId xmlns:a16="http://schemas.microsoft.com/office/drawing/2014/main" id="{6C034830-6A31-2097-A8E0-3594C766AC47}"/>
                </a:ext>
              </a:extLst>
            </p:cNvPr>
            <p:cNvSpPr/>
            <p:nvPr/>
          </p:nvSpPr>
          <p:spPr>
            <a:xfrm>
              <a:off x="-2152990" y="1657870"/>
              <a:ext cx="94488" cy="70690"/>
            </a:xfrm>
            <a:custGeom>
              <a:avLst/>
              <a:gdLst/>
              <a:ahLst/>
              <a:cxnLst/>
              <a:rect l="l" t="t" r="r" b="b"/>
              <a:pathLst>
                <a:path w="1743" h="1304" extrusionOk="0">
                  <a:moveTo>
                    <a:pt x="1652" y="1"/>
                  </a:moveTo>
                  <a:lnTo>
                    <a:pt x="175" y="84"/>
                  </a:lnTo>
                  <a:cubicBezTo>
                    <a:pt x="85" y="433"/>
                    <a:pt x="85" y="955"/>
                    <a:pt x="1" y="1304"/>
                  </a:cubicBezTo>
                  <a:lnTo>
                    <a:pt x="1743" y="955"/>
                  </a:lnTo>
                  <a:cubicBezTo>
                    <a:pt x="1652" y="607"/>
                    <a:pt x="1652" y="259"/>
                    <a:pt x="165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91;p38">
              <a:extLst>
                <a:ext uri="{FF2B5EF4-FFF2-40B4-BE49-F238E27FC236}">
                  <a16:creationId xmlns:a16="http://schemas.microsoft.com/office/drawing/2014/main" id="{F03E23FA-B87A-EE7B-5532-EAFC03FE50C8}"/>
                </a:ext>
              </a:extLst>
            </p:cNvPr>
            <p:cNvSpPr/>
            <p:nvPr/>
          </p:nvSpPr>
          <p:spPr>
            <a:xfrm>
              <a:off x="-2157869" y="1756858"/>
              <a:ext cx="103921" cy="23852"/>
            </a:xfrm>
            <a:custGeom>
              <a:avLst/>
              <a:gdLst/>
              <a:ahLst/>
              <a:cxnLst/>
              <a:rect l="l" t="t" r="r" b="b"/>
              <a:pathLst>
                <a:path w="1917" h="440" extrusionOk="0">
                  <a:moveTo>
                    <a:pt x="0" y="0"/>
                  </a:moveTo>
                  <a:cubicBezTo>
                    <a:pt x="0" y="91"/>
                    <a:pt x="91" y="175"/>
                    <a:pt x="91" y="175"/>
                  </a:cubicBezTo>
                  <a:cubicBezTo>
                    <a:pt x="175" y="265"/>
                    <a:pt x="349" y="349"/>
                    <a:pt x="523" y="349"/>
                  </a:cubicBezTo>
                  <a:cubicBezTo>
                    <a:pt x="697" y="439"/>
                    <a:pt x="871" y="439"/>
                    <a:pt x="1046" y="439"/>
                  </a:cubicBezTo>
                  <a:cubicBezTo>
                    <a:pt x="1310" y="439"/>
                    <a:pt x="1485" y="439"/>
                    <a:pt x="1659" y="349"/>
                  </a:cubicBezTo>
                  <a:cubicBezTo>
                    <a:pt x="1742" y="349"/>
                    <a:pt x="1742" y="265"/>
                    <a:pt x="1833" y="265"/>
                  </a:cubicBezTo>
                  <a:cubicBezTo>
                    <a:pt x="1833" y="175"/>
                    <a:pt x="1917" y="91"/>
                    <a:pt x="1917" y="91"/>
                  </a:cubicBezTo>
                  <a:lnTo>
                    <a:pt x="1917" y="0"/>
                  </a:lnTo>
                  <a:cubicBezTo>
                    <a:pt x="1833" y="0"/>
                    <a:pt x="1833" y="0"/>
                    <a:pt x="1833" y="91"/>
                  </a:cubicBezTo>
                  <a:cubicBezTo>
                    <a:pt x="1833" y="91"/>
                    <a:pt x="1833" y="175"/>
                    <a:pt x="1742" y="175"/>
                  </a:cubicBezTo>
                  <a:cubicBezTo>
                    <a:pt x="1659" y="349"/>
                    <a:pt x="1394" y="349"/>
                    <a:pt x="1046" y="349"/>
                  </a:cubicBezTo>
                  <a:cubicBezTo>
                    <a:pt x="788" y="349"/>
                    <a:pt x="614" y="349"/>
                    <a:pt x="349" y="265"/>
                  </a:cubicBezTo>
                  <a:cubicBezTo>
                    <a:pt x="265" y="265"/>
                    <a:pt x="175" y="175"/>
                    <a:pt x="175" y="175"/>
                  </a:cubicBezTo>
                  <a:cubicBezTo>
                    <a:pt x="91" y="91"/>
                    <a:pt x="91" y="91"/>
                    <a:pt x="91" y="0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92;p38">
              <a:extLst>
                <a:ext uri="{FF2B5EF4-FFF2-40B4-BE49-F238E27FC236}">
                  <a16:creationId xmlns:a16="http://schemas.microsoft.com/office/drawing/2014/main" id="{C53B307D-E4C0-3DE1-A384-E4843FAE38A4}"/>
                </a:ext>
              </a:extLst>
            </p:cNvPr>
            <p:cNvSpPr/>
            <p:nvPr/>
          </p:nvSpPr>
          <p:spPr>
            <a:xfrm>
              <a:off x="-2337304" y="355150"/>
              <a:ext cx="637672" cy="141759"/>
            </a:xfrm>
            <a:custGeom>
              <a:avLst/>
              <a:gdLst/>
              <a:ahLst/>
              <a:cxnLst/>
              <a:rect l="l" t="t" r="r" b="b"/>
              <a:pathLst>
                <a:path w="11763" h="2615" extrusionOk="0">
                  <a:moveTo>
                    <a:pt x="4200" y="1"/>
                  </a:moveTo>
                  <a:cubicBezTo>
                    <a:pt x="1860" y="1"/>
                    <a:pt x="158" y="404"/>
                    <a:pt x="91" y="1037"/>
                  </a:cubicBezTo>
                  <a:cubicBezTo>
                    <a:pt x="0" y="1818"/>
                    <a:pt x="2614" y="2166"/>
                    <a:pt x="5840" y="2431"/>
                  </a:cubicBezTo>
                  <a:cubicBezTo>
                    <a:pt x="7164" y="2537"/>
                    <a:pt x="8386" y="2615"/>
                    <a:pt x="9371" y="2615"/>
                  </a:cubicBezTo>
                  <a:cubicBezTo>
                    <a:pt x="10782" y="2615"/>
                    <a:pt x="11709" y="2455"/>
                    <a:pt x="11763" y="1992"/>
                  </a:cubicBezTo>
                  <a:cubicBezTo>
                    <a:pt x="11763" y="1211"/>
                    <a:pt x="9233" y="340"/>
                    <a:pt x="6014" y="76"/>
                  </a:cubicBezTo>
                  <a:cubicBezTo>
                    <a:pt x="5381" y="25"/>
                    <a:pt x="4772" y="1"/>
                    <a:pt x="4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93;p38">
              <a:extLst>
                <a:ext uri="{FF2B5EF4-FFF2-40B4-BE49-F238E27FC236}">
                  <a16:creationId xmlns:a16="http://schemas.microsoft.com/office/drawing/2014/main" id="{060AE922-9873-E04B-1B5C-76A4457B8EB9}"/>
                </a:ext>
              </a:extLst>
            </p:cNvPr>
            <p:cNvSpPr/>
            <p:nvPr/>
          </p:nvSpPr>
          <p:spPr>
            <a:xfrm>
              <a:off x="-2337304" y="397000"/>
              <a:ext cx="637672" cy="99909"/>
            </a:xfrm>
            <a:custGeom>
              <a:avLst/>
              <a:gdLst/>
              <a:ahLst/>
              <a:cxnLst/>
              <a:rect l="l" t="t" r="r" b="b"/>
              <a:pathLst>
                <a:path w="11763" h="1843" extrusionOk="0">
                  <a:moveTo>
                    <a:pt x="175" y="0"/>
                  </a:moveTo>
                  <a:cubicBezTo>
                    <a:pt x="175" y="91"/>
                    <a:pt x="91" y="175"/>
                    <a:pt x="91" y="265"/>
                  </a:cubicBezTo>
                  <a:cubicBezTo>
                    <a:pt x="0" y="1046"/>
                    <a:pt x="2614" y="1394"/>
                    <a:pt x="5840" y="1659"/>
                  </a:cubicBezTo>
                  <a:cubicBezTo>
                    <a:pt x="7164" y="1765"/>
                    <a:pt x="8386" y="1843"/>
                    <a:pt x="9371" y="1843"/>
                  </a:cubicBezTo>
                  <a:cubicBezTo>
                    <a:pt x="10782" y="1843"/>
                    <a:pt x="11709" y="1683"/>
                    <a:pt x="11763" y="1220"/>
                  </a:cubicBezTo>
                  <a:cubicBezTo>
                    <a:pt x="11763" y="1136"/>
                    <a:pt x="11672" y="1046"/>
                    <a:pt x="11672" y="962"/>
                  </a:cubicBezTo>
                  <a:cubicBezTo>
                    <a:pt x="11384" y="1296"/>
                    <a:pt x="10540" y="1421"/>
                    <a:pt x="9345" y="1421"/>
                  </a:cubicBezTo>
                  <a:cubicBezTo>
                    <a:pt x="8373" y="1421"/>
                    <a:pt x="7168" y="1339"/>
                    <a:pt x="5840" y="1220"/>
                  </a:cubicBezTo>
                  <a:cubicBezTo>
                    <a:pt x="2962" y="962"/>
                    <a:pt x="614" y="614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94;p38">
              <a:extLst>
                <a:ext uri="{FF2B5EF4-FFF2-40B4-BE49-F238E27FC236}">
                  <a16:creationId xmlns:a16="http://schemas.microsoft.com/office/drawing/2014/main" id="{6E66FD72-0A19-528D-F373-3FF33444DA4E}"/>
                </a:ext>
              </a:extLst>
            </p:cNvPr>
            <p:cNvSpPr/>
            <p:nvPr/>
          </p:nvSpPr>
          <p:spPr>
            <a:xfrm>
              <a:off x="-2063435" y="239411"/>
              <a:ext cx="132272" cy="157643"/>
            </a:xfrm>
            <a:custGeom>
              <a:avLst/>
              <a:gdLst/>
              <a:ahLst/>
              <a:cxnLst/>
              <a:rect l="l" t="t" r="r" b="b"/>
              <a:pathLst>
                <a:path w="2440" h="2908" extrusionOk="0">
                  <a:moveTo>
                    <a:pt x="1880" y="1"/>
                  </a:moveTo>
                  <a:cubicBezTo>
                    <a:pt x="1836" y="1"/>
                    <a:pt x="1789" y="12"/>
                    <a:pt x="1742" y="37"/>
                  </a:cubicBezTo>
                  <a:lnTo>
                    <a:pt x="1220" y="211"/>
                  </a:lnTo>
                  <a:cubicBezTo>
                    <a:pt x="1136" y="211"/>
                    <a:pt x="1046" y="294"/>
                    <a:pt x="1046" y="385"/>
                  </a:cubicBezTo>
                  <a:cubicBezTo>
                    <a:pt x="871" y="1688"/>
                    <a:pt x="0" y="2559"/>
                    <a:pt x="91" y="2650"/>
                  </a:cubicBezTo>
                  <a:cubicBezTo>
                    <a:pt x="100" y="2659"/>
                    <a:pt x="113" y="2663"/>
                    <a:pt x="129" y="2663"/>
                  </a:cubicBezTo>
                  <a:cubicBezTo>
                    <a:pt x="264" y="2663"/>
                    <a:pt x="614" y="2385"/>
                    <a:pt x="614" y="2385"/>
                  </a:cubicBezTo>
                  <a:cubicBezTo>
                    <a:pt x="614" y="2385"/>
                    <a:pt x="697" y="2385"/>
                    <a:pt x="697" y="2475"/>
                  </a:cubicBezTo>
                  <a:lnTo>
                    <a:pt x="871" y="2733"/>
                  </a:lnTo>
                  <a:cubicBezTo>
                    <a:pt x="917" y="2778"/>
                    <a:pt x="960" y="2801"/>
                    <a:pt x="992" y="2801"/>
                  </a:cubicBezTo>
                  <a:cubicBezTo>
                    <a:pt x="1025" y="2801"/>
                    <a:pt x="1046" y="2778"/>
                    <a:pt x="1046" y="2733"/>
                  </a:cubicBezTo>
                  <a:lnTo>
                    <a:pt x="1220" y="2559"/>
                  </a:lnTo>
                  <a:lnTo>
                    <a:pt x="1394" y="2559"/>
                  </a:lnTo>
                  <a:lnTo>
                    <a:pt x="1659" y="2824"/>
                  </a:lnTo>
                  <a:cubicBezTo>
                    <a:pt x="1659" y="2852"/>
                    <a:pt x="1668" y="2861"/>
                    <a:pt x="1684" y="2861"/>
                  </a:cubicBezTo>
                  <a:cubicBezTo>
                    <a:pt x="1715" y="2861"/>
                    <a:pt x="1773" y="2824"/>
                    <a:pt x="1833" y="2824"/>
                  </a:cubicBezTo>
                  <a:lnTo>
                    <a:pt x="1833" y="2650"/>
                  </a:lnTo>
                  <a:cubicBezTo>
                    <a:pt x="1889" y="2650"/>
                    <a:pt x="1948" y="2609"/>
                    <a:pt x="1981" y="2609"/>
                  </a:cubicBezTo>
                  <a:cubicBezTo>
                    <a:pt x="1997" y="2609"/>
                    <a:pt x="2007" y="2619"/>
                    <a:pt x="2007" y="2650"/>
                  </a:cubicBezTo>
                  <a:cubicBezTo>
                    <a:pt x="2007" y="2650"/>
                    <a:pt x="2265" y="2907"/>
                    <a:pt x="2356" y="2907"/>
                  </a:cubicBezTo>
                  <a:cubicBezTo>
                    <a:pt x="2439" y="2907"/>
                    <a:pt x="2181" y="908"/>
                    <a:pt x="2091" y="211"/>
                  </a:cubicBezTo>
                  <a:cubicBezTo>
                    <a:pt x="2091" y="83"/>
                    <a:pt x="1998" y="1"/>
                    <a:pt x="1880" y="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95;p38">
              <a:extLst>
                <a:ext uri="{FF2B5EF4-FFF2-40B4-BE49-F238E27FC236}">
                  <a16:creationId xmlns:a16="http://schemas.microsoft.com/office/drawing/2014/main" id="{1F6C83C8-F4D0-E407-31AC-CC784934CD67}"/>
                </a:ext>
              </a:extLst>
            </p:cNvPr>
            <p:cNvSpPr/>
            <p:nvPr/>
          </p:nvSpPr>
          <p:spPr>
            <a:xfrm>
              <a:off x="-2881301" y="1086659"/>
              <a:ext cx="331765" cy="341577"/>
            </a:xfrm>
            <a:custGeom>
              <a:avLst/>
              <a:gdLst/>
              <a:ahLst/>
              <a:cxnLst/>
              <a:rect l="l" t="t" r="r" b="b"/>
              <a:pathLst>
                <a:path w="6120" h="6301" extrusionOk="0">
                  <a:moveTo>
                    <a:pt x="3415" y="0"/>
                  </a:moveTo>
                  <a:cubicBezTo>
                    <a:pt x="0" y="0"/>
                    <a:pt x="692" y="6300"/>
                    <a:pt x="5049" y="6300"/>
                  </a:cubicBezTo>
                  <a:cubicBezTo>
                    <a:pt x="5384" y="6300"/>
                    <a:pt x="5741" y="6263"/>
                    <a:pt x="6119" y="6183"/>
                  </a:cubicBezTo>
                  <a:lnTo>
                    <a:pt x="4461" y="169"/>
                  </a:lnTo>
                  <a:cubicBezTo>
                    <a:pt x="4078" y="53"/>
                    <a:pt x="3729" y="0"/>
                    <a:pt x="3415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96;p38">
              <a:extLst>
                <a:ext uri="{FF2B5EF4-FFF2-40B4-BE49-F238E27FC236}">
                  <a16:creationId xmlns:a16="http://schemas.microsoft.com/office/drawing/2014/main" id="{A01239BA-D3F3-FEA5-164B-AD8306722771}"/>
                </a:ext>
              </a:extLst>
            </p:cNvPr>
            <p:cNvSpPr/>
            <p:nvPr/>
          </p:nvSpPr>
          <p:spPr>
            <a:xfrm>
              <a:off x="-2733959" y="1190255"/>
              <a:ext cx="89989" cy="148481"/>
            </a:xfrm>
            <a:custGeom>
              <a:avLst/>
              <a:gdLst/>
              <a:ahLst/>
              <a:cxnLst/>
              <a:rect l="l" t="t" r="r" b="b"/>
              <a:pathLst>
                <a:path w="1660" h="2739" extrusionOk="0">
                  <a:moveTo>
                    <a:pt x="175" y="0"/>
                  </a:moveTo>
                  <a:cubicBezTo>
                    <a:pt x="92" y="91"/>
                    <a:pt x="92" y="175"/>
                    <a:pt x="175" y="265"/>
                  </a:cubicBezTo>
                  <a:lnTo>
                    <a:pt x="1220" y="2091"/>
                  </a:lnTo>
                  <a:lnTo>
                    <a:pt x="175" y="2356"/>
                  </a:lnTo>
                  <a:cubicBezTo>
                    <a:pt x="92" y="2439"/>
                    <a:pt x="1" y="2530"/>
                    <a:pt x="1" y="2613"/>
                  </a:cubicBezTo>
                  <a:cubicBezTo>
                    <a:pt x="65" y="2678"/>
                    <a:pt x="126" y="2738"/>
                    <a:pt x="188" y="2738"/>
                  </a:cubicBezTo>
                  <a:cubicBezTo>
                    <a:pt x="214" y="2738"/>
                    <a:pt x="239" y="2728"/>
                    <a:pt x="266" y="2704"/>
                  </a:cubicBezTo>
                  <a:lnTo>
                    <a:pt x="1569" y="2356"/>
                  </a:lnTo>
                  <a:cubicBezTo>
                    <a:pt x="1569" y="2356"/>
                    <a:pt x="1659" y="2356"/>
                    <a:pt x="1659" y="2265"/>
                  </a:cubicBezTo>
                  <a:lnTo>
                    <a:pt x="1659" y="2091"/>
                  </a:lnTo>
                  <a:lnTo>
                    <a:pt x="440" y="91"/>
                  </a:lnTo>
                  <a:cubicBezTo>
                    <a:pt x="349" y="0"/>
                    <a:pt x="266" y="0"/>
                    <a:pt x="175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97;p38">
              <a:extLst>
                <a:ext uri="{FF2B5EF4-FFF2-40B4-BE49-F238E27FC236}">
                  <a16:creationId xmlns:a16="http://schemas.microsoft.com/office/drawing/2014/main" id="{DA929721-DCAC-E553-E275-16AA7A1B326A}"/>
                </a:ext>
              </a:extLst>
            </p:cNvPr>
            <p:cNvSpPr/>
            <p:nvPr/>
          </p:nvSpPr>
          <p:spPr>
            <a:xfrm>
              <a:off x="-1624117" y="1192369"/>
              <a:ext cx="373507" cy="327483"/>
            </a:xfrm>
            <a:custGeom>
              <a:avLst/>
              <a:gdLst/>
              <a:ahLst/>
              <a:cxnLst/>
              <a:rect l="l" t="t" r="r" b="b"/>
              <a:pathLst>
                <a:path w="6890" h="6041" extrusionOk="0">
                  <a:moveTo>
                    <a:pt x="3080" y="0"/>
                  </a:moveTo>
                  <a:cubicBezTo>
                    <a:pt x="2880" y="0"/>
                    <a:pt x="2667" y="17"/>
                    <a:pt x="2439" y="52"/>
                  </a:cubicBezTo>
                  <a:lnTo>
                    <a:pt x="0" y="5710"/>
                  </a:lnTo>
                  <a:cubicBezTo>
                    <a:pt x="602" y="5939"/>
                    <a:pt x="1162" y="6041"/>
                    <a:pt x="1677" y="6041"/>
                  </a:cubicBezTo>
                  <a:cubicBezTo>
                    <a:pt x="5648" y="6041"/>
                    <a:pt x="6889" y="0"/>
                    <a:pt x="3080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98;p38">
              <a:extLst>
                <a:ext uri="{FF2B5EF4-FFF2-40B4-BE49-F238E27FC236}">
                  <a16:creationId xmlns:a16="http://schemas.microsoft.com/office/drawing/2014/main" id="{BCDC0045-A113-242F-5B4E-3217F7E55FFE}"/>
                </a:ext>
              </a:extLst>
            </p:cNvPr>
            <p:cNvSpPr/>
            <p:nvPr/>
          </p:nvSpPr>
          <p:spPr>
            <a:xfrm>
              <a:off x="-1520251" y="1295368"/>
              <a:ext cx="103921" cy="147234"/>
            </a:xfrm>
            <a:custGeom>
              <a:avLst/>
              <a:gdLst/>
              <a:ahLst/>
              <a:cxnLst/>
              <a:rect l="l" t="t" r="r" b="b"/>
              <a:pathLst>
                <a:path w="1917" h="2716" extrusionOk="0">
                  <a:moveTo>
                    <a:pt x="1697" y="0"/>
                  </a:moveTo>
                  <a:cubicBezTo>
                    <a:pt x="1654" y="0"/>
                    <a:pt x="1610" y="23"/>
                    <a:pt x="1568" y="68"/>
                  </a:cubicBezTo>
                  <a:lnTo>
                    <a:pt x="84" y="1894"/>
                  </a:lnTo>
                  <a:cubicBezTo>
                    <a:pt x="84" y="1894"/>
                    <a:pt x="1" y="1984"/>
                    <a:pt x="84" y="1984"/>
                  </a:cubicBezTo>
                  <a:cubicBezTo>
                    <a:pt x="84" y="2068"/>
                    <a:pt x="84" y="2159"/>
                    <a:pt x="175" y="2159"/>
                  </a:cubicBezTo>
                  <a:lnTo>
                    <a:pt x="1394" y="2681"/>
                  </a:lnTo>
                  <a:cubicBezTo>
                    <a:pt x="1419" y="2705"/>
                    <a:pt x="1443" y="2716"/>
                    <a:pt x="1466" y="2716"/>
                  </a:cubicBezTo>
                  <a:cubicBezTo>
                    <a:pt x="1523" y="2716"/>
                    <a:pt x="1568" y="2655"/>
                    <a:pt x="1568" y="2591"/>
                  </a:cubicBezTo>
                  <a:cubicBezTo>
                    <a:pt x="1652" y="2507"/>
                    <a:pt x="1568" y="2416"/>
                    <a:pt x="1478" y="2416"/>
                  </a:cubicBezTo>
                  <a:lnTo>
                    <a:pt x="523" y="1894"/>
                  </a:lnTo>
                  <a:lnTo>
                    <a:pt x="1826" y="242"/>
                  </a:lnTo>
                  <a:cubicBezTo>
                    <a:pt x="1917" y="242"/>
                    <a:pt x="1917" y="68"/>
                    <a:pt x="1826" y="68"/>
                  </a:cubicBezTo>
                  <a:cubicBezTo>
                    <a:pt x="1784" y="23"/>
                    <a:pt x="1741" y="0"/>
                    <a:pt x="169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99;p38">
              <a:extLst>
                <a:ext uri="{FF2B5EF4-FFF2-40B4-BE49-F238E27FC236}">
                  <a16:creationId xmlns:a16="http://schemas.microsoft.com/office/drawing/2014/main" id="{A550C1DF-97E6-6E8B-3F15-025EA28B1C9D}"/>
                </a:ext>
              </a:extLst>
            </p:cNvPr>
            <p:cNvSpPr/>
            <p:nvPr/>
          </p:nvSpPr>
          <p:spPr>
            <a:xfrm>
              <a:off x="-2648957" y="774735"/>
              <a:ext cx="1161612" cy="896579"/>
            </a:xfrm>
            <a:custGeom>
              <a:avLst/>
              <a:gdLst/>
              <a:ahLst/>
              <a:cxnLst/>
              <a:rect l="l" t="t" r="r" b="b"/>
              <a:pathLst>
                <a:path w="21428" h="16539" extrusionOk="0">
                  <a:moveTo>
                    <a:pt x="11498" y="0"/>
                  </a:moveTo>
                  <a:cubicBezTo>
                    <a:pt x="8711" y="1807"/>
                    <a:pt x="6737" y="2303"/>
                    <a:pt x="5410" y="2303"/>
                  </a:cubicBezTo>
                  <a:cubicBezTo>
                    <a:pt x="3794" y="2303"/>
                    <a:pt x="3136" y="1568"/>
                    <a:pt x="3136" y="1568"/>
                  </a:cubicBezTo>
                  <a:cubicBezTo>
                    <a:pt x="2265" y="3833"/>
                    <a:pt x="91" y="5840"/>
                    <a:pt x="91" y="5840"/>
                  </a:cubicBezTo>
                  <a:cubicBezTo>
                    <a:pt x="1" y="10801"/>
                    <a:pt x="1137" y="15853"/>
                    <a:pt x="9930" y="16466"/>
                  </a:cubicBezTo>
                  <a:cubicBezTo>
                    <a:pt x="10551" y="16515"/>
                    <a:pt x="11138" y="16538"/>
                    <a:pt x="11692" y="16538"/>
                  </a:cubicBezTo>
                  <a:cubicBezTo>
                    <a:pt x="19066" y="16538"/>
                    <a:pt x="20702" y="12364"/>
                    <a:pt x="21428" y="7665"/>
                  </a:cubicBezTo>
                  <a:cubicBezTo>
                    <a:pt x="18034" y="5749"/>
                    <a:pt x="15944" y="1136"/>
                    <a:pt x="15944" y="1136"/>
                  </a:cubicBezTo>
                  <a:cubicBezTo>
                    <a:pt x="15041" y="1566"/>
                    <a:pt x="14317" y="1731"/>
                    <a:pt x="13737" y="1731"/>
                  </a:cubicBezTo>
                  <a:cubicBezTo>
                    <a:pt x="11856" y="1731"/>
                    <a:pt x="11498" y="0"/>
                    <a:pt x="1149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00;p38">
              <a:extLst>
                <a:ext uri="{FF2B5EF4-FFF2-40B4-BE49-F238E27FC236}">
                  <a16:creationId xmlns:a16="http://schemas.microsoft.com/office/drawing/2014/main" id="{62F6BBEA-9298-142E-96E4-E32B2B683B4F}"/>
                </a:ext>
              </a:extLst>
            </p:cNvPr>
            <p:cNvSpPr/>
            <p:nvPr/>
          </p:nvSpPr>
          <p:spPr>
            <a:xfrm>
              <a:off x="-2563956" y="1114415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205" y="0"/>
                  </a:moveTo>
                  <a:cubicBezTo>
                    <a:pt x="1129" y="0"/>
                    <a:pt x="171" y="843"/>
                    <a:pt x="91" y="1922"/>
                  </a:cubicBezTo>
                  <a:cubicBezTo>
                    <a:pt x="1" y="3141"/>
                    <a:pt x="872" y="4103"/>
                    <a:pt x="2091" y="4187"/>
                  </a:cubicBezTo>
                  <a:cubicBezTo>
                    <a:pt x="2145" y="4191"/>
                    <a:pt x="2200" y="4193"/>
                    <a:pt x="2254" y="4193"/>
                  </a:cubicBezTo>
                  <a:cubicBezTo>
                    <a:pt x="3325" y="4193"/>
                    <a:pt x="4276" y="3352"/>
                    <a:pt x="4356" y="2270"/>
                  </a:cubicBezTo>
                  <a:cubicBezTo>
                    <a:pt x="4446" y="1051"/>
                    <a:pt x="3485" y="96"/>
                    <a:pt x="2356" y="6"/>
                  </a:cubicBezTo>
                  <a:cubicBezTo>
                    <a:pt x="2305" y="2"/>
                    <a:pt x="2255" y="0"/>
                    <a:pt x="2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01;p38">
              <a:extLst>
                <a:ext uri="{FF2B5EF4-FFF2-40B4-BE49-F238E27FC236}">
                  <a16:creationId xmlns:a16="http://schemas.microsoft.com/office/drawing/2014/main" id="{36FBD765-CB82-8096-8324-DAD932F8A323}"/>
                </a:ext>
              </a:extLst>
            </p:cNvPr>
            <p:cNvSpPr/>
            <p:nvPr/>
          </p:nvSpPr>
          <p:spPr>
            <a:xfrm>
              <a:off x="-1817918" y="1166457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193" y="1"/>
                  </a:moveTo>
                  <a:cubicBezTo>
                    <a:pt x="1122" y="1"/>
                    <a:pt x="171" y="842"/>
                    <a:pt x="91" y="1924"/>
                  </a:cubicBezTo>
                  <a:cubicBezTo>
                    <a:pt x="1" y="3143"/>
                    <a:pt x="872" y="4098"/>
                    <a:pt x="2091" y="4188"/>
                  </a:cubicBezTo>
                  <a:cubicBezTo>
                    <a:pt x="2142" y="4192"/>
                    <a:pt x="2192" y="4194"/>
                    <a:pt x="2242" y="4194"/>
                  </a:cubicBezTo>
                  <a:cubicBezTo>
                    <a:pt x="3318" y="4194"/>
                    <a:pt x="4276" y="3351"/>
                    <a:pt x="4356" y="2272"/>
                  </a:cubicBezTo>
                  <a:cubicBezTo>
                    <a:pt x="4446" y="1053"/>
                    <a:pt x="3485" y="91"/>
                    <a:pt x="2356" y="7"/>
                  </a:cubicBezTo>
                  <a:cubicBezTo>
                    <a:pt x="2301" y="3"/>
                    <a:pt x="2247" y="1"/>
                    <a:pt x="2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02;p38">
              <a:extLst>
                <a:ext uri="{FF2B5EF4-FFF2-40B4-BE49-F238E27FC236}">
                  <a16:creationId xmlns:a16="http://schemas.microsoft.com/office/drawing/2014/main" id="{0FEB6033-61CC-3249-3142-10779D2B697B}"/>
                </a:ext>
              </a:extLst>
            </p:cNvPr>
            <p:cNvSpPr/>
            <p:nvPr/>
          </p:nvSpPr>
          <p:spPr>
            <a:xfrm>
              <a:off x="-2356169" y="906953"/>
              <a:ext cx="165503" cy="89934"/>
            </a:xfrm>
            <a:custGeom>
              <a:avLst/>
              <a:gdLst/>
              <a:ahLst/>
              <a:cxnLst/>
              <a:rect l="l" t="t" r="r" b="b"/>
              <a:pathLst>
                <a:path w="3053" h="1659" extrusionOk="0">
                  <a:moveTo>
                    <a:pt x="2355" y="0"/>
                  </a:moveTo>
                  <a:cubicBezTo>
                    <a:pt x="2091" y="0"/>
                    <a:pt x="1742" y="91"/>
                    <a:pt x="1310" y="265"/>
                  </a:cubicBezTo>
                  <a:cubicBezTo>
                    <a:pt x="962" y="523"/>
                    <a:pt x="523" y="871"/>
                    <a:pt x="91" y="1394"/>
                  </a:cubicBezTo>
                  <a:cubicBezTo>
                    <a:pt x="0" y="1485"/>
                    <a:pt x="0" y="1568"/>
                    <a:pt x="91" y="1659"/>
                  </a:cubicBezTo>
                  <a:cubicBezTo>
                    <a:pt x="174" y="1659"/>
                    <a:pt x="265" y="1659"/>
                    <a:pt x="348" y="1568"/>
                  </a:cubicBezTo>
                  <a:cubicBezTo>
                    <a:pt x="787" y="1046"/>
                    <a:pt x="1136" y="788"/>
                    <a:pt x="1484" y="613"/>
                  </a:cubicBezTo>
                  <a:cubicBezTo>
                    <a:pt x="1833" y="439"/>
                    <a:pt x="2091" y="349"/>
                    <a:pt x="2355" y="349"/>
                  </a:cubicBezTo>
                  <a:cubicBezTo>
                    <a:pt x="2439" y="349"/>
                    <a:pt x="2613" y="349"/>
                    <a:pt x="2704" y="439"/>
                  </a:cubicBezTo>
                  <a:lnTo>
                    <a:pt x="2787" y="439"/>
                  </a:lnTo>
                  <a:cubicBezTo>
                    <a:pt x="2833" y="481"/>
                    <a:pt x="2876" y="502"/>
                    <a:pt x="2920" y="502"/>
                  </a:cubicBezTo>
                  <a:cubicBezTo>
                    <a:pt x="2963" y="502"/>
                    <a:pt x="3007" y="481"/>
                    <a:pt x="3052" y="439"/>
                  </a:cubicBezTo>
                  <a:cubicBezTo>
                    <a:pt x="3052" y="349"/>
                    <a:pt x="3052" y="175"/>
                    <a:pt x="2962" y="175"/>
                  </a:cubicBezTo>
                  <a:cubicBezTo>
                    <a:pt x="2962" y="175"/>
                    <a:pt x="2704" y="0"/>
                    <a:pt x="2355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03;p38">
              <a:extLst>
                <a:ext uri="{FF2B5EF4-FFF2-40B4-BE49-F238E27FC236}">
                  <a16:creationId xmlns:a16="http://schemas.microsoft.com/office/drawing/2014/main" id="{32E13794-BE40-32DF-92E6-88F302DDF1D8}"/>
                </a:ext>
              </a:extLst>
            </p:cNvPr>
            <p:cNvSpPr/>
            <p:nvPr/>
          </p:nvSpPr>
          <p:spPr>
            <a:xfrm>
              <a:off x="-1926338" y="911832"/>
              <a:ext cx="155691" cy="103975"/>
            </a:xfrm>
            <a:custGeom>
              <a:avLst/>
              <a:gdLst/>
              <a:ahLst/>
              <a:cxnLst/>
              <a:rect l="l" t="t" r="r" b="b"/>
              <a:pathLst>
                <a:path w="2872" h="1918" extrusionOk="0">
                  <a:moveTo>
                    <a:pt x="84" y="1"/>
                  </a:moveTo>
                  <a:cubicBezTo>
                    <a:pt x="1" y="85"/>
                    <a:pt x="1" y="175"/>
                    <a:pt x="1" y="259"/>
                  </a:cubicBezTo>
                  <a:cubicBezTo>
                    <a:pt x="1" y="349"/>
                    <a:pt x="84" y="349"/>
                    <a:pt x="175" y="349"/>
                  </a:cubicBezTo>
                  <a:lnTo>
                    <a:pt x="523" y="349"/>
                  </a:lnTo>
                  <a:cubicBezTo>
                    <a:pt x="781" y="349"/>
                    <a:pt x="1130" y="349"/>
                    <a:pt x="1478" y="607"/>
                  </a:cubicBezTo>
                  <a:cubicBezTo>
                    <a:pt x="1826" y="781"/>
                    <a:pt x="2265" y="1130"/>
                    <a:pt x="2440" y="1827"/>
                  </a:cubicBezTo>
                  <a:cubicBezTo>
                    <a:pt x="2523" y="1917"/>
                    <a:pt x="2614" y="1917"/>
                    <a:pt x="2698" y="1917"/>
                  </a:cubicBezTo>
                  <a:cubicBezTo>
                    <a:pt x="2788" y="1827"/>
                    <a:pt x="2872" y="1743"/>
                    <a:pt x="2788" y="1652"/>
                  </a:cubicBezTo>
                  <a:cubicBezTo>
                    <a:pt x="2523" y="956"/>
                    <a:pt x="2091" y="523"/>
                    <a:pt x="1652" y="259"/>
                  </a:cubicBezTo>
                  <a:cubicBezTo>
                    <a:pt x="1220" y="85"/>
                    <a:pt x="781" y="1"/>
                    <a:pt x="523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04;p38">
              <a:extLst>
                <a:ext uri="{FF2B5EF4-FFF2-40B4-BE49-F238E27FC236}">
                  <a16:creationId xmlns:a16="http://schemas.microsoft.com/office/drawing/2014/main" id="{C95E2157-7961-D1E2-9CC5-36F6B43E416A}"/>
                </a:ext>
              </a:extLst>
            </p:cNvPr>
            <p:cNvSpPr/>
            <p:nvPr/>
          </p:nvSpPr>
          <p:spPr>
            <a:xfrm>
              <a:off x="-2308952" y="1242351"/>
              <a:ext cx="448805" cy="181007"/>
            </a:xfrm>
            <a:custGeom>
              <a:avLst/>
              <a:gdLst/>
              <a:ahLst/>
              <a:cxnLst/>
              <a:rect l="l" t="t" r="r" b="b"/>
              <a:pathLst>
                <a:path w="8279" h="3339" extrusionOk="0">
                  <a:moveTo>
                    <a:pt x="613" y="1"/>
                  </a:moveTo>
                  <a:lnTo>
                    <a:pt x="613" y="1"/>
                  </a:lnTo>
                  <a:cubicBezTo>
                    <a:pt x="613" y="1"/>
                    <a:pt x="0" y="2962"/>
                    <a:pt x="4007" y="3311"/>
                  </a:cubicBezTo>
                  <a:cubicBezTo>
                    <a:pt x="4223" y="3330"/>
                    <a:pt x="4429" y="3339"/>
                    <a:pt x="4624" y="3339"/>
                  </a:cubicBezTo>
                  <a:cubicBezTo>
                    <a:pt x="8041" y="3339"/>
                    <a:pt x="8278" y="607"/>
                    <a:pt x="8278" y="607"/>
                  </a:cubicBezTo>
                  <a:lnTo>
                    <a:pt x="8278" y="607"/>
                  </a:lnTo>
                  <a:cubicBezTo>
                    <a:pt x="7306" y="805"/>
                    <a:pt x="6379" y="882"/>
                    <a:pt x="5527" y="882"/>
                  </a:cubicBezTo>
                  <a:cubicBezTo>
                    <a:pt x="2638" y="882"/>
                    <a:pt x="614" y="1"/>
                    <a:pt x="613" y="1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05;p38">
              <a:extLst>
                <a:ext uri="{FF2B5EF4-FFF2-40B4-BE49-F238E27FC236}">
                  <a16:creationId xmlns:a16="http://schemas.microsoft.com/office/drawing/2014/main" id="{1A4BC58C-C198-E868-49FC-D8BF9159E4B5}"/>
                </a:ext>
              </a:extLst>
            </p:cNvPr>
            <p:cNvSpPr/>
            <p:nvPr/>
          </p:nvSpPr>
          <p:spPr>
            <a:xfrm>
              <a:off x="-2233438" y="1025185"/>
              <a:ext cx="80502" cy="132706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88" y="0"/>
                  </a:moveTo>
                  <a:cubicBezTo>
                    <a:pt x="440" y="0"/>
                    <a:pt x="91" y="523"/>
                    <a:pt x="1" y="1220"/>
                  </a:cubicBezTo>
                  <a:cubicBezTo>
                    <a:pt x="1" y="1917"/>
                    <a:pt x="266" y="2439"/>
                    <a:pt x="614" y="2439"/>
                  </a:cubicBezTo>
                  <a:cubicBezTo>
                    <a:pt x="644" y="2445"/>
                    <a:pt x="675" y="2448"/>
                    <a:pt x="704" y="2448"/>
                  </a:cubicBezTo>
                  <a:cubicBezTo>
                    <a:pt x="1094" y="2448"/>
                    <a:pt x="1394" y="1951"/>
                    <a:pt x="1394" y="1303"/>
                  </a:cubicBezTo>
                  <a:cubicBezTo>
                    <a:pt x="1485" y="607"/>
                    <a:pt x="1220" y="84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06;p38">
              <a:extLst>
                <a:ext uri="{FF2B5EF4-FFF2-40B4-BE49-F238E27FC236}">
                  <a16:creationId xmlns:a16="http://schemas.microsoft.com/office/drawing/2014/main" id="{9F8273F7-886F-5234-E8EC-16E4FCA6D908}"/>
                </a:ext>
              </a:extLst>
            </p:cNvPr>
            <p:cNvSpPr/>
            <p:nvPr/>
          </p:nvSpPr>
          <p:spPr>
            <a:xfrm>
              <a:off x="-1978434" y="1039171"/>
              <a:ext cx="80502" cy="132815"/>
            </a:xfrm>
            <a:custGeom>
              <a:avLst/>
              <a:gdLst/>
              <a:ahLst/>
              <a:cxnLst/>
              <a:rect l="l" t="t" r="r" b="b"/>
              <a:pathLst>
                <a:path w="1485" h="2450" extrusionOk="0">
                  <a:moveTo>
                    <a:pt x="871" y="0"/>
                  </a:moveTo>
                  <a:cubicBezTo>
                    <a:pt x="439" y="0"/>
                    <a:pt x="91" y="523"/>
                    <a:pt x="91" y="1220"/>
                  </a:cubicBezTo>
                  <a:cubicBezTo>
                    <a:pt x="0" y="1916"/>
                    <a:pt x="265" y="2439"/>
                    <a:pt x="697" y="2439"/>
                  </a:cubicBezTo>
                  <a:cubicBezTo>
                    <a:pt x="724" y="2446"/>
                    <a:pt x="750" y="2449"/>
                    <a:pt x="776" y="2449"/>
                  </a:cubicBezTo>
                  <a:cubicBezTo>
                    <a:pt x="1096" y="2449"/>
                    <a:pt x="1394" y="1954"/>
                    <a:pt x="1394" y="1310"/>
                  </a:cubicBezTo>
                  <a:cubicBezTo>
                    <a:pt x="1484" y="613"/>
                    <a:pt x="1220" y="91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07;p38">
              <a:extLst>
                <a:ext uri="{FF2B5EF4-FFF2-40B4-BE49-F238E27FC236}">
                  <a16:creationId xmlns:a16="http://schemas.microsoft.com/office/drawing/2014/main" id="{A66F02DA-3C2B-7879-016A-41DEBB77B39A}"/>
                </a:ext>
              </a:extLst>
            </p:cNvPr>
            <p:cNvSpPr/>
            <p:nvPr/>
          </p:nvSpPr>
          <p:spPr>
            <a:xfrm>
              <a:off x="-2105773" y="1124119"/>
              <a:ext cx="61257" cy="103975"/>
            </a:xfrm>
            <a:custGeom>
              <a:avLst/>
              <a:gdLst/>
              <a:ahLst/>
              <a:cxnLst/>
              <a:rect l="l" t="t" r="r" b="b"/>
              <a:pathLst>
                <a:path w="1130" h="1918" extrusionOk="0">
                  <a:moveTo>
                    <a:pt x="956" y="1"/>
                  </a:moveTo>
                  <a:cubicBezTo>
                    <a:pt x="524" y="1"/>
                    <a:pt x="85" y="440"/>
                    <a:pt x="85" y="872"/>
                  </a:cubicBezTo>
                  <a:cubicBezTo>
                    <a:pt x="1" y="872"/>
                    <a:pt x="1" y="963"/>
                    <a:pt x="1" y="963"/>
                  </a:cubicBezTo>
                  <a:cubicBezTo>
                    <a:pt x="1" y="1485"/>
                    <a:pt x="433" y="1834"/>
                    <a:pt x="872" y="1917"/>
                  </a:cubicBezTo>
                  <a:cubicBezTo>
                    <a:pt x="956" y="1917"/>
                    <a:pt x="956" y="1917"/>
                    <a:pt x="956" y="1834"/>
                  </a:cubicBezTo>
                  <a:cubicBezTo>
                    <a:pt x="956" y="1834"/>
                    <a:pt x="956" y="1743"/>
                    <a:pt x="872" y="1743"/>
                  </a:cubicBezTo>
                  <a:cubicBezTo>
                    <a:pt x="524" y="1743"/>
                    <a:pt x="175" y="1395"/>
                    <a:pt x="175" y="963"/>
                  </a:cubicBezTo>
                  <a:lnTo>
                    <a:pt x="175" y="872"/>
                  </a:lnTo>
                  <a:cubicBezTo>
                    <a:pt x="175" y="440"/>
                    <a:pt x="524" y="175"/>
                    <a:pt x="956" y="175"/>
                  </a:cubicBezTo>
                  <a:lnTo>
                    <a:pt x="1046" y="175"/>
                  </a:lnTo>
                  <a:lnTo>
                    <a:pt x="1130" y="92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" name="Google Shape;945;p49">
            <a:extLst>
              <a:ext uri="{FF2B5EF4-FFF2-40B4-BE49-F238E27FC236}">
                <a16:creationId xmlns:a16="http://schemas.microsoft.com/office/drawing/2014/main" id="{2F78ABC3-40B9-7EA0-D8C2-BBCCD47C02DF}"/>
              </a:ext>
            </a:extLst>
          </p:cNvPr>
          <p:cNvGrpSpPr/>
          <p:nvPr/>
        </p:nvGrpSpPr>
        <p:grpSpPr>
          <a:xfrm>
            <a:off x="224263" y="4061772"/>
            <a:ext cx="893325" cy="958625"/>
            <a:chOff x="9923575" y="1865750"/>
            <a:chExt cx="893325" cy="958625"/>
          </a:xfrm>
        </p:grpSpPr>
        <p:sp>
          <p:nvSpPr>
            <p:cNvPr id="135" name="Google Shape;946;p49">
              <a:extLst>
                <a:ext uri="{FF2B5EF4-FFF2-40B4-BE49-F238E27FC236}">
                  <a16:creationId xmlns:a16="http://schemas.microsoft.com/office/drawing/2014/main" id="{82CBBB21-A2F7-2908-40CE-E827892F9874}"/>
                </a:ext>
              </a:extLst>
            </p:cNvPr>
            <p:cNvSpPr/>
            <p:nvPr/>
          </p:nvSpPr>
          <p:spPr>
            <a:xfrm>
              <a:off x="10093000" y="1865750"/>
              <a:ext cx="658275" cy="877925"/>
            </a:xfrm>
            <a:custGeom>
              <a:avLst/>
              <a:gdLst/>
              <a:ahLst/>
              <a:cxnLst/>
              <a:rect l="l" t="t" r="r" b="b"/>
              <a:pathLst>
                <a:path w="26331" h="35117" extrusionOk="0">
                  <a:moveTo>
                    <a:pt x="13085" y="0"/>
                  </a:moveTo>
                  <a:cubicBezTo>
                    <a:pt x="5853" y="0"/>
                    <a:pt x="0" y="6001"/>
                    <a:pt x="0" y="13246"/>
                  </a:cubicBezTo>
                  <a:lnTo>
                    <a:pt x="0" y="35116"/>
                  </a:lnTo>
                  <a:lnTo>
                    <a:pt x="26331" y="35116"/>
                  </a:lnTo>
                  <a:lnTo>
                    <a:pt x="26331" y="28487"/>
                  </a:lnTo>
                  <a:lnTo>
                    <a:pt x="26331" y="13246"/>
                  </a:lnTo>
                  <a:cubicBezTo>
                    <a:pt x="26331" y="6001"/>
                    <a:pt x="20330" y="0"/>
                    <a:pt x="1308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947;p49">
              <a:extLst>
                <a:ext uri="{FF2B5EF4-FFF2-40B4-BE49-F238E27FC236}">
                  <a16:creationId xmlns:a16="http://schemas.microsoft.com/office/drawing/2014/main" id="{B9A1F4C2-A92E-3B72-6BAE-87E87267E5EB}"/>
                </a:ext>
              </a:extLst>
            </p:cNvPr>
            <p:cNvSpPr/>
            <p:nvPr/>
          </p:nvSpPr>
          <p:spPr>
            <a:xfrm>
              <a:off x="10023675" y="1865750"/>
              <a:ext cx="658300" cy="877925"/>
            </a:xfrm>
            <a:custGeom>
              <a:avLst/>
              <a:gdLst/>
              <a:ahLst/>
              <a:cxnLst/>
              <a:rect l="l" t="t" r="r" b="b"/>
              <a:pathLst>
                <a:path w="26332" h="35117" extrusionOk="0">
                  <a:moveTo>
                    <a:pt x="13246" y="0"/>
                  </a:moveTo>
                  <a:cubicBezTo>
                    <a:pt x="5853" y="0"/>
                    <a:pt x="1" y="6001"/>
                    <a:pt x="1" y="13246"/>
                  </a:cubicBezTo>
                  <a:lnTo>
                    <a:pt x="1" y="35116"/>
                  </a:lnTo>
                  <a:lnTo>
                    <a:pt x="26332" y="35116"/>
                  </a:lnTo>
                  <a:lnTo>
                    <a:pt x="26332" y="28487"/>
                  </a:lnTo>
                  <a:lnTo>
                    <a:pt x="26332" y="13246"/>
                  </a:lnTo>
                  <a:cubicBezTo>
                    <a:pt x="26332" y="6001"/>
                    <a:pt x="20479" y="0"/>
                    <a:pt x="132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948;p49">
              <a:extLst>
                <a:ext uri="{FF2B5EF4-FFF2-40B4-BE49-F238E27FC236}">
                  <a16:creationId xmlns:a16="http://schemas.microsoft.com/office/drawing/2014/main" id="{410B3861-74D2-968E-9053-2152153A264B}"/>
                </a:ext>
              </a:extLst>
            </p:cNvPr>
            <p:cNvSpPr/>
            <p:nvPr/>
          </p:nvSpPr>
          <p:spPr>
            <a:xfrm>
              <a:off x="10354825" y="1865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DFDF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949;p49">
              <a:extLst>
                <a:ext uri="{FF2B5EF4-FFF2-40B4-BE49-F238E27FC236}">
                  <a16:creationId xmlns:a16="http://schemas.microsoft.com/office/drawing/2014/main" id="{3751A028-1164-B0C8-89D0-B016EE49CF32}"/>
                </a:ext>
              </a:extLst>
            </p:cNvPr>
            <p:cNvSpPr/>
            <p:nvPr/>
          </p:nvSpPr>
          <p:spPr>
            <a:xfrm>
              <a:off x="10023675" y="1865750"/>
              <a:ext cx="373375" cy="877925"/>
            </a:xfrm>
            <a:custGeom>
              <a:avLst/>
              <a:gdLst/>
              <a:ahLst/>
              <a:cxnLst/>
              <a:rect l="l" t="t" r="r" b="b"/>
              <a:pathLst>
                <a:path w="14935" h="35117" extrusionOk="0">
                  <a:moveTo>
                    <a:pt x="13246" y="0"/>
                  </a:moveTo>
                  <a:cubicBezTo>
                    <a:pt x="5853" y="0"/>
                    <a:pt x="1" y="6001"/>
                    <a:pt x="1" y="13246"/>
                  </a:cubicBezTo>
                  <a:lnTo>
                    <a:pt x="1" y="35116"/>
                  </a:lnTo>
                  <a:lnTo>
                    <a:pt x="3389" y="35116"/>
                  </a:lnTo>
                  <a:lnTo>
                    <a:pt x="3389" y="13246"/>
                  </a:lnTo>
                  <a:cubicBezTo>
                    <a:pt x="3389" y="6617"/>
                    <a:pt x="8466" y="1072"/>
                    <a:pt x="14934" y="148"/>
                  </a:cubicBezTo>
                  <a:cubicBezTo>
                    <a:pt x="14318" y="148"/>
                    <a:pt x="13862" y="0"/>
                    <a:pt x="132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950;p49">
              <a:extLst>
                <a:ext uri="{FF2B5EF4-FFF2-40B4-BE49-F238E27FC236}">
                  <a16:creationId xmlns:a16="http://schemas.microsoft.com/office/drawing/2014/main" id="{CC8F68A5-C980-9A6E-2FAB-779E6AE8FB4B}"/>
                </a:ext>
              </a:extLst>
            </p:cNvPr>
            <p:cNvSpPr/>
            <p:nvPr/>
          </p:nvSpPr>
          <p:spPr>
            <a:xfrm>
              <a:off x="9923575" y="2712825"/>
              <a:ext cx="893325" cy="111550"/>
            </a:xfrm>
            <a:custGeom>
              <a:avLst/>
              <a:gdLst/>
              <a:ahLst/>
              <a:cxnLst/>
              <a:rect l="l" t="t" r="r" b="b"/>
              <a:pathLst>
                <a:path w="35733" h="4462" extrusionOk="0">
                  <a:moveTo>
                    <a:pt x="0" y="1"/>
                  </a:moveTo>
                  <a:lnTo>
                    <a:pt x="0" y="4461"/>
                  </a:lnTo>
                  <a:lnTo>
                    <a:pt x="35732" y="4461"/>
                  </a:lnTo>
                  <a:lnTo>
                    <a:pt x="3573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51;p49">
              <a:extLst>
                <a:ext uri="{FF2B5EF4-FFF2-40B4-BE49-F238E27FC236}">
                  <a16:creationId xmlns:a16="http://schemas.microsoft.com/office/drawing/2014/main" id="{D58DD506-290D-EE80-9130-2D46F9D4EDC7}"/>
                </a:ext>
              </a:extLst>
            </p:cNvPr>
            <p:cNvSpPr/>
            <p:nvPr/>
          </p:nvSpPr>
          <p:spPr>
            <a:xfrm>
              <a:off x="10177700" y="2215975"/>
              <a:ext cx="130950" cy="161750"/>
            </a:xfrm>
            <a:custGeom>
              <a:avLst/>
              <a:gdLst/>
              <a:ahLst/>
              <a:cxnLst/>
              <a:rect l="l" t="t" r="r" b="b"/>
              <a:pathLst>
                <a:path w="5238" h="6470" extrusionOk="0">
                  <a:moveTo>
                    <a:pt x="3229" y="1393"/>
                  </a:moveTo>
                  <a:cubicBezTo>
                    <a:pt x="3537" y="1393"/>
                    <a:pt x="3697" y="1541"/>
                    <a:pt x="3697" y="1701"/>
                  </a:cubicBezTo>
                  <a:cubicBezTo>
                    <a:pt x="3845" y="1701"/>
                    <a:pt x="3697" y="1849"/>
                    <a:pt x="3697" y="2009"/>
                  </a:cubicBezTo>
                  <a:cubicBezTo>
                    <a:pt x="3537" y="2157"/>
                    <a:pt x="3537" y="2317"/>
                    <a:pt x="3389" y="2465"/>
                  </a:cubicBezTo>
                  <a:cubicBezTo>
                    <a:pt x="3081" y="2625"/>
                    <a:pt x="2921" y="2773"/>
                    <a:pt x="2613" y="2933"/>
                  </a:cubicBezTo>
                  <a:cubicBezTo>
                    <a:pt x="2465" y="3081"/>
                    <a:pt x="2157" y="3241"/>
                    <a:pt x="1849" y="3389"/>
                  </a:cubicBezTo>
                  <a:cubicBezTo>
                    <a:pt x="1849" y="3081"/>
                    <a:pt x="1997" y="2773"/>
                    <a:pt x="1997" y="2465"/>
                  </a:cubicBezTo>
                  <a:cubicBezTo>
                    <a:pt x="2157" y="2157"/>
                    <a:pt x="2157" y="1849"/>
                    <a:pt x="2305" y="1701"/>
                  </a:cubicBezTo>
                  <a:cubicBezTo>
                    <a:pt x="2465" y="1541"/>
                    <a:pt x="2613" y="1541"/>
                    <a:pt x="2773" y="1541"/>
                  </a:cubicBezTo>
                  <a:cubicBezTo>
                    <a:pt x="2921" y="1393"/>
                    <a:pt x="3081" y="1393"/>
                    <a:pt x="3229" y="1393"/>
                  </a:cubicBezTo>
                  <a:close/>
                  <a:moveTo>
                    <a:pt x="2773" y="0"/>
                  </a:moveTo>
                  <a:cubicBezTo>
                    <a:pt x="2465" y="161"/>
                    <a:pt x="2157" y="161"/>
                    <a:pt x="1689" y="309"/>
                  </a:cubicBezTo>
                  <a:lnTo>
                    <a:pt x="764" y="777"/>
                  </a:lnTo>
                  <a:lnTo>
                    <a:pt x="617" y="925"/>
                  </a:lnTo>
                  <a:cubicBezTo>
                    <a:pt x="617" y="1085"/>
                    <a:pt x="456" y="1233"/>
                    <a:pt x="456" y="1541"/>
                  </a:cubicBezTo>
                  <a:cubicBezTo>
                    <a:pt x="456" y="1701"/>
                    <a:pt x="456" y="2009"/>
                    <a:pt x="309" y="2157"/>
                  </a:cubicBezTo>
                  <a:lnTo>
                    <a:pt x="309" y="3081"/>
                  </a:lnTo>
                  <a:cubicBezTo>
                    <a:pt x="148" y="3241"/>
                    <a:pt x="148" y="3549"/>
                    <a:pt x="148" y="3857"/>
                  </a:cubicBezTo>
                  <a:cubicBezTo>
                    <a:pt x="148" y="4165"/>
                    <a:pt x="0" y="4473"/>
                    <a:pt x="0" y="4621"/>
                  </a:cubicBezTo>
                  <a:lnTo>
                    <a:pt x="0" y="5237"/>
                  </a:lnTo>
                  <a:lnTo>
                    <a:pt x="0" y="5705"/>
                  </a:lnTo>
                  <a:lnTo>
                    <a:pt x="0" y="6013"/>
                  </a:lnTo>
                  <a:cubicBezTo>
                    <a:pt x="0" y="6161"/>
                    <a:pt x="148" y="6161"/>
                    <a:pt x="148" y="6161"/>
                  </a:cubicBezTo>
                  <a:cubicBezTo>
                    <a:pt x="309" y="6321"/>
                    <a:pt x="309" y="6321"/>
                    <a:pt x="456" y="6321"/>
                  </a:cubicBezTo>
                  <a:cubicBezTo>
                    <a:pt x="617" y="6321"/>
                    <a:pt x="617" y="6321"/>
                    <a:pt x="764" y="6469"/>
                  </a:cubicBezTo>
                  <a:lnTo>
                    <a:pt x="1072" y="6469"/>
                  </a:lnTo>
                  <a:lnTo>
                    <a:pt x="1072" y="6321"/>
                  </a:lnTo>
                  <a:cubicBezTo>
                    <a:pt x="1233" y="6013"/>
                    <a:pt x="1233" y="5705"/>
                    <a:pt x="1233" y="5397"/>
                  </a:cubicBezTo>
                  <a:cubicBezTo>
                    <a:pt x="1380" y="5237"/>
                    <a:pt x="1380" y="4929"/>
                    <a:pt x="1541" y="4621"/>
                  </a:cubicBezTo>
                  <a:cubicBezTo>
                    <a:pt x="1541" y="4781"/>
                    <a:pt x="1689" y="4929"/>
                    <a:pt x="1849" y="5089"/>
                  </a:cubicBezTo>
                  <a:lnTo>
                    <a:pt x="2305" y="5545"/>
                  </a:lnTo>
                  <a:cubicBezTo>
                    <a:pt x="2465" y="5705"/>
                    <a:pt x="2613" y="5853"/>
                    <a:pt x="2773" y="5853"/>
                  </a:cubicBezTo>
                  <a:cubicBezTo>
                    <a:pt x="2921" y="6013"/>
                    <a:pt x="3081" y="6161"/>
                    <a:pt x="3229" y="6161"/>
                  </a:cubicBezTo>
                  <a:cubicBezTo>
                    <a:pt x="3389" y="6321"/>
                    <a:pt x="3537" y="6321"/>
                    <a:pt x="3697" y="6321"/>
                  </a:cubicBezTo>
                  <a:lnTo>
                    <a:pt x="4153" y="6321"/>
                  </a:lnTo>
                  <a:cubicBezTo>
                    <a:pt x="4313" y="6321"/>
                    <a:pt x="4313" y="6161"/>
                    <a:pt x="4461" y="6161"/>
                  </a:cubicBezTo>
                  <a:lnTo>
                    <a:pt x="4621" y="6013"/>
                  </a:lnTo>
                  <a:lnTo>
                    <a:pt x="4461" y="5853"/>
                  </a:lnTo>
                  <a:cubicBezTo>
                    <a:pt x="4313" y="5705"/>
                    <a:pt x="4153" y="5545"/>
                    <a:pt x="4005" y="5545"/>
                  </a:cubicBezTo>
                  <a:cubicBezTo>
                    <a:pt x="3845" y="5397"/>
                    <a:pt x="3697" y="5237"/>
                    <a:pt x="3697" y="5089"/>
                  </a:cubicBezTo>
                  <a:lnTo>
                    <a:pt x="3229" y="4621"/>
                  </a:lnTo>
                  <a:cubicBezTo>
                    <a:pt x="3081" y="4473"/>
                    <a:pt x="2921" y="4313"/>
                    <a:pt x="2773" y="4313"/>
                  </a:cubicBezTo>
                  <a:cubicBezTo>
                    <a:pt x="3389" y="4005"/>
                    <a:pt x="3845" y="3697"/>
                    <a:pt x="4313" y="3549"/>
                  </a:cubicBezTo>
                  <a:cubicBezTo>
                    <a:pt x="4621" y="3241"/>
                    <a:pt x="4929" y="2933"/>
                    <a:pt x="5077" y="2625"/>
                  </a:cubicBezTo>
                  <a:cubicBezTo>
                    <a:pt x="5237" y="2317"/>
                    <a:pt x="5237" y="2157"/>
                    <a:pt x="5077" y="1701"/>
                  </a:cubicBezTo>
                  <a:cubicBezTo>
                    <a:pt x="5077" y="1393"/>
                    <a:pt x="4929" y="1233"/>
                    <a:pt x="4769" y="925"/>
                  </a:cubicBezTo>
                  <a:lnTo>
                    <a:pt x="4313" y="469"/>
                  </a:lnTo>
                  <a:cubicBezTo>
                    <a:pt x="4153" y="161"/>
                    <a:pt x="3845" y="0"/>
                    <a:pt x="3697" y="0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52;p49">
              <a:extLst>
                <a:ext uri="{FF2B5EF4-FFF2-40B4-BE49-F238E27FC236}">
                  <a16:creationId xmlns:a16="http://schemas.microsoft.com/office/drawing/2014/main" id="{474C1906-D623-16B9-CE63-5742CD9D9F8D}"/>
                </a:ext>
              </a:extLst>
            </p:cNvPr>
            <p:cNvSpPr/>
            <p:nvPr/>
          </p:nvSpPr>
          <p:spPr>
            <a:xfrm>
              <a:off x="10320000" y="2219975"/>
              <a:ext cx="65650" cy="157750"/>
            </a:xfrm>
            <a:custGeom>
              <a:avLst/>
              <a:gdLst/>
              <a:ahLst/>
              <a:cxnLst/>
              <a:rect l="l" t="t" r="r" b="b"/>
              <a:pathLst>
                <a:path w="2626" h="6310" extrusionOk="0">
                  <a:moveTo>
                    <a:pt x="1085" y="1"/>
                  </a:moveTo>
                  <a:cubicBezTo>
                    <a:pt x="925" y="1"/>
                    <a:pt x="925" y="149"/>
                    <a:pt x="925" y="149"/>
                  </a:cubicBezTo>
                  <a:cubicBezTo>
                    <a:pt x="777" y="457"/>
                    <a:pt x="777" y="765"/>
                    <a:pt x="777" y="1073"/>
                  </a:cubicBezTo>
                  <a:cubicBezTo>
                    <a:pt x="617" y="1381"/>
                    <a:pt x="617" y="1689"/>
                    <a:pt x="469" y="1997"/>
                  </a:cubicBezTo>
                  <a:cubicBezTo>
                    <a:pt x="469" y="2305"/>
                    <a:pt x="469" y="2613"/>
                    <a:pt x="309" y="3081"/>
                  </a:cubicBezTo>
                  <a:cubicBezTo>
                    <a:pt x="309" y="3389"/>
                    <a:pt x="161" y="3697"/>
                    <a:pt x="161" y="4005"/>
                  </a:cubicBezTo>
                  <a:cubicBezTo>
                    <a:pt x="161" y="4313"/>
                    <a:pt x="161" y="4621"/>
                    <a:pt x="1" y="4929"/>
                  </a:cubicBezTo>
                  <a:lnTo>
                    <a:pt x="1" y="5545"/>
                  </a:lnTo>
                  <a:lnTo>
                    <a:pt x="1" y="5853"/>
                  </a:lnTo>
                  <a:cubicBezTo>
                    <a:pt x="1" y="5853"/>
                    <a:pt x="161" y="6001"/>
                    <a:pt x="309" y="6001"/>
                  </a:cubicBezTo>
                  <a:cubicBezTo>
                    <a:pt x="309" y="6001"/>
                    <a:pt x="469" y="6161"/>
                    <a:pt x="617" y="6161"/>
                  </a:cubicBezTo>
                  <a:cubicBezTo>
                    <a:pt x="777" y="6161"/>
                    <a:pt x="777" y="6161"/>
                    <a:pt x="925" y="6309"/>
                  </a:cubicBezTo>
                  <a:lnTo>
                    <a:pt x="1233" y="6309"/>
                  </a:lnTo>
                  <a:lnTo>
                    <a:pt x="1233" y="6161"/>
                  </a:lnTo>
                  <a:cubicBezTo>
                    <a:pt x="1393" y="5853"/>
                    <a:pt x="1393" y="5693"/>
                    <a:pt x="1393" y="5385"/>
                  </a:cubicBezTo>
                  <a:cubicBezTo>
                    <a:pt x="1541" y="5077"/>
                    <a:pt x="1541" y="4769"/>
                    <a:pt x="1701" y="4461"/>
                  </a:cubicBezTo>
                  <a:cubicBezTo>
                    <a:pt x="1701" y="4153"/>
                    <a:pt x="1849" y="3845"/>
                    <a:pt x="1849" y="3537"/>
                  </a:cubicBezTo>
                  <a:cubicBezTo>
                    <a:pt x="2009" y="3229"/>
                    <a:pt x="2009" y="2921"/>
                    <a:pt x="2157" y="2613"/>
                  </a:cubicBezTo>
                  <a:cubicBezTo>
                    <a:pt x="2157" y="2305"/>
                    <a:pt x="2317" y="1997"/>
                    <a:pt x="2317" y="1689"/>
                  </a:cubicBezTo>
                  <a:cubicBezTo>
                    <a:pt x="2465" y="1381"/>
                    <a:pt x="2465" y="1233"/>
                    <a:pt x="2625" y="925"/>
                  </a:cubicBezTo>
                  <a:lnTo>
                    <a:pt x="2625" y="617"/>
                  </a:lnTo>
                  <a:cubicBezTo>
                    <a:pt x="2625" y="617"/>
                    <a:pt x="2465" y="457"/>
                    <a:pt x="2317" y="457"/>
                  </a:cubicBezTo>
                  <a:cubicBezTo>
                    <a:pt x="2157" y="309"/>
                    <a:pt x="2009" y="309"/>
                    <a:pt x="1849" y="149"/>
                  </a:cubicBezTo>
                  <a:cubicBezTo>
                    <a:pt x="1701" y="149"/>
                    <a:pt x="1541" y="1"/>
                    <a:pt x="1393" y="1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53;p49">
              <a:extLst>
                <a:ext uri="{FF2B5EF4-FFF2-40B4-BE49-F238E27FC236}">
                  <a16:creationId xmlns:a16="http://schemas.microsoft.com/office/drawing/2014/main" id="{FF3D9787-2B07-205D-A2D4-FA9A318D991E}"/>
                </a:ext>
              </a:extLst>
            </p:cNvPr>
            <p:cNvSpPr/>
            <p:nvPr/>
          </p:nvSpPr>
          <p:spPr>
            <a:xfrm>
              <a:off x="10401025" y="2215975"/>
              <a:ext cx="130950" cy="161750"/>
            </a:xfrm>
            <a:custGeom>
              <a:avLst/>
              <a:gdLst/>
              <a:ahLst/>
              <a:cxnLst/>
              <a:rect l="l" t="t" r="r" b="b"/>
              <a:pathLst>
                <a:path w="5238" h="6470" extrusionOk="0">
                  <a:moveTo>
                    <a:pt x="3380" y="1475"/>
                  </a:moveTo>
                  <a:cubicBezTo>
                    <a:pt x="3471" y="1475"/>
                    <a:pt x="3537" y="1541"/>
                    <a:pt x="3537" y="1541"/>
                  </a:cubicBezTo>
                  <a:cubicBezTo>
                    <a:pt x="3697" y="1541"/>
                    <a:pt x="3697" y="1541"/>
                    <a:pt x="3697" y="1701"/>
                  </a:cubicBezTo>
                  <a:cubicBezTo>
                    <a:pt x="3845" y="1701"/>
                    <a:pt x="3845" y="1849"/>
                    <a:pt x="3697" y="2009"/>
                  </a:cubicBezTo>
                  <a:cubicBezTo>
                    <a:pt x="3697" y="2157"/>
                    <a:pt x="3537" y="2317"/>
                    <a:pt x="3389" y="2465"/>
                  </a:cubicBezTo>
                  <a:cubicBezTo>
                    <a:pt x="3229" y="2625"/>
                    <a:pt x="3081" y="2773"/>
                    <a:pt x="2773" y="2933"/>
                  </a:cubicBezTo>
                  <a:lnTo>
                    <a:pt x="1849" y="3389"/>
                  </a:lnTo>
                  <a:cubicBezTo>
                    <a:pt x="1849" y="3081"/>
                    <a:pt x="1997" y="2773"/>
                    <a:pt x="1997" y="2465"/>
                  </a:cubicBezTo>
                  <a:cubicBezTo>
                    <a:pt x="2157" y="2317"/>
                    <a:pt x="2157" y="2009"/>
                    <a:pt x="2305" y="1701"/>
                  </a:cubicBezTo>
                  <a:cubicBezTo>
                    <a:pt x="2465" y="1701"/>
                    <a:pt x="2613" y="1541"/>
                    <a:pt x="2773" y="1541"/>
                  </a:cubicBezTo>
                  <a:lnTo>
                    <a:pt x="3229" y="1541"/>
                  </a:lnTo>
                  <a:cubicBezTo>
                    <a:pt x="3282" y="1491"/>
                    <a:pt x="3334" y="1475"/>
                    <a:pt x="3380" y="1475"/>
                  </a:cubicBezTo>
                  <a:close/>
                  <a:moveTo>
                    <a:pt x="3229" y="0"/>
                  </a:moveTo>
                  <a:cubicBezTo>
                    <a:pt x="3081" y="0"/>
                    <a:pt x="2773" y="0"/>
                    <a:pt x="2613" y="161"/>
                  </a:cubicBezTo>
                  <a:cubicBezTo>
                    <a:pt x="2305" y="161"/>
                    <a:pt x="2157" y="309"/>
                    <a:pt x="1849" y="309"/>
                  </a:cubicBezTo>
                  <a:cubicBezTo>
                    <a:pt x="1688" y="469"/>
                    <a:pt x="1380" y="469"/>
                    <a:pt x="1233" y="617"/>
                  </a:cubicBezTo>
                  <a:cubicBezTo>
                    <a:pt x="925" y="777"/>
                    <a:pt x="764" y="777"/>
                    <a:pt x="617" y="925"/>
                  </a:cubicBezTo>
                  <a:cubicBezTo>
                    <a:pt x="617" y="925"/>
                    <a:pt x="456" y="1085"/>
                    <a:pt x="456" y="1233"/>
                  </a:cubicBezTo>
                  <a:cubicBezTo>
                    <a:pt x="456" y="1541"/>
                    <a:pt x="456" y="1701"/>
                    <a:pt x="309" y="2157"/>
                  </a:cubicBezTo>
                  <a:lnTo>
                    <a:pt x="309" y="3081"/>
                  </a:lnTo>
                  <a:cubicBezTo>
                    <a:pt x="309" y="3549"/>
                    <a:pt x="148" y="3857"/>
                    <a:pt x="148" y="4165"/>
                  </a:cubicBezTo>
                  <a:lnTo>
                    <a:pt x="148" y="5089"/>
                  </a:lnTo>
                  <a:cubicBezTo>
                    <a:pt x="0" y="5397"/>
                    <a:pt x="0" y="5545"/>
                    <a:pt x="0" y="5705"/>
                  </a:cubicBezTo>
                  <a:lnTo>
                    <a:pt x="0" y="6013"/>
                  </a:lnTo>
                  <a:cubicBezTo>
                    <a:pt x="0" y="6161"/>
                    <a:pt x="148" y="6161"/>
                    <a:pt x="148" y="6161"/>
                  </a:cubicBezTo>
                  <a:cubicBezTo>
                    <a:pt x="309" y="6321"/>
                    <a:pt x="456" y="6321"/>
                    <a:pt x="456" y="6321"/>
                  </a:cubicBezTo>
                  <a:cubicBezTo>
                    <a:pt x="617" y="6321"/>
                    <a:pt x="764" y="6469"/>
                    <a:pt x="925" y="6469"/>
                  </a:cubicBezTo>
                  <a:lnTo>
                    <a:pt x="1072" y="6469"/>
                  </a:lnTo>
                  <a:cubicBezTo>
                    <a:pt x="1233" y="6469"/>
                    <a:pt x="1233" y="6321"/>
                    <a:pt x="1233" y="6321"/>
                  </a:cubicBezTo>
                  <a:cubicBezTo>
                    <a:pt x="1233" y="6013"/>
                    <a:pt x="1380" y="5853"/>
                    <a:pt x="1380" y="5545"/>
                  </a:cubicBezTo>
                  <a:cubicBezTo>
                    <a:pt x="1380" y="5237"/>
                    <a:pt x="1541" y="5089"/>
                    <a:pt x="1541" y="4781"/>
                  </a:cubicBezTo>
                  <a:cubicBezTo>
                    <a:pt x="1849" y="4621"/>
                    <a:pt x="2157" y="4621"/>
                    <a:pt x="2465" y="4473"/>
                  </a:cubicBezTo>
                  <a:cubicBezTo>
                    <a:pt x="2773" y="4313"/>
                    <a:pt x="2921" y="4313"/>
                    <a:pt x="3229" y="4165"/>
                  </a:cubicBezTo>
                  <a:cubicBezTo>
                    <a:pt x="3537" y="4005"/>
                    <a:pt x="3845" y="3857"/>
                    <a:pt x="4005" y="3697"/>
                  </a:cubicBezTo>
                  <a:cubicBezTo>
                    <a:pt x="4313" y="3549"/>
                    <a:pt x="4461" y="3389"/>
                    <a:pt x="4621" y="3241"/>
                  </a:cubicBezTo>
                  <a:cubicBezTo>
                    <a:pt x="4769" y="3081"/>
                    <a:pt x="4769" y="2933"/>
                    <a:pt x="4929" y="2933"/>
                  </a:cubicBezTo>
                  <a:cubicBezTo>
                    <a:pt x="4929" y="2773"/>
                    <a:pt x="5077" y="2625"/>
                    <a:pt x="5077" y="2625"/>
                  </a:cubicBezTo>
                  <a:cubicBezTo>
                    <a:pt x="5077" y="2465"/>
                    <a:pt x="5237" y="2317"/>
                    <a:pt x="5237" y="2157"/>
                  </a:cubicBezTo>
                  <a:lnTo>
                    <a:pt x="5237" y="1701"/>
                  </a:lnTo>
                  <a:cubicBezTo>
                    <a:pt x="5077" y="1393"/>
                    <a:pt x="4929" y="1233"/>
                    <a:pt x="4929" y="925"/>
                  </a:cubicBezTo>
                  <a:lnTo>
                    <a:pt x="4461" y="469"/>
                  </a:lnTo>
                  <a:cubicBezTo>
                    <a:pt x="4313" y="309"/>
                    <a:pt x="4153" y="161"/>
                    <a:pt x="3845" y="161"/>
                  </a:cubicBezTo>
                  <a:cubicBezTo>
                    <a:pt x="3697" y="0"/>
                    <a:pt x="3537" y="0"/>
                    <a:pt x="3229" y="0"/>
                  </a:cubicBez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" name="Google Shape;967;p49">
            <a:extLst>
              <a:ext uri="{FF2B5EF4-FFF2-40B4-BE49-F238E27FC236}">
                <a16:creationId xmlns:a16="http://schemas.microsoft.com/office/drawing/2014/main" id="{91D65633-4B85-6371-C667-C3865E22D673}"/>
              </a:ext>
            </a:extLst>
          </p:cNvPr>
          <p:cNvGrpSpPr/>
          <p:nvPr/>
        </p:nvGrpSpPr>
        <p:grpSpPr>
          <a:xfrm>
            <a:off x="3232147" y="2728248"/>
            <a:ext cx="889325" cy="787450"/>
            <a:chOff x="9553875" y="2989425"/>
            <a:chExt cx="889325" cy="787450"/>
          </a:xfrm>
        </p:grpSpPr>
        <p:sp>
          <p:nvSpPr>
            <p:cNvPr id="144" name="Google Shape;968;p49">
              <a:extLst>
                <a:ext uri="{FF2B5EF4-FFF2-40B4-BE49-F238E27FC236}">
                  <a16:creationId xmlns:a16="http://schemas.microsoft.com/office/drawing/2014/main" id="{A772D4AF-8B8B-75EA-C519-1DC06D0EDC8A}"/>
                </a:ext>
              </a:extLst>
            </p:cNvPr>
            <p:cNvSpPr/>
            <p:nvPr/>
          </p:nvSpPr>
          <p:spPr>
            <a:xfrm>
              <a:off x="9981125" y="2989425"/>
              <a:ext cx="462075" cy="681725"/>
            </a:xfrm>
            <a:custGeom>
              <a:avLst/>
              <a:gdLst/>
              <a:ahLst/>
              <a:cxnLst/>
              <a:rect l="l" t="t" r="r" b="b"/>
              <a:pathLst>
                <a:path w="18483" h="27269" extrusionOk="0">
                  <a:moveTo>
                    <a:pt x="4927" y="1"/>
                  </a:moveTo>
                  <a:cubicBezTo>
                    <a:pt x="4500" y="1"/>
                    <a:pt x="4129" y="90"/>
                    <a:pt x="3857" y="200"/>
                  </a:cubicBezTo>
                  <a:cubicBezTo>
                    <a:pt x="3549" y="360"/>
                    <a:pt x="3241" y="508"/>
                    <a:pt x="2933" y="816"/>
                  </a:cubicBezTo>
                  <a:cubicBezTo>
                    <a:pt x="2625" y="1124"/>
                    <a:pt x="2317" y="1432"/>
                    <a:pt x="2009" y="1592"/>
                  </a:cubicBezTo>
                  <a:cubicBezTo>
                    <a:pt x="617" y="2825"/>
                    <a:pt x="0" y="4513"/>
                    <a:pt x="1085" y="6053"/>
                  </a:cubicBezTo>
                  <a:cubicBezTo>
                    <a:pt x="2773" y="8825"/>
                    <a:pt x="4313" y="12066"/>
                    <a:pt x="2465" y="15146"/>
                  </a:cubicBezTo>
                  <a:cubicBezTo>
                    <a:pt x="1393" y="16994"/>
                    <a:pt x="2773" y="18682"/>
                    <a:pt x="3857" y="18990"/>
                  </a:cubicBezTo>
                  <a:cubicBezTo>
                    <a:pt x="7393" y="20530"/>
                    <a:pt x="7085" y="24387"/>
                    <a:pt x="9550" y="25767"/>
                  </a:cubicBezTo>
                  <a:cubicBezTo>
                    <a:pt x="11447" y="26839"/>
                    <a:pt x="13440" y="27268"/>
                    <a:pt x="15522" y="27268"/>
                  </a:cubicBezTo>
                  <a:cubicBezTo>
                    <a:pt x="16144" y="27268"/>
                    <a:pt x="16773" y="27230"/>
                    <a:pt x="17411" y="27159"/>
                  </a:cubicBezTo>
                  <a:cubicBezTo>
                    <a:pt x="18027" y="26691"/>
                    <a:pt x="18174" y="26235"/>
                    <a:pt x="18174" y="26235"/>
                  </a:cubicBezTo>
                  <a:cubicBezTo>
                    <a:pt x="18483" y="25311"/>
                    <a:pt x="17250" y="25311"/>
                    <a:pt x="17250" y="25311"/>
                  </a:cubicBezTo>
                  <a:cubicBezTo>
                    <a:pt x="13098" y="25151"/>
                    <a:pt x="10018" y="22995"/>
                    <a:pt x="10018" y="22995"/>
                  </a:cubicBezTo>
                  <a:lnTo>
                    <a:pt x="9550" y="21923"/>
                  </a:lnTo>
                  <a:lnTo>
                    <a:pt x="9710" y="20838"/>
                  </a:lnTo>
                  <a:cubicBezTo>
                    <a:pt x="10018" y="17142"/>
                    <a:pt x="5705" y="16218"/>
                    <a:pt x="5705" y="16218"/>
                  </a:cubicBezTo>
                  <a:cubicBezTo>
                    <a:pt x="4313" y="15602"/>
                    <a:pt x="5397" y="14530"/>
                    <a:pt x="5397" y="14530"/>
                  </a:cubicBezTo>
                  <a:cubicBezTo>
                    <a:pt x="7085" y="12990"/>
                    <a:pt x="6937" y="10673"/>
                    <a:pt x="6937" y="10673"/>
                  </a:cubicBezTo>
                  <a:cubicBezTo>
                    <a:pt x="6777" y="8061"/>
                    <a:pt x="4621" y="6669"/>
                    <a:pt x="4621" y="6669"/>
                  </a:cubicBezTo>
                  <a:cubicBezTo>
                    <a:pt x="2465" y="5597"/>
                    <a:pt x="3697" y="3133"/>
                    <a:pt x="3697" y="3133"/>
                  </a:cubicBezTo>
                  <a:cubicBezTo>
                    <a:pt x="4422" y="2087"/>
                    <a:pt x="5394" y="1836"/>
                    <a:pt x="6160" y="1836"/>
                  </a:cubicBezTo>
                  <a:cubicBezTo>
                    <a:pt x="6864" y="1836"/>
                    <a:pt x="7393" y="2048"/>
                    <a:pt x="7393" y="2048"/>
                  </a:cubicBezTo>
                  <a:cubicBezTo>
                    <a:pt x="7467" y="2061"/>
                    <a:pt x="7530" y="2067"/>
                    <a:pt x="7583" y="2067"/>
                  </a:cubicBezTo>
                  <a:cubicBezTo>
                    <a:pt x="8200" y="2067"/>
                    <a:pt x="7553" y="1284"/>
                    <a:pt x="7553" y="1284"/>
                  </a:cubicBezTo>
                  <a:cubicBezTo>
                    <a:pt x="6657" y="293"/>
                    <a:pt x="5700" y="1"/>
                    <a:pt x="4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69;p49">
              <a:extLst>
                <a:ext uri="{FF2B5EF4-FFF2-40B4-BE49-F238E27FC236}">
                  <a16:creationId xmlns:a16="http://schemas.microsoft.com/office/drawing/2014/main" id="{0D73F45D-E3AD-C4BA-B7A0-ABF11C620DD1}"/>
                </a:ext>
              </a:extLst>
            </p:cNvPr>
            <p:cNvSpPr/>
            <p:nvPr/>
          </p:nvSpPr>
          <p:spPr>
            <a:xfrm>
              <a:off x="9553875" y="3029225"/>
              <a:ext cx="862525" cy="747650"/>
            </a:xfrm>
            <a:custGeom>
              <a:avLst/>
              <a:gdLst/>
              <a:ahLst/>
              <a:cxnLst/>
              <a:rect l="l" t="t" r="r" b="b"/>
              <a:pathLst>
                <a:path w="34501" h="29906" extrusionOk="0">
                  <a:moveTo>
                    <a:pt x="19099" y="0"/>
                  </a:moveTo>
                  <a:lnTo>
                    <a:pt x="19099" y="0"/>
                  </a:lnTo>
                  <a:cubicBezTo>
                    <a:pt x="18631" y="148"/>
                    <a:pt x="18323" y="308"/>
                    <a:pt x="18323" y="308"/>
                  </a:cubicBezTo>
                  <a:cubicBezTo>
                    <a:pt x="15858" y="764"/>
                    <a:pt x="16019" y="2773"/>
                    <a:pt x="16019" y="2773"/>
                  </a:cubicBezTo>
                  <a:cubicBezTo>
                    <a:pt x="16474" y="4769"/>
                    <a:pt x="14934" y="5853"/>
                    <a:pt x="14934" y="5853"/>
                  </a:cubicBezTo>
                  <a:cubicBezTo>
                    <a:pt x="12778" y="7393"/>
                    <a:pt x="13246" y="9241"/>
                    <a:pt x="13246" y="9241"/>
                  </a:cubicBezTo>
                  <a:cubicBezTo>
                    <a:pt x="13246" y="11854"/>
                    <a:pt x="10166" y="13554"/>
                    <a:pt x="10166" y="13554"/>
                  </a:cubicBezTo>
                  <a:cubicBezTo>
                    <a:pt x="6617" y="15710"/>
                    <a:pt x="8774" y="19554"/>
                    <a:pt x="8774" y="19554"/>
                  </a:cubicBezTo>
                  <a:lnTo>
                    <a:pt x="8774" y="20479"/>
                  </a:lnTo>
                  <a:lnTo>
                    <a:pt x="8010" y="21095"/>
                  </a:lnTo>
                  <a:cubicBezTo>
                    <a:pt x="5853" y="23251"/>
                    <a:pt x="1381" y="24335"/>
                    <a:pt x="1381" y="24335"/>
                  </a:cubicBezTo>
                  <a:cubicBezTo>
                    <a:pt x="1" y="24791"/>
                    <a:pt x="617" y="25715"/>
                    <a:pt x="617" y="25715"/>
                  </a:cubicBezTo>
                  <a:cubicBezTo>
                    <a:pt x="3673" y="29516"/>
                    <a:pt x="12385" y="29906"/>
                    <a:pt x="15827" y="29906"/>
                  </a:cubicBezTo>
                  <a:cubicBezTo>
                    <a:pt x="16714" y="29906"/>
                    <a:pt x="17251" y="29880"/>
                    <a:pt x="17251" y="29880"/>
                  </a:cubicBezTo>
                  <a:cubicBezTo>
                    <a:pt x="28180" y="29880"/>
                    <a:pt x="32800" y="27107"/>
                    <a:pt x="34501" y="25567"/>
                  </a:cubicBezTo>
                  <a:lnTo>
                    <a:pt x="34501" y="25567"/>
                  </a:lnTo>
                  <a:cubicBezTo>
                    <a:pt x="33863" y="25638"/>
                    <a:pt x="33234" y="25676"/>
                    <a:pt x="32612" y="25676"/>
                  </a:cubicBezTo>
                  <a:cubicBezTo>
                    <a:pt x="30530" y="25676"/>
                    <a:pt x="28537" y="25247"/>
                    <a:pt x="26640" y="24175"/>
                  </a:cubicBezTo>
                  <a:cubicBezTo>
                    <a:pt x="24175" y="22795"/>
                    <a:pt x="24483" y="18938"/>
                    <a:pt x="20947" y="17398"/>
                  </a:cubicBezTo>
                  <a:cubicBezTo>
                    <a:pt x="19863" y="17090"/>
                    <a:pt x="18483" y="15402"/>
                    <a:pt x="19555" y="13554"/>
                  </a:cubicBezTo>
                  <a:cubicBezTo>
                    <a:pt x="21403" y="10474"/>
                    <a:pt x="19863" y="7233"/>
                    <a:pt x="18175" y="4461"/>
                  </a:cubicBezTo>
                  <a:cubicBezTo>
                    <a:pt x="17090" y="2921"/>
                    <a:pt x="17707" y="1233"/>
                    <a:pt x="19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70;p49">
              <a:extLst>
                <a:ext uri="{FF2B5EF4-FFF2-40B4-BE49-F238E27FC236}">
                  <a16:creationId xmlns:a16="http://schemas.microsoft.com/office/drawing/2014/main" id="{EC910640-7BE6-95C6-E990-080229058D7C}"/>
                </a:ext>
              </a:extLst>
            </p:cNvPr>
            <p:cNvSpPr/>
            <p:nvPr/>
          </p:nvSpPr>
          <p:spPr>
            <a:xfrm>
              <a:off x="10150550" y="3522075"/>
              <a:ext cx="100125" cy="53925"/>
            </a:xfrm>
            <a:custGeom>
              <a:avLst/>
              <a:gdLst/>
              <a:ahLst/>
              <a:cxnLst/>
              <a:rect l="l" t="t" r="r" b="b"/>
              <a:pathLst>
                <a:path w="4005" h="2157" extrusionOk="0">
                  <a:moveTo>
                    <a:pt x="2933" y="1"/>
                  </a:moveTo>
                  <a:cubicBezTo>
                    <a:pt x="2773" y="1"/>
                    <a:pt x="1701" y="309"/>
                    <a:pt x="0" y="457"/>
                  </a:cubicBezTo>
                  <a:lnTo>
                    <a:pt x="924" y="2157"/>
                  </a:lnTo>
                  <a:cubicBezTo>
                    <a:pt x="2156" y="1997"/>
                    <a:pt x="3081" y="1849"/>
                    <a:pt x="3241" y="1849"/>
                  </a:cubicBezTo>
                  <a:cubicBezTo>
                    <a:pt x="3697" y="1689"/>
                    <a:pt x="4005" y="1233"/>
                    <a:pt x="3857" y="765"/>
                  </a:cubicBezTo>
                  <a:cubicBezTo>
                    <a:pt x="3857" y="309"/>
                    <a:pt x="3389" y="1"/>
                    <a:pt x="2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71;p49">
              <a:extLst>
                <a:ext uri="{FF2B5EF4-FFF2-40B4-BE49-F238E27FC236}">
                  <a16:creationId xmlns:a16="http://schemas.microsoft.com/office/drawing/2014/main" id="{EAF43430-FC92-0C51-BF85-F43C815F334E}"/>
                </a:ext>
              </a:extLst>
            </p:cNvPr>
            <p:cNvSpPr/>
            <p:nvPr/>
          </p:nvSpPr>
          <p:spPr>
            <a:xfrm>
              <a:off x="9750100" y="3522075"/>
              <a:ext cx="423575" cy="69325"/>
            </a:xfrm>
            <a:custGeom>
              <a:avLst/>
              <a:gdLst/>
              <a:ahLst/>
              <a:cxnLst/>
              <a:rect l="l" t="t" r="r" b="b"/>
              <a:pathLst>
                <a:path w="16943" h="2773" extrusionOk="0">
                  <a:moveTo>
                    <a:pt x="1085" y="1"/>
                  </a:moveTo>
                  <a:cubicBezTo>
                    <a:pt x="617" y="1"/>
                    <a:pt x="161" y="148"/>
                    <a:pt x="0" y="765"/>
                  </a:cubicBezTo>
                  <a:cubicBezTo>
                    <a:pt x="0" y="1233"/>
                    <a:pt x="308" y="1689"/>
                    <a:pt x="777" y="1689"/>
                  </a:cubicBezTo>
                  <a:cubicBezTo>
                    <a:pt x="3549" y="2465"/>
                    <a:pt x="6469" y="2773"/>
                    <a:pt x="9241" y="2773"/>
                  </a:cubicBezTo>
                  <a:cubicBezTo>
                    <a:pt x="12322" y="2773"/>
                    <a:pt x="15094" y="2465"/>
                    <a:pt x="16942" y="2157"/>
                  </a:cubicBezTo>
                  <a:lnTo>
                    <a:pt x="16018" y="457"/>
                  </a:lnTo>
                  <a:cubicBezTo>
                    <a:pt x="14250" y="691"/>
                    <a:pt x="11826" y="922"/>
                    <a:pt x="9189" y="922"/>
                  </a:cubicBezTo>
                  <a:cubicBezTo>
                    <a:pt x="6552" y="922"/>
                    <a:pt x="3703" y="69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49"/>
          <p:cNvSpPr txBox="1">
            <a:spLocks noGrp="1"/>
          </p:cNvSpPr>
          <p:nvPr>
            <p:ph type="title"/>
          </p:nvPr>
        </p:nvSpPr>
        <p:spPr>
          <a:xfrm>
            <a:off x="799852" y="8362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>
                <a:latin typeface="#9Slide07 SVNMomento" panose="00000500000000000000" pitchFamily="2" charset="0"/>
              </a:rPr>
              <a:t>CÙNG XEM PHIM NHÉ!</a:t>
            </a:r>
            <a:endParaRPr sz="4400">
              <a:latin typeface="#9Slide07 SVNMomento" panose="00000500000000000000" pitchFamily="2" charset="0"/>
            </a:endParaRPr>
          </a:p>
        </p:txBody>
      </p:sp>
      <p:pic>
        <p:nvPicPr>
          <p:cNvPr id="14" name="Sự tích quả bí ngô mặt cười Halloween _ Phim hoạt hình đặc sắc">
            <a:hlinkClick r:id="" action="ppaction://media"/>
            <a:extLst>
              <a:ext uri="{FF2B5EF4-FFF2-40B4-BE49-F238E27FC236}">
                <a16:creationId xmlns:a16="http://schemas.microsoft.com/office/drawing/2014/main" id="{2E28E7C6-1096-8869-DFCC-A5A9A1AE0B7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795341"/>
            <a:ext cx="9144000" cy="4348159"/>
          </a:xfrm>
          <a:prstGeom prst="rect">
            <a:avLst/>
          </a:prstGeom>
        </p:spPr>
      </p:pic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88FFE6A8-313E-0CD8-3920-0D8705CF47FA}"/>
              </a:ext>
            </a:extLst>
          </p:cNvPr>
          <p:cNvSpPr txBox="1">
            <a:spLocks/>
          </p:cNvSpPr>
          <p:nvPr/>
        </p:nvSpPr>
        <p:spPr>
          <a:xfrm>
            <a:off x="106833" y="4700989"/>
            <a:ext cx="8632905" cy="3588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Font typeface="Chewy"/>
              <a:buNone/>
              <a:defRPr sz="1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r>
              <a:rPr lang="vi-VN">
                <a:latin typeface="+mj-lt"/>
                <a:hlinkClick r:id="rId6"/>
              </a:rPr>
              <a:t>(263) Sự tích quả bí ngô mặt cười Halloween | Phim hoạt hình đặc sắc - YouTube</a:t>
            </a:r>
            <a:endParaRPr lang="en-US">
              <a:latin typeface="+mj-lt"/>
            </a:endParaRPr>
          </a:p>
        </p:txBody>
      </p:sp>
      <p:grpSp>
        <p:nvGrpSpPr>
          <p:cNvPr id="54" name="Google Shape;1175;p54">
            <a:extLst>
              <a:ext uri="{FF2B5EF4-FFF2-40B4-BE49-F238E27FC236}">
                <a16:creationId xmlns:a16="http://schemas.microsoft.com/office/drawing/2014/main" id="{35DEF795-A2A7-0E72-667A-1A36F13E3A0C}"/>
              </a:ext>
            </a:extLst>
          </p:cNvPr>
          <p:cNvGrpSpPr/>
          <p:nvPr/>
        </p:nvGrpSpPr>
        <p:grpSpPr>
          <a:xfrm>
            <a:off x="9345863" y="4006366"/>
            <a:ext cx="943543" cy="1137134"/>
            <a:chOff x="1087100" y="2300825"/>
            <a:chExt cx="799925" cy="1350100"/>
          </a:xfrm>
        </p:grpSpPr>
        <p:sp>
          <p:nvSpPr>
            <p:cNvPr id="55" name="Google Shape;1176;p54">
              <a:extLst>
                <a:ext uri="{FF2B5EF4-FFF2-40B4-BE49-F238E27FC236}">
                  <a16:creationId xmlns:a16="http://schemas.microsoft.com/office/drawing/2014/main" id="{133468BD-2616-EFAF-350A-18EADD8E766F}"/>
                </a:ext>
              </a:extLst>
            </p:cNvPr>
            <p:cNvSpPr/>
            <p:nvPr/>
          </p:nvSpPr>
          <p:spPr>
            <a:xfrm>
              <a:off x="1198500" y="3561525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0" y="788"/>
                    <a:pt x="0" y="1833"/>
                  </a:cubicBezTo>
                  <a:cubicBezTo>
                    <a:pt x="0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177;p54">
              <a:extLst>
                <a:ext uri="{FF2B5EF4-FFF2-40B4-BE49-F238E27FC236}">
                  <a16:creationId xmlns:a16="http://schemas.microsoft.com/office/drawing/2014/main" id="{2577A640-20CF-CBB6-98FF-69CE13019F8B}"/>
                </a:ext>
              </a:extLst>
            </p:cNvPr>
            <p:cNvSpPr/>
            <p:nvPr/>
          </p:nvSpPr>
          <p:spPr>
            <a:xfrm>
              <a:off x="1355275" y="3070075"/>
              <a:ext cx="128425" cy="110675"/>
            </a:xfrm>
            <a:custGeom>
              <a:avLst/>
              <a:gdLst/>
              <a:ahLst/>
              <a:cxnLst/>
              <a:rect l="l" t="t" r="r" b="b"/>
              <a:pathLst>
                <a:path w="5137" h="4427" extrusionOk="0">
                  <a:moveTo>
                    <a:pt x="3959" y="0"/>
                  </a:moveTo>
                  <a:cubicBezTo>
                    <a:pt x="3828" y="0"/>
                    <a:pt x="3695" y="22"/>
                    <a:pt x="3568" y="64"/>
                  </a:cubicBezTo>
                  <a:cubicBezTo>
                    <a:pt x="3394" y="148"/>
                    <a:pt x="433" y="2587"/>
                    <a:pt x="433" y="2587"/>
                  </a:cubicBezTo>
                  <a:cubicBezTo>
                    <a:pt x="84" y="2935"/>
                    <a:pt x="1" y="3458"/>
                    <a:pt x="175" y="3897"/>
                  </a:cubicBezTo>
                  <a:cubicBezTo>
                    <a:pt x="400" y="4234"/>
                    <a:pt x="770" y="4426"/>
                    <a:pt x="1145" y="4426"/>
                  </a:cubicBezTo>
                  <a:cubicBezTo>
                    <a:pt x="1351" y="4426"/>
                    <a:pt x="1558" y="4369"/>
                    <a:pt x="1743" y="4245"/>
                  </a:cubicBezTo>
                  <a:lnTo>
                    <a:pt x="4788" y="1806"/>
                  </a:lnTo>
                  <a:cubicBezTo>
                    <a:pt x="5053" y="1458"/>
                    <a:pt x="5136" y="1019"/>
                    <a:pt x="4962" y="670"/>
                  </a:cubicBezTo>
                  <a:cubicBezTo>
                    <a:pt x="4767" y="212"/>
                    <a:pt x="4368" y="0"/>
                    <a:pt x="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178;p54">
              <a:extLst>
                <a:ext uri="{FF2B5EF4-FFF2-40B4-BE49-F238E27FC236}">
                  <a16:creationId xmlns:a16="http://schemas.microsoft.com/office/drawing/2014/main" id="{15DFD80D-C40C-EC3E-0457-E86AFD1E95B6}"/>
                </a:ext>
              </a:extLst>
            </p:cNvPr>
            <p:cNvSpPr/>
            <p:nvPr/>
          </p:nvSpPr>
          <p:spPr>
            <a:xfrm>
              <a:off x="1294300" y="3261025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95" y="1"/>
                  </a:moveTo>
                  <a:cubicBezTo>
                    <a:pt x="1130" y="1"/>
                    <a:pt x="1046" y="175"/>
                    <a:pt x="1046" y="265"/>
                  </a:cubicBezTo>
                  <a:cubicBezTo>
                    <a:pt x="524" y="1046"/>
                    <a:pt x="1" y="2182"/>
                    <a:pt x="1" y="2182"/>
                  </a:cubicBezTo>
                  <a:cubicBezTo>
                    <a:pt x="1" y="2265"/>
                    <a:pt x="1" y="2356"/>
                    <a:pt x="85" y="2356"/>
                  </a:cubicBezTo>
                  <a:cubicBezTo>
                    <a:pt x="85" y="2398"/>
                    <a:pt x="107" y="2418"/>
                    <a:pt x="140" y="2418"/>
                  </a:cubicBezTo>
                  <a:cubicBezTo>
                    <a:pt x="173" y="2418"/>
                    <a:pt x="217" y="2398"/>
                    <a:pt x="259" y="2356"/>
                  </a:cubicBezTo>
                  <a:lnTo>
                    <a:pt x="781" y="1568"/>
                  </a:lnTo>
                  <a:lnTo>
                    <a:pt x="349" y="2704"/>
                  </a:lnTo>
                  <a:cubicBezTo>
                    <a:pt x="349" y="2788"/>
                    <a:pt x="349" y="2788"/>
                    <a:pt x="433" y="2878"/>
                  </a:cubicBezTo>
                  <a:cubicBezTo>
                    <a:pt x="524" y="2878"/>
                    <a:pt x="524" y="2878"/>
                    <a:pt x="607" y="2788"/>
                  </a:cubicBezTo>
                  <a:lnTo>
                    <a:pt x="1130" y="1743"/>
                  </a:lnTo>
                  <a:lnTo>
                    <a:pt x="1130" y="1743"/>
                  </a:lnTo>
                  <a:lnTo>
                    <a:pt x="872" y="3053"/>
                  </a:lnTo>
                  <a:cubicBezTo>
                    <a:pt x="872" y="3136"/>
                    <a:pt x="956" y="3227"/>
                    <a:pt x="956" y="3227"/>
                  </a:cubicBezTo>
                  <a:cubicBezTo>
                    <a:pt x="1046" y="3227"/>
                    <a:pt x="1130" y="3227"/>
                    <a:pt x="1130" y="3136"/>
                  </a:cubicBezTo>
                  <a:lnTo>
                    <a:pt x="1569" y="1743"/>
                  </a:lnTo>
                  <a:lnTo>
                    <a:pt x="1569" y="2962"/>
                  </a:lnTo>
                  <a:cubicBezTo>
                    <a:pt x="1569" y="3053"/>
                    <a:pt x="1652" y="3136"/>
                    <a:pt x="1743" y="3136"/>
                  </a:cubicBezTo>
                  <a:cubicBezTo>
                    <a:pt x="1827" y="3136"/>
                    <a:pt x="1827" y="3136"/>
                    <a:pt x="1827" y="3053"/>
                  </a:cubicBezTo>
                  <a:lnTo>
                    <a:pt x="1917" y="1394"/>
                  </a:lnTo>
                  <a:cubicBezTo>
                    <a:pt x="2266" y="1568"/>
                    <a:pt x="2349" y="1659"/>
                    <a:pt x="2523" y="1743"/>
                  </a:cubicBezTo>
                  <a:cubicBezTo>
                    <a:pt x="2523" y="1743"/>
                    <a:pt x="2614" y="1743"/>
                    <a:pt x="2614" y="1659"/>
                  </a:cubicBezTo>
                  <a:cubicBezTo>
                    <a:pt x="2614" y="1485"/>
                    <a:pt x="2614" y="1311"/>
                    <a:pt x="2440" y="1220"/>
                  </a:cubicBezTo>
                  <a:lnTo>
                    <a:pt x="1743" y="349"/>
                  </a:lnTo>
                  <a:cubicBezTo>
                    <a:pt x="1743" y="175"/>
                    <a:pt x="1652" y="1"/>
                    <a:pt x="139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179;p54">
              <a:extLst>
                <a:ext uri="{FF2B5EF4-FFF2-40B4-BE49-F238E27FC236}">
                  <a16:creationId xmlns:a16="http://schemas.microsoft.com/office/drawing/2014/main" id="{B8DBE9C5-E070-A586-40EC-2178534667EC}"/>
                </a:ext>
              </a:extLst>
            </p:cNvPr>
            <p:cNvSpPr/>
            <p:nvPr/>
          </p:nvSpPr>
          <p:spPr>
            <a:xfrm>
              <a:off x="1318175" y="3131275"/>
              <a:ext cx="93750" cy="145100"/>
            </a:xfrm>
            <a:custGeom>
              <a:avLst/>
              <a:gdLst/>
              <a:ahLst/>
              <a:cxnLst/>
              <a:rect l="l" t="t" r="r" b="b"/>
              <a:pathLst>
                <a:path w="3750" h="5804" extrusionOk="0">
                  <a:moveTo>
                    <a:pt x="2462" y="1"/>
                  </a:moveTo>
                  <a:cubicBezTo>
                    <a:pt x="2061" y="1"/>
                    <a:pt x="1706" y="249"/>
                    <a:pt x="1568" y="661"/>
                  </a:cubicBezTo>
                  <a:cubicBezTo>
                    <a:pt x="1046" y="1707"/>
                    <a:pt x="1" y="5539"/>
                    <a:pt x="1" y="5630"/>
                  </a:cubicBezTo>
                  <a:cubicBezTo>
                    <a:pt x="123" y="5595"/>
                    <a:pt x="239" y="5581"/>
                    <a:pt x="345" y="5581"/>
                  </a:cubicBezTo>
                  <a:cubicBezTo>
                    <a:pt x="769" y="5581"/>
                    <a:pt x="1046" y="5804"/>
                    <a:pt x="1046" y="5804"/>
                  </a:cubicBezTo>
                  <a:lnTo>
                    <a:pt x="3401" y="1532"/>
                  </a:lnTo>
                  <a:cubicBezTo>
                    <a:pt x="3749" y="926"/>
                    <a:pt x="3485" y="229"/>
                    <a:pt x="2788" y="55"/>
                  </a:cubicBezTo>
                  <a:cubicBezTo>
                    <a:pt x="2678" y="18"/>
                    <a:pt x="2568" y="1"/>
                    <a:pt x="2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180;p54">
              <a:extLst>
                <a:ext uri="{FF2B5EF4-FFF2-40B4-BE49-F238E27FC236}">
                  <a16:creationId xmlns:a16="http://schemas.microsoft.com/office/drawing/2014/main" id="{F614099D-4D2F-E524-3216-06905058690F}"/>
                </a:ext>
              </a:extLst>
            </p:cNvPr>
            <p:cNvSpPr/>
            <p:nvPr/>
          </p:nvSpPr>
          <p:spPr>
            <a:xfrm>
              <a:off x="1422700" y="3215375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10" y="1"/>
                  </a:moveTo>
                  <a:cubicBezTo>
                    <a:pt x="523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14" y="8795"/>
                    <a:pt x="1220" y="8795"/>
                  </a:cubicBezTo>
                  <a:cubicBezTo>
                    <a:pt x="1833" y="8795"/>
                    <a:pt x="2265" y="8363"/>
                    <a:pt x="2265" y="7666"/>
                  </a:cubicBezTo>
                  <a:lnTo>
                    <a:pt x="2613" y="1130"/>
                  </a:lnTo>
                  <a:cubicBezTo>
                    <a:pt x="2613" y="259"/>
                    <a:pt x="2007" y="1"/>
                    <a:pt x="1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181;p54">
              <a:extLst>
                <a:ext uri="{FF2B5EF4-FFF2-40B4-BE49-F238E27FC236}">
                  <a16:creationId xmlns:a16="http://schemas.microsoft.com/office/drawing/2014/main" id="{0C8C64F9-8460-27CF-F3EC-597031152AA2}"/>
                </a:ext>
              </a:extLst>
            </p:cNvPr>
            <p:cNvSpPr/>
            <p:nvPr/>
          </p:nvSpPr>
          <p:spPr>
            <a:xfrm>
              <a:off x="1427050" y="3378625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40" y="0"/>
                    <a:pt x="1" y="523"/>
                    <a:pt x="1" y="1136"/>
                  </a:cubicBezTo>
                  <a:lnTo>
                    <a:pt x="91" y="7839"/>
                  </a:lnTo>
                  <a:cubicBezTo>
                    <a:pt x="91" y="7839"/>
                    <a:pt x="490" y="7972"/>
                    <a:pt x="958" y="7972"/>
                  </a:cubicBezTo>
                  <a:cubicBezTo>
                    <a:pt x="1249" y="7972"/>
                    <a:pt x="1567" y="7921"/>
                    <a:pt x="1833" y="7755"/>
                  </a:cubicBezTo>
                  <a:cubicBezTo>
                    <a:pt x="1833" y="7581"/>
                    <a:pt x="2091" y="1136"/>
                    <a:pt x="2091" y="1136"/>
                  </a:cubicBezTo>
                  <a:cubicBezTo>
                    <a:pt x="2091" y="523"/>
                    <a:pt x="1659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182;p54">
              <a:extLst>
                <a:ext uri="{FF2B5EF4-FFF2-40B4-BE49-F238E27FC236}">
                  <a16:creationId xmlns:a16="http://schemas.microsoft.com/office/drawing/2014/main" id="{D380A51B-8654-FB96-83CF-626BB2E6200B}"/>
                </a:ext>
              </a:extLst>
            </p:cNvPr>
            <p:cNvSpPr/>
            <p:nvPr/>
          </p:nvSpPr>
          <p:spPr>
            <a:xfrm>
              <a:off x="135527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4878" y="0"/>
                  </a:moveTo>
                  <a:cubicBezTo>
                    <a:pt x="4878" y="0"/>
                    <a:pt x="4436" y="294"/>
                    <a:pt x="3664" y="294"/>
                  </a:cubicBezTo>
                  <a:cubicBezTo>
                    <a:pt x="3407" y="294"/>
                    <a:pt x="3114" y="261"/>
                    <a:pt x="2788" y="174"/>
                  </a:cubicBezTo>
                  <a:lnTo>
                    <a:pt x="2788" y="174"/>
                  </a:lnTo>
                  <a:lnTo>
                    <a:pt x="2872" y="3045"/>
                  </a:lnTo>
                  <a:cubicBezTo>
                    <a:pt x="2872" y="3045"/>
                    <a:pt x="1" y="4181"/>
                    <a:pt x="349" y="4961"/>
                  </a:cubicBezTo>
                  <a:cubicBezTo>
                    <a:pt x="403" y="5150"/>
                    <a:pt x="612" y="5222"/>
                    <a:pt x="915" y="5222"/>
                  </a:cubicBezTo>
                  <a:cubicBezTo>
                    <a:pt x="1597" y="5222"/>
                    <a:pt x="2752" y="4854"/>
                    <a:pt x="3659" y="4613"/>
                  </a:cubicBezTo>
                  <a:cubicBezTo>
                    <a:pt x="4182" y="4439"/>
                    <a:pt x="4614" y="4439"/>
                    <a:pt x="4704" y="3916"/>
                  </a:cubicBezTo>
                  <a:lnTo>
                    <a:pt x="4704" y="2871"/>
                  </a:lnTo>
                  <a:lnTo>
                    <a:pt x="48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183;p54">
              <a:extLst>
                <a:ext uri="{FF2B5EF4-FFF2-40B4-BE49-F238E27FC236}">
                  <a16:creationId xmlns:a16="http://schemas.microsoft.com/office/drawing/2014/main" id="{D283603C-1F9A-0007-807F-4E6EACB11E03}"/>
                </a:ext>
              </a:extLst>
            </p:cNvPr>
            <p:cNvSpPr/>
            <p:nvPr/>
          </p:nvSpPr>
          <p:spPr>
            <a:xfrm>
              <a:off x="1433675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697" y="0"/>
                  </a:moveTo>
                  <a:lnTo>
                    <a:pt x="523" y="523"/>
                  </a:lnTo>
                  <a:lnTo>
                    <a:pt x="0" y="523"/>
                  </a:lnTo>
                  <a:lnTo>
                    <a:pt x="432" y="871"/>
                  </a:lnTo>
                  <a:lnTo>
                    <a:pt x="258" y="1394"/>
                  </a:lnTo>
                  <a:lnTo>
                    <a:pt x="697" y="1045"/>
                  </a:lnTo>
                  <a:lnTo>
                    <a:pt x="1220" y="1394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871" y="523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184;p54">
              <a:extLst>
                <a:ext uri="{FF2B5EF4-FFF2-40B4-BE49-F238E27FC236}">
                  <a16:creationId xmlns:a16="http://schemas.microsoft.com/office/drawing/2014/main" id="{0F2ADDAF-0787-D876-507D-7B7C53DC77ED}"/>
                </a:ext>
              </a:extLst>
            </p:cNvPr>
            <p:cNvSpPr/>
            <p:nvPr/>
          </p:nvSpPr>
          <p:spPr>
            <a:xfrm>
              <a:off x="1485925" y="3215375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95" y="1"/>
                  </a:moveTo>
                  <a:cubicBezTo>
                    <a:pt x="607" y="1"/>
                    <a:pt x="1" y="259"/>
                    <a:pt x="84" y="1130"/>
                  </a:cubicBezTo>
                  <a:lnTo>
                    <a:pt x="349" y="7666"/>
                  </a:lnTo>
                  <a:cubicBezTo>
                    <a:pt x="349" y="8363"/>
                    <a:pt x="872" y="8795"/>
                    <a:pt x="1395" y="8795"/>
                  </a:cubicBezTo>
                  <a:cubicBezTo>
                    <a:pt x="2001" y="8795"/>
                    <a:pt x="2523" y="8363"/>
                    <a:pt x="2523" y="7666"/>
                  </a:cubicBezTo>
                  <a:lnTo>
                    <a:pt x="2698" y="1130"/>
                  </a:lnTo>
                  <a:cubicBezTo>
                    <a:pt x="2698" y="259"/>
                    <a:pt x="2091" y="1"/>
                    <a:pt x="1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185;p54">
              <a:extLst>
                <a:ext uri="{FF2B5EF4-FFF2-40B4-BE49-F238E27FC236}">
                  <a16:creationId xmlns:a16="http://schemas.microsoft.com/office/drawing/2014/main" id="{C9A193AB-7FE2-A4C0-01DF-267A06350DEE}"/>
                </a:ext>
              </a:extLst>
            </p:cNvPr>
            <p:cNvSpPr/>
            <p:nvPr/>
          </p:nvSpPr>
          <p:spPr>
            <a:xfrm>
              <a:off x="1494650" y="3378625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0" y="523"/>
                    <a:pt x="0" y="1136"/>
                  </a:cubicBezTo>
                  <a:cubicBezTo>
                    <a:pt x="0" y="1136"/>
                    <a:pt x="258" y="7581"/>
                    <a:pt x="258" y="7755"/>
                  </a:cubicBezTo>
                  <a:cubicBezTo>
                    <a:pt x="525" y="7921"/>
                    <a:pt x="843" y="7972"/>
                    <a:pt x="1133" y="7972"/>
                  </a:cubicBezTo>
                  <a:cubicBezTo>
                    <a:pt x="1602" y="7972"/>
                    <a:pt x="2000" y="7839"/>
                    <a:pt x="2000" y="7839"/>
                  </a:cubicBezTo>
                  <a:lnTo>
                    <a:pt x="2174" y="1136"/>
                  </a:lnTo>
                  <a:cubicBezTo>
                    <a:pt x="2174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186;p54">
              <a:extLst>
                <a:ext uri="{FF2B5EF4-FFF2-40B4-BE49-F238E27FC236}">
                  <a16:creationId xmlns:a16="http://schemas.microsoft.com/office/drawing/2014/main" id="{419DD457-770A-A8C8-053F-00CA007DA586}"/>
                </a:ext>
              </a:extLst>
            </p:cNvPr>
            <p:cNvSpPr/>
            <p:nvPr/>
          </p:nvSpPr>
          <p:spPr>
            <a:xfrm>
              <a:off x="149672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1" y="0"/>
                  </a:moveTo>
                  <a:lnTo>
                    <a:pt x="175" y="2871"/>
                  </a:lnTo>
                  <a:lnTo>
                    <a:pt x="175" y="3916"/>
                  </a:lnTo>
                  <a:cubicBezTo>
                    <a:pt x="266" y="4439"/>
                    <a:pt x="698" y="4439"/>
                    <a:pt x="1220" y="4613"/>
                  </a:cubicBezTo>
                  <a:cubicBezTo>
                    <a:pt x="2128" y="4854"/>
                    <a:pt x="3282" y="5222"/>
                    <a:pt x="3964" y="5222"/>
                  </a:cubicBezTo>
                  <a:cubicBezTo>
                    <a:pt x="4267" y="5222"/>
                    <a:pt x="4477" y="5150"/>
                    <a:pt x="4530" y="4961"/>
                  </a:cubicBezTo>
                  <a:cubicBezTo>
                    <a:pt x="4879" y="4181"/>
                    <a:pt x="2091" y="3045"/>
                    <a:pt x="2091" y="3045"/>
                  </a:cubicBezTo>
                  <a:lnTo>
                    <a:pt x="2182" y="174"/>
                  </a:lnTo>
                  <a:lnTo>
                    <a:pt x="2182" y="174"/>
                  </a:lnTo>
                  <a:cubicBezTo>
                    <a:pt x="1854" y="261"/>
                    <a:pt x="1554" y="294"/>
                    <a:pt x="1288" y="294"/>
                  </a:cubicBezTo>
                  <a:cubicBezTo>
                    <a:pt x="491" y="29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187;p54">
              <a:extLst>
                <a:ext uri="{FF2B5EF4-FFF2-40B4-BE49-F238E27FC236}">
                  <a16:creationId xmlns:a16="http://schemas.microsoft.com/office/drawing/2014/main" id="{32AE6442-ACA3-C4F5-18A1-56EAA111C807}"/>
                </a:ext>
              </a:extLst>
            </p:cNvPr>
            <p:cNvSpPr/>
            <p:nvPr/>
          </p:nvSpPr>
          <p:spPr>
            <a:xfrm>
              <a:off x="1503350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781" y="0"/>
                  </a:moveTo>
                  <a:lnTo>
                    <a:pt x="607" y="523"/>
                  </a:lnTo>
                  <a:lnTo>
                    <a:pt x="1" y="523"/>
                  </a:lnTo>
                  <a:lnTo>
                    <a:pt x="523" y="871"/>
                  </a:lnTo>
                  <a:lnTo>
                    <a:pt x="349" y="1394"/>
                  </a:lnTo>
                  <a:lnTo>
                    <a:pt x="781" y="1045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955" y="523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188;p54">
              <a:extLst>
                <a:ext uri="{FF2B5EF4-FFF2-40B4-BE49-F238E27FC236}">
                  <a16:creationId xmlns:a16="http://schemas.microsoft.com/office/drawing/2014/main" id="{0A695C4C-2604-A968-DF7B-0FE7CEB13FC8}"/>
                </a:ext>
              </a:extLst>
            </p:cNvPr>
            <p:cNvSpPr/>
            <p:nvPr/>
          </p:nvSpPr>
          <p:spPr>
            <a:xfrm>
              <a:off x="1422700" y="3202800"/>
              <a:ext cx="128575" cy="93100"/>
            </a:xfrm>
            <a:custGeom>
              <a:avLst/>
              <a:gdLst/>
              <a:ahLst/>
              <a:cxnLst/>
              <a:rect l="l" t="t" r="r" b="b"/>
              <a:pathLst>
                <a:path w="5143" h="3724" extrusionOk="0">
                  <a:moveTo>
                    <a:pt x="2572" y="0"/>
                  </a:moveTo>
                  <a:cubicBezTo>
                    <a:pt x="1286" y="0"/>
                    <a:pt x="0" y="459"/>
                    <a:pt x="0" y="1375"/>
                  </a:cubicBezTo>
                  <a:cubicBezTo>
                    <a:pt x="0" y="3201"/>
                    <a:pt x="697" y="3723"/>
                    <a:pt x="2530" y="3723"/>
                  </a:cubicBezTo>
                  <a:cubicBezTo>
                    <a:pt x="4356" y="3723"/>
                    <a:pt x="5143" y="3465"/>
                    <a:pt x="5143" y="1375"/>
                  </a:cubicBezTo>
                  <a:cubicBezTo>
                    <a:pt x="5143" y="459"/>
                    <a:pt x="3857" y="0"/>
                    <a:pt x="2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189;p54">
              <a:extLst>
                <a:ext uri="{FF2B5EF4-FFF2-40B4-BE49-F238E27FC236}">
                  <a16:creationId xmlns:a16="http://schemas.microsoft.com/office/drawing/2014/main" id="{FAEE0679-2825-D74D-F5C5-C542072D7ABF}"/>
                </a:ext>
              </a:extLst>
            </p:cNvPr>
            <p:cNvSpPr/>
            <p:nvPr/>
          </p:nvSpPr>
          <p:spPr>
            <a:xfrm>
              <a:off x="1494650" y="3070075"/>
              <a:ext cx="128400" cy="110675"/>
            </a:xfrm>
            <a:custGeom>
              <a:avLst/>
              <a:gdLst/>
              <a:ahLst/>
              <a:cxnLst/>
              <a:rect l="l" t="t" r="r" b="b"/>
              <a:pathLst>
                <a:path w="5136" h="4427" extrusionOk="0">
                  <a:moveTo>
                    <a:pt x="1166" y="0"/>
                  </a:moveTo>
                  <a:cubicBezTo>
                    <a:pt x="738" y="0"/>
                    <a:pt x="306" y="212"/>
                    <a:pt x="174" y="670"/>
                  </a:cubicBezTo>
                  <a:cubicBezTo>
                    <a:pt x="0" y="1019"/>
                    <a:pt x="0" y="1458"/>
                    <a:pt x="258" y="1806"/>
                  </a:cubicBezTo>
                  <a:lnTo>
                    <a:pt x="3394" y="4245"/>
                  </a:lnTo>
                  <a:cubicBezTo>
                    <a:pt x="3549" y="4369"/>
                    <a:pt x="3748" y="4426"/>
                    <a:pt x="3951" y="4426"/>
                  </a:cubicBezTo>
                  <a:cubicBezTo>
                    <a:pt x="4321" y="4426"/>
                    <a:pt x="4707" y="4234"/>
                    <a:pt x="4878" y="3897"/>
                  </a:cubicBezTo>
                  <a:cubicBezTo>
                    <a:pt x="5136" y="3458"/>
                    <a:pt x="5052" y="2935"/>
                    <a:pt x="4613" y="2587"/>
                  </a:cubicBezTo>
                  <a:cubicBezTo>
                    <a:pt x="4613" y="2587"/>
                    <a:pt x="1652" y="148"/>
                    <a:pt x="1568" y="64"/>
                  </a:cubicBezTo>
                  <a:cubicBezTo>
                    <a:pt x="1441" y="22"/>
                    <a:pt x="1304" y="0"/>
                    <a:pt x="1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190;p54">
              <a:extLst>
                <a:ext uri="{FF2B5EF4-FFF2-40B4-BE49-F238E27FC236}">
                  <a16:creationId xmlns:a16="http://schemas.microsoft.com/office/drawing/2014/main" id="{AC564DDB-3379-7A44-0A4A-7DC046F7366F}"/>
                </a:ext>
              </a:extLst>
            </p:cNvPr>
            <p:cNvSpPr/>
            <p:nvPr/>
          </p:nvSpPr>
          <p:spPr>
            <a:xfrm>
              <a:off x="1616575" y="3261025"/>
              <a:ext cx="67450" cy="80675"/>
            </a:xfrm>
            <a:custGeom>
              <a:avLst/>
              <a:gdLst/>
              <a:ahLst/>
              <a:cxnLst/>
              <a:rect l="l" t="t" r="r" b="b"/>
              <a:pathLst>
                <a:path w="2698" h="3227" extrusionOk="0">
                  <a:moveTo>
                    <a:pt x="1304" y="1"/>
                  </a:moveTo>
                  <a:cubicBezTo>
                    <a:pt x="1046" y="1"/>
                    <a:pt x="956" y="175"/>
                    <a:pt x="956" y="349"/>
                  </a:cubicBezTo>
                  <a:cubicBezTo>
                    <a:pt x="956" y="349"/>
                    <a:pt x="524" y="788"/>
                    <a:pt x="175" y="1220"/>
                  </a:cubicBezTo>
                  <a:cubicBezTo>
                    <a:pt x="85" y="1311"/>
                    <a:pt x="1" y="1485"/>
                    <a:pt x="1" y="1659"/>
                  </a:cubicBezTo>
                  <a:cubicBezTo>
                    <a:pt x="1" y="1743"/>
                    <a:pt x="85" y="1743"/>
                    <a:pt x="175" y="1743"/>
                  </a:cubicBezTo>
                  <a:cubicBezTo>
                    <a:pt x="259" y="1659"/>
                    <a:pt x="433" y="1568"/>
                    <a:pt x="698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6" y="3136"/>
                  </a:cubicBezTo>
                  <a:cubicBezTo>
                    <a:pt x="1046" y="3136"/>
                    <a:pt x="1130" y="3053"/>
                    <a:pt x="1130" y="2962"/>
                  </a:cubicBezTo>
                  <a:lnTo>
                    <a:pt x="1130" y="1743"/>
                  </a:lnTo>
                  <a:lnTo>
                    <a:pt x="1478" y="3136"/>
                  </a:lnTo>
                  <a:cubicBezTo>
                    <a:pt x="1569" y="3227"/>
                    <a:pt x="1569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569" y="1743"/>
                  </a:lnTo>
                  <a:lnTo>
                    <a:pt x="1569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266" y="2878"/>
                  </a:cubicBezTo>
                  <a:cubicBezTo>
                    <a:pt x="2266" y="2788"/>
                    <a:pt x="2349" y="2788"/>
                    <a:pt x="2266" y="2704"/>
                  </a:cubicBezTo>
                  <a:lnTo>
                    <a:pt x="1917" y="1568"/>
                  </a:lnTo>
                  <a:lnTo>
                    <a:pt x="2440" y="2356"/>
                  </a:lnTo>
                  <a:cubicBezTo>
                    <a:pt x="2440" y="2398"/>
                    <a:pt x="2461" y="2418"/>
                    <a:pt x="2493" y="2418"/>
                  </a:cubicBezTo>
                  <a:cubicBezTo>
                    <a:pt x="2525" y="2418"/>
                    <a:pt x="2569" y="2398"/>
                    <a:pt x="2614" y="2356"/>
                  </a:cubicBezTo>
                  <a:cubicBezTo>
                    <a:pt x="2614" y="2356"/>
                    <a:pt x="2698" y="2265"/>
                    <a:pt x="2614" y="2182"/>
                  </a:cubicBezTo>
                  <a:cubicBezTo>
                    <a:pt x="2614" y="2182"/>
                    <a:pt x="2175" y="1046"/>
                    <a:pt x="1652" y="265"/>
                  </a:cubicBezTo>
                  <a:cubicBezTo>
                    <a:pt x="1652" y="175"/>
                    <a:pt x="1569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191;p54">
              <a:extLst>
                <a:ext uri="{FF2B5EF4-FFF2-40B4-BE49-F238E27FC236}">
                  <a16:creationId xmlns:a16="http://schemas.microsoft.com/office/drawing/2014/main" id="{5A4527C9-8CF1-455C-F13F-1257C25FD368}"/>
                </a:ext>
              </a:extLst>
            </p:cNvPr>
            <p:cNvSpPr/>
            <p:nvPr/>
          </p:nvSpPr>
          <p:spPr>
            <a:xfrm>
              <a:off x="1564325" y="3131275"/>
              <a:ext cx="95850" cy="145100"/>
            </a:xfrm>
            <a:custGeom>
              <a:avLst/>
              <a:gdLst/>
              <a:ahLst/>
              <a:cxnLst/>
              <a:rect l="l" t="t" r="r" b="b"/>
              <a:pathLst>
                <a:path w="3834" h="5804" extrusionOk="0">
                  <a:moveTo>
                    <a:pt x="1363" y="1"/>
                  </a:moveTo>
                  <a:cubicBezTo>
                    <a:pt x="1261" y="1"/>
                    <a:pt x="1156" y="18"/>
                    <a:pt x="1046" y="55"/>
                  </a:cubicBezTo>
                  <a:cubicBezTo>
                    <a:pt x="349" y="229"/>
                    <a:pt x="1" y="926"/>
                    <a:pt x="349" y="1532"/>
                  </a:cubicBezTo>
                  <a:lnTo>
                    <a:pt x="2788" y="5804"/>
                  </a:lnTo>
                  <a:cubicBezTo>
                    <a:pt x="2788" y="5804"/>
                    <a:pt x="3064" y="5581"/>
                    <a:pt x="3489" y="5581"/>
                  </a:cubicBezTo>
                  <a:cubicBezTo>
                    <a:pt x="3595" y="5581"/>
                    <a:pt x="3710" y="5595"/>
                    <a:pt x="3833" y="5630"/>
                  </a:cubicBezTo>
                  <a:cubicBezTo>
                    <a:pt x="3833" y="5539"/>
                    <a:pt x="2697" y="1707"/>
                    <a:pt x="2265" y="661"/>
                  </a:cubicBezTo>
                  <a:cubicBezTo>
                    <a:pt x="2056" y="249"/>
                    <a:pt x="1743" y="1"/>
                    <a:pt x="1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192;p54">
              <a:extLst>
                <a:ext uri="{FF2B5EF4-FFF2-40B4-BE49-F238E27FC236}">
                  <a16:creationId xmlns:a16="http://schemas.microsoft.com/office/drawing/2014/main" id="{2C7F3C4E-4517-6464-B6D2-7CBD60927015}"/>
                </a:ext>
              </a:extLst>
            </p:cNvPr>
            <p:cNvSpPr/>
            <p:nvPr/>
          </p:nvSpPr>
          <p:spPr>
            <a:xfrm>
              <a:off x="1257200" y="3282800"/>
              <a:ext cx="115525" cy="106800"/>
            </a:xfrm>
            <a:custGeom>
              <a:avLst/>
              <a:gdLst/>
              <a:ahLst/>
              <a:cxnLst/>
              <a:rect l="l" t="t" r="r" b="b"/>
              <a:pathLst>
                <a:path w="4621" h="4272" extrusionOk="0">
                  <a:moveTo>
                    <a:pt x="2265" y="1"/>
                  </a:moveTo>
                  <a:cubicBezTo>
                    <a:pt x="175" y="1"/>
                    <a:pt x="1" y="4272"/>
                    <a:pt x="1" y="4272"/>
                  </a:cubicBezTo>
                  <a:lnTo>
                    <a:pt x="4621" y="4272"/>
                  </a:lnTo>
                  <a:cubicBezTo>
                    <a:pt x="4621" y="4272"/>
                    <a:pt x="4446" y="1"/>
                    <a:pt x="2265" y="1"/>
                  </a:cubicBezTo>
                  <a:cubicBezTo>
                    <a:pt x="4182" y="1"/>
                    <a:pt x="4446" y="3659"/>
                    <a:pt x="4530" y="4181"/>
                  </a:cubicBezTo>
                  <a:lnTo>
                    <a:pt x="91" y="4181"/>
                  </a:lnTo>
                  <a:cubicBezTo>
                    <a:pt x="91" y="3659"/>
                    <a:pt x="440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193;p54">
              <a:extLst>
                <a:ext uri="{FF2B5EF4-FFF2-40B4-BE49-F238E27FC236}">
                  <a16:creationId xmlns:a16="http://schemas.microsoft.com/office/drawing/2014/main" id="{FC904414-CD51-14B1-1620-26B312B00FD4}"/>
                </a:ext>
              </a:extLst>
            </p:cNvPr>
            <p:cNvSpPr/>
            <p:nvPr/>
          </p:nvSpPr>
          <p:spPr>
            <a:xfrm>
              <a:off x="1257200" y="3382975"/>
              <a:ext cx="115525" cy="15350"/>
            </a:xfrm>
            <a:custGeom>
              <a:avLst/>
              <a:gdLst/>
              <a:ahLst/>
              <a:cxnLst/>
              <a:rect l="l" t="t" r="r" b="b"/>
              <a:pathLst>
                <a:path w="4621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621" y="613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194;p54">
              <a:extLst>
                <a:ext uri="{FF2B5EF4-FFF2-40B4-BE49-F238E27FC236}">
                  <a16:creationId xmlns:a16="http://schemas.microsoft.com/office/drawing/2014/main" id="{03E040C9-C255-68C6-3376-BBDD2C4D8EE8}"/>
                </a:ext>
              </a:extLst>
            </p:cNvPr>
            <p:cNvSpPr/>
            <p:nvPr/>
          </p:nvSpPr>
          <p:spPr>
            <a:xfrm>
              <a:off x="1215925" y="3398300"/>
              <a:ext cx="198100" cy="148100"/>
            </a:xfrm>
            <a:custGeom>
              <a:avLst/>
              <a:gdLst/>
              <a:ahLst/>
              <a:cxnLst/>
              <a:rect l="l" t="t" r="r" b="b"/>
              <a:pathLst>
                <a:path w="7924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195;p54">
              <a:extLst>
                <a:ext uri="{FF2B5EF4-FFF2-40B4-BE49-F238E27FC236}">
                  <a16:creationId xmlns:a16="http://schemas.microsoft.com/office/drawing/2014/main" id="{5A8C5545-2CCB-A9FB-2C05-FC0C5B4658F4}"/>
                </a:ext>
              </a:extLst>
            </p:cNvPr>
            <p:cNvSpPr/>
            <p:nvPr/>
          </p:nvSpPr>
          <p:spPr>
            <a:xfrm>
              <a:off x="1326875" y="3443000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2" y="1606"/>
                  </a:lnTo>
                  <a:cubicBezTo>
                    <a:pt x="1" y="1696"/>
                    <a:pt x="92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196;p54">
              <a:extLst>
                <a:ext uri="{FF2B5EF4-FFF2-40B4-BE49-F238E27FC236}">
                  <a16:creationId xmlns:a16="http://schemas.microsoft.com/office/drawing/2014/main" id="{547FE4B0-15E2-3AAF-9EE0-F6951BA1314B}"/>
                </a:ext>
              </a:extLst>
            </p:cNvPr>
            <p:cNvSpPr/>
            <p:nvPr/>
          </p:nvSpPr>
          <p:spPr>
            <a:xfrm>
              <a:off x="1272525" y="3486550"/>
              <a:ext cx="80525" cy="35950"/>
            </a:xfrm>
            <a:custGeom>
              <a:avLst/>
              <a:gdLst/>
              <a:ahLst/>
              <a:cxnLst/>
              <a:rect l="l" t="t" r="r" b="b"/>
              <a:pathLst>
                <a:path w="3221" h="1438" extrusionOk="0">
                  <a:moveTo>
                    <a:pt x="26" y="1"/>
                  </a:moveTo>
                  <a:cubicBezTo>
                    <a:pt x="1" y="1"/>
                    <a:pt x="1" y="38"/>
                    <a:pt x="1" y="38"/>
                  </a:cubicBezTo>
                  <a:cubicBezTo>
                    <a:pt x="1" y="459"/>
                    <a:pt x="238" y="1437"/>
                    <a:pt x="1639" y="1437"/>
                  </a:cubicBezTo>
                  <a:cubicBezTo>
                    <a:pt x="1700" y="1437"/>
                    <a:pt x="1762" y="1435"/>
                    <a:pt x="1827" y="1432"/>
                  </a:cubicBezTo>
                  <a:cubicBezTo>
                    <a:pt x="2788" y="1257"/>
                    <a:pt x="3137" y="477"/>
                    <a:pt x="3220" y="129"/>
                  </a:cubicBezTo>
                  <a:cubicBezTo>
                    <a:pt x="3220" y="129"/>
                    <a:pt x="3220" y="38"/>
                    <a:pt x="3137" y="38"/>
                  </a:cubicBezTo>
                  <a:cubicBezTo>
                    <a:pt x="2863" y="147"/>
                    <a:pt x="2152" y="390"/>
                    <a:pt x="1402" y="390"/>
                  </a:cubicBezTo>
                  <a:cubicBezTo>
                    <a:pt x="947" y="390"/>
                    <a:pt x="479" y="301"/>
                    <a:pt x="85" y="38"/>
                  </a:cubicBezTo>
                  <a:cubicBezTo>
                    <a:pt x="57" y="10"/>
                    <a:pt x="38" y="1"/>
                    <a:pt x="26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197;p54">
              <a:extLst>
                <a:ext uri="{FF2B5EF4-FFF2-40B4-BE49-F238E27FC236}">
                  <a16:creationId xmlns:a16="http://schemas.microsoft.com/office/drawing/2014/main" id="{194C4F24-1A18-DF59-12C5-D29BF61FE633}"/>
                </a:ext>
              </a:extLst>
            </p:cNvPr>
            <p:cNvSpPr/>
            <p:nvPr/>
          </p:nvSpPr>
          <p:spPr>
            <a:xfrm>
              <a:off x="1265925" y="3443000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198;p54">
              <a:extLst>
                <a:ext uri="{FF2B5EF4-FFF2-40B4-BE49-F238E27FC236}">
                  <a16:creationId xmlns:a16="http://schemas.microsoft.com/office/drawing/2014/main" id="{20DE8B8A-7B22-B5D7-87BC-12A4A62A1CB5}"/>
                </a:ext>
              </a:extLst>
            </p:cNvPr>
            <p:cNvSpPr/>
            <p:nvPr/>
          </p:nvSpPr>
          <p:spPr>
            <a:xfrm>
              <a:off x="1309475" y="3479350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144" y="0"/>
                  </a:moveTo>
                  <a:cubicBezTo>
                    <a:pt x="112" y="0"/>
                    <a:pt x="91" y="23"/>
                    <a:pt x="91" y="68"/>
                  </a:cubicBezTo>
                  <a:lnTo>
                    <a:pt x="0" y="242"/>
                  </a:lnTo>
                  <a:cubicBezTo>
                    <a:pt x="0" y="242"/>
                    <a:pt x="0" y="326"/>
                    <a:pt x="91" y="326"/>
                  </a:cubicBezTo>
                  <a:lnTo>
                    <a:pt x="265" y="326"/>
                  </a:lnTo>
                  <a:cubicBezTo>
                    <a:pt x="349" y="326"/>
                    <a:pt x="349" y="242"/>
                    <a:pt x="349" y="152"/>
                  </a:cubicBezTo>
                  <a:lnTo>
                    <a:pt x="265" y="68"/>
                  </a:lnTo>
                  <a:cubicBezTo>
                    <a:pt x="220" y="23"/>
                    <a:pt x="176" y="0"/>
                    <a:pt x="144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199;p54">
              <a:extLst>
                <a:ext uri="{FF2B5EF4-FFF2-40B4-BE49-F238E27FC236}">
                  <a16:creationId xmlns:a16="http://schemas.microsoft.com/office/drawing/2014/main" id="{13E0B2A0-E2C5-D4BC-1D39-13DE9F4A8CC3}"/>
                </a:ext>
              </a:extLst>
            </p:cNvPr>
            <p:cNvSpPr/>
            <p:nvPr/>
          </p:nvSpPr>
          <p:spPr>
            <a:xfrm>
              <a:off x="1257200" y="3396025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1" y="91"/>
                    <a:pt x="788" y="266"/>
                    <a:pt x="2091" y="266"/>
                  </a:cubicBezTo>
                  <a:cubicBezTo>
                    <a:pt x="2788" y="266"/>
                    <a:pt x="3575" y="266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3575" y="175"/>
                    <a:pt x="2788" y="175"/>
                    <a:pt x="2091" y="175"/>
                  </a:cubicBezTo>
                  <a:cubicBezTo>
                    <a:pt x="1485" y="175"/>
                    <a:pt x="962" y="175"/>
                    <a:pt x="614" y="91"/>
                  </a:cubicBezTo>
                  <a:cubicBezTo>
                    <a:pt x="440" y="91"/>
                    <a:pt x="265" y="91"/>
                    <a:pt x="175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200;p54">
              <a:extLst>
                <a:ext uri="{FF2B5EF4-FFF2-40B4-BE49-F238E27FC236}">
                  <a16:creationId xmlns:a16="http://schemas.microsoft.com/office/drawing/2014/main" id="{89B0A898-DBA4-3475-3A85-F0AC4AAF619D}"/>
                </a:ext>
              </a:extLst>
            </p:cNvPr>
            <p:cNvSpPr/>
            <p:nvPr/>
          </p:nvSpPr>
          <p:spPr>
            <a:xfrm>
              <a:off x="1422700" y="3056350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3" y="0"/>
                  </a:moveTo>
                  <a:cubicBezTo>
                    <a:pt x="2265" y="0"/>
                    <a:pt x="1659" y="265"/>
                    <a:pt x="1136" y="439"/>
                  </a:cubicBezTo>
                  <a:cubicBezTo>
                    <a:pt x="788" y="613"/>
                    <a:pt x="523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10" y="7878"/>
                    <a:pt x="2614" y="7878"/>
                  </a:cubicBezTo>
                  <a:cubicBezTo>
                    <a:pt x="3368" y="7878"/>
                    <a:pt x="4253" y="7735"/>
                    <a:pt x="5227" y="7317"/>
                  </a:cubicBezTo>
                  <a:lnTo>
                    <a:pt x="4878" y="1484"/>
                  </a:lnTo>
                  <a:cubicBezTo>
                    <a:pt x="4795" y="1045"/>
                    <a:pt x="4530" y="613"/>
                    <a:pt x="4181" y="523"/>
                  </a:cubicBezTo>
                  <a:cubicBezTo>
                    <a:pt x="3659" y="265"/>
                    <a:pt x="2878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201;p54">
              <a:extLst>
                <a:ext uri="{FF2B5EF4-FFF2-40B4-BE49-F238E27FC236}">
                  <a16:creationId xmlns:a16="http://schemas.microsoft.com/office/drawing/2014/main" id="{CC5F4594-D300-714E-627E-094BF3647410}"/>
                </a:ext>
              </a:extLst>
            </p:cNvPr>
            <p:cNvSpPr/>
            <p:nvPr/>
          </p:nvSpPr>
          <p:spPr>
            <a:xfrm>
              <a:off x="1544650" y="3110875"/>
              <a:ext cx="8725" cy="128400"/>
            </a:xfrm>
            <a:custGeom>
              <a:avLst/>
              <a:gdLst/>
              <a:ahLst/>
              <a:cxnLst/>
              <a:rect l="l" t="t" r="r" b="b"/>
              <a:pathLst>
                <a:path w="349" h="5136" extrusionOk="0">
                  <a:moveTo>
                    <a:pt x="0" y="0"/>
                  </a:moveTo>
                  <a:lnTo>
                    <a:pt x="265" y="5136"/>
                  </a:lnTo>
                  <a:lnTo>
                    <a:pt x="349" y="5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202;p54">
              <a:extLst>
                <a:ext uri="{FF2B5EF4-FFF2-40B4-BE49-F238E27FC236}">
                  <a16:creationId xmlns:a16="http://schemas.microsoft.com/office/drawing/2014/main" id="{64FF4A7C-9A05-CBCF-C61D-B3F065DEAFF2}"/>
                </a:ext>
              </a:extLst>
            </p:cNvPr>
            <p:cNvSpPr/>
            <p:nvPr/>
          </p:nvSpPr>
          <p:spPr>
            <a:xfrm>
              <a:off x="1420600" y="3112950"/>
              <a:ext cx="13100" cy="126325"/>
            </a:xfrm>
            <a:custGeom>
              <a:avLst/>
              <a:gdLst/>
              <a:ahLst/>
              <a:cxnLst/>
              <a:rect l="l" t="t" r="r" b="b"/>
              <a:pathLst>
                <a:path w="524" h="5053" extrusionOk="0">
                  <a:moveTo>
                    <a:pt x="433" y="1"/>
                  </a:moveTo>
                  <a:lnTo>
                    <a:pt x="1" y="4969"/>
                  </a:lnTo>
                  <a:cubicBezTo>
                    <a:pt x="1" y="4969"/>
                    <a:pt x="1" y="5053"/>
                    <a:pt x="84" y="5053"/>
                  </a:cubicBezTo>
                  <a:lnTo>
                    <a:pt x="84" y="4969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203;p54">
              <a:extLst>
                <a:ext uri="{FF2B5EF4-FFF2-40B4-BE49-F238E27FC236}">
                  <a16:creationId xmlns:a16="http://schemas.microsoft.com/office/drawing/2014/main" id="{5808D66E-C847-FAFF-E1D3-94ED046F4650}"/>
                </a:ext>
              </a:extLst>
            </p:cNvPr>
            <p:cNvSpPr/>
            <p:nvPr/>
          </p:nvSpPr>
          <p:spPr>
            <a:xfrm>
              <a:off x="1420600" y="3240575"/>
              <a:ext cx="132775" cy="39625"/>
            </a:xfrm>
            <a:custGeom>
              <a:avLst/>
              <a:gdLst/>
              <a:ahLst/>
              <a:cxnLst/>
              <a:rect l="l" t="t" r="r" b="b"/>
              <a:pathLst>
                <a:path w="5311" h="1585" extrusionOk="0">
                  <a:moveTo>
                    <a:pt x="168" y="0"/>
                  </a:moveTo>
                  <a:cubicBezTo>
                    <a:pt x="87" y="0"/>
                    <a:pt x="1" y="63"/>
                    <a:pt x="1" y="122"/>
                  </a:cubicBezTo>
                  <a:lnTo>
                    <a:pt x="1" y="909"/>
                  </a:lnTo>
                  <a:cubicBezTo>
                    <a:pt x="1" y="909"/>
                    <a:pt x="1" y="993"/>
                    <a:pt x="84" y="993"/>
                  </a:cubicBezTo>
                  <a:cubicBezTo>
                    <a:pt x="367" y="1163"/>
                    <a:pt x="1296" y="1585"/>
                    <a:pt x="2644" y="1585"/>
                  </a:cubicBezTo>
                  <a:cubicBezTo>
                    <a:pt x="3390" y="1585"/>
                    <a:pt x="4264" y="1456"/>
                    <a:pt x="5227" y="1083"/>
                  </a:cubicBezTo>
                  <a:cubicBezTo>
                    <a:pt x="5311" y="993"/>
                    <a:pt x="5311" y="993"/>
                    <a:pt x="5311" y="909"/>
                  </a:cubicBezTo>
                  <a:lnTo>
                    <a:pt x="5311" y="122"/>
                  </a:lnTo>
                  <a:cubicBezTo>
                    <a:pt x="5311" y="63"/>
                    <a:pt x="5269" y="0"/>
                    <a:pt x="5184" y="0"/>
                  </a:cubicBezTo>
                  <a:cubicBezTo>
                    <a:pt x="5148" y="0"/>
                    <a:pt x="5104" y="11"/>
                    <a:pt x="5053" y="38"/>
                  </a:cubicBezTo>
                  <a:cubicBezTo>
                    <a:pt x="4145" y="374"/>
                    <a:pt x="3315" y="489"/>
                    <a:pt x="2604" y="489"/>
                  </a:cubicBezTo>
                  <a:cubicBezTo>
                    <a:pt x="1470" y="489"/>
                    <a:pt x="635" y="197"/>
                    <a:pt x="259" y="38"/>
                  </a:cubicBezTo>
                  <a:cubicBezTo>
                    <a:pt x="234" y="11"/>
                    <a:pt x="201" y="0"/>
                    <a:pt x="168" y="0"/>
                  </a:cubicBezTo>
                  <a:close/>
                </a:path>
              </a:pathLst>
            </a:custGeom>
            <a:solidFill>
              <a:srgbClr val="634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204;p54">
              <a:extLst>
                <a:ext uri="{FF2B5EF4-FFF2-40B4-BE49-F238E27FC236}">
                  <a16:creationId xmlns:a16="http://schemas.microsoft.com/office/drawing/2014/main" id="{9BA9E7CE-73D1-FE0C-DD58-8F8F47E96044}"/>
                </a:ext>
              </a:extLst>
            </p:cNvPr>
            <p:cNvSpPr/>
            <p:nvPr/>
          </p:nvSpPr>
          <p:spPr>
            <a:xfrm>
              <a:off x="1461900" y="3247950"/>
              <a:ext cx="50200" cy="37150"/>
            </a:xfrm>
            <a:custGeom>
              <a:avLst/>
              <a:gdLst/>
              <a:ahLst/>
              <a:cxnLst/>
              <a:rect l="l" t="t" r="r" b="b"/>
              <a:pathLst>
                <a:path w="2008" h="1486" extrusionOk="0">
                  <a:moveTo>
                    <a:pt x="962" y="1"/>
                  </a:moveTo>
                  <a:cubicBezTo>
                    <a:pt x="439" y="1"/>
                    <a:pt x="0" y="349"/>
                    <a:pt x="0" y="788"/>
                  </a:cubicBezTo>
                  <a:cubicBezTo>
                    <a:pt x="0" y="1137"/>
                    <a:pt x="439" y="1485"/>
                    <a:pt x="962" y="1485"/>
                  </a:cubicBezTo>
                  <a:cubicBezTo>
                    <a:pt x="1568" y="1485"/>
                    <a:pt x="2007" y="1137"/>
                    <a:pt x="2007" y="788"/>
                  </a:cubicBezTo>
                  <a:cubicBezTo>
                    <a:pt x="2007" y="349"/>
                    <a:pt x="1568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205;p54">
              <a:extLst>
                <a:ext uri="{FF2B5EF4-FFF2-40B4-BE49-F238E27FC236}">
                  <a16:creationId xmlns:a16="http://schemas.microsoft.com/office/drawing/2014/main" id="{93E8CBB0-4982-3A90-122D-D396147B3803}"/>
                </a:ext>
              </a:extLst>
            </p:cNvPr>
            <p:cNvSpPr/>
            <p:nvPr/>
          </p:nvSpPr>
          <p:spPr>
            <a:xfrm>
              <a:off x="1459800" y="3247950"/>
              <a:ext cx="52300" cy="37150"/>
            </a:xfrm>
            <a:custGeom>
              <a:avLst/>
              <a:gdLst/>
              <a:ahLst/>
              <a:cxnLst/>
              <a:rect l="l" t="t" r="r" b="b"/>
              <a:pathLst>
                <a:path w="2092" h="1486" extrusionOk="0">
                  <a:moveTo>
                    <a:pt x="1046" y="92"/>
                  </a:moveTo>
                  <a:cubicBezTo>
                    <a:pt x="1304" y="92"/>
                    <a:pt x="1568" y="175"/>
                    <a:pt x="1743" y="266"/>
                  </a:cubicBezTo>
                  <a:cubicBezTo>
                    <a:pt x="1917" y="440"/>
                    <a:pt x="2001" y="614"/>
                    <a:pt x="2001" y="788"/>
                  </a:cubicBezTo>
                  <a:cubicBezTo>
                    <a:pt x="2001" y="963"/>
                    <a:pt x="1917" y="1046"/>
                    <a:pt x="1743" y="1220"/>
                  </a:cubicBezTo>
                  <a:cubicBezTo>
                    <a:pt x="1568" y="1311"/>
                    <a:pt x="1304" y="1395"/>
                    <a:pt x="1046" y="1395"/>
                  </a:cubicBezTo>
                  <a:cubicBezTo>
                    <a:pt x="781" y="1395"/>
                    <a:pt x="607" y="1311"/>
                    <a:pt x="433" y="1220"/>
                  </a:cubicBezTo>
                  <a:cubicBezTo>
                    <a:pt x="258" y="1046"/>
                    <a:pt x="175" y="963"/>
                    <a:pt x="175" y="788"/>
                  </a:cubicBezTo>
                  <a:cubicBezTo>
                    <a:pt x="175" y="614"/>
                    <a:pt x="258" y="440"/>
                    <a:pt x="433" y="266"/>
                  </a:cubicBezTo>
                  <a:cubicBezTo>
                    <a:pt x="607" y="175"/>
                    <a:pt x="781" y="92"/>
                    <a:pt x="1046" y="92"/>
                  </a:cubicBezTo>
                  <a:close/>
                  <a:moveTo>
                    <a:pt x="1046" y="1"/>
                  </a:moveTo>
                  <a:cubicBezTo>
                    <a:pt x="781" y="1"/>
                    <a:pt x="523" y="92"/>
                    <a:pt x="349" y="175"/>
                  </a:cubicBezTo>
                  <a:cubicBezTo>
                    <a:pt x="175" y="349"/>
                    <a:pt x="1" y="524"/>
                    <a:pt x="1" y="788"/>
                  </a:cubicBezTo>
                  <a:cubicBezTo>
                    <a:pt x="1" y="963"/>
                    <a:pt x="175" y="1137"/>
                    <a:pt x="349" y="1311"/>
                  </a:cubicBezTo>
                  <a:cubicBezTo>
                    <a:pt x="523" y="1485"/>
                    <a:pt x="781" y="1485"/>
                    <a:pt x="1046" y="1485"/>
                  </a:cubicBezTo>
                  <a:cubicBezTo>
                    <a:pt x="1394" y="1485"/>
                    <a:pt x="1652" y="1485"/>
                    <a:pt x="1826" y="1311"/>
                  </a:cubicBezTo>
                  <a:cubicBezTo>
                    <a:pt x="2001" y="1137"/>
                    <a:pt x="2091" y="963"/>
                    <a:pt x="2091" y="788"/>
                  </a:cubicBezTo>
                  <a:cubicBezTo>
                    <a:pt x="2091" y="524"/>
                    <a:pt x="2001" y="349"/>
                    <a:pt x="1826" y="175"/>
                  </a:cubicBezTo>
                  <a:cubicBezTo>
                    <a:pt x="1652" y="92"/>
                    <a:pt x="1394" y="1"/>
                    <a:pt x="1046" y="1"/>
                  </a:cubicBezTo>
                  <a:close/>
                </a:path>
              </a:pathLst>
            </a:custGeom>
            <a:solidFill>
              <a:srgbClr val="E7B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1206;p54">
              <a:extLst>
                <a:ext uri="{FF2B5EF4-FFF2-40B4-BE49-F238E27FC236}">
                  <a16:creationId xmlns:a16="http://schemas.microsoft.com/office/drawing/2014/main" id="{2F8FD560-7584-EC81-7563-2A533B5969D9}"/>
                </a:ext>
              </a:extLst>
            </p:cNvPr>
            <p:cNvSpPr/>
            <p:nvPr/>
          </p:nvSpPr>
          <p:spPr>
            <a:xfrm>
              <a:off x="1418350" y="3062950"/>
              <a:ext cx="58900" cy="193750"/>
            </a:xfrm>
            <a:custGeom>
              <a:avLst/>
              <a:gdLst/>
              <a:ahLst/>
              <a:cxnLst/>
              <a:rect l="l" t="t" r="r" b="b"/>
              <a:pathLst>
                <a:path w="2356" h="7750" extrusionOk="0">
                  <a:moveTo>
                    <a:pt x="1742" y="1"/>
                  </a:moveTo>
                  <a:lnTo>
                    <a:pt x="1220" y="259"/>
                  </a:lnTo>
                  <a:cubicBezTo>
                    <a:pt x="1484" y="2349"/>
                    <a:pt x="788" y="3311"/>
                    <a:pt x="439" y="3659"/>
                  </a:cubicBezTo>
                  <a:cubicBezTo>
                    <a:pt x="349" y="3743"/>
                    <a:pt x="265" y="3917"/>
                    <a:pt x="265" y="4091"/>
                  </a:cubicBezTo>
                  <a:lnTo>
                    <a:pt x="0" y="7053"/>
                  </a:lnTo>
                  <a:cubicBezTo>
                    <a:pt x="0" y="7143"/>
                    <a:pt x="91" y="7317"/>
                    <a:pt x="265" y="7401"/>
                  </a:cubicBezTo>
                  <a:cubicBezTo>
                    <a:pt x="697" y="7575"/>
                    <a:pt x="1484" y="7666"/>
                    <a:pt x="1916" y="7749"/>
                  </a:cubicBezTo>
                  <a:cubicBezTo>
                    <a:pt x="2091" y="7749"/>
                    <a:pt x="2265" y="7575"/>
                    <a:pt x="2265" y="7401"/>
                  </a:cubicBezTo>
                  <a:cubicBezTo>
                    <a:pt x="2355" y="4962"/>
                    <a:pt x="1742" y="1"/>
                    <a:pt x="1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1207;p54">
              <a:extLst>
                <a:ext uri="{FF2B5EF4-FFF2-40B4-BE49-F238E27FC236}">
                  <a16:creationId xmlns:a16="http://schemas.microsoft.com/office/drawing/2014/main" id="{14E0CC62-776F-2B2F-C753-F3F7E4F9010F}"/>
                </a:ext>
              </a:extLst>
            </p:cNvPr>
            <p:cNvSpPr/>
            <p:nvPr/>
          </p:nvSpPr>
          <p:spPr>
            <a:xfrm>
              <a:off x="1501100" y="3065050"/>
              <a:ext cx="56625" cy="191650"/>
            </a:xfrm>
            <a:custGeom>
              <a:avLst/>
              <a:gdLst/>
              <a:ahLst/>
              <a:cxnLst/>
              <a:rect l="l" t="t" r="r" b="b"/>
              <a:pathLst>
                <a:path w="2265" h="7666" extrusionOk="0">
                  <a:moveTo>
                    <a:pt x="697" y="0"/>
                  </a:moveTo>
                  <a:cubicBezTo>
                    <a:pt x="697" y="0"/>
                    <a:pt x="0" y="4878"/>
                    <a:pt x="91" y="7317"/>
                  </a:cubicBezTo>
                  <a:cubicBezTo>
                    <a:pt x="91" y="7491"/>
                    <a:pt x="265" y="7665"/>
                    <a:pt x="439" y="7665"/>
                  </a:cubicBezTo>
                  <a:cubicBezTo>
                    <a:pt x="871" y="7582"/>
                    <a:pt x="1659" y="7491"/>
                    <a:pt x="2091" y="7233"/>
                  </a:cubicBezTo>
                  <a:cubicBezTo>
                    <a:pt x="2265" y="7233"/>
                    <a:pt x="2265" y="7059"/>
                    <a:pt x="2265" y="6969"/>
                  </a:cubicBezTo>
                  <a:lnTo>
                    <a:pt x="2007" y="4007"/>
                  </a:lnTo>
                  <a:cubicBezTo>
                    <a:pt x="2007" y="3833"/>
                    <a:pt x="2007" y="3659"/>
                    <a:pt x="1833" y="3575"/>
                  </a:cubicBezTo>
                  <a:cubicBezTo>
                    <a:pt x="1568" y="3227"/>
                    <a:pt x="871" y="2265"/>
                    <a:pt x="1220" y="175"/>
                  </a:cubicBezTo>
                  <a:lnTo>
                    <a:pt x="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1208;p54">
              <a:extLst>
                <a:ext uri="{FF2B5EF4-FFF2-40B4-BE49-F238E27FC236}">
                  <a16:creationId xmlns:a16="http://schemas.microsoft.com/office/drawing/2014/main" id="{836D31DF-292F-D220-8436-D3B21F04AC6C}"/>
                </a:ext>
              </a:extLst>
            </p:cNvPr>
            <p:cNvSpPr/>
            <p:nvPr/>
          </p:nvSpPr>
          <p:spPr>
            <a:xfrm>
              <a:off x="1462925" y="3002000"/>
              <a:ext cx="49175" cy="69725"/>
            </a:xfrm>
            <a:custGeom>
              <a:avLst/>
              <a:gdLst/>
              <a:ahLst/>
              <a:cxnLst/>
              <a:rect l="l" t="t" r="r" b="b"/>
              <a:pathLst>
                <a:path w="1967" h="2789" extrusionOk="0">
                  <a:moveTo>
                    <a:pt x="224" y="0"/>
                  </a:moveTo>
                  <a:cubicBezTo>
                    <a:pt x="224" y="0"/>
                    <a:pt x="133" y="1916"/>
                    <a:pt x="50" y="2348"/>
                  </a:cubicBezTo>
                  <a:cubicBezTo>
                    <a:pt x="1" y="2632"/>
                    <a:pt x="570" y="2788"/>
                    <a:pt x="1100" y="2788"/>
                  </a:cubicBezTo>
                  <a:cubicBezTo>
                    <a:pt x="1547" y="2788"/>
                    <a:pt x="1966" y="2678"/>
                    <a:pt x="1966" y="2439"/>
                  </a:cubicBezTo>
                  <a:cubicBezTo>
                    <a:pt x="1966" y="1916"/>
                    <a:pt x="1701" y="0"/>
                    <a:pt x="170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1209;p54">
              <a:extLst>
                <a:ext uri="{FF2B5EF4-FFF2-40B4-BE49-F238E27FC236}">
                  <a16:creationId xmlns:a16="http://schemas.microsoft.com/office/drawing/2014/main" id="{965744FC-F500-B241-5160-64733638B5E5}"/>
                </a:ext>
              </a:extLst>
            </p:cNvPr>
            <p:cNvSpPr/>
            <p:nvPr/>
          </p:nvSpPr>
          <p:spPr>
            <a:xfrm>
              <a:off x="1464150" y="3012800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743" y="0"/>
                  </a:moveTo>
                  <a:lnTo>
                    <a:pt x="175" y="91"/>
                  </a:lnTo>
                  <a:cubicBezTo>
                    <a:pt x="84" y="439"/>
                    <a:pt x="84" y="962"/>
                    <a:pt x="1" y="1394"/>
                  </a:cubicBezTo>
                  <a:lnTo>
                    <a:pt x="1827" y="962"/>
                  </a:lnTo>
                  <a:cubicBezTo>
                    <a:pt x="1827" y="613"/>
                    <a:pt x="1743" y="265"/>
                    <a:pt x="174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210;p54">
              <a:extLst>
                <a:ext uri="{FF2B5EF4-FFF2-40B4-BE49-F238E27FC236}">
                  <a16:creationId xmlns:a16="http://schemas.microsoft.com/office/drawing/2014/main" id="{BDE5DFB6-C389-7B90-46AF-AF9346446BD2}"/>
                </a:ext>
              </a:extLst>
            </p:cNvPr>
            <p:cNvSpPr/>
            <p:nvPr/>
          </p:nvSpPr>
          <p:spPr>
            <a:xfrm>
              <a:off x="1459800" y="3060700"/>
              <a:ext cx="54375" cy="54775"/>
            </a:xfrm>
            <a:custGeom>
              <a:avLst/>
              <a:gdLst/>
              <a:ahLst/>
              <a:cxnLst/>
              <a:rect l="l" t="t" r="r" b="b"/>
              <a:pathLst>
                <a:path w="2175" h="2191" extrusionOk="0">
                  <a:moveTo>
                    <a:pt x="258" y="0"/>
                  </a:moveTo>
                  <a:cubicBezTo>
                    <a:pt x="84" y="0"/>
                    <a:pt x="1" y="91"/>
                    <a:pt x="1" y="265"/>
                  </a:cubicBezTo>
                  <a:cubicBezTo>
                    <a:pt x="175" y="871"/>
                    <a:pt x="607" y="2091"/>
                    <a:pt x="955" y="2181"/>
                  </a:cubicBezTo>
                  <a:cubicBezTo>
                    <a:pt x="968" y="2187"/>
                    <a:pt x="981" y="2190"/>
                    <a:pt x="994" y="2190"/>
                  </a:cubicBezTo>
                  <a:cubicBezTo>
                    <a:pt x="1365" y="2190"/>
                    <a:pt x="2175" y="0"/>
                    <a:pt x="2175" y="0"/>
                  </a:cubicBezTo>
                  <a:lnTo>
                    <a:pt x="2175" y="0"/>
                  </a:lnTo>
                  <a:cubicBezTo>
                    <a:pt x="1861" y="119"/>
                    <a:pt x="1512" y="167"/>
                    <a:pt x="1192" y="167"/>
                  </a:cubicBezTo>
                  <a:cubicBezTo>
                    <a:pt x="800" y="167"/>
                    <a:pt x="450" y="96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211;p54">
              <a:extLst>
                <a:ext uri="{FF2B5EF4-FFF2-40B4-BE49-F238E27FC236}">
                  <a16:creationId xmlns:a16="http://schemas.microsoft.com/office/drawing/2014/main" id="{82FBDA65-F7DC-B83C-774B-D3D0FD49CA33}"/>
                </a:ext>
              </a:extLst>
            </p:cNvPr>
            <p:cNvSpPr/>
            <p:nvPr/>
          </p:nvSpPr>
          <p:spPr>
            <a:xfrm>
              <a:off x="1509800" y="3054250"/>
              <a:ext cx="11000" cy="10825"/>
            </a:xfrm>
            <a:custGeom>
              <a:avLst/>
              <a:gdLst/>
              <a:ahLst/>
              <a:cxnLst/>
              <a:rect l="l" t="t" r="r" b="b"/>
              <a:pathLst>
                <a:path w="440" h="433" extrusionOk="0">
                  <a:moveTo>
                    <a:pt x="265" y="0"/>
                  </a:moveTo>
                  <a:cubicBezTo>
                    <a:pt x="91" y="0"/>
                    <a:pt x="1" y="84"/>
                    <a:pt x="1" y="258"/>
                  </a:cubicBezTo>
                  <a:cubicBezTo>
                    <a:pt x="1" y="349"/>
                    <a:pt x="91" y="432"/>
                    <a:pt x="265" y="432"/>
                  </a:cubicBezTo>
                  <a:cubicBezTo>
                    <a:pt x="349" y="432"/>
                    <a:pt x="440" y="349"/>
                    <a:pt x="440" y="258"/>
                  </a:cubicBezTo>
                  <a:cubicBezTo>
                    <a:pt x="440" y="84"/>
                    <a:pt x="349" y="0"/>
                    <a:pt x="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212;p54">
              <a:extLst>
                <a:ext uri="{FF2B5EF4-FFF2-40B4-BE49-F238E27FC236}">
                  <a16:creationId xmlns:a16="http://schemas.microsoft.com/office/drawing/2014/main" id="{0FB52B3C-B1AE-8C9A-3E2E-541AC6622F7D}"/>
                </a:ext>
              </a:extLst>
            </p:cNvPr>
            <p:cNvSpPr/>
            <p:nvPr/>
          </p:nvSpPr>
          <p:spPr>
            <a:xfrm>
              <a:off x="1514150" y="3038350"/>
              <a:ext cx="25000" cy="18600"/>
            </a:xfrm>
            <a:custGeom>
              <a:avLst/>
              <a:gdLst/>
              <a:ahLst/>
              <a:cxnLst/>
              <a:rect l="l" t="t" r="r" b="b"/>
              <a:pathLst>
                <a:path w="1000" h="744" extrusionOk="0">
                  <a:moveTo>
                    <a:pt x="195" y="0"/>
                  </a:moveTo>
                  <a:cubicBezTo>
                    <a:pt x="190" y="0"/>
                    <a:pt x="183" y="7"/>
                    <a:pt x="175" y="23"/>
                  </a:cubicBezTo>
                  <a:cubicBezTo>
                    <a:pt x="1" y="197"/>
                    <a:pt x="91" y="720"/>
                    <a:pt x="91" y="720"/>
                  </a:cubicBezTo>
                  <a:cubicBezTo>
                    <a:pt x="91" y="720"/>
                    <a:pt x="385" y="744"/>
                    <a:pt x="615" y="744"/>
                  </a:cubicBezTo>
                  <a:cubicBezTo>
                    <a:pt x="837" y="744"/>
                    <a:pt x="1000" y="722"/>
                    <a:pt x="788" y="636"/>
                  </a:cubicBezTo>
                  <a:cubicBezTo>
                    <a:pt x="677" y="592"/>
                    <a:pt x="583" y="576"/>
                    <a:pt x="505" y="576"/>
                  </a:cubicBezTo>
                  <a:cubicBezTo>
                    <a:pt x="272" y="576"/>
                    <a:pt x="175" y="720"/>
                    <a:pt x="175" y="720"/>
                  </a:cubicBezTo>
                  <a:cubicBezTo>
                    <a:pt x="175" y="720"/>
                    <a:pt x="250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213;p54">
              <a:extLst>
                <a:ext uri="{FF2B5EF4-FFF2-40B4-BE49-F238E27FC236}">
                  <a16:creationId xmlns:a16="http://schemas.microsoft.com/office/drawing/2014/main" id="{9EAA62E3-C8AA-EA1A-4434-606412A75D7A}"/>
                </a:ext>
              </a:extLst>
            </p:cNvPr>
            <p:cNvSpPr/>
            <p:nvPr/>
          </p:nvSpPr>
          <p:spPr>
            <a:xfrm>
              <a:off x="1137525" y="2401000"/>
              <a:ext cx="703275" cy="542125"/>
            </a:xfrm>
            <a:custGeom>
              <a:avLst/>
              <a:gdLst/>
              <a:ahLst/>
              <a:cxnLst/>
              <a:rect l="l" t="t" r="r" b="b"/>
              <a:pathLst>
                <a:path w="28131" h="21685" extrusionOk="0">
                  <a:moveTo>
                    <a:pt x="12104" y="0"/>
                  </a:moveTo>
                  <a:cubicBezTo>
                    <a:pt x="12104" y="0"/>
                    <a:pt x="4439" y="432"/>
                    <a:pt x="2788" y="4787"/>
                  </a:cubicBezTo>
                  <a:cubicBezTo>
                    <a:pt x="1129" y="9142"/>
                    <a:pt x="1" y="20382"/>
                    <a:pt x="4962" y="21685"/>
                  </a:cubicBezTo>
                  <a:lnTo>
                    <a:pt x="23170" y="21685"/>
                  </a:lnTo>
                  <a:cubicBezTo>
                    <a:pt x="28131" y="20382"/>
                    <a:pt x="27002" y="9142"/>
                    <a:pt x="25344" y="4787"/>
                  </a:cubicBezTo>
                  <a:cubicBezTo>
                    <a:pt x="23692" y="432"/>
                    <a:pt x="16027" y="0"/>
                    <a:pt x="16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214;p54">
              <a:extLst>
                <a:ext uri="{FF2B5EF4-FFF2-40B4-BE49-F238E27FC236}">
                  <a16:creationId xmlns:a16="http://schemas.microsoft.com/office/drawing/2014/main" id="{BC94552D-95F6-3C17-29F8-C59BB8A3E6E4}"/>
                </a:ext>
              </a:extLst>
            </p:cNvPr>
            <p:cNvSpPr/>
            <p:nvPr/>
          </p:nvSpPr>
          <p:spPr>
            <a:xfrm>
              <a:off x="1087100" y="2756000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03" y="0"/>
                  </a:moveTo>
                  <a:cubicBezTo>
                    <a:pt x="0" y="0"/>
                    <a:pt x="1101" y="6579"/>
                    <a:pt x="5514" y="6579"/>
                  </a:cubicBezTo>
                  <a:cubicBezTo>
                    <a:pt x="5968" y="6579"/>
                    <a:pt x="6457" y="6510"/>
                    <a:pt x="6979" y="6356"/>
                  </a:cubicBezTo>
                  <a:lnTo>
                    <a:pt x="4714" y="85"/>
                  </a:lnTo>
                  <a:cubicBezTo>
                    <a:pt x="4423" y="27"/>
                    <a:pt x="4153" y="0"/>
                    <a:pt x="390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215;p54">
              <a:extLst>
                <a:ext uri="{FF2B5EF4-FFF2-40B4-BE49-F238E27FC236}">
                  <a16:creationId xmlns:a16="http://schemas.microsoft.com/office/drawing/2014/main" id="{A6B29B48-0367-44E7-EE08-104FC2ADC400}"/>
                </a:ext>
              </a:extLst>
            </p:cNvPr>
            <p:cNvSpPr/>
            <p:nvPr/>
          </p:nvSpPr>
          <p:spPr>
            <a:xfrm>
              <a:off x="1165750" y="2808675"/>
              <a:ext cx="45850" cy="72250"/>
            </a:xfrm>
            <a:custGeom>
              <a:avLst/>
              <a:gdLst/>
              <a:ahLst/>
              <a:cxnLst/>
              <a:rect l="l" t="t" r="r" b="b"/>
              <a:pathLst>
                <a:path w="1834" h="2890" extrusionOk="0">
                  <a:moveTo>
                    <a:pt x="220" y="0"/>
                  </a:moveTo>
                  <a:cubicBezTo>
                    <a:pt x="176" y="0"/>
                    <a:pt x="133" y="23"/>
                    <a:pt x="91" y="68"/>
                  </a:cubicBezTo>
                  <a:cubicBezTo>
                    <a:pt x="0" y="68"/>
                    <a:pt x="0" y="152"/>
                    <a:pt x="0" y="242"/>
                  </a:cubicBezTo>
                  <a:lnTo>
                    <a:pt x="1394" y="2159"/>
                  </a:lnTo>
                  <a:lnTo>
                    <a:pt x="265" y="2591"/>
                  </a:lnTo>
                  <a:cubicBezTo>
                    <a:pt x="175" y="2591"/>
                    <a:pt x="91" y="2681"/>
                    <a:pt x="91" y="2765"/>
                  </a:cubicBezTo>
                  <a:cubicBezTo>
                    <a:pt x="150" y="2829"/>
                    <a:pt x="213" y="2890"/>
                    <a:pt x="275" y="2890"/>
                  </a:cubicBezTo>
                  <a:cubicBezTo>
                    <a:pt x="300" y="2890"/>
                    <a:pt x="325" y="2880"/>
                    <a:pt x="349" y="2855"/>
                  </a:cubicBezTo>
                  <a:lnTo>
                    <a:pt x="1659" y="2416"/>
                  </a:lnTo>
                  <a:cubicBezTo>
                    <a:pt x="1742" y="2416"/>
                    <a:pt x="1742" y="2333"/>
                    <a:pt x="1833" y="2242"/>
                  </a:cubicBezTo>
                  <a:cubicBezTo>
                    <a:pt x="1833" y="2242"/>
                    <a:pt x="1833" y="2159"/>
                    <a:pt x="1742" y="2159"/>
                  </a:cubicBezTo>
                  <a:lnTo>
                    <a:pt x="349" y="68"/>
                  </a:lnTo>
                  <a:cubicBezTo>
                    <a:pt x="307" y="23"/>
                    <a:pt x="263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216;p54">
              <a:extLst>
                <a:ext uri="{FF2B5EF4-FFF2-40B4-BE49-F238E27FC236}">
                  <a16:creationId xmlns:a16="http://schemas.microsoft.com/office/drawing/2014/main" id="{89126D84-CCDE-F233-6FD7-77CBA2E1CE8B}"/>
                </a:ext>
              </a:extLst>
            </p:cNvPr>
            <p:cNvSpPr/>
            <p:nvPr/>
          </p:nvSpPr>
          <p:spPr>
            <a:xfrm>
              <a:off x="1716750" y="2759275"/>
              <a:ext cx="170275" cy="163225"/>
            </a:xfrm>
            <a:custGeom>
              <a:avLst/>
              <a:gdLst/>
              <a:ahLst/>
              <a:cxnLst/>
              <a:rect l="l" t="t" r="r" b="b"/>
              <a:pathLst>
                <a:path w="6811" h="6529" extrusionOk="0">
                  <a:moveTo>
                    <a:pt x="3064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1" y="6309"/>
                  </a:lnTo>
                  <a:cubicBezTo>
                    <a:pt x="522" y="6460"/>
                    <a:pt x="1008" y="6528"/>
                    <a:pt x="1458" y="6528"/>
                  </a:cubicBezTo>
                  <a:cubicBezTo>
                    <a:pt x="5853" y="6528"/>
                    <a:pt x="6811" y="0"/>
                    <a:pt x="3064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217;p54">
              <a:extLst>
                <a:ext uri="{FF2B5EF4-FFF2-40B4-BE49-F238E27FC236}">
                  <a16:creationId xmlns:a16="http://schemas.microsoft.com/office/drawing/2014/main" id="{F3F39B91-2FC0-2A20-6683-80BA2939B403}"/>
                </a:ext>
              </a:extLst>
            </p:cNvPr>
            <p:cNvSpPr/>
            <p:nvPr/>
          </p:nvSpPr>
          <p:spPr>
            <a:xfrm>
              <a:off x="1764650" y="2808675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611" y="0"/>
                  </a:moveTo>
                  <a:cubicBezTo>
                    <a:pt x="1567" y="0"/>
                    <a:pt x="1523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85" y="2416"/>
                    <a:pt x="85" y="2416"/>
                  </a:cubicBezTo>
                  <a:lnTo>
                    <a:pt x="1478" y="2855"/>
                  </a:lnTo>
                  <a:cubicBezTo>
                    <a:pt x="1504" y="2880"/>
                    <a:pt x="1530" y="2890"/>
                    <a:pt x="1553" y="2890"/>
                  </a:cubicBezTo>
                  <a:cubicBezTo>
                    <a:pt x="1610" y="2890"/>
                    <a:pt x="1652" y="2829"/>
                    <a:pt x="1652" y="2765"/>
                  </a:cubicBezTo>
                  <a:cubicBezTo>
                    <a:pt x="1743" y="2681"/>
                    <a:pt x="1652" y="2591"/>
                    <a:pt x="1569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7" y="152"/>
                    <a:pt x="1827" y="68"/>
                    <a:pt x="1743" y="68"/>
                  </a:cubicBezTo>
                  <a:cubicBezTo>
                    <a:pt x="1698" y="23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218;p54">
              <a:extLst>
                <a:ext uri="{FF2B5EF4-FFF2-40B4-BE49-F238E27FC236}">
                  <a16:creationId xmlns:a16="http://schemas.microsoft.com/office/drawing/2014/main" id="{A0845966-63B3-287E-ABCA-4CF3EE1FBB8C}"/>
                </a:ext>
              </a:extLst>
            </p:cNvPr>
            <p:cNvSpPr/>
            <p:nvPr/>
          </p:nvSpPr>
          <p:spPr>
            <a:xfrm>
              <a:off x="1202850" y="2555500"/>
              <a:ext cx="570550" cy="463950"/>
            </a:xfrm>
            <a:custGeom>
              <a:avLst/>
              <a:gdLst/>
              <a:ahLst/>
              <a:cxnLst/>
              <a:rect l="l" t="t" r="r" b="b"/>
              <a:pathLst>
                <a:path w="22822" h="18558" extrusionOk="0">
                  <a:moveTo>
                    <a:pt x="8362" y="1"/>
                  </a:moveTo>
                  <a:cubicBezTo>
                    <a:pt x="8149" y="1439"/>
                    <a:pt x="7321" y="1809"/>
                    <a:pt x="6526" y="1809"/>
                  </a:cubicBezTo>
                  <a:cubicBezTo>
                    <a:pt x="5684" y="1809"/>
                    <a:pt x="4878" y="1394"/>
                    <a:pt x="4878" y="1394"/>
                  </a:cubicBezTo>
                  <a:cubicBezTo>
                    <a:pt x="2788" y="6446"/>
                    <a:pt x="84" y="8105"/>
                    <a:pt x="84" y="8105"/>
                  </a:cubicBezTo>
                  <a:lnTo>
                    <a:pt x="1" y="8014"/>
                  </a:lnTo>
                  <a:lnTo>
                    <a:pt x="1" y="8014"/>
                  </a:lnTo>
                  <a:cubicBezTo>
                    <a:pt x="256" y="13372"/>
                    <a:pt x="1719" y="18558"/>
                    <a:pt x="11098" y="18558"/>
                  </a:cubicBezTo>
                  <a:cubicBezTo>
                    <a:pt x="11173" y="18558"/>
                    <a:pt x="11248" y="18557"/>
                    <a:pt x="11324" y="18557"/>
                  </a:cubicBezTo>
                  <a:cubicBezTo>
                    <a:pt x="20815" y="18383"/>
                    <a:pt x="22557" y="13331"/>
                    <a:pt x="22821" y="8105"/>
                  </a:cubicBezTo>
                  <a:cubicBezTo>
                    <a:pt x="21428" y="7492"/>
                    <a:pt x="20382" y="3485"/>
                    <a:pt x="20382" y="3485"/>
                  </a:cubicBezTo>
                  <a:cubicBezTo>
                    <a:pt x="14285" y="3053"/>
                    <a:pt x="8362" y="1"/>
                    <a:pt x="836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219;p54">
              <a:extLst>
                <a:ext uri="{FF2B5EF4-FFF2-40B4-BE49-F238E27FC236}">
                  <a16:creationId xmlns:a16="http://schemas.microsoft.com/office/drawing/2014/main" id="{F079BF2A-A1CB-5A83-5BB8-AB9A5C2E2590}"/>
                </a:ext>
              </a:extLst>
            </p:cNvPr>
            <p:cNvSpPr/>
            <p:nvPr/>
          </p:nvSpPr>
          <p:spPr>
            <a:xfrm>
              <a:off x="1248500" y="276020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962" y="0"/>
                    <a:pt x="0" y="1046"/>
                    <a:pt x="0" y="2265"/>
                  </a:cubicBezTo>
                  <a:cubicBezTo>
                    <a:pt x="0" y="3484"/>
                    <a:pt x="1046" y="4530"/>
                    <a:pt x="2265" y="4530"/>
                  </a:cubicBezTo>
                  <a:cubicBezTo>
                    <a:pt x="3575" y="4446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220;p54">
              <a:extLst>
                <a:ext uri="{FF2B5EF4-FFF2-40B4-BE49-F238E27FC236}">
                  <a16:creationId xmlns:a16="http://schemas.microsoft.com/office/drawing/2014/main" id="{72648736-2A9B-4A9A-150A-3F8695B3F659}"/>
                </a:ext>
              </a:extLst>
            </p:cNvPr>
            <p:cNvSpPr/>
            <p:nvPr/>
          </p:nvSpPr>
          <p:spPr>
            <a:xfrm>
              <a:off x="1614325" y="275585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1046" y="0"/>
                    <a:pt x="0" y="1045"/>
                    <a:pt x="0" y="2265"/>
                  </a:cubicBezTo>
                  <a:cubicBezTo>
                    <a:pt x="91" y="3484"/>
                    <a:pt x="1046" y="4529"/>
                    <a:pt x="2356" y="4529"/>
                  </a:cubicBezTo>
                  <a:cubicBezTo>
                    <a:pt x="3575" y="4529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221;p54">
              <a:extLst>
                <a:ext uri="{FF2B5EF4-FFF2-40B4-BE49-F238E27FC236}">
                  <a16:creationId xmlns:a16="http://schemas.microsoft.com/office/drawing/2014/main" id="{12216487-0740-3A27-6325-080BC5D12B5E}"/>
                </a:ext>
              </a:extLst>
            </p:cNvPr>
            <p:cNvSpPr/>
            <p:nvPr/>
          </p:nvSpPr>
          <p:spPr>
            <a:xfrm>
              <a:off x="1383500" y="2813025"/>
              <a:ext cx="213425" cy="69125"/>
            </a:xfrm>
            <a:custGeom>
              <a:avLst/>
              <a:gdLst/>
              <a:ahLst/>
              <a:cxnLst/>
              <a:rect l="l" t="t" r="r" b="b"/>
              <a:pathLst>
                <a:path w="8537" h="2765" extrusionOk="0">
                  <a:moveTo>
                    <a:pt x="8366" y="0"/>
                  </a:moveTo>
                  <a:cubicBezTo>
                    <a:pt x="8322" y="0"/>
                    <a:pt x="8279" y="23"/>
                    <a:pt x="8279" y="68"/>
                  </a:cubicBezTo>
                  <a:cubicBezTo>
                    <a:pt x="8188" y="68"/>
                    <a:pt x="7756" y="675"/>
                    <a:pt x="6969" y="1288"/>
                  </a:cubicBezTo>
                  <a:cubicBezTo>
                    <a:pt x="6620" y="1546"/>
                    <a:pt x="6188" y="1894"/>
                    <a:pt x="5666" y="2068"/>
                  </a:cubicBezTo>
                  <a:cubicBezTo>
                    <a:pt x="5143" y="2242"/>
                    <a:pt x="4620" y="2417"/>
                    <a:pt x="4098" y="2417"/>
                  </a:cubicBezTo>
                  <a:lnTo>
                    <a:pt x="4007" y="2417"/>
                  </a:lnTo>
                  <a:cubicBezTo>
                    <a:pt x="2878" y="2417"/>
                    <a:pt x="1917" y="1894"/>
                    <a:pt x="1311" y="1371"/>
                  </a:cubicBezTo>
                  <a:cubicBezTo>
                    <a:pt x="962" y="1114"/>
                    <a:pt x="788" y="849"/>
                    <a:pt x="614" y="675"/>
                  </a:cubicBezTo>
                  <a:cubicBezTo>
                    <a:pt x="523" y="591"/>
                    <a:pt x="440" y="500"/>
                    <a:pt x="440" y="417"/>
                  </a:cubicBezTo>
                  <a:lnTo>
                    <a:pt x="349" y="417"/>
                  </a:lnTo>
                  <a:cubicBezTo>
                    <a:pt x="290" y="352"/>
                    <a:pt x="227" y="292"/>
                    <a:pt x="165" y="292"/>
                  </a:cubicBezTo>
                  <a:cubicBezTo>
                    <a:pt x="140" y="292"/>
                    <a:pt x="115" y="302"/>
                    <a:pt x="91" y="326"/>
                  </a:cubicBezTo>
                  <a:cubicBezTo>
                    <a:pt x="1" y="417"/>
                    <a:pt x="1" y="500"/>
                    <a:pt x="91" y="591"/>
                  </a:cubicBezTo>
                  <a:cubicBezTo>
                    <a:pt x="91" y="591"/>
                    <a:pt x="440" y="1114"/>
                    <a:pt x="1136" y="1636"/>
                  </a:cubicBezTo>
                  <a:cubicBezTo>
                    <a:pt x="1743" y="2242"/>
                    <a:pt x="2788" y="2765"/>
                    <a:pt x="4007" y="2765"/>
                  </a:cubicBezTo>
                  <a:lnTo>
                    <a:pt x="4098" y="2765"/>
                  </a:lnTo>
                  <a:cubicBezTo>
                    <a:pt x="4704" y="2765"/>
                    <a:pt x="5317" y="2591"/>
                    <a:pt x="5840" y="2417"/>
                  </a:cubicBezTo>
                  <a:cubicBezTo>
                    <a:pt x="6620" y="1985"/>
                    <a:pt x="7317" y="1462"/>
                    <a:pt x="7756" y="1023"/>
                  </a:cubicBezTo>
                  <a:cubicBezTo>
                    <a:pt x="8279" y="591"/>
                    <a:pt x="8537" y="243"/>
                    <a:pt x="8537" y="243"/>
                  </a:cubicBezTo>
                  <a:cubicBezTo>
                    <a:pt x="8537" y="152"/>
                    <a:pt x="8537" y="68"/>
                    <a:pt x="8453" y="68"/>
                  </a:cubicBezTo>
                  <a:cubicBezTo>
                    <a:pt x="8453" y="23"/>
                    <a:pt x="8409" y="0"/>
                    <a:pt x="836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222;p54">
              <a:extLst>
                <a:ext uri="{FF2B5EF4-FFF2-40B4-BE49-F238E27FC236}">
                  <a16:creationId xmlns:a16="http://schemas.microsoft.com/office/drawing/2014/main" id="{0DE8465C-F315-C67D-001F-829E573EDC63}"/>
                </a:ext>
              </a:extLst>
            </p:cNvPr>
            <p:cNvSpPr/>
            <p:nvPr/>
          </p:nvSpPr>
          <p:spPr>
            <a:xfrm>
              <a:off x="1403200" y="27079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348" y="1"/>
                    <a:pt x="0" y="614"/>
                    <a:pt x="0" y="1311"/>
                  </a:cubicBezTo>
                  <a:cubicBezTo>
                    <a:pt x="0" y="2008"/>
                    <a:pt x="348" y="2614"/>
                    <a:pt x="780" y="2614"/>
                  </a:cubicBezTo>
                  <a:cubicBezTo>
                    <a:pt x="1129" y="2614"/>
                    <a:pt x="1477" y="2008"/>
                    <a:pt x="1477" y="1311"/>
                  </a:cubicBezTo>
                  <a:cubicBezTo>
                    <a:pt x="1477" y="524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223;p54">
              <a:extLst>
                <a:ext uri="{FF2B5EF4-FFF2-40B4-BE49-F238E27FC236}">
                  <a16:creationId xmlns:a16="http://schemas.microsoft.com/office/drawing/2014/main" id="{5640E5A9-DB1B-BF00-1781-37FA999F722B}"/>
                </a:ext>
              </a:extLst>
            </p:cNvPr>
            <p:cNvSpPr/>
            <p:nvPr/>
          </p:nvSpPr>
          <p:spPr>
            <a:xfrm>
              <a:off x="1529475" y="2707925"/>
              <a:ext cx="36975" cy="65350"/>
            </a:xfrm>
            <a:custGeom>
              <a:avLst/>
              <a:gdLst/>
              <a:ahLst/>
              <a:cxnLst/>
              <a:rect l="l" t="t" r="r" b="b"/>
              <a:pathLst>
                <a:path w="1479" h="2614" extrusionOk="0">
                  <a:moveTo>
                    <a:pt x="698" y="1"/>
                  </a:moveTo>
                  <a:cubicBezTo>
                    <a:pt x="349" y="1"/>
                    <a:pt x="1" y="614"/>
                    <a:pt x="1" y="1311"/>
                  </a:cubicBezTo>
                  <a:cubicBezTo>
                    <a:pt x="1" y="2008"/>
                    <a:pt x="349" y="2614"/>
                    <a:pt x="781" y="2614"/>
                  </a:cubicBezTo>
                  <a:cubicBezTo>
                    <a:pt x="1130" y="2614"/>
                    <a:pt x="1478" y="2008"/>
                    <a:pt x="1478" y="1311"/>
                  </a:cubicBezTo>
                  <a:cubicBezTo>
                    <a:pt x="1478" y="524"/>
                    <a:pt x="1130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224;p54">
              <a:extLst>
                <a:ext uri="{FF2B5EF4-FFF2-40B4-BE49-F238E27FC236}">
                  <a16:creationId xmlns:a16="http://schemas.microsoft.com/office/drawing/2014/main" id="{E0D5F0B3-0A5A-3916-EDF7-22C6D8D556E6}"/>
                </a:ext>
              </a:extLst>
            </p:cNvPr>
            <p:cNvSpPr/>
            <p:nvPr/>
          </p:nvSpPr>
          <p:spPr>
            <a:xfrm>
              <a:off x="1464150" y="2747125"/>
              <a:ext cx="34875" cy="63275"/>
            </a:xfrm>
            <a:custGeom>
              <a:avLst/>
              <a:gdLst/>
              <a:ahLst/>
              <a:cxnLst/>
              <a:rect l="l" t="t" r="r" b="b"/>
              <a:pathLst>
                <a:path w="1395" h="2531" extrusionOk="0">
                  <a:moveTo>
                    <a:pt x="1220" y="1"/>
                  </a:moveTo>
                  <a:cubicBezTo>
                    <a:pt x="523" y="1"/>
                    <a:pt x="1" y="614"/>
                    <a:pt x="1" y="1311"/>
                  </a:cubicBezTo>
                  <a:cubicBezTo>
                    <a:pt x="1" y="2008"/>
                    <a:pt x="523" y="2530"/>
                    <a:pt x="1220" y="2530"/>
                  </a:cubicBezTo>
                  <a:cubicBezTo>
                    <a:pt x="1304" y="2530"/>
                    <a:pt x="1394" y="2440"/>
                    <a:pt x="1394" y="2356"/>
                  </a:cubicBezTo>
                  <a:cubicBezTo>
                    <a:pt x="1394" y="2265"/>
                    <a:pt x="1304" y="2182"/>
                    <a:pt x="1220" y="2182"/>
                  </a:cubicBezTo>
                  <a:cubicBezTo>
                    <a:pt x="955" y="2182"/>
                    <a:pt x="781" y="2091"/>
                    <a:pt x="607" y="1917"/>
                  </a:cubicBezTo>
                  <a:cubicBezTo>
                    <a:pt x="433" y="1743"/>
                    <a:pt x="349" y="1569"/>
                    <a:pt x="349" y="1311"/>
                  </a:cubicBezTo>
                  <a:cubicBezTo>
                    <a:pt x="349" y="1046"/>
                    <a:pt x="433" y="788"/>
                    <a:pt x="607" y="614"/>
                  </a:cubicBezTo>
                  <a:cubicBezTo>
                    <a:pt x="781" y="440"/>
                    <a:pt x="955" y="349"/>
                    <a:pt x="1220" y="349"/>
                  </a:cubicBezTo>
                  <a:cubicBezTo>
                    <a:pt x="1304" y="349"/>
                    <a:pt x="1394" y="266"/>
                    <a:pt x="1394" y="175"/>
                  </a:cubicBezTo>
                  <a:cubicBezTo>
                    <a:pt x="1394" y="91"/>
                    <a:pt x="1304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225;p54">
              <a:extLst>
                <a:ext uri="{FF2B5EF4-FFF2-40B4-BE49-F238E27FC236}">
                  <a16:creationId xmlns:a16="http://schemas.microsoft.com/office/drawing/2014/main" id="{48E5432E-B7DA-3CA9-9B95-BE05520D2F4F}"/>
                </a:ext>
              </a:extLst>
            </p:cNvPr>
            <p:cNvSpPr/>
            <p:nvPr/>
          </p:nvSpPr>
          <p:spPr>
            <a:xfrm>
              <a:off x="1366075" y="2664375"/>
              <a:ext cx="87125" cy="33725"/>
            </a:xfrm>
            <a:custGeom>
              <a:avLst/>
              <a:gdLst/>
              <a:ahLst/>
              <a:cxnLst/>
              <a:rect l="l" t="t" r="r" b="b"/>
              <a:pathLst>
                <a:path w="3485" h="1349" extrusionOk="0">
                  <a:moveTo>
                    <a:pt x="2440" y="1"/>
                  </a:moveTo>
                  <a:cubicBezTo>
                    <a:pt x="1743" y="1"/>
                    <a:pt x="1137" y="266"/>
                    <a:pt x="698" y="523"/>
                  </a:cubicBezTo>
                  <a:cubicBezTo>
                    <a:pt x="349" y="788"/>
                    <a:pt x="91" y="1046"/>
                    <a:pt x="91" y="1046"/>
                  </a:cubicBezTo>
                  <a:cubicBezTo>
                    <a:pt x="1" y="1137"/>
                    <a:pt x="1" y="1220"/>
                    <a:pt x="91" y="1311"/>
                  </a:cubicBezTo>
                  <a:cubicBezTo>
                    <a:pt x="119" y="1339"/>
                    <a:pt x="148" y="1348"/>
                    <a:pt x="177" y="1348"/>
                  </a:cubicBezTo>
                  <a:cubicBezTo>
                    <a:pt x="235" y="1348"/>
                    <a:pt x="293" y="1311"/>
                    <a:pt x="349" y="1311"/>
                  </a:cubicBezTo>
                  <a:cubicBezTo>
                    <a:pt x="349" y="1311"/>
                    <a:pt x="614" y="1046"/>
                    <a:pt x="962" y="788"/>
                  </a:cubicBezTo>
                  <a:cubicBezTo>
                    <a:pt x="1311" y="523"/>
                    <a:pt x="1833" y="349"/>
                    <a:pt x="2440" y="349"/>
                  </a:cubicBezTo>
                  <a:cubicBezTo>
                    <a:pt x="2704" y="349"/>
                    <a:pt x="2962" y="349"/>
                    <a:pt x="3227" y="440"/>
                  </a:cubicBezTo>
                  <a:cubicBezTo>
                    <a:pt x="3251" y="464"/>
                    <a:pt x="3276" y="474"/>
                    <a:pt x="3299" y="474"/>
                  </a:cubicBezTo>
                  <a:cubicBezTo>
                    <a:pt x="3356" y="474"/>
                    <a:pt x="3401" y="414"/>
                    <a:pt x="3401" y="349"/>
                  </a:cubicBezTo>
                  <a:cubicBezTo>
                    <a:pt x="3485" y="266"/>
                    <a:pt x="3401" y="175"/>
                    <a:pt x="3311" y="91"/>
                  </a:cubicBezTo>
                  <a:cubicBezTo>
                    <a:pt x="2962" y="1"/>
                    <a:pt x="2704" y="1"/>
                    <a:pt x="2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226;p54">
              <a:extLst>
                <a:ext uri="{FF2B5EF4-FFF2-40B4-BE49-F238E27FC236}">
                  <a16:creationId xmlns:a16="http://schemas.microsoft.com/office/drawing/2014/main" id="{1FF7F591-4075-AF2E-7D73-960F84861EAD}"/>
                </a:ext>
              </a:extLst>
            </p:cNvPr>
            <p:cNvSpPr/>
            <p:nvPr/>
          </p:nvSpPr>
          <p:spPr>
            <a:xfrm>
              <a:off x="1518500" y="2664375"/>
              <a:ext cx="85050" cy="32775"/>
            </a:xfrm>
            <a:custGeom>
              <a:avLst/>
              <a:gdLst/>
              <a:ahLst/>
              <a:cxnLst/>
              <a:rect l="l" t="t" r="r" b="b"/>
              <a:pathLst>
                <a:path w="3402" h="1311" extrusionOk="0">
                  <a:moveTo>
                    <a:pt x="1046" y="1"/>
                  </a:moveTo>
                  <a:cubicBezTo>
                    <a:pt x="788" y="1"/>
                    <a:pt x="440" y="1"/>
                    <a:pt x="175" y="91"/>
                  </a:cubicBezTo>
                  <a:cubicBezTo>
                    <a:pt x="92" y="175"/>
                    <a:pt x="1" y="266"/>
                    <a:pt x="92" y="349"/>
                  </a:cubicBezTo>
                  <a:cubicBezTo>
                    <a:pt x="92" y="440"/>
                    <a:pt x="175" y="440"/>
                    <a:pt x="266" y="440"/>
                  </a:cubicBezTo>
                  <a:cubicBezTo>
                    <a:pt x="524" y="349"/>
                    <a:pt x="788" y="349"/>
                    <a:pt x="1046" y="349"/>
                  </a:cubicBezTo>
                  <a:cubicBezTo>
                    <a:pt x="1659" y="349"/>
                    <a:pt x="2182" y="523"/>
                    <a:pt x="2530" y="788"/>
                  </a:cubicBezTo>
                  <a:cubicBezTo>
                    <a:pt x="2705" y="872"/>
                    <a:pt x="2879" y="1046"/>
                    <a:pt x="2962" y="1137"/>
                  </a:cubicBezTo>
                  <a:cubicBezTo>
                    <a:pt x="3053" y="1137"/>
                    <a:pt x="3053" y="1220"/>
                    <a:pt x="3053" y="1220"/>
                  </a:cubicBezTo>
                  <a:lnTo>
                    <a:pt x="3137" y="1220"/>
                  </a:lnTo>
                  <a:lnTo>
                    <a:pt x="3137" y="1311"/>
                  </a:lnTo>
                  <a:lnTo>
                    <a:pt x="3401" y="1311"/>
                  </a:lnTo>
                  <a:lnTo>
                    <a:pt x="3401" y="1046"/>
                  </a:lnTo>
                  <a:cubicBezTo>
                    <a:pt x="3401" y="1046"/>
                    <a:pt x="3137" y="788"/>
                    <a:pt x="2705" y="523"/>
                  </a:cubicBezTo>
                  <a:cubicBezTo>
                    <a:pt x="2356" y="266"/>
                    <a:pt x="1743" y="1"/>
                    <a:pt x="10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227;p54">
              <a:extLst>
                <a:ext uri="{FF2B5EF4-FFF2-40B4-BE49-F238E27FC236}">
                  <a16:creationId xmlns:a16="http://schemas.microsoft.com/office/drawing/2014/main" id="{21982446-0C25-EFDA-622C-88CFB4189F48}"/>
                </a:ext>
              </a:extLst>
            </p:cNvPr>
            <p:cNvSpPr/>
            <p:nvPr/>
          </p:nvSpPr>
          <p:spPr>
            <a:xfrm>
              <a:off x="1398825" y="2300825"/>
              <a:ext cx="182950" cy="106625"/>
            </a:xfrm>
            <a:custGeom>
              <a:avLst/>
              <a:gdLst/>
              <a:ahLst/>
              <a:cxnLst/>
              <a:rect l="l" t="t" r="r" b="b"/>
              <a:pathLst>
                <a:path w="7318" h="4265" extrusionOk="0">
                  <a:moveTo>
                    <a:pt x="781" y="0"/>
                  </a:moveTo>
                  <a:cubicBezTo>
                    <a:pt x="349" y="0"/>
                    <a:pt x="1" y="349"/>
                    <a:pt x="1" y="697"/>
                  </a:cubicBezTo>
                  <a:lnTo>
                    <a:pt x="1" y="4265"/>
                  </a:lnTo>
                  <a:lnTo>
                    <a:pt x="7317" y="4265"/>
                  </a:lnTo>
                  <a:lnTo>
                    <a:pt x="7317" y="697"/>
                  </a:lnTo>
                  <a:cubicBezTo>
                    <a:pt x="7317" y="349"/>
                    <a:pt x="6969" y="0"/>
                    <a:pt x="6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228;p54">
              <a:extLst>
                <a:ext uri="{FF2B5EF4-FFF2-40B4-BE49-F238E27FC236}">
                  <a16:creationId xmlns:a16="http://schemas.microsoft.com/office/drawing/2014/main" id="{1024683B-856D-7AFB-D218-B74470F865A0}"/>
                </a:ext>
              </a:extLst>
            </p:cNvPr>
            <p:cNvSpPr/>
            <p:nvPr/>
          </p:nvSpPr>
          <p:spPr>
            <a:xfrm>
              <a:off x="1283325" y="2369350"/>
              <a:ext cx="416025" cy="59875"/>
            </a:xfrm>
            <a:custGeom>
              <a:avLst/>
              <a:gdLst/>
              <a:ahLst/>
              <a:cxnLst/>
              <a:rect l="l" t="t" r="r" b="b"/>
              <a:pathLst>
                <a:path w="16641" h="2395" extrusionOk="0">
                  <a:moveTo>
                    <a:pt x="594" y="1"/>
                  </a:moveTo>
                  <a:cubicBezTo>
                    <a:pt x="296" y="1"/>
                    <a:pt x="1" y="299"/>
                    <a:pt x="1" y="653"/>
                  </a:cubicBezTo>
                  <a:cubicBezTo>
                    <a:pt x="1" y="1615"/>
                    <a:pt x="3659" y="2395"/>
                    <a:pt x="8279" y="2395"/>
                  </a:cubicBezTo>
                  <a:cubicBezTo>
                    <a:pt x="12892" y="2395"/>
                    <a:pt x="16641" y="1615"/>
                    <a:pt x="16641" y="653"/>
                  </a:cubicBezTo>
                  <a:cubicBezTo>
                    <a:pt x="16641" y="299"/>
                    <a:pt x="16346" y="1"/>
                    <a:pt x="16002" y="1"/>
                  </a:cubicBezTo>
                  <a:cubicBezTo>
                    <a:pt x="15926" y="1"/>
                    <a:pt x="15848" y="15"/>
                    <a:pt x="15770" y="47"/>
                  </a:cubicBezTo>
                  <a:cubicBezTo>
                    <a:pt x="14460" y="653"/>
                    <a:pt x="11589" y="1092"/>
                    <a:pt x="8279" y="1092"/>
                  </a:cubicBezTo>
                  <a:cubicBezTo>
                    <a:pt x="4969" y="1092"/>
                    <a:pt x="2182" y="653"/>
                    <a:pt x="788" y="47"/>
                  </a:cubicBezTo>
                  <a:cubicBezTo>
                    <a:pt x="725" y="15"/>
                    <a:pt x="660" y="1"/>
                    <a:pt x="5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229;p54">
              <a:extLst>
                <a:ext uri="{FF2B5EF4-FFF2-40B4-BE49-F238E27FC236}">
                  <a16:creationId xmlns:a16="http://schemas.microsoft.com/office/drawing/2014/main" id="{CC2A7E23-E2C4-817F-2F70-B02A015EF4F6}"/>
                </a:ext>
              </a:extLst>
            </p:cNvPr>
            <p:cNvSpPr/>
            <p:nvPr/>
          </p:nvSpPr>
          <p:spPr>
            <a:xfrm>
              <a:off x="1300750" y="2372600"/>
              <a:ext cx="378925" cy="26150"/>
            </a:xfrm>
            <a:custGeom>
              <a:avLst/>
              <a:gdLst/>
              <a:ahLst/>
              <a:cxnLst/>
              <a:rect l="l" t="t" r="r" b="b"/>
              <a:pathLst>
                <a:path w="15157" h="1046" extrusionOk="0">
                  <a:moveTo>
                    <a:pt x="91" y="0"/>
                  </a:moveTo>
                  <a:cubicBezTo>
                    <a:pt x="1" y="0"/>
                    <a:pt x="1" y="0"/>
                    <a:pt x="1" y="91"/>
                  </a:cubicBezTo>
                  <a:cubicBezTo>
                    <a:pt x="698" y="439"/>
                    <a:pt x="1743" y="614"/>
                    <a:pt x="3053" y="788"/>
                  </a:cubicBezTo>
                  <a:cubicBezTo>
                    <a:pt x="4446" y="962"/>
                    <a:pt x="5924" y="1046"/>
                    <a:pt x="7582" y="1046"/>
                  </a:cubicBezTo>
                  <a:cubicBezTo>
                    <a:pt x="9234" y="1046"/>
                    <a:pt x="10801" y="962"/>
                    <a:pt x="12111" y="788"/>
                  </a:cubicBezTo>
                  <a:cubicBezTo>
                    <a:pt x="13331" y="614"/>
                    <a:pt x="14460" y="439"/>
                    <a:pt x="15073" y="91"/>
                  </a:cubicBezTo>
                  <a:cubicBezTo>
                    <a:pt x="15156" y="91"/>
                    <a:pt x="15156" y="91"/>
                    <a:pt x="15156" y="0"/>
                  </a:cubicBezTo>
                  <a:lnTo>
                    <a:pt x="15073" y="0"/>
                  </a:lnTo>
                  <a:cubicBezTo>
                    <a:pt x="14376" y="265"/>
                    <a:pt x="13331" y="523"/>
                    <a:pt x="12021" y="697"/>
                  </a:cubicBezTo>
                  <a:cubicBezTo>
                    <a:pt x="10801" y="788"/>
                    <a:pt x="9234" y="871"/>
                    <a:pt x="7582" y="871"/>
                  </a:cubicBezTo>
                  <a:cubicBezTo>
                    <a:pt x="5924" y="871"/>
                    <a:pt x="4446" y="788"/>
                    <a:pt x="3136" y="697"/>
                  </a:cubicBezTo>
                  <a:cubicBezTo>
                    <a:pt x="1833" y="523"/>
                    <a:pt x="698" y="349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44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4" name="Google Shape;704;p40"/>
          <p:cNvGrpSpPr/>
          <p:nvPr/>
        </p:nvGrpSpPr>
        <p:grpSpPr>
          <a:xfrm>
            <a:off x="4672703" y="1079938"/>
            <a:ext cx="1795522" cy="2970950"/>
            <a:chOff x="9590000" y="2028775"/>
            <a:chExt cx="1458994" cy="2511472"/>
          </a:xfrm>
        </p:grpSpPr>
        <p:sp>
          <p:nvSpPr>
            <p:cNvPr id="705" name="Google Shape;705;p40"/>
            <p:cNvSpPr/>
            <p:nvPr/>
          </p:nvSpPr>
          <p:spPr>
            <a:xfrm>
              <a:off x="9760859" y="4367312"/>
              <a:ext cx="1103672" cy="172935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4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4" y="3575"/>
                  </a:cubicBezTo>
                  <a:cubicBezTo>
                    <a:pt x="17686" y="3575"/>
                    <a:pt x="22821" y="2788"/>
                    <a:pt x="22821" y="1833"/>
                  </a:cubicBezTo>
                  <a:cubicBezTo>
                    <a:pt x="22821" y="788"/>
                    <a:pt x="17686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10097838" y="4375726"/>
              <a:ext cx="215057" cy="106924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10363388" y="4375726"/>
              <a:ext cx="214718" cy="106924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84" y="962"/>
                  </a:lnTo>
                  <a:cubicBezTo>
                    <a:pt x="84" y="1394"/>
                    <a:pt x="523" y="1485"/>
                    <a:pt x="1046" y="1569"/>
                  </a:cubicBezTo>
                  <a:cubicBezTo>
                    <a:pt x="1927" y="1820"/>
                    <a:pt x="3033" y="2210"/>
                    <a:pt x="3679" y="2210"/>
                  </a:cubicBezTo>
                  <a:cubicBezTo>
                    <a:pt x="3928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10220191" y="3704962"/>
              <a:ext cx="235900" cy="169744"/>
            </a:xfrm>
            <a:custGeom>
              <a:avLst/>
              <a:gdLst/>
              <a:ahLst/>
              <a:cxnLst/>
              <a:rect l="l" t="t" r="r" b="b"/>
              <a:pathLst>
                <a:path w="4878" h="3510" extrusionOk="0">
                  <a:moveTo>
                    <a:pt x="2439" y="1"/>
                  </a:moveTo>
                  <a:cubicBezTo>
                    <a:pt x="1220" y="1"/>
                    <a:pt x="0" y="415"/>
                    <a:pt x="0" y="1245"/>
                  </a:cubicBezTo>
                  <a:cubicBezTo>
                    <a:pt x="0" y="2987"/>
                    <a:pt x="697" y="3509"/>
                    <a:pt x="2439" y="3509"/>
                  </a:cubicBezTo>
                  <a:cubicBezTo>
                    <a:pt x="4181" y="3509"/>
                    <a:pt x="4878" y="3244"/>
                    <a:pt x="4878" y="1245"/>
                  </a:cubicBezTo>
                  <a:cubicBezTo>
                    <a:pt x="4878" y="415"/>
                    <a:pt x="3658" y="1"/>
                    <a:pt x="2439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10220191" y="3731415"/>
              <a:ext cx="122012" cy="400034"/>
            </a:xfrm>
            <a:custGeom>
              <a:avLst/>
              <a:gdLst/>
              <a:ahLst/>
              <a:cxnLst/>
              <a:rect l="l" t="t" r="r" b="b"/>
              <a:pathLst>
                <a:path w="2523" h="827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cubicBezTo>
                    <a:pt x="174" y="7749"/>
                    <a:pt x="606" y="8272"/>
                    <a:pt x="1129" y="8272"/>
                  </a:cubicBezTo>
                  <a:cubicBezTo>
                    <a:pt x="1742" y="8272"/>
                    <a:pt x="2174" y="7749"/>
                    <a:pt x="2174" y="7227"/>
                  </a:cubicBezTo>
                  <a:lnTo>
                    <a:pt x="2439" y="1046"/>
                  </a:lnTo>
                  <a:cubicBezTo>
                    <a:pt x="2523" y="175"/>
                    <a:pt x="191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0"/>
            <p:cNvSpPr/>
            <p:nvPr/>
          </p:nvSpPr>
          <p:spPr>
            <a:xfrm>
              <a:off x="10228606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lnTo>
                    <a:pt x="84" y="7401"/>
                  </a:lnTo>
                  <a:cubicBezTo>
                    <a:pt x="84" y="7401"/>
                    <a:pt x="398" y="7515"/>
                    <a:pt x="797" y="7515"/>
                  </a:cubicBezTo>
                  <a:cubicBezTo>
                    <a:pt x="1096" y="7515"/>
                    <a:pt x="1444" y="7451"/>
                    <a:pt x="1742" y="7227"/>
                  </a:cubicBezTo>
                  <a:cubicBezTo>
                    <a:pt x="1742" y="7143"/>
                    <a:pt x="2000" y="1130"/>
                    <a:pt x="2000" y="1130"/>
                  </a:cubicBez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10338095" y="3731415"/>
              <a:ext cx="122061" cy="400034"/>
            </a:xfrm>
            <a:custGeom>
              <a:avLst/>
              <a:gdLst/>
              <a:ahLst/>
              <a:cxnLst/>
              <a:rect l="l" t="t" r="r" b="b"/>
              <a:pathLst>
                <a:path w="2524" h="8272" extrusionOk="0">
                  <a:moveTo>
                    <a:pt x="1220" y="1"/>
                  </a:moveTo>
                  <a:cubicBezTo>
                    <a:pt x="607" y="1"/>
                    <a:pt x="1" y="175"/>
                    <a:pt x="1" y="1046"/>
                  </a:cubicBezTo>
                  <a:lnTo>
                    <a:pt x="349" y="7227"/>
                  </a:lnTo>
                  <a:cubicBezTo>
                    <a:pt x="349" y="7749"/>
                    <a:pt x="781" y="8272"/>
                    <a:pt x="1304" y="8272"/>
                  </a:cubicBezTo>
                  <a:cubicBezTo>
                    <a:pt x="1827" y="8272"/>
                    <a:pt x="2266" y="7749"/>
                    <a:pt x="2349" y="7227"/>
                  </a:cubicBezTo>
                  <a:lnTo>
                    <a:pt x="2440" y="1046"/>
                  </a:lnTo>
                  <a:cubicBezTo>
                    <a:pt x="2523" y="175"/>
                    <a:pt x="1917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10354973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cubicBezTo>
                    <a:pt x="0" y="1130"/>
                    <a:pt x="175" y="7143"/>
                    <a:pt x="175" y="7227"/>
                  </a:cubicBezTo>
                  <a:cubicBezTo>
                    <a:pt x="473" y="7451"/>
                    <a:pt x="819" y="7515"/>
                    <a:pt x="1117" y="7515"/>
                  </a:cubicBezTo>
                  <a:cubicBezTo>
                    <a:pt x="1514" y="7515"/>
                    <a:pt x="1826" y="7401"/>
                    <a:pt x="1826" y="7401"/>
                  </a:cubicBezTo>
                  <a:lnTo>
                    <a:pt x="2000" y="1130"/>
                  </a:ln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0"/>
            <p:cNvSpPr/>
            <p:nvPr/>
          </p:nvSpPr>
          <p:spPr>
            <a:xfrm>
              <a:off x="10734074" y="3217533"/>
              <a:ext cx="130475" cy="114758"/>
            </a:xfrm>
            <a:custGeom>
              <a:avLst/>
              <a:gdLst/>
              <a:ahLst/>
              <a:cxnLst/>
              <a:rect l="l" t="t" r="r" b="b"/>
              <a:pathLst>
                <a:path w="2698" h="2373" extrusionOk="0">
                  <a:moveTo>
                    <a:pt x="1917" y="0"/>
                  </a:moveTo>
                  <a:lnTo>
                    <a:pt x="781" y="955"/>
                  </a:lnTo>
                  <a:cubicBezTo>
                    <a:pt x="697" y="697"/>
                    <a:pt x="697" y="523"/>
                    <a:pt x="607" y="349"/>
                  </a:cubicBezTo>
                  <a:lnTo>
                    <a:pt x="433" y="349"/>
                  </a:lnTo>
                  <a:cubicBezTo>
                    <a:pt x="349" y="432"/>
                    <a:pt x="258" y="607"/>
                    <a:pt x="258" y="781"/>
                  </a:cubicBezTo>
                  <a:cubicBezTo>
                    <a:pt x="258" y="1220"/>
                    <a:pt x="84" y="1826"/>
                    <a:pt x="84" y="1826"/>
                  </a:cubicBezTo>
                  <a:cubicBezTo>
                    <a:pt x="1" y="2000"/>
                    <a:pt x="1" y="2091"/>
                    <a:pt x="175" y="2265"/>
                  </a:cubicBezTo>
                  <a:cubicBezTo>
                    <a:pt x="260" y="2350"/>
                    <a:pt x="346" y="2372"/>
                    <a:pt x="410" y="2372"/>
                  </a:cubicBezTo>
                  <a:cubicBezTo>
                    <a:pt x="478" y="2372"/>
                    <a:pt x="523" y="2349"/>
                    <a:pt x="523" y="2349"/>
                  </a:cubicBezTo>
                  <a:cubicBezTo>
                    <a:pt x="1394" y="2265"/>
                    <a:pt x="2523" y="1742"/>
                    <a:pt x="2523" y="1742"/>
                  </a:cubicBezTo>
                  <a:cubicBezTo>
                    <a:pt x="2614" y="1742"/>
                    <a:pt x="2614" y="1742"/>
                    <a:pt x="2614" y="1652"/>
                  </a:cubicBezTo>
                  <a:cubicBezTo>
                    <a:pt x="2614" y="1568"/>
                    <a:pt x="2523" y="1568"/>
                    <a:pt x="2523" y="1568"/>
                  </a:cubicBezTo>
                  <a:lnTo>
                    <a:pt x="1568" y="1652"/>
                  </a:lnTo>
                  <a:lnTo>
                    <a:pt x="1568" y="1652"/>
                  </a:lnTo>
                  <a:lnTo>
                    <a:pt x="2614" y="1220"/>
                  </a:lnTo>
                  <a:cubicBezTo>
                    <a:pt x="2697" y="1220"/>
                    <a:pt x="2697" y="1129"/>
                    <a:pt x="2697" y="1129"/>
                  </a:cubicBezTo>
                  <a:cubicBezTo>
                    <a:pt x="2697" y="1046"/>
                    <a:pt x="2614" y="1046"/>
                    <a:pt x="2614" y="1046"/>
                  </a:cubicBezTo>
                  <a:lnTo>
                    <a:pt x="1478" y="1303"/>
                  </a:lnTo>
                  <a:lnTo>
                    <a:pt x="1478" y="1303"/>
                  </a:lnTo>
                  <a:lnTo>
                    <a:pt x="2523" y="607"/>
                  </a:lnTo>
                  <a:cubicBezTo>
                    <a:pt x="2614" y="607"/>
                    <a:pt x="2614" y="523"/>
                    <a:pt x="2614" y="432"/>
                  </a:cubicBezTo>
                  <a:cubicBezTo>
                    <a:pt x="2614" y="432"/>
                    <a:pt x="2573" y="395"/>
                    <a:pt x="2522" y="395"/>
                  </a:cubicBezTo>
                  <a:cubicBezTo>
                    <a:pt x="2496" y="395"/>
                    <a:pt x="2467" y="405"/>
                    <a:pt x="2439" y="432"/>
                  </a:cubicBezTo>
                  <a:lnTo>
                    <a:pt x="1220" y="1046"/>
                  </a:lnTo>
                  <a:lnTo>
                    <a:pt x="2091" y="258"/>
                  </a:lnTo>
                  <a:cubicBezTo>
                    <a:pt x="2175" y="175"/>
                    <a:pt x="2175" y="84"/>
                    <a:pt x="2091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0"/>
            <p:cNvSpPr/>
            <p:nvPr/>
          </p:nvSpPr>
          <p:spPr>
            <a:xfrm>
              <a:off x="10523462" y="3288962"/>
              <a:ext cx="248377" cy="205869"/>
            </a:xfrm>
            <a:custGeom>
              <a:avLst/>
              <a:gdLst/>
              <a:ahLst/>
              <a:cxnLst/>
              <a:rect l="l" t="t" r="r" b="b"/>
              <a:pathLst>
                <a:path w="5136" h="4257" extrusionOk="0">
                  <a:moveTo>
                    <a:pt x="4530" y="1"/>
                  </a:moveTo>
                  <a:cubicBezTo>
                    <a:pt x="4530" y="1"/>
                    <a:pt x="1394" y="1833"/>
                    <a:pt x="432" y="2439"/>
                  </a:cubicBezTo>
                  <a:cubicBezTo>
                    <a:pt x="84" y="2788"/>
                    <a:pt x="0" y="3310"/>
                    <a:pt x="175" y="3749"/>
                  </a:cubicBezTo>
                  <a:cubicBezTo>
                    <a:pt x="387" y="4068"/>
                    <a:pt x="728" y="4257"/>
                    <a:pt x="1081" y="4257"/>
                  </a:cubicBezTo>
                  <a:cubicBezTo>
                    <a:pt x="1307" y="4257"/>
                    <a:pt x="1538" y="4179"/>
                    <a:pt x="1742" y="4007"/>
                  </a:cubicBezTo>
                  <a:lnTo>
                    <a:pt x="5136" y="788"/>
                  </a:lnTo>
                  <a:cubicBezTo>
                    <a:pt x="4788" y="788"/>
                    <a:pt x="4613" y="349"/>
                    <a:pt x="4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10354973" y="3400192"/>
              <a:ext cx="273669" cy="141550"/>
            </a:xfrm>
            <a:custGeom>
              <a:avLst/>
              <a:gdLst/>
              <a:ahLst/>
              <a:cxnLst/>
              <a:rect l="l" t="t" r="r" b="b"/>
              <a:pathLst>
                <a:path w="5659" h="2927" extrusionOk="0">
                  <a:moveTo>
                    <a:pt x="4555" y="1"/>
                  </a:moveTo>
                  <a:cubicBezTo>
                    <a:pt x="4458" y="1"/>
                    <a:pt x="4359" y="18"/>
                    <a:pt x="4265" y="56"/>
                  </a:cubicBezTo>
                  <a:cubicBezTo>
                    <a:pt x="4265" y="56"/>
                    <a:pt x="781" y="927"/>
                    <a:pt x="697" y="1010"/>
                  </a:cubicBezTo>
                  <a:cubicBezTo>
                    <a:pt x="175" y="1275"/>
                    <a:pt x="0" y="1881"/>
                    <a:pt x="258" y="2404"/>
                  </a:cubicBezTo>
                  <a:cubicBezTo>
                    <a:pt x="479" y="2694"/>
                    <a:pt x="758" y="2864"/>
                    <a:pt x="1046" y="2864"/>
                  </a:cubicBezTo>
                  <a:cubicBezTo>
                    <a:pt x="1104" y="2864"/>
                    <a:pt x="1162" y="2857"/>
                    <a:pt x="1220" y="2843"/>
                  </a:cubicBezTo>
                  <a:lnTo>
                    <a:pt x="1220" y="2927"/>
                  </a:lnTo>
                  <a:lnTo>
                    <a:pt x="4787" y="1972"/>
                  </a:lnTo>
                  <a:cubicBezTo>
                    <a:pt x="5401" y="1798"/>
                    <a:pt x="5659" y="1101"/>
                    <a:pt x="5401" y="578"/>
                  </a:cubicBezTo>
                  <a:cubicBezTo>
                    <a:pt x="5264" y="234"/>
                    <a:pt x="4913" y="1"/>
                    <a:pt x="45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9807382" y="3278758"/>
              <a:ext cx="134828" cy="116257"/>
            </a:xfrm>
            <a:custGeom>
              <a:avLst/>
              <a:gdLst/>
              <a:ahLst/>
              <a:cxnLst/>
              <a:rect l="l" t="t" r="r" b="b"/>
              <a:pathLst>
                <a:path w="2788" h="2404" extrusionOk="0">
                  <a:moveTo>
                    <a:pt x="698" y="0"/>
                  </a:moveTo>
                  <a:cubicBezTo>
                    <a:pt x="647" y="0"/>
                    <a:pt x="606" y="37"/>
                    <a:pt x="606" y="37"/>
                  </a:cubicBezTo>
                  <a:cubicBezTo>
                    <a:pt x="523" y="128"/>
                    <a:pt x="523" y="212"/>
                    <a:pt x="606" y="302"/>
                  </a:cubicBezTo>
                  <a:lnTo>
                    <a:pt x="1477" y="999"/>
                  </a:lnTo>
                  <a:lnTo>
                    <a:pt x="1477" y="999"/>
                  </a:lnTo>
                  <a:lnTo>
                    <a:pt x="258" y="476"/>
                  </a:lnTo>
                  <a:cubicBezTo>
                    <a:pt x="233" y="450"/>
                    <a:pt x="208" y="439"/>
                    <a:pt x="185" y="439"/>
                  </a:cubicBezTo>
                  <a:cubicBezTo>
                    <a:pt x="129" y="439"/>
                    <a:pt x="84" y="501"/>
                    <a:pt x="84" y="560"/>
                  </a:cubicBezTo>
                  <a:cubicBezTo>
                    <a:pt x="84" y="560"/>
                    <a:pt x="84" y="651"/>
                    <a:pt x="174" y="651"/>
                  </a:cubicBezTo>
                  <a:lnTo>
                    <a:pt x="1220" y="1347"/>
                  </a:lnTo>
                  <a:lnTo>
                    <a:pt x="1220" y="1347"/>
                  </a:lnTo>
                  <a:lnTo>
                    <a:pt x="174" y="1083"/>
                  </a:lnTo>
                  <a:cubicBezTo>
                    <a:pt x="84" y="1083"/>
                    <a:pt x="0" y="1083"/>
                    <a:pt x="0" y="1173"/>
                  </a:cubicBezTo>
                  <a:cubicBezTo>
                    <a:pt x="0" y="1173"/>
                    <a:pt x="0" y="1257"/>
                    <a:pt x="84" y="1257"/>
                  </a:cubicBezTo>
                  <a:lnTo>
                    <a:pt x="1129" y="1696"/>
                  </a:lnTo>
                  <a:lnTo>
                    <a:pt x="258" y="1605"/>
                  </a:lnTo>
                  <a:cubicBezTo>
                    <a:pt x="174" y="1605"/>
                    <a:pt x="84" y="1696"/>
                    <a:pt x="84" y="1696"/>
                  </a:cubicBezTo>
                  <a:cubicBezTo>
                    <a:pt x="84" y="1779"/>
                    <a:pt x="174" y="1779"/>
                    <a:pt x="174" y="1870"/>
                  </a:cubicBezTo>
                  <a:cubicBezTo>
                    <a:pt x="174" y="1870"/>
                    <a:pt x="1303" y="2218"/>
                    <a:pt x="2174" y="2302"/>
                  </a:cubicBezTo>
                  <a:cubicBezTo>
                    <a:pt x="2226" y="2354"/>
                    <a:pt x="2306" y="2404"/>
                    <a:pt x="2397" y="2404"/>
                  </a:cubicBezTo>
                  <a:cubicBezTo>
                    <a:pt x="2465" y="2404"/>
                    <a:pt x="2539" y="2376"/>
                    <a:pt x="2613" y="2302"/>
                  </a:cubicBezTo>
                  <a:cubicBezTo>
                    <a:pt x="2787" y="2128"/>
                    <a:pt x="2697" y="1954"/>
                    <a:pt x="2613" y="1779"/>
                  </a:cubicBezTo>
                  <a:lnTo>
                    <a:pt x="2439" y="734"/>
                  </a:lnTo>
                  <a:cubicBezTo>
                    <a:pt x="2439" y="560"/>
                    <a:pt x="2348" y="476"/>
                    <a:pt x="2265" y="386"/>
                  </a:cubicBezTo>
                  <a:cubicBezTo>
                    <a:pt x="2219" y="344"/>
                    <a:pt x="2176" y="323"/>
                    <a:pt x="2144" y="323"/>
                  </a:cubicBezTo>
                  <a:cubicBezTo>
                    <a:pt x="2111" y="323"/>
                    <a:pt x="2091" y="344"/>
                    <a:pt x="2091" y="386"/>
                  </a:cubicBezTo>
                  <a:cubicBezTo>
                    <a:pt x="2000" y="476"/>
                    <a:pt x="2000" y="651"/>
                    <a:pt x="2000" y="999"/>
                  </a:cubicBezTo>
                  <a:lnTo>
                    <a:pt x="781" y="37"/>
                  </a:lnTo>
                  <a:cubicBezTo>
                    <a:pt x="753" y="10"/>
                    <a:pt x="724" y="0"/>
                    <a:pt x="698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>
              <a:off x="9900042" y="3347962"/>
              <a:ext cx="256840" cy="205627"/>
            </a:xfrm>
            <a:custGeom>
              <a:avLst/>
              <a:gdLst/>
              <a:ahLst/>
              <a:cxnLst/>
              <a:rect l="l" t="t" r="r" b="b"/>
              <a:pathLst>
                <a:path w="5311" h="4252" extrusionOk="0">
                  <a:moveTo>
                    <a:pt x="607" y="0"/>
                  </a:moveTo>
                  <a:cubicBezTo>
                    <a:pt x="523" y="613"/>
                    <a:pt x="0" y="871"/>
                    <a:pt x="0" y="871"/>
                  </a:cubicBezTo>
                  <a:lnTo>
                    <a:pt x="3484" y="4007"/>
                  </a:lnTo>
                  <a:cubicBezTo>
                    <a:pt x="3682" y="4173"/>
                    <a:pt x="3917" y="4251"/>
                    <a:pt x="4146" y="4251"/>
                  </a:cubicBezTo>
                  <a:cubicBezTo>
                    <a:pt x="4524" y="4251"/>
                    <a:pt x="4888" y="4040"/>
                    <a:pt x="5052" y="3658"/>
                  </a:cubicBezTo>
                  <a:cubicBezTo>
                    <a:pt x="5310" y="3226"/>
                    <a:pt x="5136" y="2704"/>
                    <a:pt x="4787" y="2439"/>
                  </a:cubicBezTo>
                  <a:cubicBezTo>
                    <a:pt x="3833" y="1742"/>
                    <a:pt x="871" y="91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0"/>
            <p:cNvSpPr/>
            <p:nvPr/>
          </p:nvSpPr>
          <p:spPr>
            <a:xfrm>
              <a:off x="10051702" y="3453437"/>
              <a:ext cx="273669" cy="101121"/>
            </a:xfrm>
            <a:custGeom>
              <a:avLst/>
              <a:gdLst/>
              <a:ahLst/>
              <a:cxnLst/>
              <a:rect l="l" t="t" r="r" b="b"/>
              <a:pathLst>
                <a:path w="5659" h="2091" extrusionOk="0">
                  <a:moveTo>
                    <a:pt x="4787" y="0"/>
                  </a:moveTo>
                  <a:cubicBezTo>
                    <a:pt x="4613" y="0"/>
                    <a:pt x="1045" y="84"/>
                    <a:pt x="1045" y="84"/>
                  </a:cubicBezTo>
                  <a:cubicBezTo>
                    <a:pt x="606" y="84"/>
                    <a:pt x="174" y="432"/>
                    <a:pt x="84" y="871"/>
                  </a:cubicBezTo>
                  <a:cubicBezTo>
                    <a:pt x="0" y="1477"/>
                    <a:pt x="432" y="2000"/>
                    <a:pt x="1045" y="2090"/>
                  </a:cubicBezTo>
                  <a:lnTo>
                    <a:pt x="4787" y="2000"/>
                  </a:lnTo>
                  <a:cubicBezTo>
                    <a:pt x="5136" y="1916"/>
                    <a:pt x="5400" y="1652"/>
                    <a:pt x="5484" y="1219"/>
                  </a:cubicBezTo>
                  <a:cubicBezTo>
                    <a:pt x="5658" y="697"/>
                    <a:pt x="5310" y="174"/>
                    <a:pt x="4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10220191" y="3440621"/>
              <a:ext cx="235900" cy="356752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174" y="0"/>
                    <a:pt x="1568" y="265"/>
                    <a:pt x="1129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613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48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10076946" y="3423743"/>
              <a:ext cx="526399" cy="585736"/>
            </a:xfrm>
            <a:custGeom>
              <a:avLst/>
              <a:gdLst/>
              <a:ahLst/>
              <a:cxnLst/>
              <a:rect l="l" t="t" r="r" b="b"/>
              <a:pathLst>
                <a:path w="10885" h="12112" extrusionOk="0">
                  <a:moveTo>
                    <a:pt x="5401" y="1"/>
                  </a:moveTo>
                  <a:cubicBezTo>
                    <a:pt x="2523" y="1"/>
                    <a:pt x="1" y="2530"/>
                    <a:pt x="1" y="5924"/>
                  </a:cubicBezTo>
                  <a:cubicBezTo>
                    <a:pt x="1" y="9324"/>
                    <a:pt x="2439" y="12111"/>
                    <a:pt x="5401" y="12111"/>
                  </a:cubicBezTo>
                  <a:cubicBezTo>
                    <a:pt x="8446" y="12111"/>
                    <a:pt x="10885" y="9324"/>
                    <a:pt x="10885" y="5924"/>
                  </a:cubicBezTo>
                  <a:cubicBezTo>
                    <a:pt x="10885" y="2530"/>
                    <a:pt x="8362" y="1"/>
                    <a:pt x="54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10417987" y="3642818"/>
              <a:ext cx="139228" cy="139180"/>
            </a:xfrm>
            <a:custGeom>
              <a:avLst/>
              <a:gdLst/>
              <a:ahLst/>
              <a:cxnLst/>
              <a:rect l="l" t="t" r="r" b="b"/>
              <a:pathLst>
                <a:path w="2879" h="2878" extrusionOk="0">
                  <a:moveTo>
                    <a:pt x="1485" y="0"/>
                  </a:moveTo>
                  <a:cubicBezTo>
                    <a:pt x="697" y="0"/>
                    <a:pt x="0" y="613"/>
                    <a:pt x="0" y="1484"/>
                  </a:cubicBezTo>
                  <a:cubicBezTo>
                    <a:pt x="0" y="2265"/>
                    <a:pt x="697" y="2878"/>
                    <a:pt x="1485" y="2878"/>
                  </a:cubicBezTo>
                  <a:cubicBezTo>
                    <a:pt x="2265" y="2878"/>
                    <a:pt x="2878" y="2265"/>
                    <a:pt x="2878" y="1484"/>
                  </a:cubicBezTo>
                  <a:cubicBezTo>
                    <a:pt x="2878" y="613"/>
                    <a:pt x="2265" y="0"/>
                    <a:pt x="14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0"/>
            <p:cNvSpPr/>
            <p:nvPr/>
          </p:nvSpPr>
          <p:spPr>
            <a:xfrm>
              <a:off x="10165253" y="3655585"/>
              <a:ext cx="139228" cy="143291"/>
            </a:xfrm>
            <a:custGeom>
              <a:avLst/>
              <a:gdLst/>
              <a:ahLst/>
              <a:cxnLst/>
              <a:rect l="l" t="t" r="r" b="b"/>
              <a:pathLst>
                <a:path w="2879" h="2963" extrusionOk="0">
                  <a:moveTo>
                    <a:pt x="1394" y="1"/>
                  </a:moveTo>
                  <a:cubicBezTo>
                    <a:pt x="613" y="1"/>
                    <a:pt x="0" y="698"/>
                    <a:pt x="0" y="1478"/>
                  </a:cubicBezTo>
                  <a:cubicBezTo>
                    <a:pt x="0" y="2266"/>
                    <a:pt x="613" y="2962"/>
                    <a:pt x="1394" y="2962"/>
                  </a:cubicBezTo>
                  <a:cubicBezTo>
                    <a:pt x="2265" y="2962"/>
                    <a:pt x="2878" y="2266"/>
                    <a:pt x="2878" y="1478"/>
                  </a:cubicBezTo>
                  <a:cubicBezTo>
                    <a:pt x="2878" y="698"/>
                    <a:pt x="2265" y="1"/>
                    <a:pt x="1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10156838" y="3499573"/>
              <a:ext cx="101121" cy="101169"/>
            </a:xfrm>
            <a:custGeom>
              <a:avLst/>
              <a:gdLst/>
              <a:ahLst/>
              <a:cxnLst/>
              <a:rect l="l" t="t" r="r" b="b"/>
              <a:pathLst>
                <a:path w="2091" h="2092" extrusionOk="0">
                  <a:moveTo>
                    <a:pt x="1045" y="1"/>
                  </a:moveTo>
                  <a:cubicBezTo>
                    <a:pt x="439" y="1"/>
                    <a:pt x="0" y="440"/>
                    <a:pt x="0" y="1046"/>
                  </a:cubicBezTo>
                  <a:cubicBezTo>
                    <a:pt x="0" y="1659"/>
                    <a:pt x="439" y="2091"/>
                    <a:pt x="1045" y="2091"/>
                  </a:cubicBezTo>
                  <a:cubicBezTo>
                    <a:pt x="1659" y="2091"/>
                    <a:pt x="2091" y="1659"/>
                    <a:pt x="2091" y="1046"/>
                  </a:cubicBezTo>
                  <a:cubicBezTo>
                    <a:pt x="2091" y="440"/>
                    <a:pt x="1659" y="1"/>
                    <a:pt x="1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10295972" y="3558573"/>
              <a:ext cx="88354" cy="88644"/>
            </a:xfrm>
            <a:custGeom>
              <a:avLst/>
              <a:gdLst/>
              <a:ahLst/>
              <a:cxnLst/>
              <a:rect l="l" t="t" r="r" b="b"/>
              <a:pathLst>
                <a:path w="1827" h="1833" extrusionOk="0">
                  <a:moveTo>
                    <a:pt x="872" y="0"/>
                  </a:moveTo>
                  <a:cubicBezTo>
                    <a:pt x="433" y="0"/>
                    <a:pt x="1" y="439"/>
                    <a:pt x="1" y="962"/>
                  </a:cubicBezTo>
                  <a:cubicBezTo>
                    <a:pt x="1" y="1484"/>
                    <a:pt x="433" y="1833"/>
                    <a:pt x="872" y="1833"/>
                  </a:cubicBezTo>
                  <a:cubicBezTo>
                    <a:pt x="1395" y="1833"/>
                    <a:pt x="1827" y="1484"/>
                    <a:pt x="1827" y="962"/>
                  </a:cubicBezTo>
                  <a:cubicBezTo>
                    <a:pt x="1827" y="439"/>
                    <a:pt x="1395" y="0"/>
                    <a:pt x="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10144361" y="3824074"/>
              <a:ext cx="88305" cy="88354"/>
            </a:xfrm>
            <a:custGeom>
              <a:avLst/>
              <a:gdLst/>
              <a:ahLst/>
              <a:cxnLst/>
              <a:rect l="l" t="t" r="r" b="b"/>
              <a:pathLst>
                <a:path w="1826" h="1827" extrusionOk="0">
                  <a:moveTo>
                    <a:pt x="871" y="1"/>
                  </a:moveTo>
                  <a:cubicBezTo>
                    <a:pt x="349" y="1"/>
                    <a:pt x="0" y="433"/>
                    <a:pt x="0" y="872"/>
                  </a:cubicBezTo>
                  <a:cubicBezTo>
                    <a:pt x="0" y="1395"/>
                    <a:pt x="349" y="1827"/>
                    <a:pt x="871" y="1827"/>
                  </a:cubicBezTo>
                  <a:cubicBezTo>
                    <a:pt x="1394" y="1827"/>
                    <a:pt x="1826" y="1395"/>
                    <a:pt x="1826" y="872"/>
                  </a:cubicBezTo>
                  <a:cubicBezTo>
                    <a:pt x="1826" y="433"/>
                    <a:pt x="1394" y="1"/>
                    <a:pt x="8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0"/>
            <p:cNvSpPr/>
            <p:nvPr/>
          </p:nvSpPr>
          <p:spPr>
            <a:xfrm>
              <a:off x="10498169" y="3550110"/>
              <a:ext cx="54647" cy="50633"/>
            </a:xfrm>
            <a:custGeom>
              <a:avLst/>
              <a:gdLst/>
              <a:ahLst/>
              <a:cxnLst/>
              <a:rect l="l" t="t" r="r" b="b"/>
              <a:pathLst>
                <a:path w="1130" h="1047" extrusionOk="0">
                  <a:moveTo>
                    <a:pt x="607" y="1"/>
                  </a:moveTo>
                  <a:cubicBezTo>
                    <a:pt x="259" y="1"/>
                    <a:pt x="1" y="175"/>
                    <a:pt x="1" y="524"/>
                  </a:cubicBezTo>
                  <a:cubicBezTo>
                    <a:pt x="1" y="788"/>
                    <a:pt x="259" y="1046"/>
                    <a:pt x="607" y="1046"/>
                  </a:cubicBezTo>
                  <a:cubicBezTo>
                    <a:pt x="872" y="1046"/>
                    <a:pt x="1130" y="788"/>
                    <a:pt x="1130" y="524"/>
                  </a:cubicBezTo>
                  <a:cubicBezTo>
                    <a:pt x="1130" y="175"/>
                    <a:pt x="872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10481340" y="3828137"/>
              <a:ext cx="54647" cy="54985"/>
            </a:xfrm>
            <a:custGeom>
              <a:avLst/>
              <a:gdLst/>
              <a:ahLst/>
              <a:cxnLst/>
              <a:rect l="l" t="t" r="r" b="b"/>
              <a:pathLst>
                <a:path w="1130" h="1137" extrusionOk="0">
                  <a:moveTo>
                    <a:pt x="607" y="1"/>
                  </a:moveTo>
                  <a:cubicBezTo>
                    <a:pt x="258" y="1"/>
                    <a:pt x="0" y="265"/>
                    <a:pt x="0" y="614"/>
                  </a:cubicBezTo>
                  <a:cubicBezTo>
                    <a:pt x="0" y="872"/>
                    <a:pt x="258" y="1136"/>
                    <a:pt x="607" y="1136"/>
                  </a:cubicBezTo>
                  <a:cubicBezTo>
                    <a:pt x="871" y="1136"/>
                    <a:pt x="1129" y="872"/>
                    <a:pt x="1129" y="614"/>
                  </a:cubicBezTo>
                  <a:cubicBezTo>
                    <a:pt x="1129" y="265"/>
                    <a:pt x="871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10089423" y="3680878"/>
              <a:ext cx="50585" cy="50585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1"/>
                  </a:moveTo>
                  <a:cubicBezTo>
                    <a:pt x="265" y="1"/>
                    <a:pt x="0" y="258"/>
                    <a:pt x="0" y="523"/>
                  </a:cubicBezTo>
                  <a:cubicBezTo>
                    <a:pt x="0" y="872"/>
                    <a:pt x="265" y="1046"/>
                    <a:pt x="523" y="1046"/>
                  </a:cubicBezTo>
                  <a:cubicBezTo>
                    <a:pt x="871" y="1046"/>
                    <a:pt x="1046" y="872"/>
                    <a:pt x="1046" y="523"/>
                  </a:cubicBezTo>
                  <a:cubicBezTo>
                    <a:pt x="1046" y="258"/>
                    <a:pt x="87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0"/>
            <p:cNvSpPr/>
            <p:nvPr/>
          </p:nvSpPr>
          <p:spPr>
            <a:xfrm>
              <a:off x="10413925" y="3457451"/>
              <a:ext cx="50585" cy="54985"/>
            </a:xfrm>
            <a:custGeom>
              <a:avLst/>
              <a:gdLst/>
              <a:ahLst/>
              <a:cxnLst/>
              <a:rect l="l" t="t" r="r" b="b"/>
              <a:pathLst>
                <a:path w="1046" h="1137" extrusionOk="0">
                  <a:moveTo>
                    <a:pt x="523" y="1"/>
                  </a:moveTo>
                  <a:cubicBezTo>
                    <a:pt x="259" y="1"/>
                    <a:pt x="1" y="265"/>
                    <a:pt x="1" y="523"/>
                  </a:cubicBezTo>
                  <a:cubicBezTo>
                    <a:pt x="1" y="872"/>
                    <a:pt x="259" y="1136"/>
                    <a:pt x="523" y="1136"/>
                  </a:cubicBezTo>
                  <a:cubicBezTo>
                    <a:pt x="781" y="1136"/>
                    <a:pt x="1046" y="872"/>
                    <a:pt x="1046" y="523"/>
                  </a:cubicBezTo>
                  <a:cubicBezTo>
                    <a:pt x="1046" y="265"/>
                    <a:pt x="78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10262313" y="3790415"/>
              <a:ext cx="185364" cy="189426"/>
            </a:xfrm>
            <a:custGeom>
              <a:avLst/>
              <a:gdLst/>
              <a:ahLst/>
              <a:cxnLst/>
              <a:rect l="l" t="t" r="r" b="b"/>
              <a:pathLst>
                <a:path w="3833" h="3917" extrusionOk="0">
                  <a:moveTo>
                    <a:pt x="1916" y="0"/>
                  </a:moveTo>
                  <a:cubicBezTo>
                    <a:pt x="871" y="0"/>
                    <a:pt x="0" y="871"/>
                    <a:pt x="0" y="2000"/>
                  </a:cubicBezTo>
                  <a:cubicBezTo>
                    <a:pt x="0" y="3045"/>
                    <a:pt x="871" y="3916"/>
                    <a:pt x="1916" y="3916"/>
                  </a:cubicBezTo>
                  <a:cubicBezTo>
                    <a:pt x="2962" y="3916"/>
                    <a:pt x="3833" y="3045"/>
                    <a:pt x="3833" y="2000"/>
                  </a:cubicBezTo>
                  <a:cubicBezTo>
                    <a:pt x="3833" y="871"/>
                    <a:pt x="2962" y="0"/>
                    <a:pt x="1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0"/>
            <p:cNvSpPr/>
            <p:nvPr/>
          </p:nvSpPr>
          <p:spPr>
            <a:xfrm>
              <a:off x="10293506" y="3339499"/>
              <a:ext cx="90820" cy="129556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94" y="2678"/>
                    <a:pt x="1118" y="2678"/>
                  </a:cubicBezTo>
                  <a:cubicBezTo>
                    <a:pt x="1518" y="2678"/>
                    <a:pt x="1878" y="2582"/>
                    <a:pt x="1878" y="2356"/>
                  </a:cubicBezTo>
                  <a:cubicBezTo>
                    <a:pt x="1878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0"/>
            <p:cNvSpPr/>
            <p:nvPr/>
          </p:nvSpPr>
          <p:spPr>
            <a:xfrm>
              <a:off x="10300035" y="3360729"/>
              <a:ext cx="80229" cy="63061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1" y="433"/>
                    <a:pt x="1" y="955"/>
                    <a:pt x="1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9590000" y="2919630"/>
              <a:ext cx="326914" cy="294706"/>
            </a:xfrm>
            <a:custGeom>
              <a:avLst/>
              <a:gdLst/>
              <a:ahLst/>
              <a:cxnLst/>
              <a:rect l="l" t="t" r="r" b="b"/>
              <a:pathLst>
                <a:path w="6760" h="6094" extrusionOk="0">
                  <a:moveTo>
                    <a:pt x="3792" y="1"/>
                  </a:moveTo>
                  <a:cubicBezTo>
                    <a:pt x="1" y="1"/>
                    <a:pt x="1184" y="6093"/>
                    <a:pt x="5203" y="6093"/>
                  </a:cubicBezTo>
                  <a:cubicBezTo>
                    <a:pt x="5683" y="6093"/>
                    <a:pt x="6203" y="6006"/>
                    <a:pt x="6760" y="5812"/>
                  </a:cubicBezTo>
                  <a:lnTo>
                    <a:pt x="4495" y="63"/>
                  </a:lnTo>
                  <a:cubicBezTo>
                    <a:pt x="4244" y="21"/>
                    <a:pt x="4010" y="1"/>
                    <a:pt x="3792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9735566" y="3015336"/>
              <a:ext cx="88692" cy="130475"/>
            </a:xfrm>
            <a:custGeom>
              <a:avLst/>
              <a:gdLst/>
              <a:ahLst/>
              <a:cxnLst/>
              <a:rect l="l" t="t" r="r" b="b"/>
              <a:pathLst>
                <a:path w="1834" h="2698" extrusionOk="0">
                  <a:moveTo>
                    <a:pt x="91" y="1"/>
                  </a:moveTo>
                  <a:cubicBezTo>
                    <a:pt x="1" y="84"/>
                    <a:pt x="1" y="175"/>
                    <a:pt x="91" y="258"/>
                  </a:cubicBezTo>
                  <a:lnTo>
                    <a:pt x="1395" y="1917"/>
                  </a:lnTo>
                  <a:lnTo>
                    <a:pt x="349" y="2349"/>
                  </a:lnTo>
                  <a:cubicBezTo>
                    <a:pt x="266" y="2439"/>
                    <a:pt x="266" y="2523"/>
                    <a:pt x="266" y="2614"/>
                  </a:cubicBezTo>
                  <a:cubicBezTo>
                    <a:pt x="266" y="2697"/>
                    <a:pt x="440" y="2697"/>
                    <a:pt x="524" y="2697"/>
                  </a:cubicBezTo>
                  <a:lnTo>
                    <a:pt x="1743" y="2175"/>
                  </a:lnTo>
                  <a:lnTo>
                    <a:pt x="1834" y="2091"/>
                  </a:lnTo>
                  <a:lnTo>
                    <a:pt x="1834" y="1917"/>
                  </a:lnTo>
                  <a:lnTo>
                    <a:pt x="349" y="84"/>
                  </a:lnTo>
                  <a:cubicBezTo>
                    <a:pt x="266" y="1"/>
                    <a:pt x="175" y="1"/>
                    <a:pt x="91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0"/>
            <p:cNvSpPr/>
            <p:nvPr/>
          </p:nvSpPr>
          <p:spPr>
            <a:xfrm>
              <a:off x="10746551" y="2873204"/>
              <a:ext cx="302443" cy="304378"/>
            </a:xfrm>
            <a:custGeom>
              <a:avLst/>
              <a:gdLst/>
              <a:ahLst/>
              <a:cxnLst/>
              <a:rect l="l" t="t" r="r" b="b"/>
              <a:pathLst>
                <a:path w="6254" h="6294" extrusionOk="0">
                  <a:moveTo>
                    <a:pt x="2754" y="1"/>
                  </a:moveTo>
                  <a:cubicBezTo>
                    <a:pt x="2450" y="1"/>
                    <a:pt x="2112" y="49"/>
                    <a:pt x="1742" y="152"/>
                  </a:cubicBezTo>
                  <a:lnTo>
                    <a:pt x="0" y="6159"/>
                  </a:lnTo>
                  <a:cubicBezTo>
                    <a:pt x="405" y="6251"/>
                    <a:pt x="785" y="6294"/>
                    <a:pt x="1142" y="6294"/>
                  </a:cubicBezTo>
                  <a:cubicBezTo>
                    <a:pt x="5477" y="6294"/>
                    <a:pt x="6253" y="1"/>
                    <a:pt x="2754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0"/>
            <p:cNvSpPr/>
            <p:nvPr/>
          </p:nvSpPr>
          <p:spPr>
            <a:xfrm>
              <a:off x="10830796" y="2962961"/>
              <a:ext cx="80229" cy="132265"/>
            </a:xfrm>
            <a:custGeom>
              <a:avLst/>
              <a:gdLst/>
              <a:ahLst/>
              <a:cxnLst/>
              <a:rect l="l" t="t" r="r" b="b"/>
              <a:pathLst>
                <a:path w="1659" h="2735" extrusionOk="0">
                  <a:moveTo>
                    <a:pt x="1493" y="1"/>
                  </a:moveTo>
                  <a:cubicBezTo>
                    <a:pt x="1432" y="1"/>
                    <a:pt x="1369" y="63"/>
                    <a:pt x="1310" y="122"/>
                  </a:cubicBezTo>
                  <a:lnTo>
                    <a:pt x="0" y="2038"/>
                  </a:lnTo>
                  <a:lnTo>
                    <a:pt x="0" y="2212"/>
                  </a:lnTo>
                  <a:cubicBezTo>
                    <a:pt x="0" y="2303"/>
                    <a:pt x="91" y="2303"/>
                    <a:pt x="91" y="2303"/>
                  </a:cubicBezTo>
                  <a:lnTo>
                    <a:pt x="1394" y="2735"/>
                  </a:lnTo>
                  <a:cubicBezTo>
                    <a:pt x="1485" y="2735"/>
                    <a:pt x="1568" y="2735"/>
                    <a:pt x="1568" y="2651"/>
                  </a:cubicBezTo>
                  <a:cubicBezTo>
                    <a:pt x="1659" y="2561"/>
                    <a:pt x="1568" y="2477"/>
                    <a:pt x="1485" y="2387"/>
                  </a:cubicBezTo>
                  <a:lnTo>
                    <a:pt x="439" y="2038"/>
                  </a:lnTo>
                  <a:lnTo>
                    <a:pt x="1568" y="296"/>
                  </a:lnTo>
                  <a:cubicBezTo>
                    <a:pt x="1659" y="213"/>
                    <a:pt x="1659" y="122"/>
                    <a:pt x="1568" y="38"/>
                  </a:cubicBezTo>
                  <a:cubicBezTo>
                    <a:pt x="1544" y="12"/>
                    <a:pt x="1518" y="1"/>
                    <a:pt x="149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0"/>
            <p:cNvSpPr/>
            <p:nvPr/>
          </p:nvSpPr>
          <p:spPr>
            <a:xfrm>
              <a:off x="9731552" y="2255587"/>
              <a:ext cx="1119195" cy="1115520"/>
            </a:xfrm>
            <a:custGeom>
              <a:avLst/>
              <a:gdLst/>
              <a:ahLst/>
              <a:cxnLst/>
              <a:rect l="l" t="t" r="r" b="b"/>
              <a:pathLst>
                <a:path w="23143" h="23067" extrusionOk="0">
                  <a:moveTo>
                    <a:pt x="12459" y="1"/>
                  </a:moveTo>
                  <a:cubicBezTo>
                    <a:pt x="12119" y="1"/>
                    <a:pt x="11769" y="11"/>
                    <a:pt x="11407" y="32"/>
                  </a:cubicBezTo>
                  <a:cubicBezTo>
                    <a:pt x="0" y="639"/>
                    <a:pt x="1303" y="11530"/>
                    <a:pt x="1303" y="11530"/>
                  </a:cubicBezTo>
                  <a:cubicBezTo>
                    <a:pt x="1556" y="16938"/>
                    <a:pt x="2122" y="23067"/>
                    <a:pt x="11228" y="23067"/>
                  </a:cubicBezTo>
                  <a:cubicBezTo>
                    <a:pt x="11648" y="23067"/>
                    <a:pt x="12086" y="23054"/>
                    <a:pt x="12543" y="23027"/>
                  </a:cubicBezTo>
                  <a:cubicBezTo>
                    <a:pt x="22905" y="22504"/>
                    <a:pt x="23079" y="15968"/>
                    <a:pt x="22730" y="10310"/>
                  </a:cubicBezTo>
                  <a:cubicBezTo>
                    <a:pt x="22730" y="10310"/>
                    <a:pt x="23143" y="1"/>
                    <a:pt x="12459" y="1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10527524" y="2028775"/>
              <a:ext cx="349788" cy="334409"/>
            </a:xfrm>
            <a:custGeom>
              <a:avLst/>
              <a:gdLst/>
              <a:ahLst/>
              <a:cxnLst/>
              <a:rect l="l" t="t" r="r" b="b"/>
              <a:pathLst>
                <a:path w="7233" h="6915" extrusionOk="0">
                  <a:moveTo>
                    <a:pt x="3548" y="1"/>
                  </a:moveTo>
                  <a:cubicBezTo>
                    <a:pt x="3471" y="1"/>
                    <a:pt x="3392" y="7"/>
                    <a:pt x="3310" y="19"/>
                  </a:cubicBezTo>
                  <a:cubicBezTo>
                    <a:pt x="2787" y="19"/>
                    <a:pt x="2355" y="277"/>
                    <a:pt x="2091" y="625"/>
                  </a:cubicBezTo>
                  <a:cubicBezTo>
                    <a:pt x="2035" y="625"/>
                    <a:pt x="1939" y="588"/>
                    <a:pt x="1854" y="588"/>
                  </a:cubicBezTo>
                  <a:cubicBezTo>
                    <a:pt x="1812" y="588"/>
                    <a:pt x="1772" y="597"/>
                    <a:pt x="1742" y="625"/>
                  </a:cubicBezTo>
                  <a:cubicBezTo>
                    <a:pt x="787" y="625"/>
                    <a:pt x="0" y="1496"/>
                    <a:pt x="0" y="2458"/>
                  </a:cubicBezTo>
                  <a:cubicBezTo>
                    <a:pt x="91" y="2980"/>
                    <a:pt x="265" y="3412"/>
                    <a:pt x="613" y="3761"/>
                  </a:cubicBezTo>
                  <a:cubicBezTo>
                    <a:pt x="523" y="4026"/>
                    <a:pt x="439" y="4374"/>
                    <a:pt x="439" y="4722"/>
                  </a:cubicBezTo>
                  <a:cubicBezTo>
                    <a:pt x="439" y="5677"/>
                    <a:pt x="1310" y="6464"/>
                    <a:pt x="2355" y="6464"/>
                  </a:cubicBezTo>
                  <a:cubicBezTo>
                    <a:pt x="2613" y="6464"/>
                    <a:pt x="2878" y="6374"/>
                    <a:pt x="3052" y="6290"/>
                  </a:cubicBezTo>
                  <a:cubicBezTo>
                    <a:pt x="3355" y="6665"/>
                    <a:pt x="3788" y="6914"/>
                    <a:pt x="4294" y="6914"/>
                  </a:cubicBezTo>
                  <a:cubicBezTo>
                    <a:pt x="4371" y="6914"/>
                    <a:pt x="4449" y="6908"/>
                    <a:pt x="4529" y="6896"/>
                  </a:cubicBezTo>
                  <a:cubicBezTo>
                    <a:pt x="5491" y="6896"/>
                    <a:pt x="6271" y="6116"/>
                    <a:pt x="6271" y="5154"/>
                  </a:cubicBezTo>
                  <a:cubicBezTo>
                    <a:pt x="6620" y="4806"/>
                    <a:pt x="6794" y="4374"/>
                    <a:pt x="6794" y="3851"/>
                  </a:cubicBezTo>
                  <a:cubicBezTo>
                    <a:pt x="6794" y="3761"/>
                    <a:pt x="6794" y="3587"/>
                    <a:pt x="6710" y="3503"/>
                  </a:cubicBezTo>
                  <a:cubicBezTo>
                    <a:pt x="7059" y="3155"/>
                    <a:pt x="7233" y="2632"/>
                    <a:pt x="7142" y="2193"/>
                  </a:cubicBezTo>
                  <a:cubicBezTo>
                    <a:pt x="7142" y="1199"/>
                    <a:pt x="6355" y="445"/>
                    <a:pt x="5379" y="445"/>
                  </a:cubicBezTo>
                  <a:cubicBezTo>
                    <a:pt x="5329" y="445"/>
                    <a:pt x="5278" y="447"/>
                    <a:pt x="5226" y="451"/>
                  </a:cubicBezTo>
                  <a:cubicBezTo>
                    <a:pt x="5052" y="451"/>
                    <a:pt x="4878" y="451"/>
                    <a:pt x="4704" y="542"/>
                  </a:cubicBezTo>
                  <a:cubicBezTo>
                    <a:pt x="4402" y="240"/>
                    <a:pt x="4038" y="1"/>
                    <a:pt x="3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0"/>
            <p:cNvSpPr/>
            <p:nvPr/>
          </p:nvSpPr>
          <p:spPr>
            <a:xfrm>
              <a:off x="9626077" y="2063353"/>
              <a:ext cx="404435" cy="370728"/>
            </a:xfrm>
            <a:custGeom>
              <a:avLst/>
              <a:gdLst/>
              <a:ahLst/>
              <a:cxnLst/>
              <a:rect l="l" t="t" r="r" b="b"/>
              <a:pathLst>
                <a:path w="8363" h="7666" extrusionOk="0">
                  <a:moveTo>
                    <a:pt x="5317" y="1"/>
                  </a:moveTo>
                  <a:cubicBezTo>
                    <a:pt x="4704" y="1"/>
                    <a:pt x="4098" y="433"/>
                    <a:pt x="3833" y="955"/>
                  </a:cubicBezTo>
                  <a:lnTo>
                    <a:pt x="3401" y="955"/>
                  </a:lnTo>
                  <a:cubicBezTo>
                    <a:pt x="2355" y="955"/>
                    <a:pt x="1568" y="1826"/>
                    <a:pt x="1659" y="2872"/>
                  </a:cubicBezTo>
                  <a:lnTo>
                    <a:pt x="1659" y="2962"/>
                  </a:lnTo>
                  <a:cubicBezTo>
                    <a:pt x="697" y="3046"/>
                    <a:pt x="0" y="3833"/>
                    <a:pt x="91" y="4788"/>
                  </a:cubicBezTo>
                  <a:cubicBezTo>
                    <a:pt x="91" y="5749"/>
                    <a:pt x="871" y="6530"/>
                    <a:pt x="1833" y="6530"/>
                  </a:cubicBezTo>
                  <a:cubicBezTo>
                    <a:pt x="2181" y="7227"/>
                    <a:pt x="2878" y="7666"/>
                    <a:pt x="3575" y="7666"/>
                  </a:cubicBezTo>
                  <a:cubicBezTo>
                    <a:pt x="4007" y="7575"/>
                    <a:pt x="4446" y="7401"/>
                    <a:pt x="4794" y="7143"/>
                  </a:cubicBezTo>
                  <a:cubicBezTo>
                    <a:pt x="4969" y="7227"/>
                    <a:pt x="5317" y="7317"/>
                    <a:pt x="5575" y="7317"/>
                  </a:cubicBezTo>
                  <a:cubicBezTo>
                    <a:pt x="6362" y="7317"/>
                    <a:pt x="7059" y="6704"/>
                    <a:pt x="7233" y="5924"/>
                  </a:cubicBezTo>
                  <a:cubicBezTo>
                    <a:pt x="7930" y="5659"/>
                    <a:pt x="8362" y="4962"/>
                    <a:pt x="8362" y="4182"/>
                  </a:cubicBezTo>
                  <a:cubicBezTo>
                    <a:pt x="8278" y="3394"/>
                    <a:pt x="7756" y="2788"/>
                    <a:pt x="7059" y="2523"/>
                  </a:cubicBezTo>
                  <a:cubicBezTo>
                    <a:pt x="7233" y="2349"/>
                    <a:pt x="7233" y="2001"/>
                    <a:pt x="7233" y="1743"/>
                  </a:cubicBezTo>
                  <a:cubicBezTo>
                    <a:pt x="7233" y="781"/>
                    <a:pt x="6362" y="1"/>
                    <a:pt x="53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0"/>
            <p:cNvSpPr/>
            <p:nvPr/>
          </p:nvSpPr>
          <p:spPr>
            <a:xfrm>
              <a:off x="9710322" y="2221058"/>
              <a:ext cx="1196330" cy="704557"/>
            </a:xfrm>
            <a:custGeom>
              <a:avLst/>
              <a:gdLst/>
              <a:ahLst/>
              <a:cxnLst/>
              <a:rect l="l" t="t" r="r" b="b"/>
              <a:pathLst>
                <a:path w="24738" h="14569" extrusionOk="0">
                  <a:moveTo>
                    <a:pt x="12006" y="1"/>
                  </a:moveTo>
                  <a:cubicBezTo>
                    <a:pt x="10677" y="1"/>
                    <a:pt x="9672" y="746"/>
                    <a:pt x="9672" y="746"/>
                  </a:cubicBezTo>
                  <a:cubicBezTo>
                    <a:pt x="9185" y="487"/>
                    <a:pt x="8735" y="381"/>
                    <a:pt x="8324" y="381"/>
                  </a:cubicBezTo>
                  <a:cubicBezTo>
                    <a:pt x="6529" y="381"/>
                    <a:pt x="5491" y="2398"/>
                    <a:pt x="5491" y="2398"/>
                  </a:cubicBezTo>
                  <a:cubicBezTo>
                    <a:pt x="5375" y="2378"/>
                    <a:pt x="5264" y="2369"/>
                    <a:pt x="5158" y="2369"/>
                  </a:cubicBezTo>
                  <a:cubicBezTo>
                    <a:pt x="3353" y="2369"/>
                    <a:pt x="2962" y="5011"/>
                    <a:pt x="2962" y="5011"/>
                  </a:cubicBezTo>
                  <a:cubicBezTo>
                    <a:pt x="91" y="6056"/>
                    <a:pt x="962" y="9366"/>
                    <a:pt x="962" y="9366"/>
                  </a:cubicBezTo>
                  <a:cubicBezTo>
                    <a:pt x="0" y="10760"/>
                    <a:pt x="1136" y="11721"/>
                    <a:pt x="1136" y="11721"/>
                  </a:cubicBezTo>
                  <a:cubicBezTo>
                    <a:pt x="697" y="13463"/>
                    <a:pt x="1833" y="14418"/>
                    <a:pt x="1833" y="14418"/>
                  </a:cubicBezTo>
                  <a:cubicBezTo>
                    <a:pt x="1833" y="14418"/>
                    <a:pt x="2105" y="14569"/>
                    <a:pt x="2486" y="14569"/>
                  </a:cubicBezTo>
                  <a:cubicBezTo>
                    <a:pt x="3018" y="14569"/>
                    <a:pt x="3764" y="14273"/>
                    <a:pt x="4272" y="12850"/>
                  </a:cubicBezTo>
                  <a:cubicBezTo>
                    <a:pt x="4272" y="12850"/>
                    <a:pt x="6188" y="12502"/>
                    <a:pt x="6272" y="10153"/>
                  </a:cubicBezTo>
                  <a:cubicBezTo>
                    <a:pt x="6272" y="10153"/>
                    <a:pt x="6286" y="10154"/>
                    <a:pt x="6313" y="10154"/>
                  </a:cubicBezTo>
                  <a:cubicBezTo>
                    <a:pt x="6564" y="10154"/>
                    <a:pt x="7890" y="10086"/>
                    <a:pt x="8362" y="8669"/>
                  </a:cubicBezTo>
                  <a:cubicBezTo>
                    <a:pt x="8362" y="8669"/>
                    <a:pt x="9022" y="9096"/>
                    <a:pt x="9874" y="9096"/>
                  </a:cubicBezTo>
                  <a:cubicBezTo>
                    <a:pt x="10301" y="9096"/>
                    <a:pt x="10775" y="8990"/>
                    <a:pt x="11240" y="8669"/>
                  </a:cubicBezTo>
                  <a:cubicBezTo>
                    <a:pt x="11240" y="8669"/>
                    <a:pt x="11780" y="8996"/>
                    <a:pt x="12397" y="8996"/>
                  </a:cubicBezTo>
                  <a:cubicBezTo>
                    <a:pt x="12739" y="8996"/>
                    <a:pt x="13104" y="8896"/>
                    <a:pt x="13414" y="8585"/>
                  </a:cubicBezTo>
                  <a:cubicBezTo>
                    <a:pt x="13825" y="8827"/>
                    <a:pt x="14230" y="8914"/>
                    <a:pt x="14599" y="8914"/>
                  </a:cubicBezTo>
                  <a:cubicBezTo>
                    <a:pt x="15564" y="8914"/>
                    <a:pt x="16292" y="8321"/>
                    <a:pt x="16292" y="8321"/>
                  </a:cubicBezTo>
                  <a:cubicBezTo>
                    <a:pt x="16816" y="9500"/>
                    <a:pt x="17834" y="9646"/>
                    <a:pt x="18305" y="9646"/>
                  </a:cubicBezTo>
                  <a:cubicBezTo>
                    <a:pt x="18460" y="9646"/>
                    <a:pt x="18556" y="9631"/>
                    <a:pt x="18556" y="9631"/>
                  </a:cubicBezTo>
                  <a:cubicBezTo>
                    <a:pt x="18814" y="11979"/>
                    <a:pt x="20731" y="12153"/>
                    <a:pt x="20731" y="12153"/>
                  </a:cubicBezTo>
                  <a:cubicBezTo>
                    <a:pt x="21321" y="13433"/>
                    <a:pt x="22079" y="13711"/>
                    <a:pt x="22626" y="13711"/>
                  </a:cubicBezTo>
                  <a:cubicBezTo>
                    <a:pt x="23047" y="13711"/>
                    <a:pt x="23344" y="13547"/>
                    <a:pt x="23344" y="13547"/>
                  </a:cubicBezTo>
                  <a:cubicBezTo>
                    <a:pt x="24040" y="12327"/>
                    <a:pt x="23692" y="11631"/>
                    <a:pt x="23692" y="11631"/>
                  </a:cubicBezTo>
                  <a:cubicBezTo>
                    <a:pt x="24737" y="10153"/>
                    <a:pt x="23783" y="9282"/>
                    <a:pt x="23783" y="9282"/>
                  </a:cubicBezTo>
                  <a:cubicBezTo>
                    <a:pt x="24305" y="7275"/>
                    <a:pt x="22912" y="5798"/>
                    <a:pt x="22912" y="5798"/>
                  </a:cubicBezTo>
                  <a:cubicBezTo>
                    <a:pt x="22912" y="3617"/>
                    <a:pt x="21079" y="3359"/>
                    <a:pt x="21079" y="3359"/>
                  </a:cubicBezTo>
                  <a:cubicBezTo>
                    <a:pt x="20195" y="1424"/>
                    <a:pt x="18337" y="1352"/>
                    <a:pt x="18067" y="1352"/>
                  </a:cubicBezTo>
                  <a:cubicBezTo>
                    <a:pt x="18045" y="1352"/>
                    <a:pt x="18034" y="1353"/>
                    <a:pt x="18034" y="1353"/>
                  </a:cubicBezTo>
                  <a:cubicBezTo>
                    <a:pt x="17204" y="523"/>
                    <a:pt x="16055" y="327"/>
                    <a:pt x="15158" y="327"/>
                  </a:cubicBezTo>
                  <a:cubicBezTo>
                    <a:pt x="14361" y="327"/>
                    <a:pt x="13762" y="482"/>
                    <a:pt x="13762" y="482"/>
                  </a:cubicBezTo>
                  <a:cubicBezTo>
                    <a:pt x="13154" y="127"/>
                    <a:pt x="12553" y="1"/>
                    <a:pt x="120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9887226" y="2985401"/>
              <a:ext cx="215057" cy="206884"/>
            </a:xfrm>
            <a:custGeom>
              <a:avLst/>
              <a:gdLst/>
              <a:ahLst/>
              <a:cxnLst/>
              <a:rect l="l" t="t" r="r" b="b"/>
              <a:pathLst>
                <a:path w="4447" h="4278" extrusionOk="0">
                  <a:moveTo>
                    <a:pt x="2252" y="1"/>
                  </a:moveTo>
                  <a:cubicBezTo>
                    <a:pt x="2199" y="1"/>
                    <a:pt x="2145" y="3"/>
                    <a:pt x="2091" y="6"/>
                  </a:cubicBezTo>
                  <a:cubicBezTo>
                    <a:pt x="962" y="97"/>
                    <a:pt x="1" y="1052"/>
                    <a:pt x="91" y="2271"/>
                  </a:cubicBezTo>
                  <a:cubicBezTo>
                    <a:pt x="175" y="3407"/>
                    <a:pt x="1136" y="4278"/>
                    <a:pt x="2356" y="4278"/>
                  </a:cubicBezTo>
                  <a:cubicBezTo>
                    <a:pt x="3485" y="4187"/>
                    <a:pt x="4446" y="3142"/>
                    <a:pt x="4356" y="2013"/>
                  </a:cubicBezTo>
                  <a:cubicBezTo>
                    <a:pt x="4276" y="848"/>
                    <a:pt x="3394" y="1"/>
                    <a:pt x="2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10557170" y="2947679"/>
              <a:ext cx="210656" cy="206836"/>
            </a:xfrm>
            <a:custGeom>
              <a:avLst/>
              <a:gdLst/>
              <a:ahLst/>
              <a:cxnLst/>
              <a:rect l="l" t="t" r="r" b="b"/>
              <a:pathLst>
                <a:path w="4356" h="4277" extrusionOk="0">
                  <a:moveTo>
                    <a:pt x="2159" y="0"/>
                  </a:moveTo>
                  <a:cubicBezTo>
                    <a:pt x="2107" y="0"/>
                    <a:pt x="2054" y="2"/>
                    <a:pt x="2000" y="6"/>
                  </a:cubicBezTo>
                  <a:cubicBezTo>
                    <a:pt x="871" y="90"/>
                    <a:pt x="0" y="1051"/>
                    <a:pt x="0" y="2271"/>
                  </a:cubicBezTo>
                  <a:cubicBezTo>
                    <a:pt x="80" y="3350"/>
                    <a:pt x="1039" y="4276"/>
                    <a:pt x="2116" y="4276"/>
                  </a:cubicBezTo>
                  <a:cubicBezTo>
                    <a:pt x="2165" y="4276"/>
                    <a:pt x="2215" y="4274"/>
                    <a:pt x="2265" y="4270"/>
                  </a:cubicBezTo>
                  <a:cubicBezTo>
                    <a:pt x="3394" y="4187"/>
                    <a:pt x="4355" y="3225"/>
                    <a:pt x="4265" y="2006"/>
                  </a:cubicBezTo>
                  <a:cubicBezTo>
                    <a:pt x="4185" y="926"/>
                    <a:pt x="3302" y="0"/>
                    <a:pt x="2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10047301" y="2779432"/>
              <a:ext cx="139228" cy="92754"/>
            </a:xfrm>
            <a:custGeom>
              <a:avLst/>
              <a:gdLst/>
              <a:ahLst/>
              <a:cxnLst/>
              <a:rect l="l" t="t" r="r" b="b"/>
              <a:pathLst>
                <a:path w="2879" h="1918" extrusionOk="0">
                  <a:moveTo>
                    <a:pt x="2265" y="1"/>
                  </a:moveTo>
                  <a:cubicBezTo>
                    <a:pt x="2007" y="1"/>
                    <a:pt x="1659" y="85"/>
                    <a:pt x="1310" y="349"/>
                  </a:cubicBezTo>
                  <a:cubicBezTo>
                    <a:pt x="871" y="524"/>
                    <a:pt x="439" y="956"/>
                    <a:pt x="0" y="1652"/>
                  </a:cubicBezTo>
                  <a:cubicBezTo>
                    <a:pt x="0" y="1743"/>
                    <a:pt x="0" y="1827"/>
                    <a:pt x="91" y="1917"/>
                  </a:cubicBezTo>
                  <a:cubicBezTo>
                    <a:pt x="175" y="1917"/>
                    <a:pt x="265" y="1917"/>
                    <a:pt x="265" y="1827"/>
                  </a:cubicBezTo>
                  <a:cubicBezTo>
                    <a:pt x="697" y="1220"/>
                    <a:pt x="1136" y="872"/>
                    <a:pt x="1485" y="607"/>
                  </a:cubicBezTo>
                  <a:cubicBezTo>
                    <a:pt x="1833" y="433"/>
                    <a:pt x="2091" y="349"/>
                    <a:pt x="2265" y="349"/>
                  </a:cubicBezTo>
                  <a:lnTo>
                    <a:pt x="2530" y="349"/>
                  </a:lnTo>
                  <a:cubicBezTo>
                    <a:pt x="2530" y="433"/>
                    <a:pt x="2530" y="433"/>
                    <a:pt x="2614" y="433"/>
                  </a:cubicBezTo>
                  <a:cubicBezTo>
                    <a:pt x="2704" y="433"/>
                    <a:pt x="2788" y="433"/>
                    <a:pt x="2788" y="349"/>
                  </a:cubicBezTo>
                  <a:cubicBezTo>
                    <a:pt x="2878" y="259"/>
                    <a:pt x="2788" y="175"/>
                    <a:pt x="2704" y="85"/>
                  </a:cubicBezTo>
                  <a:cubicBezTo>
                    <a:pt x="2704" y="85"/>
                    <a:pt x="2530" y="1"/>
                    <a:pt x="22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0"/>
            <p:cNvSpPr/>
            <p:nvPr/>
          </p:nvSpPr>
          <p:spPr>
            <a:xfrm>
              <a:off x="10417987" y="2745773"/>
              <a:ext cx="147643" cy="79891"/>
            </a:xfrm>
            <a:custGeom>
              <a:avLst/>
              <a:gdLst/>
              <a:ahLst/>
              <a:cxnLst/>
              <a:rect l="l" t="t" r="r" b="b"/>
              <a:pathLst>
                <a:path w="3053" h="1652" extrusionOk="0">
                  <a:moveTo>
                    <a:pt x="697" y="0"/>
                  </a:moveTo>
                  <a:cubicBezTo>
                    <a:pt x="349" y="0"/>
                    <a:pt x="91" y="84"/>
                    <a:pt x="91" y="84"/>
                  </a:cubicBezTo>
                  <a:cubicBezTo>
                    <a:pt x="0" y="174"/>
                    <a:pt x="0" y="258"/>
                    <a:pt x="0" y="349"/>
                  </a:cubicBezTo>
                  <a:cubicBezTo>
                    <a:pt x="91" y="432"/>
                    <a:pt x="175" y="432"/>
                    <a:pt x="265" y="432"/>
                  </a:cubicBezTo>
                  <a:cubicBezTo>
                    <a:pt x="265" y="432"/>
                    <a:pt x="439" y="349"/>
                    <a:pt x="697" y="349"/>
                  </a:cubicBezTo>
                  <a:cubicBezTo>
                    <a:pt x="871" y="349"/>
                    <a:pt x="1220" y="349"/>
                    <a:pt x="1485" y="523"/>
                  </a:cubicBezTo>
                  <a:cubicBezTo>
                    <a:pt x="1833" y="781"/>
                    <a:pt x="2265" y="1045"/>
                    <a:pt x="2704" y="1568"/>
                  </a:cubicBezTo>
                  <a:cubicBezTo>
                    <a:pt x="2788" y="1652"/>
                    <a:pt x="2878" y="1652"/>
                    <a:pt x="2962" y="1652"/>
                  </a:cubicBezTo>
                  <a:cubicBezTo>
                    <a:pt x="3052" y="1568"/>
                    <a:pt x="3052" y="1477"/>
                    <a:pt x="2962" y="1394"/>
                  </a:cubicBezTo>
                  <a:cubicBezTo>
                    <a:pt x="2530" y="781"/>
                    <a:pt x="2091" y="432"/>
                    <a:pt x="1659" y="258"/>
                  </a:cubicBezTo>
                  <a:cubicBezTo>
                    <a:pt x="1310" y="84"/>
                    <a:pt x="962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0"/>
            <p:cNvSpPr/>
            <p:nvPr/>
          </p:nvSpPr>
          <p:spPr>
            <a:xfrm>
              <a:off x="10135946" y="3057458"/>
              <a:ext cx="391619" cy="138890"/>
            </a:xfrm>
            <a:custGeom>
              <a:avLst/>
              <a:gdLst/>
              <a:ahLst/>
              <a:cxnLst/>
              <a:rect l="l" t="t" r="r" b="b"/>
              <a:pathLst>
                <a:path w="8098" h="2872" extrusionOk="0">
                  <a:moveTo>
                    <a:pt x="8013" y="1"/>
                  </a:moveTo>
                  <a:cubicBezTo>
                    <a:pt x="7923" y="1"/>
                    <a:pt x="7839" y="1"/>
                    <a:pt x="7749" y="84"/>
                  </a:cubicBezTo>
                  <a:cubicBezTo>
                    <a:pt x="7749" y="84"/>
                    <a:pt x="7317" y="697"/>
                    <a:pt x="6620" y="1304"/>
                  </a:cubicBezTo>
                  <a:cubicBezTo>
                    <a:pt x="6271" y="1568"/>
                    <a:pt x="5832" y="1826"/>
                    <a:pt x="5400" y="2091"/>
                  </a:cubicBezTo>
                  <a:cubicBezTo>
                    <a:pt x="4961" y="2265"/>
                    <a:pt x="4439" y="2439"/>
                    <a:pt x="3916" y="2523"/>
                  </a:cubicBezTo>
                  <a:lnTo>
                    <a:pt x="3742" y="2523"/>
                  </a:lnTo>
                  <a:cubicBezTo>
                    <a:pt x="3219" y="2523"/>
                    <a:pt x="2787" y="2349"/>
                    <a:pt x="2348" y="2175"/>
                  </a:cubicBezTo>
                  <a:cubicBezTo>
                    <a:pt x="1742" y="1917"/>
                    <a:pt x="1219" y="1478"/>
                    <a:pt x="871" y="1046"/>
                  </a:cubicBezTo>
                  <a:cubicBezTo>
                    <a:pt x="697" y="872"/>
                    <a:pt x="606" y="697"/>
                    <a:pt x="523" y="607"/>
                  </a:cubicBezTo>
                  <a:cubicBezTo>
                    <a:pt x="432" y="523"/>
                    <a:pt x="432" y="523"/>
                    <a:pt x="348" y="523"/>
                  </a:cubicBezTo>
                  <a:lnTo>
                    <a:pt x="348" y="433"/>
                  </a:lnTo>
                  <a:cubicBezTo>
                    <a:pt x="348" y="349"/>
                    <a:pt x="174" y="349"/>
                    <a:pt x="84" y="349"/>
                  </a:cubicBezTo>
                  <a:cubicBezTo>
                    <a:pt x="0" y="433"/>
                    <a:pt x="0" y="523"/>
                    <a:pt x="84" y="607"/>
                  </a:cubicBezTo>
                  <a:cubicBezTo>
                    <a:pt x="84" y="607"/>
                    <a:pt x="432" y="1129"/>
                    <a:pt x="1045" y="1743"/>
                  </a:cubicBezTo>
                  <a:cubicBezTo>
                    <a:pt x="1394" y="2000"/>
                    <a:pt x="1742" y="2265"/>
                    <a:pt x="2265" y="2523"/>
                  </a:cubicBezTo>
                  <a:cubicBezTo>
                    <a:pt x="2697" y="2697"/>
                    <a:pt x="3219" y="2871"/>
                    <a:pt x="3742" y="2871"/>
                  </a:cubicBezTo>
                  <a:lnTo>
                    <a:pt x="3916" y="2871"/>
                  </a:lnTo>
                  <a:cubicBezTo>
                    <a:pt x="4529" y="2788"/>
                    <a:pt x="5136" y="2614"/>
                    <a:pt x="5575" y="2349"/>
                  </a:cubicBezTo>
                  <a:cubicBezTo>
                    <a:pt x="6355" y="2000"/>
                    <a:pt x="6968" y="1478"/>
                    <a:pt x="7400" y="1046"/>
                  </a:cubicBezTo>
                  <a:cubicBezTo>
                    <a:pt x="7749" y="607"/>
                    <a:pt x="8013" y="258"/>
                    <a:pt x="8013" y="258"/>
                  </a:cubicBezTo>
                  <a:cubicBezTo>
                    <a:pt x="8097" y="175"/>
                    <a:pt x="8097" y="84"/>
                    <a:pt x="801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10165253" y="2880554"/>
              <a:ext cx="71815" cy="118337"/>
            </a:xfrm>
            <a:custGeom>
              <a:avLst/>
              <a:gdLst/>
              <a:ahLst/>
              <a:cxnLst/>
              <a:rect l="l" t="t" r="r" b="b"/>
              <a:pathLst>
                <a:path w="1485" h="2447" extrusionOk="0">
                  <a:moveTo>
                    <a:pt x="697" y="0"/>
                  </a:moveTo>
                  <a:cubicBezTo>
                    <a:pt x="265" y="0"/>
                    <a:pt x="0" y="607"/>
                    <a:pt x="91" y="1303"/>
                  </a:cubicBezTo>
                  <a:cubicBezTo>
                    <a:pt x="91" y="1878"/>
                    <a:pt x="397" y="2447"/>
                    <a:pt x="722" y="2447"/>
                  </a:cubicBezTo>
                  <a:cubicBezTo>
                    <a:pt x="744" y="2447"/>
                    <a:pt x="766" y="2444"/>
                    <a:pt x="788" y="2439"/>
                  </a:cubicBezTo>
                  <a:cubicBezTo>
                    <a:pt x="1220" y="2439"/>
                    <a:pt x="1485" y="1917"/>
                    <a:pt x="1394" y="1220"/>
                  </a:cubicBezTo>
                  <a:cubicBezTo>
                    <a:pt x="1394" y="523"/>
                    <a:pt x="1046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10392694" y="2871704"/>
              <a:ext cx="71815" cy="118385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67" y="0"/>
                  </a:moveTo>
                  <a:cubicBezTo>
                    <a:pt x="744" y="0"/>
                    <a:pt x="721" y="3"/>
                    <a:pt x="698" y="9"/>
                  </a:cubicBezTo>
                  <a:cubicBezTo>
                    <a:pt x="349" y="9"/>
                    <a:pt x="1" y="532"/>
                    <a:pt x="91" y="1229"/>
                  </a:cubicBezTo>
                  <a:cubicBezTo>
                    <a:pt x="91" y="1925"/>
                    <a:pt x="440" y="2448"/>
                    <a:pt x="872" y="2448"/>
                  </a:cubicBezTo>
                  <a:cubicBezTo>
                    <a:pt x="1220" y="2448"/>
                    <a:pt x="1485" y="1835"/>
                    <a:pt x="1485" y="1138"/>
                  </a:cubicBezTo>
                  <a:cubicBezTo>
                    <a:pt x="1400" y="572"/>
                    <a:pt x="1091" y="0"/>
                    <a:pt x="7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10257912" y="2985691"/>
              <a:ext cx="130814" cy="63400"/>
            </a:xfrm>
            <a:custGeom>
              <a:avLst/>
              <a:gdLst/>
              <a:ahLst/>
              <a:cxnLst/>
              <a:rect l="l" t="t" r="r" b="b"/>
              <a:pathLst>
                <a:path w="2705" h="1311" extrusionOk="0">
                  <a:moveTo>
                    <a:pt x="2265" y="0"/>
                  </a:moveTo>
                  <a:lnTo>
                    <a:pt x="2614" y="962"/>
                  </a:lnTo>
                  <a:cubicBezTo>
                    <a:pt x="2614" y="1046"/>
                    <a:pt x="2530" y="1046"/>
                    <a:pt x="2530" y="1046"/>
                  </a:cubicBezTo>
                  <a:lnTo>
                    <a:pt x="175" y="1136"/>
                  </a:lnTo>
                  <a:cubicBezTo>
                    <a:pt x="175" y="1136"/>
                    <a:pt x="91" y="1136"/>
                    <a:pt x="91" y="1046"/>
                  </a:cubicBezTo>
                  <a:lnTo>
                    <a:pt x="349" y="91"/>
                  </a:lnTo>
                  <a:lnTo>
                    <a:pt x="265" y="91"/>
                  </a:lnTo>
                  <a:lnTo>
                    <a:pt x="1" y="1046"/>
                  </a:lnTo>
                  <a:cubicBezTo>
                    <a:pt x="1" y="1220"/>
                    <a:pt x="91" y="1310"/>
                    <a:pt x="175" y="1310"/>
                  </a:cubicBezTo>
                  <a:lnTo>
                    <a:pt x="2530" y="1136"/>
                  </a:lnTo>
                  <a:cubicBezTo>
                    <a:pt x="2614" y="1136"/>
                    <a:pt x="2704" y="1046"/>
                    <a:pt x="2704" y="962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10329680" y="3023751"/>
              <a:ext cx="37818" cy="16926"/>
            </a:xfrm>
            <a:custGeom>
              <a:avLst/>
              <a:gdLst/>
              <a:ahLst/>
              <a:cxnLst/>
              <a:rect l="l" t="t" r="r" b="b"/>
              <a:pathLst>
                <a:path w="782" h="350" extrusionOk="0">
                  <a:moveTo>
                    <a:pt x="349" y="1"/>
                  </a:moveTo>
                  <a:cubicBezTo>
                    <a:pt x="175" y="1"/>
                    <a:pt x="1" y="175"/>
                    <a:pt x="84" y="349"/>
                  </a:cubicBezTo>
                  <a:lnTo>
                    <a:pt x="781" y="349"/>
                  </a:lnTo>
                  <a:cubicBezTo>
                    <a:pt x="781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0"/>
            <p:cNvSpPr/>
            <p:nvPr/>
          </p:nvSpPr>
          <p:spPr>
            <a:xfrm>
              <a:off x="10279143" y="3023751"/>
              <a:ext cx="37769" cy="20940"/>
            </a:xfrm>
            <a:custGeom>
              <a:avLst/>
              <a:gdLst/>
              <a:ahLst/>
              <a:cxnLst/>
              <a:rect l="l" t="t" r="r" b="b"/>
              <a:pathLst>
                <a:path w="781" h="433" extrusionOk="0">
                  <a:moveTo>
                    <a:pt x="349" y="1"/>
                  </a:moveTo>
                  <a:cubicBezTo>
                    <a:pt x="175" y="84"/>
                    <a:pt x="1" y="175"/>
                    <a:pt x="1" y="433"/>
                  </a:cubicBezTo>
                  <a:lnTo>
                    <a:pt x="781" y="349"/>
                  </a:lnTo>
                  <a:cubicBezTo>
                    <a:pt x="697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" name="Google Shape;751;p40"/>
          <p:cNvSpPr txBox="1">
            <a:spLocks noGrp="1"/>
          </p:cNvSpPr>
          <p:nvPr>
            <p:ph type="title"/>
          </p:nvPr>
        </p:nvSpPr>
        <p:spPr>
          <a:xfrm>
            <a:off x="4941927" y="213014"/>
            <a:ext cx="2964387" cy="7572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>
                <a:latin typeface="#9Slide07 SVNMomento" panose="00000500000000000000" pitchFamily="2" charset="0"/>
              </a:rPr>
              <a:t>KHỞI ĐỘNG</a:t>
            </a:r>
            <a:endParaRPr sz="5500">
              <a:latin typeface="#9Slide07 SVNMomento" panose="00000500000000000000" pitchFamily="2" charset="0"/>
            </a:endParaRPr>
          </a:p>
        </p:txBody>
      </p:sp>
      <p:grpSp>
        <p:nvGrpSpPr>
          <p:cNvPr id="54" name="Google Shape;1005;p50">
            <a:extLst>
              <a:ext uri="{FF2B5EF4-FFF2-40B4-BE49-F238E27FC236}">
                <a16:creationId xmlns:a16="http://schemas.microsoft.com/office/drawing/2014/main" id="{1727573F-2C39-B29F-2205-68935866D254}"/>
              </a:ext>
            </a:extLst>
          </p:cNvPr>
          <p:cNvGrpSpPr/>
          <p:nvPr/>
        </p:nvGrpSpPr>
        <p:grpSpPr>
          <a:xfrm>
            <a:off x="320487" y="2869705"/>
            <a:ext cx="1108043" cy="991715"/>
            <a:chOff x="5008491" y="1751488"/>
            <a:chExt cx="1108043" cy="991715"/>
          </a:xfrm>
        </p:grpSpPr>
        <p:sp>
          <p:nvSpPr>
            <p:cNvPr id="55" name="Google Shape;1006;p50">
              <a:extLst>
                <a:ext uri="{FF2B5EF4-FFF2-40B4-BE49-F238E27FC236}">
                  <a16:creationId xmlns:a16="http://schemas.microsoft.com/office/drawing/2014/main" id="{FBFE0D4C-CE8B-7560-00D9-DF8A5662688D}"/>
                </a:ext>
              </a:extLst>
            </p:cNvPr>
            <p:cNvSpPr/>
            <p:nvPr/>
          </p:nvSpPr>
          <p:spPr>
            <a:xfrm>
              <a:off x="5008491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" name="Google Shape;1007;p50">
              <a:extLst>
                <a:ext uri="{FF2B5EF4-FFF2-40B4-BE49-F238E27FC236}">
                  <a16:creationId xmlns:a16="http://schemas.microsoft.com/office/drawing/2014/main" id="{B21B7FF1-24EA-757D-907B-213B37E254C7}"/>
                </a:ext>
              </a:extLst>
            </p:cNvPr>
            <p:cNvGrpSpPr/>
            <p:nvPr/>
          </p:nvGrpSpPr>
          <p:grpSpPr>
            <a:xfrm>
              <a:off x="5053525" y="1751488"/>
              <a:ext cx="970325" cy="991700"/>
              <a:chOff x="5053525" y="1751488"/>
              <a:chExt cx="970325" cy="991700"/>
            </a:xfrm>
          </p:grpSpPr>
          <p:sp>
            <p:nvSpPr>
              <p:cNvPr id="57" name="Google Shape;1008;p50">
                <a:extLst>
                  <a:ext uri="{FF2B5EF4-FFF2-40B4-BE49-F238E27FC236}">
                    <a16:creationId xmlns:a16="http://schemas.microsoft.com/office/drawing/2014/main" id="{DD78735A-85DF-B1CA-6A36-05DA9BAD9882}"/>
                  </a:ext>
                </a:extLst>
              </p:cNvPr>
              <p:cNvSpPr/>
              <p:nvPr/>
            </p:nvSpPr>
            <p:spPr>
              <a:xfrm>
                <a:off x="5457675" y="2185138"/>
                <a:ext cx="323450" cy="479525"/>
              </a:xfrm>
              <a:custGeom>
                <a:avLst/>
                <a:gdLst/>
                <a:ahLst/>
                <a:cxnLst/>
                <a:rect l="l" t="t" r="r" b="b"/>
                <a:pathLst>
                  <a:path w="12938" h="19181" extrusionOk="0">
                    <a:moveTo>
                      <a:pt x="652" y="0"/>
                    </a:moveTo>
                    <a:cubicBezTo>
                      <a:pt x="585" y="0"/>
                      <a:pt x="518" y="18"/>
                      <a:pt x="468" y="71"/>
                    </a:cubicBezTo>
                    <a:cubicBezTo>
                      <a:pt x="0" y="219"/>
                      <a:pt x="160" y="527"/>
                      <a:pt x="160" y="527"/>
                    </a:cubicBezTo>
                    <a:lnTo>
                      <a:pt x="12014" y="19169"/>
                    </a:lnTo>
                    <a:cubicBezTo>
                      <a:pt x="12014" y="19169"/>
                      <a:pt x="12074" y="19181"/>
                      <a:pt x="12164" y="19181"/>
                    </a:cubicBezTo>
                    <a:cubicBezTo>
                      <a:pt x="12398" y="19181"/>
                      <a:pt x="12831" y="19104"/>
                      <a:pt x="12938" y="18553"/>
                    </a:cubicBezTo>
                    <a:lnTo>
                      <a:pt x="924" y="71"/>
                    </a:lnTo>
                    <a:cubicBezTo>
                      <a:pt x="924" y="71"/>
                      <a:pt x="787" y="0"/>
                      <a:pt x="6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1009;p50">
                <a:extLst>
                  <a:ext uri="{FF2B5EF4-FFF2-40B4-BE49-F238E27FC236}">
                    <a16:creationId xmlns:a16="http://schemas.microsoft.com/office/drawing/2014/main" id="{352C48C5-ED53-6655-9085-A5D183379FB6}"/>
                  </a:ext>
                </a:extLst>
              </p:cNvPr>
              <p:cNvSpPr/>
              <p:nvPr/>
            </p:nvSpPr>
            <p:spPr>
              <a:xfrm>
                <a:off x="5053525" y="1751488"/>
                <a:ext cx="55047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22019" h="19273" extrusionOk="0">
                    <a:moveTo>
                      <a:pt x="11032" y="0"/>
                    </a:moveTo>
                    <a:cubicBezTo>
                      <a:pt x="7573" y="0"/>
                      <a:pt x="4189" y="1907"/>
                      <a:pt x="2465" y="5244"/>
                    </a:cubicBezTo>
                    <a:cubicBezTo>
                      <a:pt x="1" y="10024"/>
                      <a:pt x="1849" y="15717"/>
                      <a:pt x="6617" y="18181"/>
                    </a:cubicBezTo>
                    <a:cubicBezTo>
                      <a:pt x="8053" y="18921"/>
                      <a:pt x="9570" y="19272"/>
                      <a:pt x="11058" y="19272"/>
                    </a:cubicBezTo>
                    <a:cubicBezTo>
                      <a:pt x="14525" y="19272"/>
                      <a:pt x="17830" y="17365"/>
                      <a:pt x="19555" y="14029"/>
                    </a:cubicBezTo>
                    <a:cubicBezTo>
                      <a:pt x="22019" y="9408"/>
                      <a:pt x="20171" y="3556"/>
                      <a:pt x="15402" y="1091"/>
                    </a:cubicBezTo>
                    <a:cubicBezTo>
                      <a:pt x="14015" y="351"/>
                      <a:pt x="12516" y="0"/>
                      <a:pt x="110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1010;p50">
                <a:extLst>
                  <a:ext uri="{FF2B5EF4-FFF2-40B4-BE49-F238E27FC236}">
                    <a16:creationId xmlns:a16="http://schemas.microsoft.com/office/drawing/2014/main" id="{4A32E58A-144B-3B4E-96DC-B0181C3FF81B}"/>
                  </a:ext>
                </a:extLst>
              </p:cNvPr>
              <p:cNvSpPr/>
              <p:nvPr/>
            </p:nvSpPr>
            <p:spPr>
              <a:xfrm>
                <a:off x="5103425" y="1828663"/>
                <a:ext cx="207950" cy="154050"/>
              </a:xfrm>
              <a:custGeom>
                <a:avLst/>
                <a:gdLst/>
                <a:ahLst/>
                <a:cxnLst/>
                <a:rect l="l" t="t" r="r" b="b"/>
                <a:pathLst>
                  <a:path w="8318" h="6162" extrusionOk="0">
                    <a:moveTo>
                      <a:pt x="2009" y="0"/>
                    </a:moveTo>
                    <a:cubicBezTo>
                      <a:pt x="1393" y="616"/>
                      <a:pt x="925" y="1393"/>
                      <a:pt x="469" y="2157"/>
                    </a:cubicBezTo>
                    <a:lnTo>
                      <a:pt x="1" y="3081"/>
                    </a:lnTo>
                    <a:cubicBezTo>
                      <a:pt x="309" y="2933"/>
                      <a:pt x="617" y="2773"/>
                      <a:pt x="925" y="2465"/>
                    </a:cubicBezTo>
                    <a:cubicBezTo>
                      <a:pt x="1539" y="2190"/>
                      <a:pt x="2153" y="2067"/>
                      <a:pt x="2752" y="2067"/>
                    </a:cubicBezTo>
                    <a:cubicBezTo>
                      <a:pt x="5115" y="2067"/>
                      <a:pt x="7250" y="3967"/>
                      <a:pt x="8261" y="5903"/>
                    </a:cubicBezTo>
                    <a:lnTo>
                      <a:pt x="8261" y="5903"/>
                    </a:lnTo>
                    <a:cubicBezTo>
                      <a:pt x="7555" y="2927"/>
                      <a:pt x="5003" y="300"/>
                      <a:pt x="2009" y="0"/>
                    </a:cubicBezTo>
                    <a:close/>
                    <a:moveTo>
                      <a:pt x="8261" y="5903"/>
                    </a:moveTo>
                    <a:cubicBezTo>
                      <a:pt x="8281" y="5989"/>
                      <a:pt x="8300" y="6075"/>
                      <a:pt x="8318" y="6161"/>
                    </a:cubicBezTo>
                    <a:lnTo>
                      <a:pt x="8318" y="6013"/>
                    </a:lnTo>
                    <a:cubicBezTo>
                      <a:pt x="8299" y="5976"/>
                      <a:pt x="8280" y="5940"/>
                      <a:pt x="8261" y="59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1011;p50">
                <a:extLst>
                  <a:ext uri="{FF2B5EF4-FFF2-40B4-BE49-F238E27FC236}">
                    <a16:creationId xmlns:a16="http://schemas.microsoft.com/office/drawing/2014/main" id="{0BE89B11-7FE2-DE4C-2327-31AD3CBD064F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8150" cy="147725"/>
              </a:xfrm>
              <a:custGeom>
                <a:avLst/>
                <a:gdLst/>
                <a:ahLst/>
                <a:cxnLst/>
                <a:rect l="l" t="t" r="r" b="b"/>
                <a:pathLst>
                  <a:path w="10326" h="5909" extrusionOk="0">
                    <a:moveTo>
                      <a:pt x="1" y="0"/>
                    </a:moveTo>
                    <a:cubicBezTo>
                      <a:pt x="1" y="308"/>
                      <a:pt x="1" y="308"/>
                      <a:pt x="161" y="616"/>
                    </a:cubicBezTo>
                    <a:cubicBezTo>
                      <a:pt x="309" y="924"/>
                      <a:pt x="469" y="1072"/>
                      <a:pt x="617" y="1380"/>
                    </a:cubicBezTo>
                    <a:cubicBezTo>
                      <a:pt x="1541" y="3228"/>
                      <a:pt x="2773" y="4621"/>
                      <a:pt x="4781" y="5385"/>
                    </a:cubicBezTo>
                    <a:cubicBezTo>
                      <a:pt x="5477" y="5737"/>
                      <a:pt x="6256" y="5908"/>
                      <a:pt x="7061" y="5908"/>
                    </a:cubicBezTo>
                    <a:cubicBezTo>
                      <a:pt x="7326" y="5908"/>
                      <a:pt x="7593" y="5890"/>
                      <a:pt x="7862" y="5853"/>
                    </a:cubicBezTo>
                    <a:cubicBezTo>
                      <a:pt x="8170" y="5853"/>
                      <a:pt x="8317" y="5853"/>
                      <a:pt x="8626" y="5693"/>
                    </a:cubicBezTo>
                    <a:cubicBezTo>
                      <a:pt x="8934" y="5385"/>
                      <a:pt x="9094" y="5077"/>
                      <a:pt x="9242" y="4621"/>
                    </a:cubicBezTo>
                    <a:cubicBezTo>
                      <a:pt x="9710" y="3697"/>
                      <a:pt x="10166" y="2773"/>
                      <a:pt x="10326" y="1688"/>
                    </a:cubicBezTo>
                    <a:lnTo>
                      <a:pt x="10326" y="1688"/>
                    </a:lnTo>
                    <a:cubicBezTo>
                      <a:pt x="9858" y="1848"/>
                      <a:pt x="9550" y="2157"/>
                      <a:pt x="9242" y="2304"/>
                    </a:cubicBezTo>
                    <a:cubicBezTo>
                      <a:pt x="8170" y="3081"/>
                      <a:pt x="7246" y="3845"/>
                      <a:pt x="5853" y="4005"/>
                    </a:cubicBezTo>
                    <a:cubicBezTo>
                      <a:pt x="4929" y="4005"/>
                      <a:pt x="4165" y="3697"/>
                      <a:pt x="3241" y="3389"/>
                    </a:cubicBezTo>
                    <a:cubicBezTo>
                      <a:pt x="1849" y="2773"/>
                      <a:pt x="777" y="1540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1012;p50">
                <a:extLst>
                  <a:ext uri="{FF2B5EF4-FFF2-40B4-BE49-F238E27FC236}">
                    <a16:creationId xmlns:a16="http://schemas.microsoft.com/office/drawing/2014/main" id="{34850CF3-8B26-07D5-C3EC-66F09EF868C2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7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1013;p50">
                <a:extLst>
                  <a:ext uri="{FF2B5EF4-FFF2-40B4-BE49-F238E27FC236}">
                    <a16:creationId xmlns:a16="http://schemas.microsoft.com/office/drawing/2014/main" id="{8DABD52E-877A-E878-D8A8-2461C21893AF}"/>
                  </a:ext>
                </a:extLst>
              </p:cNvPr>
              <p:cNvSpPr/>
              <p:nvPr/>
            </p:nvSpPr>
            <p:spPr>
              <a:xfrm>
                <a:off x="5253750" y="1751663"/>
                <a:ext cx="100125" cy="231050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9242" extrusionOk="0">
                    <a:moveTo>
                      <a:pt x="2921" y="0"/>
                    </a:moveTo>
                    <a:cubicBezTo>
                      <a:pt x="1849" y="0"/>
                      <a:pt x="925" y="160"/>
                      <a:pt x="0" y="468"/>
                    </a:cubicBezTo>
                    <a:cubicBezTo>
                      <a:pt x="308" y="616"/>
                      <a:pt x="617" y="776"/>
                      <a:pt x="925" y="1084"/>
                    </a:cubicBezTo>
                    <a:cubicBezTo>
                      <a:pt x="2157" y="2008"/>
                      <a:pt x="2773" y="3241"/>
                      <a:pt x="3081" y="4781"/>
                    </a:cubicBezTo>
                    <a:cubicBezTo>
                      <a:pt x="3229" y="6321"/>
                      <a:pt x="2921" y="7861"/>
                      <a:pt x="2465" y="9241"/>
                    </a:cubicBezTo>
                    <a:cubicBezTo>
                      <a:pt x="3537" y="7553"/>
                      <a:pt x="4005" y="5545"/>
                      <a:pt x="4005" y="3549"/>
                    </a:cubicBezTo>
                    <a:cubicBezTo>
                      <a:pt x="4005" y="3241"/>
                      <a:pt x="3845" y="3080"/>
                      <a:pt x="3845" y="2772"/>
                    </a:cubicBezTo>
                    <a:cubicBezTo>
                      <a:pt x="3697" y="1700"/>
                      <a:pt x="3389" y="776"/>
                      <a:pt x="2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1014;p50">
                <a:extLst>
                  <a:ext uri="{FF2B5EF4-FFF2-40B4-BE49-F238E27FC236}">
                    <a16:creationId xmlns:a16="http://schemas.microsoft.com/office/drawing/2014/main" id="{80B4AE91-7406-7BD2-35C3-D61569E30075}"/>
                  </a:ext>
                </a:extLst>
              </p:cNvPr>
              <p:cNvSpPr/>
              <p:nvPr/>
            </p:nvSpPr>
            <p:spPr>
              <a:xfrm>
                <a:off x="5276850" y="1982688"/>
                <a:ext cx="157750" cy="250450"/>
              </a:xfrm>
              <a:custGeom>
                <a:avLst/>
                <a:gdLst/>
                <a:ahLst/>
                <a:cxnLst/>
                <a:rect l="l" t="t" r="r" b="b"/>
                <a:pathLst>
                  <a:path w="6310" h="10018" extrusionOk="0">
                    <a:moveTo>
                      <a:pt x="1381" y="0"/>
                    </a:moveTo>
                    <a:cubicBezTo>
                      <a:pt x="309" y="1848"/>
                      <a:pt x="1" y="4005"/>
                      <a:pt x="309" y="6013"/>
                    </a:cubicBezTo>
                    <a:cubicBezTo>
                      <a:pt x="456" y="6469"/>
                      <a:pt x="456" y="6629"/>
                      <a:pt x="456" y="6937"/>
                    </a:cubicBezTo>
                    <a:cubicBezTo>
                      <a:pt x="764" y="8169"/>
                      <a:pt x="1233" y="9093"/>
                      <a:pt x="1997" y="10017"/>
                    </a:cubicBezTo>
                    <a:cubicBezTo>
                      <a:pt x="3537" y="10017"/>
                      <a:pt x="4929" y="9709"/>
                      <a:pt x="6309" y="9093"/>
                    </a:cubicBezTo>
                    <a:cubicBezTo>
                      <a:pt x="5853" y="9093"/>
                      <a:pt x="5545" y="9093"/>
                      <a:pt x="5237" y="8933"/>
                    </a:cubicBezTo>
                    <a:cubicBezTo>
                      <a:pt x="3389" y="8625"/>
                      <a:pt x="2157" y="7393"/>
                      <a:pt x="1381" y="5853"/>
                    </a:cubicBezTo>
                    <a:cubicBezTo>
                      <a:pt x="1073" y="5089"/>
                      <a:pt x="925" y="4165"/>
                      <a:pt x="925" y="3388"/>
                    </a:cubicBezTo>
                    <a:cubicBezTo>
                      <a:pt x="925" y="2156"/>
                      <a:pt x="925" y="1084"/>
                      <a:pt x="13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1015;p50">
                <a:extLst>
                  <a:ext uri="{FF2B5EF4-FFF2-40B4-BE49-F238E27FC236}">
                    <a16:creationId xmlns:a16="http://schemas.microsoft.com/office/drawing/2014/main" id="{D422F319-A39E-8D3A-1A2D-F7C8A748C891}"/>
                  </a:ext>
                </a:extLst>
              </p:cNvPr>
              <p:cNvSpPr/>
              <p:nvPr/>
            </p:nvSpPr>
            <p:spPr>
              <a:xfrm>
                <a:off x="5315350" y="1755663"/>
                <a:ext cx="150050" cy="22705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9082" extrusionOk="0">
                    <a:moveTo>
                      <a:pt x="2613" y="0"/>
                    </a:moveTo>
                    <a:lnTo>
                      <a:pt x="3537" y="1380"/>
                    </a:lnTo>
                    <a:cubicBezTo>
                      <a:pt x="5077" y="4461"/>
                      <a:pt x="2921" y="7849"/>
                      <a:pt x="1" y="9081"/>
                    </a:cubicBezTo>
                    <a:cubicBezTo>
                      <a:pt x="1689" y="8625"/>
                      <a:pt x="3081" y="7701"/>
                      <a:pt x="4313" y="6469"/>
                    </a:cubicBezTo>
                    <a:cubicBezTo>
                      <a:pt x="5385" y="5077"/>
                      <a:pt x="6001" y="3389"/>
                      <a:pt x="6001" y="1540"/>
                    </a:cubicBezTo>
                    <a:cubicBezTo>
                      <a:pt x="5693" y="1232"/>
                      <a:pt x="5385" y="1072"/>
                      <a:pt x="4929" y="924"/>
                    </a:cubicBezTo>
                    <a:cubicBezTo>
                      <a:pt x="4153" y="456"/>
                      <a:pt x="3389" y="148"/>
                      <a:pt x="2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1016;p50">
                <a:extLst>
                  <a:ext uri="{FF2B5EF4-FFF2-40B4-BE49-F238E27FC236}">
                    <a16:creationId xmlns:a16="http://schemas.microsoft.com/office/drawing/2014/main" id="{22A6B0CF-C5E3-9E28-53C3-AF6AC4D50D24}"/>
                  </a:ext>
                </a:extLst>
              </p:cNvPr>
              <p:cNvSpPr/>
              <p:nvPr/>
            </p:nvSpPr>
            <p:spPr>
              <a:xfrm>
                <a:off x="5149625" y="1982688"/>
                <a:ext cx="15405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162" h="9402" extrusionOk="0">
                    <a:moveTo>
                      <a:pt x="6162" y="0"/>
                    </a:moveTo>
                    <a:cubicBezTo>
                      <a:pt x="4473" y="468"/>
                      <a:pt x="3081" y="1392"/>
                      <a:pt x="1849" y="2625"/>
                    </a:cubicBezTo>
                    <a:cubicBezTo>
                      <a:pt x="777" y="3857"/>
                      <a:pt x="161" y="5237"/>
                      <a:pt x="1" y="6937"/>
                    </a:cubicBezTo>
                    <a:cubicBezTo>
                      <a:pt x="777" y="7701"/>
                      <a:pt x="1701" y="8477"/>
                      <a:pt x="2773" y="8933"/>
                    </a:cubicBezTo>
                    <a:lnTo>
                      <a:pt x="3697" y="9401"/>
                    </a:lnTo>
                    <a:cubicBezTo>
                      <a:pt x="3549" y="9241"/>
                      <a:pt x="3549" y="9241"/>
                      <a:pt x="3549" y="9093"/>
                    </a:cubicBezTo>
                    <a:cubicBezTo>
                      <a:pt x="2773" y="8009"/>
                      <a:pt x="2157" y="7085"/>
                      <a:pt x="2009" y="5705"/>
                    </a:cubicBezTo>
                    <a:cubicBezTo>
                      <a:pt x="2009" y="4929"/>
                      <a:pt x="2317" y="4313"/>
                      <a:pt x="2465" y="3697"/>
                    </a:cubicBezTo>
                    <a:cubicBezTo>
                      <a:pt x="3081" y="2008"/>
                      <a:pt x="4473" y="776"/>
                      <a:pt x="6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1017;p50">
                <a:extLst>
                  <a:ext uri="{FF2B5EF4-FFF2-40B4-BE49-F238E27FC236}">
                    <a16:creationId xmlns:a16="http://schemas.microsoft.com/office/drawing/2014/main" id="{34A12A39-D735-EEF6-4E57-2BF332478F8E}"/>
                  </a:ext>
                </a:extLst>
              </p:cNvPr>
              <p:cNvSpPr/>
              <p:nvPr/>
            </p:nvSpPr>
            <p:spPr>
              <a:xfrm>
                <a:off x="5315350" y="1863463"/>
                <a:ext cx="250150" cy="143850"/>
              </a:xfrm>
              <a:custGeom>
                <a:avLst/>
                <a:gdLst/>
                <a:ahLst/>
                <a:cxnLst/>
                <a:rect l="l" t="t" r="r" b="b"/>
                <a:pathLst>
                  <a:path w="10006" h="5754" extrusionOk="0">
                    <a:moveTo>
                      <a:pt x="8626" y="1"/>
                    </a:moveTo>
                    <a:lnTo>
                      <a:pt x="8626" y="309"/>
                    </a:lnTo>
                    <a:cubicBezTo>
                      <a:pt x="8626" y="1073"/>
                      <a:pt x="8318" y="1689"/>
                      <a:pt x="8010" y="2305"/>
                    </a:cubicBezTo>
                    <a:cubicBezTo>
                      <a:pt x="7233" y="3697"/>
                      <a:pt x="6001" y="4461"/>
                      <a:pt x="4621" y="4929"/>
                    </a:cubicBezTo>
                    <a:cubicBezTo>
                      <a:pt x="3931" y="5067"/>
                      <a:pt x="3242" y="5143"/>
                      <a:pt x="2552" y="5143"/>
                    </a:cubicBezTo>
                    <a:cubicBezTo>
                      <a:pt x="1702" y="5143"/>
                      <a:pt x="851" y="5028"/>
                      <a:pt x="1" y="4769"/>
                    </a:cubicBezTo>
                    <a:lnTo>
                      <a:pt x="1" y="4769"/>
                    </a:lnTo>
                    <a:cubicBezTo>
                      <a:pt x="1281" y="5409"/>
                      <a:pt x="2631" y="5754"/>
                      <a:pt x="4008" y="5754"/>
                    </a:cubicBezTo>
                    <a:cubicBezTo>
                      <a:pt x="4619" y="5754"/>
                      <a:pt x="5236" y="5686"/>
                      <a:pt x="5853" y="5545"/>
                    </a:cubicBezTo>
                    <a:cubicBezTo>
                      <a:pt x="6161" y="5545"/>
                      <a:pt x="6469" y="5385"/>
                      <a:pt x="6777" y="5385"/>
                    </a:cubicBezTo>
                    <a:cubicBezTo>
                      <a:pt x="8010" y="5077"/>
                      <a:pt x="9082" y="4313"/>
                      <a:pt x="10006" y="3537"/>
                    </a:cubicBezTo>
                    <a:cubicBezTo>
                      <a:pt x="9858" y="2305"/>
                      <a:pt x="9390" y="1073"/>
                      <a:pt x="86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1018;p50">
                <a:extLst>
                  <a:ext uri="{FF2B5EF4-FFF2-40B4-BE49-F238E27FC236}">
                    <a16:creationId xmlns:a16="http://schemas.microsoft.com/office/drawing/2014/main" id="{8DBD063C-A672-14EB-110C-2C52BB196FE5}"/>
                  </a:ext>
                </a:extLst>
              </p:cNvPr>
              <p:cNvSpPr/>
              <p:nvPr/>
            </p:nvSpPr>
            <p:spPr>
              <a:xfrm>
                <a:off x="5088025" y="1956013"/>
                <a:ext cx="223350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934" h="4148" extrusionOk="0">
                    <a:moveTo>
                      <a:pt x="4708" y="0"/>
                    </a:moveTo>
                    <a:cubicBezTo>
                      <a:pt x="4069" y="0"/>
                      <a:pt x="3421" y="50"/>
                      <a:pt x="2773" y="143"/>
                    </a:cubicBezTo>
                    <a:cubicBezTo>
                      <a:pt x="2465" y="303"/>
                      <a:pt x="2317" y="303"/>
                      <a:pt x="2009" y="451"/>
                    </a:cubicBezTo>
                    <a:cubicBezTo>
                      <a:pt x="1233" y="611"/>
                      <a:pt x="617" y="919"/>
                      <a:pt x="1" y="1227"/>
                    </a:cubicBezTo>
                    <a:cubicBezTo>
                      <a:pt x="1" y="2299"/>
                      <a:pt x="161" y="3223"/>
                      <a:pt x="469" y="4147"/>
                    </a:cubicBezTo>
                    <a:cubicBezTo>
                      <a:pt x="469" y="4000"/>
                      <a:pt x="617" y="3692"/>
                      <a:pt x="777" y="3531"/>
                    </a:cubicBezTo>
                    <a:cubicBezTo>
                      <a:pt x="1541" y="2151"/>
                      <a:pt x="2625" y="1375"/>
                      <a:pt x="4005" y="919"/>
                    </a:cubicBezTo>
                    <a:cubicBezTo>
                      <a:pt x="4797" y="701"/>
                      <a:pt x="5586" y="585"/>
                      <a:pt x="6359" y="585"/>
                    </a:cubicBezTo>
                    <a:cubicBezTo>
                      <a:pt x="7246" y="585"/>
                      <a:pt x="8111" y="738"/>
                      <a:pt x="8934" y="1067"/>
                    </a:cubicBezTo>
                    <a:lnTo>
                      <a:pt x="8934" y="919"/>
                    </a:lnTo>
                    <a:cubicBezTo>
                      <a:pt x="7641" y="273"/>
                      <a:pt x="6197" y="0"/>
                      <a:pt x="47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1019;p50">
                <a:extLst>
                  <a:ext uri="{FF2B5EF4-FFF2-40B4-BE49-F238E27FC236}">
                    <a16:creationId xmlns:a16="http://schemas.microsoft.com/office/drawing/2014/main" id="{92595A7F-0EC0-518E-0B9D-7955E45642D1}"/>
                  </a:ext>
                </a:extLst>
              </p:cNvPr>
              <p:cNvSpPr/>
              <p:nvPr/>
            </p:nvSpPr>
            <p:spPr>
              <a:xfrm>
                <a:off x="5542375" y="2332188"/>
                <a:ext cx="211950" cy="411000"/>
              </a:xfrm>
              <a:custGeom>
                <a:avLst/>
                <a:gdLst/>
                <a:ahLst/>
                <a:cxnLst/>
                <a:rect l="l" t="t" r="r" b="b"/>
                <a:pathLst>
                  <a:path w="8478" h="16440" extrusionOk="0">
                    <a:moveTo>
                      <a:pt x="7979" y="0"/>
                    </a:moveTo>
                    <a:cubicBezTo>
                      <a:pt x="7900" y="0"/>
                      <a:pt x="7862" y="42"/>
                      <a:pt x="7862" y="42"/>
                    </a:cubicBezTo>
                    <a:lnTo>
                      <a:pt x="1" y="15899"/>
                    </a:lnTo>
                    <a:cubicBezTo>
                      <a:pt x="1" y="15899"/>
                      <a:pt x="215" y="16440"/>
                      <a:pt x="558" y="16440"/>
                    </a:cubicBezTo>
                    <a:cubicBezTo>
                      <a:pt x="626" y="16440"/>
                      <a:pt x="699" y="16419"/>
                      <a:pt x="777" y="16368"/>
                    </a:cubicBezTo>
                    <a:lnTo>
                      <a:pt x="8478" y="498"/>
                    </a:lnTo>
                    <a:cubicBezTo>
                      <a:pt x="8478" y="498"/>
                      <a:pt x="8478" y="190"/>
                      <a:pt x="8317" y="190"/>
                    </a:cubicBezTo>
                    <a:cubicBezTo>
                      <a:pt x="8167" y="39"/>
                      <a:pt x="8054" y="0"/>
                      <a:pt x="79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1020;p50">
                <a:extLst>
                  <a:ext uri="{FF2B5EF4-FFF2-40B4-BE49-F238E27FC236}">
                    <a16:creationId xmlns:a16="http://schemas.microsoft.com/office/drawing/2014/main" id="{EBC97C3E-28CF-A4EC-02D2-69E4A52D90D6}"/>
                  </a:ext>
                </a:extLst>
              </p:cNvPr>
              <p:cNvSpPr/>
              <p:nvPr/>
            </p:nvSpPr>
            <p:spPr>
              <a:xfrm>
                <a:off x="5623400" y="1966763"/>
                <a:ext cx="400450" cy="386100"/>
              </a:xfrm>
              <a:custGeom>
                <a:avLst/>
                <a:gdLst/>
                <a:ahLst/>
                <a:cxnLst/>
                <a:rect l="l" t="t" r="r" b="b"/>
                <a:pathLst>
                  <a:path w="16018" h="15444" extrusionOk="0">
                    <a:moveTo>
                      <a:pt x="8089" y="1"/>
                    </a:moveTo>
                    <a:cubicBezTo>
                      <a:pt x="7907" y="1"/>
                      <a:pt x="7724" y="7"/>
                      <a:pt x="7541" y="21"/>
                    </a:cubicBezTo>
                    <a:cubicBezTo>
                      <a:pt x="3228" y="329"/>
                      <a:pt x="0" y="4025"/>
                      <a:pt x="308" y="8338"/>
                    </a:cubicBezTo>
                    <a:cubicBezTo>
                      <a:pt x="603" y="12318"/>
                      <a:pt x="3992" y="15443"/>
                      <a:pt x="8056" y="15443"/>
                    </a:cubicBezTo>
                    <a:cubicBezTo>
                      <a:pt x="8244" y="15443"/>
                      <a:pt x="8434" y="15436"/>
                      <a:pt x="8625" y="15423"/>
                    </a:cubicBezTo>
                    <a:cubicBezTo>
                      <a:pt x="12777" y="15115"/>
                      <a:pt x="16018" y="11418"/>
                      <a:pt x="15710" y="7266"/>
                    </a:cubicBezTo>
                    <a:cubicBezTo>
                      <a:pt x="15415" y="3144"/>
                      <a:pt x="12025" y="1"/>
                      <a:pt x="80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1021;p50">
                <a:extLst>
                  <a:ext uri="{FF2B5EF4-FFF2-40B4-BE49-F238E27FC236}">
                    <a16:creationId xmlns:a16="http://schemas.microsoft.com/office/drawing/2014/main" id="{0D03A68F-FE1E-4109-32C3-D2A9EB331685}"/>
                  </a:ext>
                </a:extLst>
              </p:cNvPr>
              <p:cNvSpPr/>
              <p:nvPr/>
            </p:nvSpPr>
            <p:spPr>
              <a:xfrm>
                <a:off x="5792800" y="1967288"/>
                <a:ext cx="95375" cy="177125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7085" extrusionOk="0">
                    <a:moveTo>
                      <a:pt x="765" y="0"/>
                    </a:moveTo>
                    <a:cubicBezTo>
                      <a:pt x="457" y="0"/>
                      <a:pt x="149" y="0"/>
                      <a:pt x="1" y="160"/>
                    </a:cubicBezTo>
                    <a:cubicBezTo>
                      <a:pt x="149" y="308"/>
                      <a:pt x="457" y="468"/>
                      <a:pt x="617" y="616"/>
                    </a:cubicBezTo>
                    <a:cubicBezTo>
                      <a:pt x="2916" y="2006"/>
                      <a:pt x="2467" y="5076"/>
                      <a:pt x="1388" y="6925"/>
                    </a:cubicBezTo>
                    <a:lnTo>
                      <a:pt x="1388" y="6925"/>
                    </a:lnTo>
                    <a:cubicBezTo>
                      <a:pt x="3123" y="5080"/>
                      <a:pt x="3815" y="2399"/>
                      <a:pt x="2773" y="160"/>
                    </a:cubicBezTo>
                    <a:cubicBezTo>
                      <a:pt x="2157" y="0"/>
                      <a:pt x="1381" y="0"/>
                      <a:pt x="765" y="0"/>
                    </a:cubicBezTo>
                    <a:close/>
                    <a:moveTo>
                      <a:pt x="1388" y="6925"/>
                    </a:moveTo>
                    <a:lnTo>
                      <a:pt x="1388" y="6925"/>
                    </a:lnTo>
                    <a:cubicBezTo>
                      <a:pt x="1384" y="6929"/>
                      <a:pt x="1380" y="6933"/>
                      <a:pt x="1377" y="6937"/>
                    </a:cubicBezTo>
                    <a:lnTo>
                      <a:pt x="1381" y="6937"/>
                    </a:lnTo>
                    <a:cubicBezTo>
                      <a:pt x="1383" y="6933"/>
                      <a:pt x="1385" y="6929"/>
                      <a:pt x="1388" y="6925"/>
                    </a:cubicBezTo>
                    <a:close/>
                    <a:moveTo>
                      <a:pt x="1233" y="6937"/>
                    </a:moveTo>
                    <a:lnTo>
                      <a:pt x="1233" y="7085"/>
                    </a:lnTo>
                    <a:cubicBezTo>
                      <a:pt x="1282" y="7036"/>
                      <a:pt x="1330" y="6987"/>
                      <a:pt x="1377" y="69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1022;p50">
                <a:extLst>
                  <a:ext uri="{FF2B5EF4-FFF2-40B4-BE49-F238E27FC236}">
                    <a16:creationId xmlns:a16="http://schemas.microsoft.com/office/drawing/2014/main" id="{9DFBE33D-B419-9AEB-CE0F-53B8BDC2702F}"/>
                  </a:ext>
                </a:extLst>
              </p:cNvPr>
              <p:cNvSpPr/>
              <p:nvPr/>
            </p:nvSpPr>
            <p:spPr>
              <a:xfrm>
                <a:off x="5769700" y="2144388"/>
                <a:ext cx="12695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5078" h="8318" extrusionOk="0">
                    <a:moveTo>
                      <a:pt x="1997" y="1"/>
                    </a:moveTo>
                    <a:cubicBezTo>
                      <a:pt x="1849" y="161"/>
                      <a:pt x="1849" y="309"/>
                      <a:pt x="1689" y="309"/>
                    </a:cubicBezTo>
                    <a:cubicBezTo>
                      <a:pt x="1541" y="617"/>
                      <a:pt x="1381" y="777"/>
                      <a:pt x="1381" y="1085"/>
                    </a:cubicBezTo>
                    <a:cubicBezTo>
                      <a:pt x="457" y="2317"/>
                      <a:pt x="1" y="3857"/>
                      <a:pt x="309" y="5545"/>
                    </a:cubicBezTo>
                    <a:cubicBezTo>
                      <a:pt x="457" y="6322"/>
                      <a:pt x="765" y="7086"/>
                      <a:pt x="1381" y="7862"/>
                    </a:cubicBezTo>
                    <a:cubicBezTo>
                      <a:pt x="1381" y="8010"/>
                      <a:pt x="1541" y="8170"/>
                      <a:pt x="1689" y="8318"/>
                    </a:cubicBezTo>
                    <a:lnTo>
                      <a:pt x="2773" y="8318"/>
                    </a:lnTo>
                    <a:cubicBezTo>
                      <a:pt x="3537" y="8318"/>
                      <a:pt x="4313" y="8010"/>
                      <a:pt x="5077" y="7702"/>
                    </a:cubicBezTo>
                    <a:cubicBezTo>
                      <a:pt x="4929" y="7554"/>
                      <a:pt x="4621" y="7394"/>
                      <a:pt x="4313" y="7246"/>
                    </a:cubicBezTo>
                    <a:cubicBezTo>
                      <a:pt x="3229" y="6938"/>
                      <a:pt x="2465" y="6470"/>
                      <a:pt x="1849" y="5706"/>
                    </a:cubicBezTo>
                    <a:cubicBezTo>
                      <a:pt x="1381" y="5090"/>
                      <a:pt x="1233" y="4313"/>
                      <a:pt x="1073" y="3697"/>
                    </a:cubicBezTo>
                    <a:cubicBezTo>
                      <a:pt x="925" y="2465"/>
                      <a:pt x="1381" y="1085"/>
                      <a:pt x="19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1023;p50">
                <a:extLst>
                  <a:ext uri="{FF2B5EF4-FFF2-40B4-BE49-F238E27FC236}">
                    <a16:creationId xmlns:a16="http://schemas.microsoft.com/office/drawing/2014/main" id="{4139DABA-5C60-3823-BAE4-33F22A9DBEFE}"/>
                  </a:ext>
                </a:extLst>
              </p:cNvPr>
              <p:cNvSpPr/>
              <p:nvPr/>
            </p:nvSpPr>
            <p:spPr>
              <a:xfrm>
                <a:off x="5819600" y="2144388"/>
                <a:ext cx="4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solidFill>
                <a:srgbClr val="C2A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1024;p50">
                <a:extLst>
                  <a:ext uri="{FF2B5EF4-FFF2-40B4-BE49-F238E27FC236}">
                    <a16:creationId xmlns:a16="http://schemas.microsoft.com/office/drawing/2014/main" id="{22F6648F-8D1F-7519-E823-0725625C5E7F}"/>
                  </a:ext>
                </a:extLst>
              </p:cNvPr>
              <p:cNvSpPr/>
              <p:nvPr/>
            </p:nvSpPr>
            <p:spPr>
              <a:xfrm>
                <a:off x="5823600" y="2013488"/>
                <a:ext cx="165450" cy="131575"/>
              </a:xfrm>
              <a:custGeom>
                <a:avLst/>
                <a:gdLst/>
                <a:ahLst/>
                <a:cxnLst/>
                <a:rect l="l" t="t" r="r" b="b"/>
                <a:pathLst>
                  <a:path w="6618" h="5263" extrusionOk="0">
                    <a:moveTo>
                      <a:pt x="5077" y="0"/>
                    </a:moveTo>
                    <a:lnTo>
                      <a:pt x="5077" y="924"/>
                    </a:lnTo>
                    <a:cubicBezTo>
                      <a:pt x="4930" y="2156"/>
                      <a:pt x="4313" y="3081"/>
                      <a:pt x="3389" y="3857"/>
                    </a:cubicBezTo>
                    <a:cubicBezTo>
                      <a:pt x="2465" y="4621"/>
                      <a:pt x="1233" y="5089"/>
                      <a:pt x="1" y="5237"/>
                    </a:cubicBezTo>
                    <a:lnTo>
                      <a:pt x="149" y="5237"/>
                    </a:lnTo>
                    <a:cubicBezTo>
                      <a:pt x="315" y="5254"/>
                      <a:pt x="481" y="5262"/>
                      <a:pt x="646" y="5262"/>
                    </a:cubicBezTo>
                    <a:cubicBezTo>
                      <a:pt x="2017" y="5262"/>
                      <a:pt x="3362" y="4697"/>
                      <a:pt x="4461" y="4005"/>
                    </a:cubicBezTo>
                    <a:cubicBezTo>
                      <a:pt x="4769" y="3857"/>
                      <a:pt x="4930" y="3697"/>
                      <a:pt x="5077" y="3549"/>
                    </a:cubicBezTo>
                    <a:cubicBezTo>
                      <a:pt x="5693" y="3081"/>
                      <a:pt x="6162" y="2465"/>
                      <a:pt x="6618" y="1701"/>
                    </a:cubicBezTo>
                    <a:cubicBezTo>
                      <a:pt x="6162" y="1085"/>
                      <a:pt x="5693" y="468"/>
                      <a:pt x="5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1025;p50">
                <a:extLst>
                  <a:ext uri="{FF2B5EF4-FFF2-40B4-BE49-F238E27FC236}">
                    <a16:creationId xmlns:a16="http://schemas.microsoft.com/office/drawing/2014/main" id="{43F19528-8029-59BE-F6F1-C617DD5D3F19}"/>
                  </a:ext>
                </a:extLst>
              </p:cNvPr>
              <p:cNvSpPr/>
              <p:nvPr/>
            </p:nvSpPr>
            <p:spPr>
              <a:xfrm>
                <a:off x="5657900" y="2144388"/>
                <a:ext cx="165725" cy="177150"/>
              </a:xfrm>
              <a:custGeom>
                <a:avLst/>
                <a:gdLst/>
                <a:ahLst/>
                <a:cxnLst/>
                <a:rect l="l" t="t" r="r" b="b"/>
                <a:pathLst>
                  <a:path w="6629" h="7086" extrusionOk="0">
                    <a:moveTo>
                      <a:pt x="6629" y="1"/>
                    </a:moveTo>
                    <a:cubicBezTo>
                      <a:pt x="4929" y="1"/>
                      <a:pt x="3388" y="617"/>
                      <a:pt x="2008" y="1701"/>
                    </a:cubicBezTo>
                    <a:cubicBezTo>
                      <a:pt x="1848" y="2009"/>
                      <a:pt x="1700" y="2009"/>
                      <a:pt x="1540" y="2157"/>
                    </a:cubicBezTo>
                    <a:cubicBezTo>
                      <a:pt x="776" y="2933"/>
                      <a:pt x="308" y="3697"/>
                      <a:pt x="0" y="4621"/>
                    </a:cubicBezTo>
                    <a:cubicBezTo>
                      <a:pt x="616" y="5545"/>
                      <a:pt x="1540" y="6470"/>
                      <a:pt x="2464" y="7086"/>
                    </a:cubicBezTo>
                    <a:cubicBezTo>
                      <a:pt x="2317" y="6778"/>
                      <a:pt x="2156" y="6630"/>
                      <a:pt x="2156" y="6322"/>
                    </a:cubicBezTo>
                    <a:cubicBezTo>
                      <a:pt x="1540" y="4929"/>
                      <a:pt x="1848" y="3549"/>
                      <a:pt x="2625" y="2465"/>
                    </a:cubicBezTo>
                    <a:cubicBezTo>
                      <a:pt x="3080" y="1849"/>
                      <a:pt x="3549" y="1393"/>
                      <a:pt x="4165" y="925"/>
                    </a:cubicBezTo>
                    <a:cubicBezTo>
                      <a:pt x="4929" y="469"/>
                      <a:pt x="5705" y="161"/>
                      <a:pt x="6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1026;p50">
                <a:extLst>
                  <a:ext uri="{FF2B5EF4-FFF2-40B4-BE49-F238E27FC236}">
                    <a16:creationId xmlns:a16="http://schemas.microsoft.com/office/drawing/2014/main" id="{DCA97F7B-EE4B-E5D9-D0D2-51BC44A327C9}"/>
                  </a:ext>
                </a:extLst>
              </p:cNvPr>
              <p:cNvSpPr/>
              <p:nvPr/>
            </p:nvSpPr>
            <p:spPr>
              <a:xfrm>
                <a:off x="5827300" y="2098188"/>
                <a:ext cx="188850" cy="95400"/>
              </a:xfrm>
              <a:custGeom>
                <a:avLst/>
                <a:gdLst/>
                <a:ahLst/>
                <a:cxnLst/>
                <a:rect l="l" t="t" r="r" b="b"/>
                <a:pathLst>
                  <a:path w="7554" h="3816" extrusionOk="0">
                    <a:moveTo>
                      <a:pt x="7246" y="1"/>
                    </a:moveTo>
                    <a:cubicBezTo>
                      <a:pt x="6938" y="309"/>
                      <a:pt x="6778" y="777"/>
                      <a:pt x="6630" y="1085"/>
                    </a:cubicBezTo>
                    <a:cubicBezTo>
                      <a:pt x="5880" y="2411"/>
                      <a:pt x="4600" y="2977"/>
                      <a:pt x="3263" y="2977"/>
                    </a:cubicBezTo>
                    <a:cubicBezTo>
                      <a:pt x="2116" y="2977"/>
                      <a:pt x="928" y="2560"/>
                      <a:pt x="1" y="1849"/>
                    </a:cubicBezTo>
                    <a:lnTo>
                      <a:pt x="1" y="1849"/>
                    </a:lnTo>
                    <a:cubicBezTo>
                      <a:pt x="925" y="2773"/>
                      <a:pt x="2157" y="3389"/>
                      <a:pt x="3549" y="3697"/>
                    </a:cubicBezTo>
                    <a:cubicBezTo>
                      <a:pt x="3906" y="3777"/>
                      <a:pt x="4264" y="3815"/>
                      <a:pt x="4620" y="3815"/>
                    </a:cubicBezTo>
                    <a:cubicBezTo>
                      <a:pt x="5639" y="3815"/>
                      <a:pt x="6640" y="3499"/>
                      <a:pt x="7554" y="2933"/>
                    </a:cubicBezTo>
                    <a:lnTo>
                      <a:pt x="7554" y="1849"/>
                    </a:lnTo>
                    <a:cubicBezTo>
                      <a:pt x="7554" y="1233"/>
                      <a:pt x="7394" y="617"/>
                      <a:pt x="7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1027;p50">
                <a:extLst>
                  <a:ext uri="{FF2B5EF4-FFF2-40B4-BE49-F238E27FC236}">
                    <a16:creationId xmlns:a16="http://schemas.microsoft.com/office/drawing/2014/main" id="{2EA61D8E-C63A-8B1A-1E8F-8BCC286E972E}"/>
                  </a:ext>
                </a:extLst>
              </p:cNvPr>
              <p:cNvSpPr/>
              <p:nvPr/>
            </p:nvSpPr>
            <p:spPr>
              <a:xfrm>
                <a:off x="5631100" y="2089163"/>
                <a:ext cx="188525" cy="101475"/>
              </a:xfrm>
              <a:custGeom>
                <a:avLst/>
                <a:gdLst/>
                <a:ahLst/>
                <a:cxnLst/>
                <a:rect l="l" t="t" r="r" b="b"/>
                <a:pathLst>
                  <a:path w="7541" h="4059" extrusionOk="0">
                    <a:moveTo>
                      <a:pt x="3074" y="1"/>
                    </a:moveTo>
                    <a:cubicBezTo>
                      <a:pt x="2102" y="1"/>
                      <a:pt x="1252" y="198"/>
                      <a:pt x="308" y="670"/>
                    </a:cubicBezTo>
                    <a:cubicBezTo>
                      <a:pt x="148" y="1446"/>
                      <a:pt x="0" y="2370"/>
                      <a:pt x="0" y="3442"/>
                    </a:cubicBezTo>
                    <a:cubicBezTo>
                      <a:pt x="0" y="3602"/>
                      <a:pt x="148" y="3910"/>
                      <a:pt x="148" y="4058"/>
                    </a:cubicBezTo>
                    <a:lnTo>
                      <a:pt x="308" y="3910"/>
                    </a:lnTo>
                    <a:cubicBezTo>
                      <a:pt x="616" y="2986"/>
                      <a:pt x="1072" y="2062"/>
                      <a:pt x="1996" y="1446"/>
                    </a:cubicBezTo>
                    <a:cubicBezTo>
                      <a:pt x="2464" y="1138"/>
                      <a:pt x="2920" y="1138"/>
                      <a:pt x="3389" y="978"/>
                    </a:cubicBezTo>
                    <a:cubicBezTo>
                      <a:pt x="3708" y="914"/>
                      <a:pt x="4027" y="883"/>
                      <a:pt x="4342" y="883"/>
                    </a:cubicBezTo>
                    <a:cubicBezTo>
                      <a:pt x="5547" y="883"/>
                      <a:pt x="6691" y="1329"/>
                      <a:pt x="7541" y="2062"/>
                    </a:cubicBezTo>
                    <a:cubicBezTo>
                      <a:pt x="6617" y="978"/>
                      <a:pt x="5385" y="362"/>
                      <a:pt x="4005" y="54"/>
                    </a:cubicBezTo>
                    <a:cubicBezTo>
                      <a:pt x="3679" y="19"/>
                      <a:pt x="3370" y="1"/>
                      <a:pt x="30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1028;p50">
                <a:extLst>
                  <a:ext uri="{FF2B5EF4-FFF2-40B4-BE49-F238E27FC236}">
                    <a16:creationId xmlns:a16="http://schemas.microsoft.com/office/drawing/2014/main" id="{F1DE58EF-F29E-8444-9F03-2ACB5AF15A21}"/>
                  </a:ext>
                </a:extLst>
              </p:cNvPr>
              <p:cNvSpPr/>
              <p:nvPr/>
            </p:nvSpPr>
            <p:spPr>
              <a:xfrm>
                <a:off x="5823600" y="2144388"/>
                <a:ext cx="173150" cy="161750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6470" extrusionOk="0">
                    <a:moveTo>
                      <a:pt x="1" y="1"/>
                    </a:moveTo>
                    <a:cubicBezTo>
                      <a:pt x="149" y="1701"/>
                      <a:pt x="925" y="3241"/>
                      <a:pt x="1997" y="4474"/>
                    </a:cubicBezTo>
                    <a:lnTo>
                      <a:pt x="2465" y="4929"/>
                    </a:lnTo>
                    <a:cubicBezTo>
                      <a:pt x="3229" y="5706"/>
                      <a:pt x="4153" y="6162"/>
                      <a:pt x="5077" y="6470"/>
                    </a:cubicBezTo>
                    <a:cubicBezTo>
                      <a:pt x="5854" y="5706"/>
                      <a:pt x="6470" y="4929"/>
                      <a:pt x="6926" y="4005"/>
                    </a:cubicBezTo>
                    <a:lnTo>
                      <a:pt x="6926" y="4005"/>
                    </a:lnTo>
                    <a:lnTo>
                      <a:pt x="6778" y="4165"/>
                    </a:lnTo>
                    <a:cubicBezTo>
                      <a:pt x="6162" y="4474"/>
                      <a:pt x="5693" y="4474"/>
                      <a:pt x="5077" y="4474"/>
                    </a:cubicBezTo>
                    <a:cubicBezTo>
                      <a:pt x="4953" y="4488"/>
                      <a:pt x="4830" y="4496"/>
                      <a:pt x="4709" y="4496"/>
                    </a:cubicBezTo>
                    <a:cubicBezTo>
                      <a:pt x="3630" y="4496"/>
                      <a:pt x="2680" y="3928"/>
                      <a:pt x="1849" y="3241"/>
                    </a:cubicBezTo>
                    <a:cubicBezTo>
                      <a:pt x="925" y="2317"/>
                      <a:pt x="309" y="1233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1029;p50">
                <a:extLst>
                  <a:ext uri="{FF2B5EF4-FFF2-40B4-BE49-F238E27FC236}">
                    <a16:creationId xmlns:a16="http://schemas.microsoft.com/office/drawing/2014/main" id="{860F4B4F-BD12-0B45-BD21-CA0066CA6617}"/>
                  </a:ext>
                </a:extLst>
              </p:cNvPr>
              <p:cNvSpPr/>
              <p:nvPr/>
            </p:nvSpPr>
            <p:spPr>
              <a:xfrm>
                <a:off x="5681000" y="1994388"/>
                <a:ext cx="142625" cy="146325"/>
              </a:xfrm>
              <a:custGeom>
                <a:avLst/>
                <a:gdLst/>
                <a:ahLst/>
                <a:cxnLst/>
                <a:rect l="l" t="t" r="r" b="b"/>
                <a:pathLst>
                  <a:path w="5705" h="5853" extrusionOk="0">
                    <a:moveTo>
                      <a:pt x="1848" y="0"/>
                    </a:moveTo>
                    <a:cubicBezTo>
                      <a:pt x="1232" y="308"/>
                      <a:pt x="616" y="924"/>
                      <a:pt x="0" y="1380"/>
                    </a:cubicBezTo>
                    <a:lnTo>
                      <a:pt x="616" y="1380"/>
                    </a:lnTo>
                    <a:cubicBezTo>
                      <a:pt x="1848" y="1380"/>
                      <a:pt x="2933" y="1849"/>
                      <a:pt x="3857" y="2612"/>
                    </a:cubicBezTo>
                    <a:cubicBezTo>
                      <a:pt x="4781" y="3537"/>
                      <a:pt x="5397" y="4621"/>
                      <a:pt x="5705" y="5853"/>
                    </a:cubicBezTo>
                    <a:cubicBezTo>
                      <a:pt x="5545" y="4313"/>
                      <a:pt x="4929" y="2773"/>
                      <a:pt x="3697" y="1380"/>
                    </a:cubicBezTo>
                    <a:lnTo>
                      <a:pt x="3241" y="924"/>
                    </a:lnTo>
                    <a:cubicBezTo>
                      <a:pt x="2772" y="456"/>
                      <a:pt x="2317" y="148"/>
                      <a:pt x="18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9" name="Google Shape;1030;p50">
            <a:extLst>
              <a:ext uri="{FF2B5EF4-FFF2-40B4-BE49-F238E27FC236}">
                <a16:creationId xmlns:a16="http://schemas.microsoft.com/office/drawing/2014/main" id="{ECA1118C-8396-18C8-40E7-EA086338192C}"/>
              </a:ext>
            </a:extLst>
          </p:cNvPr>
          <p:cNvGrpSpPr/>
          <p:nvPr/>
        </p:nvGrpSpPr>
        <p:grpSpPr>
          <a:xfrm>
            <a:off x="3240150" y="2774214"/>
            <a:ext cx="1108043" cy="969327"/>
            <a:chOff x="6901866" y="1773875"/>
            <a:chExt cx="1108043" cy="969327"/>
          </a:xfrm>
        </p:grpSpPr>
        <p:sp>
          <p:nvSpPr>
            <p:cNvPr id="80" name="Google Shape;1031;p50">
              <a:extLst>
                <a:ext uri="{FF2B5EF4-FFF2-40B4-BE49-F238E27FC236}">
                  <a16:creationId xmlns:a16="http://schemas.microsoft.com/office/drawing/2014/main" id="{1293B4C0-19A2-AC94-5F7C-0EE672B970F0}"/>
                </a:ext>
              </a:extLst>
            </p:cNvPr>
            <p:cNvSpPr/>
            <p:nvPr/>
          </p:nvSpPr>
          <p:spPr>
            <a:xfrm>
              <a:off x="6901866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1" name="Google Shape;1032;p50">
              <a:extLst>
                <a:ext uri="{FF2B5EF4-FFF2-40B4-BE49-F238E27FC236}">
                  <a16:creationId xmlns:a16="http://schemas.microsoft.com/office/drawing/2014/main" id="{24D986EE-D065-56F8-5168-701FEAFD5289}"/>
                </a:ext>
              </a:extLst>
            </p:cNvPr>
            <p:cNvGrpSpPr/>
            <p:nvPr/>
          </p:nvGrpSpPr>
          <p:grpSpPr>
            <a:xfrm>
              <a:off x="7026475" y="1794788"/>
              <a:ext cx="858825" cy="876350"/>
              <a:chOff x="2633600" y="3231675"/>
              <a:chExt cx="858825" cy="876350"/>
            </a:xfrm>
          </p:grpSpPr>
          <p:sp>
            <p:nvSpPr>
              <p:cNvPr id="82" name="Google Shape;1033;p50">
                <a:extLst>
                  <a:ext uri="{FF2B5EF4-FFF2-40B4-BE49-F238E27FC236}">
                    <a16:creationId xmlns:a16="http://schemas.microsoft.com/office/drawing/2014/main" id="{015BF109-4AD8-AE46-A9FB-1B9FBB2F2F28}"/>
                  </a:ext>
                </a:extLst>
              </p:cNvPr>
              <p:cNvSpPr/>
              <p:nvPr/>
            </p:nvSpPr>
            <p:spPr>
              <a:xfrm>
                <a:off x="2930225" y="3853825"/>
                <a:ext cx="558175" cy="246675"/>
              </a:xfrm>
              <a:custGeom>
                <a:avLst/>
                <a:gdLst/>
                <a:ahLst/>
                <a:cxnLst/>
                <a:rect l="l" t="t" r="r" b="b"/>
                <a:pathLst>
                  <a:path w="22327" h="9867" extrusionOk="0">
                    <a:moveTo>
                      <a:pt x="4153" y="1"/>
                    </a:moveTo>
                    <a:lnTo>
                      <a:pt x="1233" y="3389"/>
                    </a:lnTo>
                    <a:lnTo>
                      <a:pt x="1" y="8318"/>
                    </a:lnTo>
                    <a:cubicBezTo>
                      <a:pt x="1" y="8318"/>
                      <a:pt x="566" y="9867"/>
                      <a:pt x="1285" y="9867"/>
                    </a:cubicBezTo>
                    <a:cubicBezTo>
                      <a:pt x="1317" y="9867"/>
                      <a:pt x="1349" y="9864"/>
                      <a:pt x="1381" y="9858"/>
                    </a:cubicBezTo>
                    <a:cubicBezTo>
                      <a:pt x="2157" y="9698"/>
                      <a:pt x="5077" y="6925"/>
                      <a:pt x="11090" y="6161"/>
                    </a:cubicBezTo>
                    <a:cubicBezTo>
                      <a:pt x="11876" y="6081"/>
                      <a:pt x="12581" y="6045"/>
                      <a:pt x="13215" y="6045"/>
                    </a:cubicBezTo>
                    <a:cubicBezTo>
                      <a:pt x="17419" y="6045"/>
                      <a:pt x="18524" y="7622"/>
                      <a:pt x="19863" y="8157"/>
                    </a:cubicBezTo>
                    <a:cubicBezTo>
                      <a:pt x="20137" y="8257"/>
                      <a:pt x="20376" y="8300"/>
                      <a:pt x="20584" y="8300"/>
                    </a:cubicBezTo>
                    <a:cubicBezTo>
                      <a:pt x="21666" y="8300"/>
                      <a:pt x="21945" y="7134"/>
                      <a:pt x="22327" y="6617"/>
                    </a:cubicBezTo>
                    <a:lnTo>
                      <a:pt x="22327" y="6161"/>
                    </a:lnTo>
                    <a:lnTo>
                      <a:pt x="22019" y="5545"/>
                    </a:lnTo>
                    <a:lnTo>
                      <a:pt x="21255" y="4929"/>
                    </a:lnTo>
                    <a:lnTo>
                      <a:pt x="17398" y="4153"/>
                    </a:lnTo>
                    <a:cubicBezTo>
                      <a:pt x="17398" y="4153"/>
                      <a:pt x="11854" y="764"/>
                      <a:pt x="11238" y="617"/>
                    </a:cubicBezTo>
                    <a:cubicBezTo>
                      <a:pt x="10622" y="456"/>
                      <a:pt x="4153" y="1"/>
                      <a:pt x="4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1034;p50">
                <a:extLst>
                  <a:ext uri="{FF2B5EF4-FFF2-40B4-BE49-F238E27FC236}">
                    <a16:creationId xmlns:a16="http://schemas.microsoft.com/office/drawing/2014/main" id="{29EA9CC3-958F-DFBF-161B-8290B85045C9}"/>
                  </a:ext>
                </a:extLst>
              </p:cNvPr>
              <p:cNvSpPr/>
              <p:nvPr/>
            </p:nvSpPr>
            <p:spPr>
              <a:xfrm>
                <a:off x="2633600" y="3231675"/>
                <a:ext cx="858825" cy="876350"/>
              </a:xfrm>
              <a:custGeom>
                <a:avLst/>
                <a:gdLst/>
                <a:ahLst/>
                <a:cxnLst/>
                <a:rect l="l" t="t" r="r" b="b"/>
                <a:pathLst>
                  <a:path w="34353" h="35054" extrusionOk="0">
                    <a:moveTo>
                      <a:pt x="20590" y="0"/>
                    </a:moveTo>
                    <a:cubicBezTo>
                      <a:pt x="20025" y="0"/>
                      <a:pt x="19426" y="76"/>
                      <a:pt x="18790" y="244"/>
                    </a:cubicBezTo>
                    <a:cubicBezTo>
                      <a:pt x="12938" y="1784"/>
                      <a:pt x="12014" y="7945"/>
                      <a:pt x="12014" y="11333"/>
                    </a:cubicBezTo>
                    <a:cubicBezTo>
                      <a:pt x="12174" y="14721"/>
                      <a:pt x="12322" y="17950"/>
                      <a:pt x="9401" y="21190"/>
                    </a:cubicBezTo>
                    <a:cubicBezTo>
                      <a:pt x="6469" y="24418"/>
                      <a:pt x="0" y="25811"/>
                      <a:pt x="0" y="25811"/>
                    </a:cubicBezTo>
                    <a:cubicBezTo>
                      <a:pt x="0" y="25811"/>
                      <a:pt x="916" y="31534"/>
                      <a:pt x="4721" y="31534"/>
                    </a:cubicBezTo>
                    <a:cubicBezTo>
                      <a:pt x="5329" y="31534"/>
                      <a:pt x="6012" y="31387"/>
                      <a:pt x="6777" y="31047"/>
                    </a:cubicBezTo>
                    <a:cubicBezTo>
                      <a:pt x="6777" y="31047"/>
                      <a:pt x="7861" y="34892"/>
                      <a:pt x="9401" y="35052"/>
                    </a:cubicBezTo>
                    <a:cubicBezTo>
                      <a:pt x="9416" y="35053"/>
                      <a:pt x="9431" y="35054"/>
                      <a:pt x="9446" y="35054"/>
                    </a:cubicBezTo>
                    <a:cubicBezTo>
                      <a:pt x="11132" y="35054"/>
                      <a:pt x="15941" y="27173"/>
                      <a:pt x="19012" y="27173"/>
                    </a:cubicBezTo>
                    <a:cubicBezTo>
                      <a:pt x="19096" y="27173"/>
                      <a:pt x="19178" y="27179"/>
                      <a:pt x="19259" y="27191"/>
                    </a:cubicBezTo>
                    <a:cubicBezTo>
                      <a:pt x="22179" y="27659"/>
                      <a:pt x="22647" y="33351"/>
                      <a:pt x="26343" y="33351"/>
                    </a:cubicBezTo>
                    <a:cubicBezTo>
                      <a:pt x="30020" y="33351"/>
                      <a:pt x="31026" y="30251"/>
                      <a:pt x="32594" y="30251"/>
                    </a:cubicBezTo>
                    <a:cubicBezTo>
                      <a:pt x="32666" y="30251"/>
                      <a:pt x="32738" y="30258"/>
                      <a:pt x="32812" y="30271"/>
                    </a:cubicBezTo>
                    <a:cubicBezTo>
                      <a:pt x="34352" y="30579"/>
                      <a:pt x="34192" y="31503"/>
                      <a:pt x="34192" y="31503"/>
                    </a:cubicBezTo>
                    <a:cubicBezTo>
                      <a:pt x="34192" y="31503"/>
                      <a:pt x="34352" y="31195"/>
                      <a:pt x="34192" y="30887"/>
                    </a:cubicBezTo>
                    <a:cubicBezTo>
                      <a:pt x="34044" y="30431"/>
                      <a:pt x="32652" y="28423"/>
                      <a:pt x="32196" y="27043"/>
                    </a:cubicBezTo>
                    <a:cubicBezTo>
                      <a:pt x="31728" y="25650"/>
                      <a:pt x="29263" y="19034"/>
                      <a:pt x="29263" y="16878"/>
                    </a:cubicBezTo>
                    <a:cubicBezTo>
                      <a:pt x="29263" y="14721"/>
                      <a:pt x="29116" y="10101"/>
                      <a:pt x="28191" y="7476"/>
                    </a:cubicBezTo>
                    <a:cubicBezTo>
                      <a:pt x="27500" y="5148"/>
                      <a:pt x="25222" y="0"/>
                      <a:pt x="20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1035;p50">
                <a:extLst>
                  <a:ext uri="{FF2B5EF4-FFF2-40B4-BE49-F238E27FC236}">
                    <a16:creationId xmlns:a16="http://schemas.microsoft.com/office/drawing/2014/main" id="{19E91130-38FD-F90A-B558-42AF7F63BA0E}"/>
                  </a:ext>
                </a:extLst>
              </p:cNvPr>
              <p:cNvSpPr/>
              <p:nvPr/>
            </p:nvSpPr>
            <p:spPr>
              <a:xfrm>
                <a:off x="3057150" y="3419625"/>
                <a:ext cx="73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3136" extrusionOk="0">
                    <a:moveTo>
                      <a:pt x="1964" y="0"/>
                    </a:moveTo>
                    <a:cubicBezTo>
                      <a:pt x="1473" y="0"/>
                      <a:pt x="963" y="316"/>
                      <a:pt x="616" y="883"/>
                    </a:cubicBezTo>
                    <a:cubicBezTo>
                      <a:pt x="0" y="1807"/>
                      <a:pt x="160" y="2583"/>
                      <a:pt x="616" y="3039"/>
                    </a:cubicBezTo>
                    <a:cubicBezTo>
                      <a:pt x="717" y="3105"/>
                      <a:pt x="839" y="3136"/>
                      <a:pt x="972" y="3136"/>
                    </a:cubicBezTo>
                    <a:cubicBezTo>
                      <a:pt x="1460" y="3136"/>
                      <a:pt x="2107" y="2724"/>
                      <a:pt x="2464" y="2115"/>
                    </a:cubicBezTo>
                    <a:cubicBezTo>
                      <a:pt x="2933" y="1351"/>
                      <a:pt x="2933" y="427"/>
                      <a:pt x="2464" y="119"/>
                    </a:cubicBezTo>
                    <a:cubicBezTo>
                      <a:pt x="2305" y="39"/>
                      <a:pt x="2136" y="0"/>
                      <a:pt x="19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1036;p50">
                <a:extLst>
                  <a:ext uri="{FF2B5EF4-FFF2-40B4-BE49-F238E27FC236}">
                    <a16:creationId xmlns:a16="http://schemas.microsoft.com/office/drawing/2014/main" id="{3F848103-A8CC-3E4A-ACEC-981DF4645941}"/>
                  </a:ext>
                </a:extLst>
              </p:cNvPr>
              <p:cNvSpPr/>
              <p:nvPr/>
            </p:nvSpPr>
            <p:spPr>
              <a:xfrm>
                <a:off x="3172650" y="3419625"/>
                <a:ext cx="69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136" extrusionOk="0">
                    <a:moveTo>
                      <a:pt x="969" y="0"/>
                    </a:moveTo>
                    <a:cubicBezTo>
                      <a:pt x="797" y="0"/>
                      <a:pt x="628" y="39"/>
                      <a:pt x="469" y="119"/>
                    </a:cubicBezTo>
                    <a:cubicBezTo>
                      <a:pt x="1" y="427"/>
                      <a:pt x="1" y="1351"/>
                      <a:pt x="469" y="2115"/>
                    </a:cubicBezTo>
                    <a:cubicBezTo>
                      <a:pt x="827" y="2724"/>
                      <a:pt x="1473" y="3136"/>
                      <a:pt x="1961" y="3136"/>
                    </a:cubicBezTo>
                    <a:cubicBezTo>
                      <a:pt x="2095" y="3136"/>
                      <a:pt x="2216" y="3105"/>
                      <a:pt x="2317" y="3039"/>
                    </a:cubicBezTo>
                    <a:cubicBezTo>
                      <a:pt x="2773" y="2583"/>
                      <a:pt x="2773" y="1807"/>
                      <a:pt x="2317" y="883"/>
                    </a:cubicBezTo>
                    <a:cubicBezTo>
                      <a:pt x="1970" y="316"/>
                      <a:pt x="1460" y="0"/>
                      <a:pt x="9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6" name="Google Shape;758;p41">
            <a:extLst>
              <a:ext uri="{FF2B5EF4-FFF2-40B4-BE49-F238E27FC236}">
                <a16:creationId xmlns:a16="http://schemas.microsoft.com/office/drawing/2014/main" id="{E5B58C94-3808-614C-3989-F6D6D5F49BB9}"/>
              </a:ext>
            </a:extLst>
          </p:cNvPr>
          <p:cNvSpPr txBox="1">
            <a:spLocks/>
          </p:cNvSpPr>
          <p:nvPr/>
        </p:nvSpPr>
        <p:spPr>
          <a:xfrm>
            <a:off x="-259982" y="2831076"/>
            <a:ext cx="5393485" cy="11074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35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pPr algn="ctr"/>
            <a:r>
              <a:rPr lang="en-US" sz="6000">
                <a:solidFill>
                  <a:schemeClr val="bg2"/>
                </a:solidFill>
              </a:rPr>
              <a:t>Treat </a:t>
            </a:r>
          </a:p>
          <a:p>
            <a:pPr algn="ctr"/>
            <a:r>
              <a:rPr lang="en-US" sz="6000">
                <a:solidFill>
                  <a:srgbClr val="FF0000"/>
                </a:solidFill>
              </a:rPr>
              <a:t>or</a:t>
            </a:r>
            <a:r>
              <a:rPr lang="en-US" sz="6000">
                <a:solidFill>
                  <a:schemeClr val="bg2"/>
                </a:solidFill>
              </a:rPr>
              <a:t> </a:t>
            </a:r>
          </a:p>
          <a:p>
            <a:pPr algn="ctr"/>
            <a:r>
              <a:rPr lang="en-US" sz="6000">
                <a:solidFill>
                  <a:schemeClr val="bg2"/>
                </a:solidFill>
              </a:rPr>
              <a:t>trick????!!!!</a:t>
            </a:r>
          </a:p>
        </p:txBody>
      </p:sp>
      <p:grpSp>
        <p:nvGrpSpPr>
          <p:cNvPr id="89" name="Google Shape;760;p41">
            <a:extLst>
              <a:ext uri="{FF2B5EF4-FFF2-40B4-BE49-F238E27FC236}">
                <a16:creationId xmlns:a16="http://schemas.microsoft.com/office/drawing/2014/main" id="{97991AF7-4464-F3F3-5593-D75F8DAD63ED}"/>
              </a:ext>
            </a:extLst>
          </p:cNvPr>
          <p:cNvGrpSpPr/>
          <p:nvPr/>
        </p:nvGrpSpPr>
        <p:grpSpPr>
          <a:xfrm>
            <a:off x="6455547" y="1091911"/>
            <a:ext cx="2128814" cy="3027705"/>
            <a:chOff x="3751375" y="2342100"/>
            <a:chExt cx="920250" cy="1308825"/>
          </a:xfrm>
        </p:grpSpPr>
        <p:sp>
          <p:nvSpPr>
            <p:cNvPr id="90" name="Google Shape;761;p41">
              <a:extLst>
                <a:ext uri="{FF2B5EF4-FFF2-40B4-BE49-F238E27FC236}">
                  <a16:creationId xmlns:a16="http://schemas.microsoft.com/office/drawing/2014/main" id="{31E7C0CE-9850-A225-07D3-75A4D2FBEC1B}"/>
                </a:ext>
              </a:extLst>
            </p:cNvPr>
            <p:cNvSpPr/>
            <p:nvPr/>
          </p:nvSpPr>
          <p:spPr>
            <a:xfrm>
              <a:off x="3855100" y="3561525"/>
              <a:ext cx="816525" cy="89400"/>
            </a:xfrm>
            <a:custGeom>
              <a:avLst/>
              <a:gdLst/>
              <a:ahLst/>
              <a:cxnLst/>
              <a:rect l="l" t="t" r="r" b="b"/>
              <a:pathLst>
                <a:path w="32661" h="3576" extrusionOk="0">
                  <a:moveTo>
                    <a:pt x="16285" y="1"/>
                  </a:moveTo>
                  <a:cubicBezTo>
                    <a:pt x="7317" y="1"/>
                    <a:pt x="1" y="788"/>
                    <a:pt x="1" y="1833"/>
                  </a:cubicBezTo>
                  <a:cubicBezTo>
                    <a:pt x="1" y="2788"/>
                    <a:pt x="7317" y="3575"/>
                    <a:pt x="16285" y="3575"/>
                  </a:cubicBezTo>
                  <a:cubicBezTo>
                    <a:pt x="25344" y="3575"/>
                    <a:pt x="32660" y="2788"/>
                    <a:pt x="32660" y="1833"/>
                  </a:cubicBezTo>
                  <a:cubicBezTo>
                    <a:pt x="32660" y="788"/>
                    <a:pt x="25344" y="1"/>
                    <a:pt x="16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762;p41">
              <a:extLst>
                <a:ext uri="{FF2B5EF4-FFF2-40B4-BE49-F238E27FC236}">
                  <a16:creationId xmlns:a16="http://schemas.microsoft.com/office/drawing/2014/main" id="{0B19700D-1CF1-BCA8-81E0-C112EF2C6167}"/>
                </a:ext>
              </a:extLst>
            </p:cNvPr>
            <p:cNvSpPr/>
            <p:nvPr/>
          </p:nvSpPr>
          <p:spPr>
            <a:xfrm>
              <a:off x="3872525" y="2997625"/>
              <a:ext cx="598775" cy="431175"/>
            </a:xfrm>
            <a:custGeom>
              <a:avLst/>
              <a:gdLst/>
              <a:ahLst/>
              <a:cxnLst/>
              <a:rect l="l" t="t" r="r" b="b"/>
              <a:pathLst>
                <a:path w="23951" h="17247" extrusionOk="0">
                  <a:moveTo>
                    <a:pt x="11324" y="1"/>
                  </a:moveTo>
                  <a:cubicBezTo>
                    <a:pt x="10885" y="1"/>
                    <a:pt x="10014" y="175"/>
                    <a:pt x="9143" y="1046"/>
                  </a:cubicBezTo>
                  <a:lnTo>
                    <a:pt x="10453" y="2091"/>
                  </a:lnTo>
                  <a:lnTo>
                    <a:pt x="10453" y="2175"/>
                  </a:lnTo>
                  <a:cubicBezTo>
                    <a:pt x="10453" y="2175"/>
                    <a:pt x="10453" y="2265"/>
                    <a:pt x="10362" y="2265"/>
                  </a:cubicBezTo>
                  <a:cubicBezTo>
                    <a:pt x="10362" y="2265"/>
                    <a:pt x="8794" y="2349"/>
                    <a:pt x="7227" y="2349"/>
                  </a:cubicBezTo>
                  <a:cubicBezTo>
                    <a:pt x="6007" y="2349"/>
                    <a:pt x="5136" y="2265"/>
                    <a:pt x="4704" y="2091"/>
                  </a:cubicBezTo>
                  <a:cubicBezTo>
                    <a:pt x="3568" y="1652"/>
                    <a:pt x="607" y="698"/>
                    <a:pt x="1" y="433"/>
                  </a:cubicBezTo>
                  <a:lnTo>
                    <a:pt x="1" y="433"/>
                  </a:lnTo>
                  <a:cubicBezTo>
                    <a:pt x="258" y="1046"/>
                    <a:pt x="1220" y="3659"/>
                    <a:pt x="349" y="5485"/>
                  </a:cubicBezTo>
                  <a:cubicBezTo>
                    <a:pt x="523" y="5575"/>
                    <a:pt x="1046" y="5659"/>
                    <a:pt x="1568" y="5924"/>
                  </a:cubicBezTo>
                  <a:cubicBezTo>
                    <a:pt x="2091" y="6356"/>
                    <a:pt x="2788" y="7143"/>
                    <a:pt x="2871" y="8795"/>
                  </a:cubicBezTo>
                  <a:cubicBezTo>
                    <a:pt x="2962" y="8795"/>
                    <a:pt x="3394" y="8885"/>
                    <a:pt x="3742" y="9234"/>
                  </a:cubicBezTo>
                  <a:cubicBezTo>
                    <a:pt x="4181" y="9582"/>
                    <a:pt x="4613" y="10188"/>
                    <a:pt x="4530" y="11408"/>
                  </a:cubicBezTo>
                  <a:cubicBezTo>
                    <a:pt x="4788" y="11408"/>
                    <a:pt x="5659" y="11582"/>
                    <a:pt x="6272" y="12195"/>
                  </a:cubicBezTo>
                  <a:cubicBezTo>
                    <a:pt x="6704" y="12718"/>
                    <a:pt x="6878" y="13324"/>
                    <a:pt x="6878" y="14195"/>
                  </a:cubicBezTo>
                  <a:cubicBezTo>
                    <a:pt x="7143" y="14195"/>
                    <a:pt x="8711" y="14634"/>
                    <a:pt x="8885" y="16202"/>
                  </a:cubicBezTo>
                  <a:cubicBezTo>
                    <a:pt x="8969" y="16202"/>
                    <a:pt x="9233" y="16111"/>
                    <a:pt x="9582" y="16111"/>
                  </a:cubicBezTo>
                  <a:cubicBezTo>
                    <a:pt x="10279" y="16111"/>
                    <a:pt x="11324" y="16376"/>
                    <a:pt x="11930" y="17247"/>
                  </a:cubicBezTo>
                  <a:cubicBezTo>
                    <a:pt x="12104" y="16982"/>
                    <a:pt x="12975" y="16111"/>
                    <a:pt x="14195" y="16111"/>
                  </a:cubicBezTo>
                  <a:cubicBezTo>
                    <a:pt x="14543" y="16111"/>
                    <a:pt x="14808" y="16111"/>
                    <a:pt x="15066" y="16202"/>
                  </a:cubicBezTo>
                  <a:cubicBezTo>
                    <a:pt x="15240" y="14634"/>
                    <a:pt x="16808" y="14195"/>
                    <a:pt x="17073" y="14195"/>
                  </a:cubicBezTo>
                  <a:cubicBezTo>
                    <a:pt x="17073" y="13324"/>
                    <a:pt x="17247" y="12718"/>
                    <a:pt x="17679" y="12195"/>
                  </a:cubicBezTo>
                  <a:cubicBezTo>
                    <a:pt x="18292" y="11582"/>
                    <a:pt x="19163" y="11408"/>
                    <a:pt x="19421" y="11408"/>
                  </a:cubicBezTo>
                  <a:cubicBezTo>
                    <a:pt x="19337" y="10188"/>
                    <a:pt x="19769" y="9582"/>
                    <a:pt x="20208" y="9234"/>
                  </a:cubicBezTo>
                  <a:cubicBezTo>
                    <a:pt x="20557" y="8885"/>
                    <a:pt x="20989" y="8795"/>
                    <a:pt x="21079" y="8795"/>
                  </a:cubicBezTo>
                  <a:cubicBezTo>
                    <a:pt x="21163" y="6007"/>
                    <a:pt x="23170" y="5575"/>
                    <a:pt x="23602" y="5485"/>
                  </a:cubicBezTo>
                  <a:cubicBezTo>
                    <a:pt x="22647" y="3743"/>
                    <a:pt x="23692" y="1046"/>
                    <a:pt x="23950" y="433"/>
                  </a:cubicBezTo>
                  <a:lnTo>
                    <a:pt x="23950" y="433"/>
                  </a:lnTo>
                  <a:cubicBezTo>
                    <a:pt x="23253" y="698"/>
                    <a:pt x="20382" y="1652"/>
                    <a:pt x="19247" y="2091"/>
                  </a:cubicBezTo>
                  <a:cubicBezTo>
                    <a:pt x="18815" y="2265"/>
                    <a:pt x="17944" y="2349"/>
                    <a:pt x="16724" y="2349"/>
                  </a:cubicBezTo>
                  <a:cubicBezTo>
                    <a:pt x="15156" y="2349"/>
                    <a:pt x="13588" y="2265"/>
                    <a:pt x="13588" y="2265"/>
                  </a:cubicBezTo>
                  <a:cubicBezTo>
                    <a:pt x="13498" y="2265"/>
                    <a:pt x="13498" y="2175"/>
                    <a:pt x="13498" y="2175"/>
                  </a:cubicBezTo>
                  <a:lnTo>
                    <a:pt x="13498" y="2091"/>
                  </a:lnTo>
                  <a:lnTo>
                    <a:pt x="14808" y="1046"/>
                  </a:lnTo>
                  <a:cubicBezTo>
                    <a:pt x="13937" y="175"/>
                    <a:pt x="13066" y="1"/>
                    <a:pt x="125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763;p41">
              <a:extLst>
                <a:ext uri="{FF2B5EF4-FFF2-40B4-BE49-F238E27FC236}">
                  <a16:creationId xmlns:a16="http://schemas.microsoft.com/office/drawing/2014/main" id="{0DE4E85C-A9EF-1FF6-E45D-685F5FD51C96}"/>
                </a:ext>
              </a:extLst>
            </p:cNvPr>
            <p:cNvSpPr/>
            <p:nvPr/>
          </p:nvSpPr>
          <p:spPr>
            <a:xfrm>
              <a:off x="389205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9953" y="1"/>
                  </a:moveTo>
                  <a:cubicBezTo>
                    <a:pt x="9940" y="1"/>
                    <a:pt x="9930" y="10"/>
                    <a:pt x="9930" y="38"/>
                  </a:cubicBezTo>
                  <a:cubicBezTo>
                    <a:pt x="8362" y="1083"/>
                    <a:pt x="5839" y="1871"/>
                    <a:pt x="3832" y="2303"/>
                  </a:cubicBezTo>
                  <a:cubicBezTo>
                    <a:pt x="2787" y="2477"/>
                    <a:pt x="1833" y="2651"/>
                    <a:pt x="1136" y="2742"/>
                  </a:cubicBezTo>
                  <a:cubicBezTo>
                    <a:pt x="871" y="2742"/>
                    <a:pt x="523" y="2825"/>
                    <a:pt x="348" y="2825"/>
                  </a:cubicBezTo>
                  <a:lnTo>
                    <a:pt x="91" y="2825"/>
                  </a:lnTo>
                  <a:lnTo>
                    <a:pt x="0" y="2916"/>
                  </a:lnTo>
                  <a:cubicBezTo>
                    <a:pt x="0" y="3000"/>
                    <a:pt x="91" y="3000"/>
                    <a:pt x="91" y="3000"/>
                  </a:cubicBezTo>
                  <a:cubicBezTo>
                    <a:pt x="91" y="3000"/>
                    <a:pt x="1742" y="2825"/>
                    <a:pt x="3832" y="2393"/>
                  </a:cubicBezTo>
                  <a:cubicBezTo>
                    <a:pt x="5923" y="1954"/>
                    <a:pt x="8362" y="1257"/>
                    <a:pt x="10020" y="129"/>
                  </a:cubicBezTo>
                  <a:lnTo>
                    <a:pt x="10020" y="38"/>
                  </a:lnTo>
                  <a:cubicBezTo>
                    <a:pt x="10020" y="38"/>
                    <a:pt x="9980" y="1"/>
                    <a:pt x="9953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764;p41">
              <a:extLst>
                <a:ext uri="{FF2B5EF4-FFF2-40B4-BE49-F238E27FC236}">
                  <a16:creationId xmlns:a16="http://schemas.microsoft.com/office/drawing/2014/main" id="{35EE9FEF-1196-0114-FBC4-4B32ADA404A8}"/>
                </a:ext>
              </a:extLst>
            </p:cNvPr>
            <p:cNvSpPr/>
            <p:nvPr/>
          </p:nvSpPr>
          <p:spPr>
            <a:xfrm>
              <a:off x="3950925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7575" y="0"/>
                  </a:moveTo>
                  <a:cubicBezTo>
                    <a:pt x="6446" y="1658"/>
                    <a:pt x="4613" y="3136"/>
                    <a:pt x="2962" y="4272"/>
                  </a:cubicBezTo>
                  <a:cubicBezTo>
                    <a:pt x="2174" y="4878"/>
                    <a:pt x="1477" y="5317"/>
                    <a:pt x="955" y="5575"/>
                  </a:cubicBezTo>
                  <a:cubicBezTo>
                    <a:pt x="697" y="5749"/>
                    <a:pt x="432" y="5923"/>
                    <a:pt x="258" y="6014"/>
                  </a:cubicBezTo>
                  <a:cubicBezTo>
                    <a:pt x="174" y="6014"/>
                    <a:pt x="174" y="6014"/>
                    <a:pt x="84" y="6097"/>
                  </a:cubicBezTo>
                  <a:cubicBezTo>
                    <a:pt x="0" y="6097"/>
                    <a:pt x="0" y="6188"/>
                    <a:pt x="0" y="6188"/>
                  </a:cubicBezTo>
                  <a:lnTo>
                    <a:pt x="84" y="6188"/>
                  </a:lnTo>
                  <a:cubicBezTo>
                    <a:pt x="84" y="6188"/>
                    <a:pt x="1477" y="5491"/>
                    <a:pt x="3045" y="4355"/>
                  </a:cubicBezTo>
                  <a:cubicBezTo>
                    <a:pt x="4704" y="3226"/>
                    <a:pt x="6529" y="1742"/>
                    <a:pt x="7665" y="91"/>
                  </a:cubicBezTo>
                  <a:lnTo>
                    <a:pt x="7665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765;p41">
              <a:extLst>
                <a:ext uri="{FF2B5EF4-FFF2-40B4-BE49-F238E27FC236}">
                  <a16:creationId xmlns:a16="http://schemas.microsoft.com/office/drawing/2014/main" id="{16F72D24-9ACD-BB9D-3F7A-80C3AFEC80AA}"/>
                </a:ext>
              </a:extLst>
            </p:cNvPr>
            <p:cNvSpPr/>
            <p:nvPr/>
          </p:nvSpPr>
          <p:spPr>
            <a:xfrm>
              <a:off x="3994475" y="3056350"/>
              <a:ext cx="148100" cy="220025"/>
            </a:xfrm>
            <a:custGeom>
              <a:avLst/>
              <a:gdLst/>
              <a:ahLst/>
              <a:cxnLst/>
              <a:rect l="l" t="t" r="r" b="b"/>
              <a:pathLst>
                <a:path w="5924" h="8801" extrusionOk="0">
                  <a:moveTo>
                    <a:pt x="5833" y="0"/>
                  </a:moveTo>
                  <a:cubicBezTo>
                    <a:pt x="5310" y="1916"/>
                    <a:pt x="3833" y="4097"/>
                    <a:pt x="2523" y="5749"/>
                  </a:cubicBezTo>
                  <a:cubicBezTo>
                    <a:pt x="1826" y="6620"/>
                    <a:pt x="1220" y="7407"/>
                    <a:pt x="781" y="7930"/>
                  </a:cubicBezTo>
                  <a:lnTo>
                    <a:pt x="174" y="8536"/>
                  </a:lnTo>
                  <a:cubicBezTo>
                    <a:pt x="84" y="8536"/>
                    <a:pt x="84" y="8627"/>
                    <a:pt x="0" y="8710"/>
                  </a:cubicBezTo>
                  <a:lnTo>
                    <a:pt x="0" y="8801"/>
                  </a:lnTo>
                  <a:lnTo>
                    <a:pt x="84" y="8801"/>
                  </a:lnTo>
                  <a:cubicBezTo>
                    <a:pt x="84" y="8801"/>
                    <a:pt x="1303" y="7581"/>
                    <a:pt x="2613" y="5839"/>
                  </a:cubicBezTo>
                  <a:cubicBezTo>
                    <a:pt x="4007" y="4181"/>
                    <a:pt x="5401" y="2007"/>
                    <a:pt x="5923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766;p41">
              <a:extLst>
                <a:ext uri="{FF2B5EF4-FFF2-40B4-BE49-F238E27FC236}">
                  <a16:creationId xmlns:a16="http://schemas.microsoft.com/office/drawing/2014/main" id="{DF11F365-349A-1A63-65BC-FC0C2145FCD9}"/>
                </a:ext>
              </a:extLst>
            </p:cNvPr>
            <p:cNvSpPr/>
            <p:nvPr/>
          </p:nvSpPr>
          <p:spPr>
            <a:xfrm>
              <a:off x="4053175" y="3054250"/>
              <a:ext cx="89400" cy="291800"/>
            </a:xfrm>
            <a:custGeom>
              <a:avLst/>
              <a:gdLst/>
              <a:ahLst/>
              <a:cxnLst/>
              <a:rect l="l" t="t" r="r" b="b"/>
              <a:pathLst>
                <a:path w="3576" h="11672" extrusionOk="0">
                  <a:moveTo>
                    <a:pt x="3485" y="0"/>
                  </a:moveTo>
                  <a:lnTo>
                    <a:pt x="3485" y="84"/>
                  </a:lnTo>
                  <a:lnTo>
                    <a:pt x="3485" y="607"/>
                  </a:lnTo>
                  <a:cubicBezTo>
                    <a:pt x="3485" y="2613"/>
                    <a:pt x="2614" y="5310"/>
                    <a:pt x="1743" y="7575"/>
                  </a:cubicBezTo>
                  <a:cubicBezTo>
                    <a:pt x="1311" y="8711"/>
                    <a:pt x="872" y="9756"/>
                    <a:pt x="523" y="10453"/>
                  </a:cubicBezTo>
                  <a:cubicBezTo>
                    <a:pt x="349" y="10801"/>
                    <a:pt x="265" y="11059"/>
                    <a:pt x="91" y="11324"/>
                  </a:cubicBezTo>
                  <a:cubicBezTo>
                    <a:pt x="91" y="11407"/>
                    <a:pt x="1" y="11498"/>
                    <a:pt x="1" y="11498"/>
                  </a:cubicBezTo>
                  <a:lnTo>
                    <a:pt x="1" y="11581"/>
                  </a:lnTo>
                  <a:lnTo>
                    <a:pt x="1" y="11672"/>
                  </a:lnTo>
                  <a:lnTo>
                    <a:pt x="91" y="11672"/>
                  </a:lnTo>
                  <a:cubicBezTo>
                    <a:pt x="91" y="11672"/>
                    <a:pt x="962" y="9930"/>
                    <a:pt x="1833" y="7665"/>
                  </a:cubicBezTo>
                  <a:cubicBezTo>
                    <a:pt x="2704" y="5401"/>
                    <a:pt x="3575" y="2613"/>
                    <a:pt x="3575" y="607"/>
                  </a:cubicBezTo>
                  <a:lnTo>
                    <a:pt x="3575" y="84"/>
                  </a:lnTo>
                  <a:cubicBezTo>
                    <a:pt x="3575" y="84"/>
                    <a:pt x="3575" y="0"/>
                    <a:pt x="3485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67;p41">
              <a:extLst>
                <a:ext uri="{FF2B5EF4-FFF2-40B4-BE49-F238E27FC236}">
                  <a16:creationId xmlns:a16="http://schemas.microsoft.com/office/drawing/2014/main" id="{61CDBD91-0CB7-B1C3-CDDC-7967585484DD}"/>
                </a:ext>
              </a:extLst>
            </p:cNvPr>
            <p:cNvSpPr/>
            <p:nvPr/>
          </p:nvSpPr>
          <p:spPr>
            <a:xfrm>
              <a:off x="4101075" y="3055400"/>
              <a:ext cx="47950" cy="338575"/>
            </a:xfrm>
            <a:custGeom>
              <a:avLst/>
              <a:gdLst/>
              <a:ahLst/>
              <a:cxnLst/>
              <a:rect l="l" t="t" r="r" b="b"/>
              <a:pathLst>
                <a:path w="1918" h="13543" extrusionOk="0">
                  <a:moveTo>
                    <a:pt x="1632" y="1"/>
                  </a:moveTo>
                  <a:cubicBezTo>
                    <a:pt x="1619" y="1"/>
                    <a:pt x="1599" y="10"/>
                    <a:pt x="1569" y="38"/>
                  </a:cubicBezTo>
                  <a:cubicBezTo>
                    <a:pt x="1743" y="735"/>
                    <a:pt x="1833" y="1522"/>
                    <a:pt x="1833" y="2477"/>
                  </a:cubicBezTo>
                  <a:cubicBezTo>
                    <a:pt x="1833" y="4658"/>
                    <a:pt x="1394" y="7445"/>
                    <a:pt x="872" y="9619"/>
                  </a:cubicBezTo>
                  <a:cubicBezTo>
                    <a:pt x="698" y="10755"/>
                    <a:pt x="440" y="11710"/>
                    <a:pt x="266" y="12323"/>
                  </a:cubicBezTo>
                  <a:cubicBezTo>
                    <a:pt x="175" y="12671"/>
                    <a:pt x="91" y="13020"/>
                    <a:pt x="91" y="13194"/>
                  </a:cubicBezTo>
                  <a:cubicBezTo>
                    <a:pt x="1" y="13368"/>
                    <a:pt x="1" y="13452"/>
                    <a:pt x="1" y="13452"/>
                  </a:cubicBezTo>
                  <a:lnTo>
                    <a:pt x="1" y="13542"/>
                  </a:lnTo>
                  <a:cubicBezTo>
                    <a:pt x="91" y="13542"/>
                    <a:pt x="91" y="13542"/>
                    <a:pt x="91" y="13452"/>
                  </a:cubicBezTo>
                  <a:cubicBezTo>
                    <a:pt x="91" y="13452"/>
                    <a:pt x="1917" y="6923"/>
                    <a:pt x="1917" y="2477"/>
                  </a:cubicBezTo>
                  <a:cubicBezTo>
                    <a:pt x="1917" y="1522"/>
                    <a:pt x="1833" y="735"/>
                    <a:pt x="1659" y="38"/>
                  </a:cubicBezTo>
                  <a:cubicBezTo>
                    <a:pt x="1659" y="38"/>
                    <a:pt x="1659" y="1"/>
                    <a:pt x="1632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68;p41">
              <a:extLst>
                <a:ext uri="{FF2B5EF4-FFF2-40B4-BE49-F238E27FC236}">
                  <a16:creationId xmlns:a16="http://schemas.microsoft.com/office/drawing/2014/main" id="{98033B1E-013B-D963-D2D6-46239A7E2536}"/>
                </a:ext>
              </a:extLst>
            </p:cNvPr>
            <p:cNvSpPr/>
            <p:nvPr/>
          </p:nvSpPr>
          <p:spPr>
            <a:xfrm>
              <a:off x="4168675" y="3060700"/>
              <a:ext cx="2125" cy="355050"/>
            </a:xfrm>
            <a:custGeom>
              <a:avLst/>
              <a:gdLst/>
              <a:ahLst/>
              <a:cxnLst/>
              <a:rect l="l" t="t" r="r" b="b"/>
              <a:pathLst>
                <a:path w="85" h="14202" extrusionOk="0">
                  <a:moveTo>
                    <a:pt x="0" y="0"/>
                  </a:moveTo>
                  <a:lnTo>
                    <a:pt x="0" y="14111"/>
                  </a:lnTo>
                  <a:cubicBezTo>
                    <a:pt x="0" y="14201"/>
                    <a:pt x="0" y="14201"/>
                    <a:pt x="84" y="14201"/>
                  </a:cubicBezTo>
                  <a:lnTo>
                    <a:pt x="84" y="1411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69;p41">
              <a:extLst>
                <a:ext uri="{FF2B5EF4-FFF2-40B4-BE49-F238E27FC236}">
                  <a16:creationId xmlns:a16="http://schemas.microsoft.com/office/drawing/2014/main" id="{D10EE0D7-9E65-01E5-9E21-B480108714D4}"/>
                </a:ext>
              </a:extLst>
            </p:cNvPr>
            <p:cNvSpPr/>
            <p:nvPr/>
          </p:nvSpPr>
          <p:spPr>
            <a:xfrm>
              <a:off x="419690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67" y="1"/>
                  </a:moveTo>
                  <a:cubicBezTo>
                    <a:pt x="41" y="1"/>
                    <a:pt x="0" y="38"/>
                    <a:pt x="0" y="38"/>
                  </a:cubicBezTo>
                  <a:lnTo>
                    <a:pt x="0" y="129"/>
                  </a:lnTo>
                  <a:cubicBezTo>
                    <a:pt x="1659" y="1257"/>
                    <a:pt x="4181" y="1954"/>
                    <a:pt x="6188" y="2393"/>
                  </a:cubicBezTo>
                  <a:cubicBezTo>
                    <a:pt x="8278" y="2825"/>
                    <a:pt x="9930" y="3000"/>
                    <a:pt x="9930" y="3000"/>
                  </a:cubicBezTo>
                  <a:cubicBezTo>
                    <a:pt x="10020" y="3000"/>
                    <a:pt x="10020" y="3000"/>
                    <a:pt x="10020" y="2916"/>
                  </a:cubicBezTo>
                  <a:cubicBezTo>
                    <a:pt x="10020" y="2916"/>
                    <a:pt x="10020" y="2825"/>
                    <a:pt x="9930" y="2825"/>
                  </a:cubicBezTo>
                  <a:lnTo>
                    <a:pt x="9672" y="2825"/>
                  </a:lnTo>
                  <a:cubicBezTo>
                    <a:pt x="8975" y="2742"/>
                    <a:pt x="7317" y="2567"/>
                    <a:pt x="5491" y="2128"/>
                  </a:cubicBezTo>
                  <a:cubicBezTo>
                    <a:pt x="3575" y="1606"/>
                    <a:pt x="1484" y="1000"/>
                    <a:pt x="91" y="38"/>
                  </a:cubicBezTo>
                  <a:cubicBezTo>
                    <a:pt x="91" y="10"/>
                    <a:pt x="81" y="1"/>
                    <a:pt x="67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70;p41">
              <a:extLst>
                <a:ext uri="{FF2B5EF4-FFF2-40B4-BE49-F238E27FC236}">
                  <a16:creationId xmlns:a16="http://schemas.microsoft.com/office/drawing/2014/main" id="{C8192150-B1D0-7FD9-6FF7-A2C0DA389276}"/>
                </a:ext>
              </a:extLst>
            </p:cNvPr>
            <p:cNvSpPr/>
            <p:nvPr/>
          </p:nvSpPr>
          <p:spPr>
            <a:xfrm>
              <a:off x="4196900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91" y="0"/>
                  </a:moveTo>
                  <a:cubicBezTo>
                    <a:pt x="0" y="0"/>
                    <a:pt x="0" y="0"/>
                    <a:pt x="0" y="91"/>
                  </a:cubicBezTo>
                  <a:cubicBezTo>
                    <a:pt x="1136" y="1742"/>
                    <a:pt x="2962" y="3226"/>
                    <a:pt x="4620" y="4355"/>
                  </a:cubicBezTo>
                  <a:cubicBezTo>
                    <a:pt x="6188" y="5491"/>
                    <a:pt x="7582" y="6188"/>
                    <a:pt x="7582" y="6188"/>
                  </a:cubicBezTo>
                  <a:lnTo>
                    <a:pt x="7665" y="6188"/>
                  </a:lnTo>
                  <a:lnTo>
                    <a:pt x="7665" y="6097"/>
                  </a:lnTo>
                  <a:lnTo>
                    <a:pt x="7582" y="6097"/>
                  </a:lnTo>
                  <a:cubicBezTo>
                    <a:pt x="7233" y="5923"/>
                    <a:pt x="5923" y="5143"/>
                    <a:pt x="4355" y="4097"/>
                  </a:cubicBezTo>
                  <a:cubicBezTo>
                    <a:pt x="2878" y="2962"/>
                    <a:pt x="1136" y="1568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71;p41">
              <a:extLst>
                <a:ext uri="{FF2B5EF4-FFF2-40B4-BE49-F238E27FC236}">
                  <a16:creationId xmlns:a16="http://schemas.microsoft.com/office/drawing/2014/main" id="{CC2F3884-6BD5-8EA0-E066-26546A685DFF}"/>
                </a:ext>
              </a:extLst>
            </p:cNvPr>
            <p:cNvSpPr/>
            <p:nvPr/>
          </p:nvSpPr>
          <p:spPr>
            <a:xfrm>
              <a:off x="4196900" y="3056350"/>
              <a:ext cx="150350" cy="220025"/>
            </a:xfrm>
            <a:custGeom>
              <a:avLst/>
              <a:gdLst/>
              <a:ahLst/>
              <a:cxnLst/>
              <a:rect l="l" t="t" r="r" b="b"/>
              <a:pathLst>
                <a:path w="6014" h="8801" extrusionOk="0">
                  <a:moveTo>
                    <a:pt x="0" y="0"/>
                  </a:moveTo>
                  <a:cubicBezTo>
                    <a:pt x="523" y="2007"/>
                    <a:pt x="2007" y="4181"/>
                    <a:pt x="3310" y="5839"/>
                  </a:cubicBezTo>
                  <a:cubicBezTo>
                    <a:pt x="4620" y="7581"/>
                    <a:pt x="5840" y="8801"/>
                    <a:pt x="5840" y="8801"/>
                  </a:cubicBezTo>
                  <a:lnTo>
                    <a:pt x="5923" y="8801"/>
                  </a:lnTo>
                  <a:cubicBezTo>
                    <a:pt x="6014" y="8801"/>
                    <a:pt x="6014" y="8710"/>
                    <a:pt x="5923" y="8710"/>
                  </a:cubicBezTo>
                  <a:cubicBezTo>
                    <a:pt x="5665" y="8362"/>
                    <a:pt x="4446" y="7142"/>
                    <a:pt x="3136" y="5491"/>
                  </a:cubicBezTo>
                  <a:cubicBezTo>
                    <a:pt x="1917" y="3833"/>
                    <a:pt x="613" y="1742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72;p41">
              <a:extLst>
                <a:ext uri="{FF2B5EF4-FFF2-40B4-BE49-F238E27FC236}">
                  <a16:creationId xmlns:a16="http://schemas.microsoft.com/office/drawing/2014/main" id="{7019E6E8-82AB-62E3-6891-9961D52691DB}"/>
                </a:ext>
              </a:extLst>
            </p:cNvPr>
            <p:cNvSpPr/>
            <p:nvPr/>
          </p:nvSpPr>
          <p:spPr>
            <a:xfrm>
              <a:off x="4196900" y="3054250"/>
              <a:ext cx="91475" cy="291800"/>
            </a:xfrm>
            <a:custGeom>
              <a:avLst/>
              <a:gdLst/>
              <a:ahLst/>
              <a:cxnLst/>
              <a:rect l="l" t="t" r="r" b="b"/>
              <a:pathLst>
                <a:path w="3659" h="11672" extrusionOk="0">
                  <a:moveTo>
                    <a:pt x="91" y="0"/>
                  </a:moveTo>
                  <a:lnTo>
                    <a:pt x="0" y="84"/>
                  </a:lnTo>
                  <a:lnTo>
                    <a:pt x="0" y="607"/>
                  </a:lnTo>
                  <a:cubicBezTo>
                    <a:pt x="0" y="2613"/>
                    <a:pt x="871" y="5401"/>
                    <a:pt x="1742" y="7665"/>
                  </a:cubicBezTo>
                  <a:cubicBezTo>
                    <a:pt x="2613" y="9930"/>
                    <a:pt x="3484" y="11672"/>
                    <a:pt x="3484" y="11672"/>
                  </a:cubicBezTo>
                  <a:lnTo>
                    <a:pt x="3575" y="11672"/>
                  </a:lnTo>
                  <a:cubicBezTo>
                    <a:pt x="3659" y="11672"/>
                    <a:pt x="3659" y="11581"/>
                    <a:pt x="3575" y="11581"/>
                  </a:cubicBezTo>
                  <a:lnTo>
                    <a:pt x="3575" y="11498"/>
                  </a:lnTo>
                  <a:cubicBezTo>
                    <a:pt x="3401" y="11149"/>
                    <a:pt x="2530" y="9317"/>
                    <a:pt x="1742" y="7143"/>
                  </a:cubicBezTo>
                  <a:cubicBezTo>
                    <a:pt x="871" y="4962"/>
                    <a:pt x="91" y="2439"/>
                    <a:pt x="91" y="607"/>
                  </a:cubicBezTo>
                  <a:cubicBezTo>
                    <a:pt x="91" y="432"/>
                    <a:pt x="91" y="258"/>
                    <a:pt x="174" y="84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73;p41">
              <a:extLst>
                <a:ext uri="{FF2B5EF4-FFF2-40B4-BE49-F238E27FC236}">
                  <a16:creationId xmlns:a16="http://schemas.microsoft.com/office/drawing/2014/main" id="{03F95E76-5978-C990-52D7-07494356C246}"/>
                </a:ext>
              </a:extLst>
            </p:cNvPr>
            <p:cNvSpPr/>
            <p:nvPr/>
          </p:nvSpPr>
          <p:spPr>
            <a:xfrm>
              <a:off x="4190450" y="3055400"/>
              <a:ext cx="47925" cy="338575"/>
            </a:xfrm>
            <a:custGeom>
              <a:avLst/>
              <a:gdLst/>
              <a:ahLst/>
              <a:cxnLst/>
              <a:rect l="l" t="t" r="r" b="b"/>
              <a:pathLst>
                <a:path w="1917" h="13543" extrusionOk="0">
                  <a:moveTo>
                    <a:pt x="325" y="1"/>
                  </a:moveTo>
                  <a:cubicBezTo>
                    <a:pt x="299" y="1"/>
                    <a:pt x="258" y="38"/>
                    <a:pt x="258" y="38"/>
                  </a:cubicBezTo>
                  <a:cubicBezTo>
                    <a:pt x="84" y="735"/>
                    <a:pt x="0" y="1522"/>
                    <a:pt x="0" y="2477"/>
                  </a:cubicBezTo>
                  <a:cubicBezTo>
                    <a:pt x="0" y="6923"/>
                    <a:pt x="1826" y="13452"/>
                    <a:pt x="1826" y="13452"/>
                  </a:cubicBezTo>
                  <a:cubicBezTo>
                    <a:pt x="1826" y="13542"/>
                    <a:pt x="1826" y="13542"/>
                    <a:pt x="1917" y="13542"/>
                  </a:cubicBezTo>
                  <a:lnTo>
                    <a:pt x="1917" y="13452"/>
                  </a:lnTo>
                  <a:cubicBezTo>
                    <a:pt x="1917" y="13452"/>
                    <a:pt x="1917" y="13368"/>
                    <a:pt x="1826" y="13194"/>
                  </a:cubicBezTo>
                  <a:cubicBezTo>
                    <a:pt x="1478" y="11884"/>
                    <a:pt x="84" y="6309"/>
                    <a:pt x="84" y="2477"/>
                  </a:cubicBezTo>
                  <a:cubicBezTo>
                    <a:pt x="84" y="1522"/>
                    <a:pt x="175" y="735"/>
                    <a:pt x="349" y="38"/>
                  </a:cubicBezTo>
                  <a:cubicBezTo>
                    <a:pt x="349" y="10"/>
                    <a:pt x="339" y="1"/>
                    <a:pt x="325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74;p41">
              <a:extLst>
                <a:ext uri="{FF2B5EF4-FFF2-40B4-BE49-F238E27FC236}">
                  <a16:creationId xmlns:a16="http://schemas.microsoft.com/office/drawing/2014/main" id="{03EBDA03-5CF0-5CAF-D7FA-B7C3DD0DCA51}"/>
                </a:ext>
              </a:extLst>
            </p:cNvPr>
            <p:cNvSpPr/>
            <p:nvPr/>
          </p:nvSpPr>
          <p:spPr>
            <a:xfrm>
              <a:off x="39857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3311" y="0"/>
                  </a:moveTo>
                  <a:cubicBezTo>
                    <a:pt x="3311" y="0"/>
                    <a:pt x="1" y="781"/>
                    <a:pt x="259" y="1652"/>
                  </a:cubicBezTo>
                  <a:cubicBezTo>
                    <a:pt x="296" y="1904"/>
                    <a:pt x="655" y="1993"/>
                    <a:pt x="1161" y="1993"/>
                  </a:cubicBezTo>
                  <a:cubicBezTo>
                    <a:pt x="1889" y="1993"/>
                    <a:pt x="2921" y="1808"/>
                    <a:pt x="3743" y="1652"/>
                  </a:cubicBezTo>
                  <a:cubicBezTo>
                    <a:pt x="4265" y="1568"/>
                    <a:pt x="4788" y="1652"/>
                    <a:pt x="4879" y="1129"/>
                  </a:cubicBezTo>
                  <a:lnTo>
                    <a:pt x="5053" y="84"/>
                  </a:lnTo>
                  <a:lnTo>
                    <a:pt x="33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75;p41">
              <a:extLst>
                <a:ext uri="{FF2B5EF4-FFF2-40B4-BE49-F238E27FC236}">
                  <a16:creationId xmlns:a16="http://schemas.microsoft.com/office/drawing/2014/main" id="{56B0C928-750D-7D0C-31A1-6DE826CE3672}"/>
                </a:ext>
              </a:extLst>
            </p:cNvPr>
            <p:cNvSpPr/>
            <p:nvPr/>
          </p:nvSpPr>
          <p:spPr>
            <a:xfrm>
              <a:off x="4083650" y="3201800"/>
              <a:ext cx="89400" cy="229400"/>
            </a:xfrm>
            <a:custGeom>
              <a:avLst/>
              <a:gdLst/>
              <a:ahLst/>
              <a:cxnLst/>
              <a:rect l="l" t="t" r="r" b="b"/>
              <a:pathLst>
                <a:path w="3576" h="9176" extrusionOk="0">
                  <a:moveTo>
                    <a:pt x="1872" y="0"/>
                  </a:moveTo>
                  <a:cubicBezTo>
                    <a:pt x="1291" y="0"/>
                    <a:pt x="775" y="248"/>
                    <a:pt x="698" y="1067"/>
                  </a:cubicBezTo>
                  <a:lnTo>
                    <a:pt x="1" y="7860"/>
                  </a:lnTo>
                  <a:cubicBezTo>
                    <a:pt x="1" y="8557"/>
                    <a:pt x="440" y="9080"/>
                    <a:pt x="963" y="9163"/>
                  </a:cubicBezTo>
                  <a:cubicBezTo>
                    <a:pt x="1016" y="9171"/>
                    <a:pt x="1069" y="9175"/>
                    <a:pt x="1121" y="9175"/>
                  </a:cubicBezTo>
                  <a:cubicBezTo>
                    <a:pt x="1672" y="9175"/>
                    <a:pt x="2189" y="8754"/>
                    <a:pt x="2266" y="8118"/>
                  </a:cubicBezTo>
                  <a:lnTo>
                    <a:pt x="3401" y="1415"/>
                  </a:lnTo>
                  <a:cubicBezTo>
                    <a:pt x="3576" y="453"/>
                    <a:pt x="2962" y="105"/>
                    <a:pt x="2182" y="21"/>
                  </a:cubicBezTo>
                  <a:cubicBezTo>
                    <a:pt x="2078" y="8"/>
                    <a:pt x="1974" y="0"/>
                    <a:pt x="18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776;p41">
              <a:extLst>
                <a:ext uri="{FF2B5EF4-FFF2-40B4-BE49-F238E27FC236}">
                  <a16:creationId xmlns:a16="http://schemas.microsoft.com/office/drawing/2014/main" id="{2AF801E8-ADBB-4D8A-FCC4-1AB192CF4D96}"/>
                </a:ext>
              </a:extLst>
            </p:cNvPr>
            <p:cNvSpPr/>
            <p:nvPr/>
          </p:nvSpPr>
          <p:spPr>
            <a:xfrm>
              <a:off x="4066250" y="3371875"/>
              <a:ext cx="76325" cy="207125"/>
            </a:xfrm>
            <a:custGeom>
              <a:avLst/>
              <a:gdLst/>
              <a:ahLst/>
              <a:cxnLst/>
              <a:rect l="l" t="t" r="r" b="b"/>
              <a:pathLst>
                <a:path w="3053" h="8285" extrusionOk="0">
                  <a:moveTo>
                    <a:pt x="1847" y="0"/>
                  </a:moveTo>
                  <a:cubicBezTo>
                    <a:pt x="1292" y="0"/>
                    <a:pt x="780" y="422"/>
                    <a:pt x="697" y="1057"/>
                  </a:cubicBezTo>
                  <a:lnTo>
                    <a:pt x="0" y="8025"/>
                  </a:lnTo>
                  <a:cubicBezTo>
                    <a:pt x="0" y="8025"/>
                    <a:pt x="519" y="8285"/>
                    <a:pt x="1100" y="8285"/>
                  </a:cubicBezTo>
                  <a:cubicBezTo>
                    <a:pt x="1344" y="8285"/>
                    <a:pt x="1600" y="8239"/>
                    <a:pt x="1833" y="8109"/>
                  </a:cubicBezTo>
                  <a:cubicBezTo>
                    <a:pt x="1833" y="7935"/>
                    <a:pt x="2962" y="1315"/>
                    <a:pt x="2962" y="1315"/>
                  </a:cubicBezTo>
                  <a:cubicBezTo>
                    <a:pt x="3052" y="709"/>
                    <a:pt x="2613" y="96"/>
                    <a:pt x="2007" y="12"/>
                  </a:cubicBezTo>
                  <a:cubicBezTo>
                    <a:pt x="1953" y="4"/>
                    <a:pt x="1900" y="0"/>
                    <a:pt x="18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77;p41">
              <a:extLst>
                <a:ext uri="{FF2B5EF4-FFF2-40B4-BE49-F238E27FC236}">
                  <a16:creationId xmlns:a16="http://schemas.microsoft.com/office/drawing/2014/main" id="{59AE11F6-432D-4768-A787-3E288061E75B}"/>
                </a:ext>
              </a:extLst>
            </p:cNvPr>
            <p:cNvSpPr/>
            <p:nvPr/>
          </p:nvSpPr>
          <p:spPr>
            <a:xfrm>
              <a:off x="42296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1742" y="0"/>
                  </a:moveTo>
                  <a:lnTo>
                    <a:pt x="0" y="84"/>
                  </a:lnTo>
                  <a:lnTo>
                    <a:pt x="174" y="1129"/>
                  </a:lnTo>
                  <a:cubicBezTo>
                    <a:pt x="258" y="1652"/>
                    <a:pt x="781" y="1568"/>
                    <a:pt x="1303" y="1652"/>
                  </a:cubicBezTo>
                  <a:cubicBezTo>
                    <a:pt x="2125" y="1808"/>
                    <a:pt x="3129" y="1993"/>
                    <a:pt x="3849" y="1993"/>
                  </a:cubicBezTo>
                  <a:cubicBezTo>
                    <a:pt x="4351" y="1993"/>
                    <a:pt x="4716" y="1904"/>
                    <a:pt x="4787" y="1652"/>
                  </a:cubicBezTo>
                  <a:cubicBezTo>
                    <a:pt x="5052" y="781"/>
                    <a:pt x="1742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78;p41">
              <a:extLst>
                <a:ext uri="{FF2B5EF4-FFF2-40B4-BE49-F238E27FC236}">
                  <a16:creationId xmlns:a16="http://schemas.microsoft.com/office/drawing/2014/main" id="{73549AAF-274D-CDD8-32BC-491D896663D1}"/>
                </a:ext>
              </a:extLst>
            </p:cNvPr>
            <p:cNvSpPr/>
            <p:nvPr/>
          </p:nvSpPr>
          <p:spPr>
            <a:xfrm>
              <a:off x="4168675" y="3201800"/>
              <a:ext cx="89225" cy="229400"/>
            </a:xfrm>
            <a:custGeom>
              <a:avLst/>
              <a:gdLst/>
              <a:ahLst/>
              <a:cxnLst/>
              <a:rect l="l" t="t" r="r" b="b"/>
              <a:pathLst>
                <a:path w="3569" h="9176" extrusionOk="0">
                  <a:moveTo>
                    <a:pt x="1704" y="0"/>
                  </a:moveTo>
                  <a:cubicBezTo>
                    <a:pt x="1602" y="0"/>
                    <a:pt x="1498" y="8"/>
                    <a:pt x="1394" y="21"/>
                  </a:cubicBezTo>
                  <a:cubicBezTo>
                    <a:pt x="607" y="105"/>
                    <a:pt x="0" y="453"/>
                    <a:pt x="84" y="1415"/>
                  </a:cubicBezTo>
                  <a:lnTo>
                    <a:pt x="1303" y="8118"/>
                  </a:lnTo>
                  <a:cubicBezTo>
                    <a:pt x="1386" y="8754"/>
                    <a:pt x="1898" y="9175"/>
                    <a:pt x="2384" y="9175"/>
                  </a:cubicBezTo>
                  <a:cubicBezTo>
                    <a:pt x="2431" y="9175"/>
                    <a:pt x="2477" y="9171"/>
                    <a:pt x="2523" y="9163"/>
                  </a:cubicBezTo>
                  <a:cubicBezTo>
                    <a:pt x="3136" y="9080"/>
                    <a:pt x="3568" y="8557"/>
                    <a:pt x="3485" y="7860"/>
                  </a:cubicBezTo>
                  <a:lnTo>
                    <a:pt x="2871" y="1067"/>
                  </a:lnTo>
                  <a:cubicBezTo>
                    <a:pt x="2800" y="248"/>
                    <a:pt x="2285" y="0"/>
                    <a:pt x="1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779;p41">
              <a:extLst>
                <a:ext uri="{FF2B5EF4-FFF2-40B4-BE49-F238E27FC236}">
                  <a16:creationId xmlns:a16="http://schemas.microsoft.com/office/drawing/2014/main" id="{D539AB3C-A00D-BFF6-63FE-371F37A1C557}"/>
                </a:ext>
              </a:extLst>
            </p:cNvPr>
            <p:cNvSpPr/>
            <p:nvPr/>
          </p:nvSpPr>
          <p:spPr>
            <a:xfrm>
              <a:off x="4199150" y="3371875"/>
              <a:ext cx="76150" cy="207125"/>
            </a:xfrm>
            <a:custGeom>
              <a:avLst/>
              <a:gdLst/>
              <a:ahLst/>
              <a:cxnLst/>
              <a:rect l="l" t="t" r="r" b="b"/>
              <a:pathLst>
                <a:path w="3046" h="8285" extrusionOk="0">
                  <a:moveTo>
                    <a:pt x="1205" y="0"/>
                  </a:moveTo>
                  <a:cubicBezTo>
                    <a:pt x="1152" y="0"/>
                    <a:pt x="1099" y="4"/>
                    <a:pt x="1046" y="12"/>
                  </a:cubicBezTo>
                  <a:cubicBezTo>
                    <a:pt x="433" y="96"/>
                    <a:pt x="1" y="709"/>
                    <a:pt x="84" y="1315"/>
                  </a:cubicBezTo>
                  <a:cubicBezTo>
                    <a:pt x="84" y="1315"/>
                    <a:pt x="1220" y="7935"/>
                    <a:pt x="1220" y="8109"/>
                  </a:cubicBezTo>
                  <a:cubicBezTo>
                    <a:pt x="1451" y="8239"/>
                    <a:pt x="1705" y="8285"/>
                    <a:pt x="1948" y="8285"/>
                  </a:cubicBezTo>
                  <a:cubicBezTo>
                    <a:pt x="2528" y="8285"/>
                    <a:pt x="3046" y="8025"/>
                    <a:pt x="3046" y="8025"/>
                  </a:cubicBezTo>
                  <a:lnTo>
                    <a:pt x="2266" y="1057"/>
                  </a:lnTo>
                  <a:cubicBezTo>
                    <a:pt x="2266" y="422"/>
                    <a:pt x="1755" y="0"/>
                    <a:pt x="1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780;p41">
              <a:extLst>
                <a:ext uri="{FF2B5EF4-FFF2-40B4-BE49-F238E27FC236}">
                  <a16:creationId xmlns:a16="http://schemas.microsoft.com/office/drawing/2014/main" id="{0C350437-DC74-5AA4-A7B6-47C4EB824F0B}"/>
                </a:ext>
              </a:extLst>
            </p:cNvPr>
            <p:cNvSpPr/>
            <p:nvPr/>
          </p:nvSpPr>
          <p:spPr>
            <a:xfrm>
              <a:off x="4423350" y="2984575"/>
              <a:ext cx="82775" cy="56300"/>
            </a:xfrm>
            <a:custGeom>
              <a:avLst/>
              <a:gdLst/>
              <a:ahLst/>
              <a:cxnLst/>
              <a:rect l="l" t="t" r="r" b="b"/>
              <a:pathLst>
                <a:path w="3311" h="2252" extrusionOk="0">
                  <a:moveTo>
                    <a:pt x="1046" y="0"/>
                  </a:moveTo>
                  <a:cubicBezTo>
                    <a:pt x="962" y="84"/>
                    <a:pt x="788" y="258"/>
                    <a:pt x="788" y="432"/>
                  </a:cubicBezTo>
                  <a:cubicBezTo>
                    <a:pt x="523" y="871"/>
                    <a:pt x="266" y="1477"/>
                    <a:pt x="266" y="1477"/>
                  </a:cubicBezTo>
                  <a:cubicBezTo>
                    <a:pt x="91" y="1652"/>
                    <a:pt x="1" y="1742"/>
                    <a:pt x="175" y="2000"/>
                  </a:cubicBezTo>
                  <a:cubicBezTo>
                    <a:pt x="229" y="2157"/>
                    <a:pt x="342" y="2189"/>
                    <a:pt x="424" y="2189"/>
                  </a:cubicBezTo>
                  <a:cubicBezTo>
                    <a:pt x="481" y="2189"/>
                    <a:pt x="523" y="2174"/>
                    <a:pt x="523" y="2174"/>
                  </a:cubicBezTo>
                  <a:cubicBezTo>
                    <a:pt x="844" y="2232"/>
                    <a:pt x="1213" y="2252"/>
                    <a:pt x="1561" y="2252"/>
                  </a:cubicBezTo>
                  <a:cubicBezTo>
                    <a:pt x="2259" y="2252"/>
                    <a:pt x="2879" y="2174"/>
                    <a:pt x="2879" y="2174"/>
                  </a:cubicBezTo>
                  <a:cubicBezTo>
                    <a:pt x="2879" y="2174"/>
                    <a:pt x="2962" y="2174"/>
                    <a:pt x="2962" y="2091"/>
                  </a:cubicBezTo>
                  <a:cubicBezTo>
                    <a:pt x="2962" y="2000"/>
                    <a:pt x="2962" y="1916"/>
                    <a:pt x="2879" y="1916"/>
                  </a:cubicBezTo>
                  <a:lnTo>
                    <a:pt x="1833" y="1826"/>
                  </a:lnTo>
                  <a:lnTo>
                    <a:pt x="3137" y="1652"/>
                  </a:lnTo>
                  <a:cubicBezTo>
                    <a:pt x="3227" y="1652"/>
                    <a:pt x="3227" y="1568"/>
                    <a:pt x="3227" y="1568"/>
                  </a:cubicBezTo>
                  <a:cubicBezTo>
                    <a:pt x="3227" y="1477"/>
                    <a:pt x="3227" y="1394"/>
                    <a:pt x="3137" y="1394"/>
                  </a:cubicBezTo>
                  <a:lnTo>
                    <a:pt x="1833" y="1394"/>
                  </a:lnTo>
                  <a:lnTo>
                    <a:pt x="3227" y="955"/>
                  </a:lnTo>
                  <a:cubicBezTo>
                    <a:pt x="3311" y="955"/>
                    <a:pt x="3311" y="871"/>
                    <a:pt x="3311" y="781"/>
                  </a:cubicBezTo>
                  <a:lnTo>
                    <a:pt x="3227" y="697"/>
                  </a:lnTo>
                  <a:lnTo>
                    <a:pt x="1743" y="955"/>
                  </a:lnTo>
                  <a:lnTo>
                    <a:pt x="2879" y="349"/>
                  </a:lnTo>
                  <a:cubicBezTo>
                    <a:pt x="2962" y="349"/>
                    <a:pt x="2962" y="258"/>
                    <a:pt x="2962" y="174"/>
                  </a:cubicBezTo>
                  <a:cubicBezTo>
                    <a:pt x="2879" y="84"/>
                    <a:pt x="2788" y="84"/>
                    <a:pt x="2705" y="84"/>
                  </a:cubicBezTo>
                  <a:lnTo>
                    <a:pt x="1220" y="781"/>
                  </a:lnTo>
                  <a:lnTo>
                    <a:pt x="1220" y="84"/>
                  </a:lnTo>
                  <a:cubicBezTo>
                    <a:pt x="1220" y="84"/>
                    <a:pt x="1137" y="0"/>
                    <a:pt x="104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781;p41">
              <a:extLst>
                <a:ext uri="{FF2B5EF4-FFF2-40B4-BE49-F238E27FC236}">
                  <a16:creationId xmlns:a16="http://schemas.microsoft.com/office/drawing/2014/main" id="{68C03777-0178-5DC0-A583-5F569C23EEF3}"/>
                </a:ext>
              </a:extLst>
            </p:cNvPr>
            <p:cNvSpPr/>
            <p:nvPr/>
          </p:nvSpPr>
          <p:spPr>
            <a:xfrm>
              <a:off x="427965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6097" y="1"/>
                  </a:moveTo>
                  <a:cubicBezTo>
                    <a:pt x="6097" y="1"/>
                    <a:pt x="2007" y="872"/>
                    <a:pt x="788" y="1304"/>
                  </a:cubicBezTo>
                  <a:cubicBezTo>
                    <a:pt x="265" y="1478"/>
                    <a:pt x="0" y="2000"/>
                    <a:pt x="91" y="2523"/>
                  </a:cubicBezTo>
                  <a:cubicBezTo>
                    <a:pt x="219" y="3104"/>
                    <a:pt x="677" y="3445"/>
                    <a:pt x="1155" y="3445"/>
                  </a:cubicBezTo>
                  <a:cubicBezTo>
                    <a:pt x="1325" y="3445"/>
                    <a:pt x="1497" y="3402"/>
                    <a:pt x="1659" y="3310"/>
                  </a:cubicBezTo>
                  <a:lnTo>
                    <a:pt x="6362" y="955"/>
                  </a:lnTo>
                  <a:lnTo>
                    <a:pt x="609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782;p41">
              <a:extLst>
                <a:ext uri="{FF2B5EF4-FFF2-40B4-BE49-F238E27FC236}">
                  <a16:creationId xmlns:a16="http://schemas.microsoft.com/office/drawing/2014/main" id="{7B3E2FF3-0EFB-6313-2509-2E3FECC6A439}"/>
                </a:ext>
              </a:extLst>
            </p:cNvPr>
            <p:cNvSpPr/>
            <p:nvPr/>
          </p:nvSpPr>
          <p:spPr>
            <a:xfrm>
              <a:off x="4419000" y="3007500"/>
              <a:ext cx="24075" cy="42425"/>
            </a:xfrm>
            <a:custGeom>
              <a:avLst/>
              <a:gdLst/>
              <a:ahLst/>
              <a:cxnLst/>
              <a:rect l="l" t="t" r="r" b="b"/>
              <a:pathLst>
                <a:path w="963" h="1697" extrusionOk="0">
                  <a:moveTo>
                    <a:pt x="522" y="1"/>
                  </a:moveTo>
                  <a:cubicBezTo>
                    <a:pt x="496" y="1"/>
                    <a:pt x="468" y="10"/>
                    <a:pt x="440" y="38"/>
                  </a:cubicBezTo>
                  <a:lnTo>
                    <a:pt x="91" y="128"/>
                  </a:lnTo>
                  <a:cubicBezTo>
                    <a:pt x="1" y="128"/>
                    <a:pt x="1" y="212"/>
                    <a:pt x="1" y="303"/>
                  </a:cubicBezTo>
                  <a:lnTo>
                    <a:pt x="440" y="1606"/>
                  </a:lnTo>
                  <a:cubicBezTo>
                    <a:pt x="440" y="1606"/>
                    <a:pt x="440" y="1696"/>
                    <a:pt x="523" y="1696"/>
                  </a:cubicBezTo>
                  <a:lnTo>
                    <a:pt x="872" y="1606"/>
                  </a:lnTo>
                  <a:cubicBezTo>
                    <a:pt x="962" y="1606"/>
                    <a:pt x="962" y="1522"/>
                    <a:pt x="962" y="1522"/>
                  </a:cubicBezTo>
                  <a:lnTo>
                    <a:pt x="614" y="38"/>
                  </a:lnTo>
                  <a:cubicBezTo>
                    <a:pt x="614" y="38"/>
                    <a:pt x="574" y="1"/>
                    <a:pt x="522" y="1"/>
                  </a:cubicBez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783;p41">
              <a:extLst>
                <a:ext uri="{FF2B5EF4-FFF2-40B4-BE49-F238E27FC236}">
                  <a16:creationId xmlns:a16="http://schemas.microsoft.com/office/drawing/2014/main" id="{714342DB-1663-7CAF-7F74-DF67C5A7F4E9}"/>
                </a:ext>
              </a:extLst>
            </p:cNvPr>
            <p:cNvSpPr/>
            <p:nvPr/>
          </p:nvSpPr>
          <p:spPr>
            <a:xfrm>
              <a:off x="4181750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2079" y="1"/>
                  </a:moveTo>
                  <a:cubicBezTo>
                    <a:pt x="1459" y="1"/>
                    <a:pt x="985" y="11"/>
                    <a:pt x="955" y="41"/>
                  </a:cubicBezTo>
                  <a:cubicBezTo>
                    <a:pt x="348" y="125"/>
                    <a:pt x="0" y="738"/>
                    <a:pt x="84" y="1344"/>
                  </a:cubicBezTo>
                  <a:cubicBezTo>
                    <a:pt x="174" y="1783"/>
                    <a:pt x="523" y="2131"/>
                    <a:pt x="955" y="2215"/>
                  </a:cubicBezTo>
                  <a:lnTo>
                    <a:pt x="5136" y="2306"/>
                  </a:lnTo>
                  <a:cubicBezTo>
                    <a:pt x="5749" y="2306"/>
                    <a:pt x="6271" y="1692"/>
                    <a:pt x="6181" y="996"/>
                  </a:cubicBezTo>
                  <a:cubicBezTo>
                    <a:pt x="6097" y="473"/>
                    <a:pt x="5658" y="125"/>
                    <a:pt x="5136" y="41"/>
                  </a:cubicBezTo>
                  <a:cubicBezTo>
                    <a:pt x="5136" y="41"/>
                    <a:pt x="3318" y="1"/>
                    <a:pt x="207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784;p41">
              <a:extLst>
                <a:ext uri="{FF2B5EF4-FFF2-40B4-BE49-F238E27FC236}">
                  <a16:creationId xmlns:a16="http://schemas.microsoft.com/office/drawing/2014/main" id="{472E4E57-5B0F-C1D9-FF9A-8996E8854087}"/>
                </a:ext>
              </a:extLst>
            </p:cNvPr>
            <p:cNvSpPr/>
            <p:nvPr/>
          </p:nvSpPr>
          <p:spPr>
            <a:xfrm>
              <a:off x="3837675" y="2986650"/>
              <a:ext cx="82775" cy="55500"/>
            </a:xfrm>
            <a:custGeom>
              <a:avLst/>
              <a:gdLst/>
              <a:ahLst/>
              <a:cxnLst/>
              <a:rect l="l" t="t" r="r" b="b"/>
              <a:pathLst>
                <a:path w="3311" h="2220" extrusionOk="0">
                  <a:moveTo>
                    <a:pt x="2266" y="1"/>
                  </a:moveTo>
                  <a:cubicBezTo>
                    <a:pt x="2175" y="1"/>
                    <a:pt x="2175" y="1"/>
                    <a:pt x="2175" y="91"/>
                  </a:cubicBezTo>
                  <a:cubicBezTo>
                    <a:pt x="2091" y="175"/>
                    <a:pt x="2175" y="349"/>
                    <a:pt x="2175" y="698"/>
                  </a:cubicBezTo>
                  <a:lnTo>
                    <a:pt x="607" y="91"/>
                  </a:lnTo>
                  <a:cubicBezTo>
                    <a:pt x="579" y="61"/>
                    <a:pt x="551" y="51"/>
                    <a:pt x="525" y="51"/>
                  </a:cubicBezTo>
                  <a:cubicBezTo>
                    <a:pt x="473" y="51"/>
                    <a:pt x="433" y="91"/>
                    <a:pt x="433" y="91"/>
                  </a:cubicBezTo>
                  <a:cubicBezTo>
                    <a:pt x="433" y="175"/>
                    <a:pt x="433" y="266"/>
                    <a:pt x="524" y="349"/>
                  </a:cubicBezTo>
                  <a:lnTo>
                    <a:pt x="1652" y="962"/>
                  </a:lnTo>
                  <a:lnTo>
                    <a:pt x="175" y="614"/>
                  </a:lnTo>
                  <a:cubicBezTo>
                    <a:pt x="85" y="614"/>
                    <a:pt x="1" y="698"/>
                    <a:pt x="1" y="788"/>
                  </a:cubicBezTo>
                  <a:cubicBezTo>
                    <a:pt x="1" y="872"/>
                    <a:pt x="85" y="872"/>
                    <a:pt x="85" y="962"/>
                  </a:cubicBezTo>
                  <a:lnTo>
                    <a:pt x="1478" y="1311"/>
                  </a:lnTo>
                  <a:lnTo>
                    <a:pt x="259" y="1311"/>
                  </a:lnTo>
                  <a:cubicBezTo>
                    <a:pt x="175" y="1394"/>
                    <a:pt x="85" y="1394"/>
                    <a:pt x="85" y="1485"/>
                  </a:cubicBezTo>
                  <a:cubicBezTo>
                    <a:pt x="85" y="1569"/>
                    <a:pt x="175" y="1569"/>
                    <a:pt x="175" y="1569"/>
                  </a:cubicBezTo>
                  <a:lnTo>
                    <a:pt x="1478" y="1743"/>
                  </a:lnTo>
                  <a:lnTo>
                    <a:pt x="433" y="1917"/>
                  </a:lnTo>
                  <a:cubicBezTo>
                    <a:pt x="433" y="1917"/>
                    <a:pt x="349" y="2008"/>
                    <a:pt x="349" y="2091"/>
                  </a:cubicBezTo>
                  <a:cubicBezTo>
                    <a:pt x="433" y="2091"/>
                    <a:pt x="433" y="2182"/>
                    <a:pt x="524" y="2182"/>
                  </a:cubicBezTo>
                  <a:cubicBezTo>
                    <a:pt x="524" y="2182"/>
                    <a:pt x="1103" y="2219"/>
                    <a:pt x="1774" y="2219"/>
                  </a:cubicBezTo>
                  <a:cubicBezTo>
                    <a:pt x="2109" y="2219"/>
                    <a:pt x="2468" y="2210"/>
                    <a:pt x="2788" y="2182"/>
                  </a:cubicBezTo>
                  <a:cubicBezTo>
                    <a:pt x="2872" y="2182"/>
                    <a:pt x="3046" y="2182"/>
                    <a:pt x="3220" y="1917"/>
                  </a:cubicBezTo>
                  <a:cubicBezTo>
                    <a:pt x="3311" y="1659"/>
                    <a:pt x="3220" y="1569"/>
                    <a:pt x="3137" y="1485"/>
                  </a:cubicBezTo>
                  <a:cubicBezTo>
                    <a:pt x="3137" y="1485"/>
                    <a:pt x="2788" y="872"/>
                    <a:pt x="2614" y="349"/>
                  </a:cubicBezTo>
                  <a:cubicBezTo>
                    <a:pt x="2523" y="175"/>
                    <a:pt x="2440" y="91"/>
                    <a:pt x="226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785;p41">
              <a:extLst>
                <a:ext uri="{FF2B5EF4-FFF2-40B4-BE49-F238E27FC236}">
                  <a16:creationId xmlns:a16="http://schemas.microsoft.com/office/drawing/2014/main" id="{1623D00B-C3F3-3869-7B44-D532B28511D1}"/>
                </a:ext>
              </a:extLst>
            </p:cNvPr>
            <p:cNvSpPr/>
            <p:nvPr/>
          </p:nvSpPr>
          <p:spPr>
            <a:xfrm>
              <a:off x="390510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265" y="1"/>
                  </a:moveTo>
                  <a:lnTo>
                    <a:pt x="1" y="955"/>
                  </a:lnTo>
                  <a:lnTo>
                    <a:pt x="4704" y="3310"/>
                  </a:lnTo>
                  <a:cubicBezTo>
                    <a:pt x="4865" y="3402"/>
                    <a:pt x="5038" y="3445"/>
                    <a:pt x="5208" y="3445"/>
                  </a:cubicBezTo>
                  <a:cubicBezTo>
                    <a:pt x="5686" y="3445"/>
                    <a:pt x="6144" y="3104"/>
                    <a:pt x="6272" y="2523"/>
                  </a:cubicBezTo>
                  <a:cubicBezTo>
                    <a:pt x="6363" y="2000"/>
                    <a:pt x="6098" y="1478"/>
                    <a:pt x="5575" y="1304"/>
                  </a:cubicBezTo>
                  <a:cubicBezTo>
                    <a:pt x="4356" y="872"/>
                    <a:pt x="265" y="1"/>
                    <a:pt x="26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786;p41">
              <a:extLst>
                <a:ext uri="{FF2B5EF4-FFF2-40B4-BE49-F238E27FC236}">
                  <a16:creationId xmlns:a16="http://schemas.microsoft.com/office/drawing/2014/main" id="{C8EBF5E1-BB2D-0465-593A-77C645B3EF20}"/>
                </a:ext>
              </a:extLst>
            </p:cNvPr>
            <p:cNvSpPr/>
            <p:nvPr/>
          </p:nvSpPr>
          <p:spPr>
            <a:xfrm>
              <a:off x="3903025" y="3008425"/>
              <a:ext cx="23875" cy="42350"/>
            </a:xfrm>
            <a:custGeom>
              <a:avLst/>
              <a:gdLst/>
              <a:ahLst/>
              <a:cxnLst/>
              <a:rect l="l" t="t" r="r" b="b"/>
              <a:pathLst>
                <a:path w="955" h="1694" extrusionOk="0">
                  <a:moveTo>
                    <a:pt x="523" y="1"/>
                  </a:moveTo>
                  <a:cubicBezTo>
                    <a:pt x="432" y="1"/>
                    <a:pt x="348" y="1"/>
                    <a:pt x="348" y="91"/>
                  </a:cubicBezTo>
                  <a:lnTo>
                    <a:pt x="0" y="1394"/>
                  </a:lnTo>
                  <a:cubicBezTo>
                    <a:pt x="0" y="1485"/>
                    <a:pt x="0" y="1485"/>
                    <a:pt x="84" y="1485"/>
                  </a:cubicBezTo>
                  <a:lnTo>
                    <a:pt x="432" y="1659"/>
                  </a:lnTo>
                  <a:cubicBezTo>
                    <a:pt x="432" y="1684"/>
                    <a:pt x="440" y="1694"/>
                    <a:pt x="451" y="1694"/>
                  </a:cubicBezTo>
                  <a:cubicBezTo>
                    <a:pt x="477" y="1694"/>
                    <a:pt x="523" y="1633"/>
                    <a:pt x="523" y="1569"/>
                  </a:cubicBezTo>
                  <a:lnTo>
                    <a:pt x="955" y="266"/>
                  </a:lnTo>
                  <a:cubicBezTo>
                    <a:pt x="955" y="175"/>
                    <a:pt x="955" y="91"/>
                    <a:pt x="871" y="91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787;p41">
              <a:extLst>
                <a:ext uri="{FF2B5EF4-FFF2-40B4-BE49-F238E27FC236}">
                  <a16:creationId xmlns:a16="http://schemas.microsoft.com/office/drawing/2014/main" id="{191C53D3-BDCA-F56D-4172-E474220BB682}"/>
                </a:ext>
              </a:extLst>
            </p:cNvPr>
            <p:cNvSpPr/>
            <p:nvPr/>
          </p:nvSpPr>
          <p:spPr>
            <a:xfrm>
              <a:off x="4005275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4214" y="1"/>
                  </a:moveTo>
                  <a:cubicBezTo>
                    <a:pt x="3000" y="1"/>
                    <a:pt x="1220" y="41"/>
                    <a:pt x="1220" y="41"/>
                  </a:cubicBezTo>
                  <a:cubicBezTo>
                    <a:pt x="697" y="125"/>
                    <a:pt x="175" y="473"/>
                    <a:pt x="91" y="996"/>
                  </a:cubicBezTo>
                  <a:cubicBezTo>
                    <a:pt x="0" y="1692"/>
                    <a:pt x="523" y="2306"/>
                    <a:pt x="1220" y="2306"/>
                  </a:cubicBezTo>
                  <a:lnTo>
                    <a:pt x="5317" y="2215"/>
                  </a:lnTo>
                  <a:cubicBezTo>
                    <a:pt x="5749" y="2131"/>
                    <a:pt x="6097" y="1783"/>
                    <a:pt x="6188" y="1344"/>
                  </a:cubicBezTo>
                  <a:cubicBezTo>
                    <a:pt x="6272" y="738"/>
                    <a:pt x="5923" y="125"/>
                    <a:pt x="5317" y="41"/>
                  </a:cubicBezTo>
                  <a:cubicBezTo>
                    <a:pt x="5287" y="11"/>
                    <a:pt x="4821" y="1"/>
                    <a:pt x="4214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788;p41">
              <a:extLst>
                <a:ext uri="{FF2B5EF4-FFF2-40B4-BE49-F238E27FC236}">
                  <a16:creationId xmlns:a16="http://schemas.microsoft.com/office/drawing/2014/main" id="{7008FC23-8FCA-A60A-209D-158900AB41F5}"/>
                </a:ext>
              </a:extLst>
            </p:cNvPr>
            <p:cNvSpPr/>
            <p:nvPr/>
          </p:nvSpPr>
          <p:spPr>
            <a:xfrm>
              <a:off x="4103350" y="3183800"/>
              <a:ext cx="135025" cy="99025"/>
            </a:xfrm>
            <a:custGeom>
              <a:avLst/>
              <a:gdLst/>
              <a:ahLst/>
              <a:cxnLst/>
              <a:rect l="l" t="t" r="r" b="b"/>
              <a:pathLst>
                <a:path w="5401" h="3961" extrusionOk="0">
                  <a:moveTo>
                    <a:pt x="2701" y="1"/>
                  </a:moveTo>
                  <a:cubicBezTo>
                    <a:pt x="1350" y="1"/>
                    <a:pt x="0" y="480"/>
                    <a:pt x="0" y="1438"/>
                  </a:cubicBezTo>
                  <a:cubicBezTo>
                    <a:pt x="0" y="3354"/>
                    <a:pt x="781" y="3961"/>
                    <a:pt x="2697" y="3961"/>
                  </a:cubicBezTo>
                  <a:cubicBezTo>
                    <a:pt x="4613" y="3961"/>
                    <a:pt x="5401" y="3612"/>
                    <a:pt x="5401" y="1438"/>
                  </a:cubicBezTo>
                  <a:cubicBezTo>
                    <a:pt x="5401" y="480"/>
                    <a:pt x="4051" y="1"/>
                    <a:pt x="2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789;p41">
              <a:extLst>
                <a:ext uri="{FF2B5EF4-FFF2-40B4-BE49-F238E27FC236}">
                  <a16:creationId xmlns:a16="http://schemas.microsoft.com/office/drawing/2014/main" id="{7E28AB81-0F63-FF91-F454-F805A72B1FA8}"/>
                </a:ext>
              </a:extLst>
            </p:cNvPr>
            <p:cNvSpPr/>
            <p:nvPr/>
          </p:nvSpPr>
          <p:spPr>
            <a:xfrm>
              <a:off x="4103350" y="3032475"/>
              <a:ext cx="135025" cy="204875"/>
            </a:xfrm>
            <a:custGeom>
              <a:avLst/>
              <a:gdLst/>
              <a:ahLst/>
              <a:cxnLst/>
              <a:rect l="l" t="t" r="r" b="b"/>
              <a:pathLst>
                <a:path w="5401" h="8195" extrusionOk="0">
                  <a:moveTo>
                    <a:pt x="2697" y="0"/>
                  </a:moveTo>
                  <a:cubicBezTo>
                    <a:pt x="2349" y="0"/>
                    <a:pt x="1652" y="258"/>
                    <a:pt x="1220" y="432"/>
                  </a:cubicBezTo>
                  <a:cubicBezTo>
                    <a:pt x="781" y="607"/>
                    <a:pt x="523" y="1046"/>
                    <a:pt x="523" y="1478"/>
                  </a:cubicBezTo>
                  <a:lnTo>
                    <a:pt x="0" y="7575"/>
                  </a:lnTo>
                  <a:cubicBezTo>
                    <a:pt x="0" y="7575"/>
                    <a:pt x="1007" y="8194"/>
                    <a:pt x="2607" y="8194"/>
                  </a:cubicBezTo>
                  <a:cubicBezTo>
                    <a:pt x="3407" y="8194"/>
                    <a:pt x="4355" y="8039"/>
                    <a:pt x="5401" y="7575"/>
                  </a:cubicBezTo>
                  <a:lnTo>
                    <a:pt x="5052" y="1568"/>
                  </a:lnTo>
                  <a:cubicBezTo>
                    <a:pt x="5052" y="1046"/>
                    <a:pt x="4787" y="607"/>
                    <a:pt x="4355" y="432"/>
                  </a:cubicBezTo>
                  <a:cubicBezTo>
                    <a:pt x="3833" y="258"/>
                    <a:pt x="3045" y="0"/>
                    <a:pt x="269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790;p41">
              <a:extLst>
                <a:ext uri="{FF2B5EF4-FFF2-40B4-BE49-F238E27FC236}">
                  <a16:creationId xmlns:a16="http://schemas.microsoft.com/office/drawing/2014/main" id="{0CF22D68-FAD6-772E-3246-5B2BB6A7A49D}"/>
                </a:ext>
              </a:extLst>
            </p:cNvPr>
            <p:cNvSpPr/>
            <p:nvPr/>
          </p:nvSpPr>
          <p:spPr>
            <a:xfrm>
              <a:off x="4101075" y="3038925"/>
              <a:ext cx="137300" cy="201250"/>
            </a:xfrm>
            <a:custGeom>
              <a:avLst/>
              <a:gdLst/>
              <a:ahLst/>
              <a:cxnLst/>
              <a:rect l="l" t="t" r="r" b="b"/>
              <a:pathLst>
                <a:path w="5492" h="8050" extrusionOk="0">
                  <a:moveTo>
                    <a:pt x="1659" y="0"/>
                  </a:moveTo>
                  <a:cubicBezTo>
                    <a:pt x="1569" y="91"/>
                    <a:pt x="1394" y="174"/>
                    <a:pt x="1311" y="174"/>
                  </a:cubicBezTo>
                  <a:cubicBezTo>
                    <a:pt x="1220" y="174"/>
                    <a:pt x="1220" y="265"/>
                    <a:pt x="1137" y="265"/>
                  </a:cubicBezTo>
                  <a:cubicBezTo>
                    <a:pt x="1137" y="1136"/>
                    <a:pt x="698" y="2091"/>
                    <a:pt x="349" y="2439"/>
                  </a:cubicBezTo>
                  <a:lnTo>
                    <a:pt x="1" y="7407"/>
                  </a:lnTo>
                  <a:cubicBezTo>
                    <a:pt x="1121" y="7891"/>
                    <a:pt x="2125" y="8049"/>
                    <a:pt x="2959" y="8049"/>
                  </a:cubicBezTo>
                  <a:cubicBezTo>
                    <a:pt x="4527" y="8049"/>
                    <a:pt x="5492" y="7491"/>
                    <a:pt x="5492" y="7491"/>
                  </a:cubicBezTo>
                  <a:lnTo>
                    <a:pt x="5317" y="2439"/>
                  </a:lnTo>
                  <a:cubicBezTo>
                    <a:pt x="4969" y="2091"/>
                    <a:pt x="4446" y="1310"/>
                    <a:pt x="4446" y="265"/>
                  </a:cubicBezTo>
                  <a:cubicBezTo>
                    <a:pt x="4356" y="265"/>
                    <a:pt x="4007" y="91"/>
                    <a:pt x="3924" y="0"/>
                  </a:cubicBezTo>
                  <a:cubicBezTo>
                    <a:pt x="3659" y="697"/>
                    <a:pt x="3136" y="2530"/>
                    <a:pt x="2788" y="4794"/>
                  </a:cubicBezTo>
                  <a:cubicBezTo>
                    <a:pt x="2530" y="2530"/>
                    <a:pt x="1833" y="697"/>
                    <a:pt x="1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791;p41">
              <a:extLst>
                <a:ext uri="{FF2B5EF4-FFF2-40B4-BE49-F238E27FC236}">
                  <a16:creationId xmlns:a16="http://schemas.microsoft.com/office/drawing/2014/main" id="{0C927C9D-EC1B-7C1F-6CD2-FCEE4DC52C7C}"/>
                </a:ext>
              </a:extLst>
            </p:cNvPr>
            <p:cNvSpPr/>
            <p:nvPr/>
          </p:nvSpPr>
          <p:spPr>
            <a:xfrm>
              <a:off x="4143500" y="2975850"/>
              <a:ext cx="53425" cy="71900"/>
            </a:xfrm>
            <a:custGeom>
              <a:avLst/>
              <a:gdLst/>
              <a:ahLst/>
              <a:cxnLst/>
              <a:rect l="l" t="t" r="r" b="b"/>
              <a:pathLst>
                <a:path w="2137" h="2876" extrusionOk="0">
                  <a:moveTo>
                    <a:pt x="311" y="1"/>
                  </a:moveTo>
                  <a:cubicBezTo>
                    <a:pt x="311" y="1"/>
                    <a:pt x="220" y="2001"/>
                    <a:pt x="46" y="2440"/>
                  </a:cubicBezTo>
                  <a:cubicBezTo>
                    <a:pt x="1" y="2722"/>
                    <a:pt x="613" y="2876"/>
                    <a:pt x="1187" y="2876"/>
                  </a:cubicBezTo>
                  <a:cubicBezTo>
                    <a:pt x="1676" y="2876"/>
                    <a:pt x="2136" y="2764"/>
                    <a:pt x="2136" y="2523"/>
                  </a:cubicBezTo>
                  <a:cubicBezTo>
                    <a:pt x="2136" y="1917"/>
                    <a:pt x="1878" y="1"/>
                    <a:pt x="187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792;p41">
              <a:extLst>
                <a:ext uri="{FF2B5EF4-FFF2-40B4-BE49-F238E27FC236}">
                  <a16:creationId xmlns:a16="http://schemas.microsoft.com/office/drawing/2014/main" id="{7A9AE3D3-DD6F-9677-DD91-EE83F6C5F3A9}"/>
                </a:ext>
              </a:extLst>
            </p:cNvPr>
            <p:cNvSpPr/>
            <p:nvPr/>
          </p:nvSpPr>
          <p:spPr>
            <a:xfrm>
              <a:off x="4146900" y="2986650"/>
              <a:ext cx="47925" cy="37150"/>
            </a:xfrm>
            <a:custGeom>
              <a:avLst/>
              <a:gdLst/>
              <a:ahLst/>
              <a:cxnLst/>
              <a:rect l="l" t="t" r="r" b="b"/>
              <a:pathLst>
                <a:path w="1917" h="1486" extrusionOk="0">
                  <a:moveTo>
                    <a:pt x="1826" y="1"/>
                  </a:moveTo>
                  <a:lnTo>
                    <a:pt x="175" y="91"/>
                  </a:lnTo>
                  <a:cubicBezTo>
                    <a:pt x="84" y="440"/>
                    <a:pt x="84" y="1046"/>
                    <a:pt x="0" y="1485"/>
                  </a:cubicBezTo>
                  <a:lnTo>
                    <a:pt x="1917" y="962"/>
                  </a:lnTo>
                  <a:cubicBezTo>
                    <a:pt x="1826" y="614"/>
                    <a:pt x="1826" y="266"/>
                    <a:pt x="1826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793;p41">
              <a:extLst>
                <a:ext uri="{FF2B5EF4-FFF2-40B4-BE49-F238E27FC236}">
                  <a16:creationId xmlns:a16="http://schemas.microsoft.com/office/drawing/2014/main" id="{D2739834-DB37-B0DF-85C7-F2AEA2D70BB7}"/>
                </a:ext>
              </a:extLst>
            </p:cNvPr>
            <p:cNvSpPr/>
            <p:nvPr/>
          </p:nvSpPr>
          <p:spPr>
            <a:xfrm>
              <a:off x="4151250" y="3034575"/>
              <a:ext cx="39225" cy="28400"/>
            </a:xfrm>
            <a:custGeom>
              <a:avLst/>
              <a:gdLst/>
              <a:ahLst/>
              <a:cxnLst/>
              <a:rect l="l" t="t" r="r" b="b"/>
              <a:pathLst>
                <a:path w="1569" h="1136" extrusionOk="0">
                  <a:moveTo>
                    <a:pt x="1" y="0"/>
                  </a:moveTo>
                  <a:lnTo>
                    <a:pt x="175" y="1045"/>
                  </a:lnTo>
                  <a:lnTo>
                    <a:pt x="781" y="697"/>
                  </a:lnTo>
                  <a:lnTo>
                    <a:pt x="1478" y="1136"/>
                  </a:lnTo>
                  <a:lnTo>
                    <a:pt x="1568" y="0"/>
                  </a:lnTo>
                  <a:lnTo>
                    <a:pt x="872" y="4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15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794;p41">
              <a:extLst>
                <a:ext uri="{FF2B5EF4-FFF2-40B4-BE49-F238E27FC236}">
                  <a16:creationId xmlns:a16="http://schemas.microsoft.com/office/drawing/2014/main" id="{4305DFA8-BBCF-F079-B76F-695BB5ED3F60}"/>
                </a:ext>
              </a:extLst>
            </p:cNvPr>
            <p:cNvSpPr/>
            <p:nvPr/>
          </p:nvSpPr>
          <p:spPr>
            <a:xfrm>
              <a:off x="4099000" y="3023775"/>
              <a:ext cx="67425" cy="28225"/>
            </a:xfrm>
            <a:custGeom>
              <a:avLst/>
              <a:gdLst/>
              <a:ahLst/>
              <a:cxnLst/>
              <a:rect l="l" t="t" r="r" b="b"/>
              <a:pathLst>
                <a:path w="2697" h="1129" extrusionOk="0">
                  <a:moveTo>
                    <a:pt x="0" y="0"/>
                  </a:moveTo>
                  <a:lnTo>
                    <a:pt x="1303" y="1129"/>
                  </a:lnTo>
                  <a:lnTo>
                    <a:pt x="2697" y="174"/>
                  </a:lnTo>
                  <a:lnTo>
                    <a:pt x="2697" y="174"/>
                  </a:lnTo>
                  <a:cubicBezTo>
                    <a:pt x="2600" y="186"/>
                    <a:pt x="2477" y="191"/>
                    <a:pt x="2338" y="191"/>
                  </a:cubicBezTo>
                  <a:cubicBezTo>
                    <a:pt x="1481" y="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795;p41">
              <a:extLst>
                <a:ext uri="{FF2B5EF4-FFF2-40B4-BE49-F238E27FC236}">
                  <a16:creationId xmlns:a16="http://schemas.microsoft.com/office/drawing/2014/main" id="{CC5042B5-AB83-8D56-CC20-89143E3651B5}"/>
                </a:ext>
              </a:extLst>
            </p:cNvPr>
            <p:cNvSpPr/>
            <p:nvPr/>
          </p:nvSpPr>
          <p:spPr>
            <a:xfrm>
              <a:off x="4177375" y="3023775"/>
              <a:ext cx="67450" cy="28225"/>
            </a:xfrm>
            <a:custGeom>
              <a:avLst/>
              <a:gdLst/>
              <a:ahLst/>
              <a:cxnLst/>
              <a:rect l="l" t="t" r="r" b="b"/>
              <a:pathLst>
                <a:path w="2698" h="1129" extrusionOk="0">
                  <a:moveTo>
                    <a:pt x="2698" y="0"/>
                  </a:moveTo>
                  <a:cubicBezTo>
                    <a:pt x="2697" y="0"/>
                    <a:pt x="1217" y="191"/>
                    <a:pt x="360" y="191"/>
                  </a:cubicBezTo>
                  <a:cubicBezTo>
                    <a:pt x="221" y="191"/>
                    <a:pt x="98" y="186"/>
                    <a:pt x="1" y="174"/>
                  </a:cubicBezTo>
                  <a:lnTo>
                    <a:pt x="1" y="174"/>
                  </a:lnTo>
                  <a:lnTo>
                    <a:pt x="1394" y="1129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796;p41">
              <a:extLst>
                <a:ext uri="{FF2B5EF4-FFF2-40B4-BE49-F238E27FC236}">
                  <a16:creationId xmlns:a16="http://schemas.microsoft.com/office/drawing/2014/main" id="{BF93502A-8DD3-447D-90BD-28B790E3D0E7}"/>
                </a:ext>
              </a:extLst>
            </p:cNvPr>
            <p:cNvSpPr/>
            <p:nvPr/>
          </p:nvSpPr>
          <p:spPr>
            <a:xfrm>
              <a:off x="3751375" y="2716575"/>
              <a:ext cx="182150" cy="171950"/>
            </a:xfrm>
            <a:custGeom>
              <a:avLst/>
              <a:gdLst/>
              <a:ahLst/>
              <a:cxnLst/>
              <a:rect l="l" t="t" r="r" b="b"/>
              <a:pathLst>
                <a:path w="7286" h="6878" extrusionOk="0">
                  <a:moveTo>
                    <a:pt x="4058" y="0"/>
                  </a:moveTo>
                  <a:cubicBezTo>
                    <a:pt x="1" y="0"/>
                    <a:pt x="1141" y="6877"/>
                    <a:pt x="5702" y="6877"/>
                  </a:cubicBezTo>
                  <a:cubicBezTo>
                    <a:pt x="6191" y="6877"/>
                    <a:pt x="6720" y="6798"/>
                    <a:pt x="7285" y="6623"/>
                  </a:cubicBezTo>
                  <a:lnTo>
                    <a:pt x="4930" y="94"/>
                  </a:lnTo>
                  <a:cubicBezTo>
                    <a:pt x="4616" y="30"/>
                    <a:pt x="4326" y="0"/>
                    <a:pt x="4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797;p41">
              <a:extLst>
                <a:ext uri="{FF2B5EF4-FFF2-40B4-BE49-F238E27FC236}">
                  <a16:creationId xmlns:a16="http://schemas.microsoft.com/office/drawing/2014/main" id="{AEDE356D-07E3-6268-97E9-B71B208E36F2}"/>
                </a:ext>
              </a:extLst>
            </p:cNvPr>
            <p:cNvSpPr/>
            <p:nvPr/>
          </p:nvSpPr>
          <p:spPr>
            <a:xfrm>
              <a:off x="3833325" y="2771700"/>
              <a:ext cx="47925" cy="75625"/>
            </a:xfrm>
            <a:custGeom>
              <a:avLst/>
              <a:gdLst/>
              <a:ahLst/>
              <a:cxnLst/>
              <a:rect l="l" t="t" r="r" b="b"/>
              <a:pathLst>
                <a:path w="1917" h="3025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328"/>
                  </a:cubicBezTo>
                  <a:lnTo>
                    <a:pt x="1478" y="2244"/>
                  </a:lnTo>
                  <a:lnTo>
                    <a:pt x="259" y="2676"/>
                  </a:lnTo>
                  <a:cubicBezTo>
                    <a:pt x="175" y="2767"/>
                    <a:pt x="175" y="2850"/>
                    <a:pt x="175" y="2941"/>
                  </a:cubicBezTo>
                  <a:cubicBezTo>
                    <a:pt x="175" y="3024"/>
                    <a:pt x="349" y="3024"/>
                    <a:pt x="433" y="3024"/>
                  </a:cubicBezTo>
                  <a:lnTo>
                    <a:pt x="1826" y="2502"/>
                  </a:lnTo>
                  <a:lnTo>
                    <a:pt x="1917" y="2418"/>
                  </a:lnTo>
                  <a:lnTo>
                    <a:pt x="1917" y="2244"/>
                  </a:ln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798;p41">
              <a:extLst>
                <a:ext uri="{FF2B5EF4-FFF2-40B4-BE49-F238E27FC236}">
                  <a16:creationId xmlns:a16="http://schemas.microsoft.com/office/drawing/2014/main" id="{603FDD1F-4153-198D-DFF7-B699BA2D7A27}"/>
                </a:ext>
              </a:extLst>
            </p:cNvPr>
            <p:cNvSpPr/>
            <p:nvPr/>
          </p:nvSpPr>
          <p:spPr>
            <a:xfrm>
              <a:off x="4412550" y="2720175"/>
              <a:ext cx="178300" cy="171650"/>
            </a:xfrm>
            <a:custGeom>
              <a:avLst/>
              <a:gdLst/>
              <a:ahLst/>
              <a:cxnLst/>
              <a:rect l="l" t="t" r="r" b="b"/>
              <a:pathLst>
                <a:path w="7132" h="6866" extrusionOk="0">
                  <a:moveTo>
                    <a:pt x="3095" y="1"/>
                  </a:moveTo>
                  <a:cubicBezTo>
                    <a:pt x="2790" y="1"/>
                    <a:pt x="2455" y="40"/>
                    <a:pt x="2091" y="124"/>
                  </a:cubicBezTo>
                  <a:lnTo>
                    <a:pt x="1" y="6653"/>
                  </a:lnTo>
                  <a:cubicBezTo>
                    <a:pt x="519" y="6799"/>
                    <a:pt x="1005" y="6866"/>
                    <a:pt x="1456" y="6866"/>
                  </a:cubicBezTo>
                  <a:cubicBezTo>
                    <a:pt x="6047" y="6866"/>
                    <a:pt x="7131" y="1"/>
                    <a:pt x="30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799;p41">
              <a:extLst>
                <a:ext uri="{FF2B5EF4-FFF2-40B4-BE49-F238E27FC236}">
                  <a16:creationId xmlns:a16="http://schemas.microsoft.com/office/drawing/2014/main" id="{95A1579E-EA32-D47A-DF9E-EA95E73002AB}"/>
                </a:ext>
              </a:extLst>
            </p:cNvPr>
            <p:cNvSpPr/>
            <p:nvPr/>
          </p:nvSpPr>
          <p:spPr>
            <a:xfrm>
              <a:off x="4462550" y="2771700"/>
              <a:ext cx="45850" cy="75625"/>
            </a:xfrm>
            <a:custGeom>
              <a:avLst/>
              <a:gdLst/>
              <a:ahLst/>
              <a:cxnLst/>
              <a:rect l="l" t="t" r="r" b="b"/>
              <a:pathLst>
                <a:path w="1834" h="3025" extrusionOk="0">
                  <a:moveTo>
                    <a:pt x="1624" y="0"/>
                  </a:moveTo>
                  <a:cubicBezTo>
                    <a:pt x="1591" y="0"/>
                    <a:pt x="1569" y="21"/>
                    <a:pt x="1569" y="63"/>
                  </a:cubicBezTo>
                  <a:lnTo>
                    <a:pt x="1" y="2244"/>
                  </a:lnTo>
                  <a:lnTo>
                    <a:pt x="1" y="2418"/>
                  </a:lnTo>
                  <a:cubicBezTo>
                    <a:pt x="1" y="2418"/>
                    <a:pt x="1" y="2502"/>
                    <a:pt x="91" y="2502"/>
                  </a:cubicBezTo>
                  <a:lnTo>
                    <a:pt x="1485" y="3024"/>
                  </a:lnTo>
                  <a:cubicBezTo>
                    <a:pt x="1569" y="3024"/>
                    <a:pt x="1659" y="3024"/>
                    <a:pt x="1743" y="2941"/>
                  </a:cubicBezTo>
                  <a:cubicBezTo>
                    <a:pt x="1743" y="2850"/>
                    <a:pt x="1659" y="2767"/>
                    <a:pt x="1569" y="2676"/>
                  </a:cubicBezTo>
                  <a:lnTo>
                    <a:pt x="440" y="2244"/>
                  </a:lnTo>
                  <a:lnTo>
                    <a:pt x="1833" y="328"/>
                  </a:lnTo>
                  <a:cubicBezTo>
                    <a:pt x="1833" y="237"/>
                    <a:pt x="1833" y="63"/>
                    <a:pt x="1743" y="63"/>
                  </a:cubicBezTo>
                  <a:cubicBezTo>
                    <a:pt x="1701" y="21"/>
                    <a:pt x="1657" y="0"/>
                    <a:pt x="1624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00;p41">
              <a:extLst>
                <a:ext uri="{FF2B5EF4-FFF2-40B4-BE49-F238E27FC236}">
                  <a16:creationId xmlns:a16="http://schemas.microsoft.com/office/drawing/2014/main" id="{5AC20288-7DBB-4848-FBE0-51D008E58C47}"/>
                </a:ext>
              </a:extLst>
            </p:cNvPr>
            <p:cNvSpPr/>
            <p:nvPr/>
          </p:nvSpPr>
          <p:spPr>
            <a:xfrm>
              <a:off x="3848475" y="2350775"/>
              <a:ext cx="646525" cy="640350"/>
            </a:xfrm>
            <a:custGeom>
              <a:avLst/>
              <a:gdLst/>
              <a:ahLst/>
              <a:cxnLst/>
              <a:rect l="l" t="t" r="r" b="b"/>
              <a:pathLst>
                <a:path w="25861" h="25614" extrusionOk="0">
                  <a:moveTo>
                    <a:pt x="12998" y="0"/>
                  </a:moveTo>
                  <a:cubicBezTo>
                    <a:pt x="12905" y="0"/>
                    <a:pt x="12812" y="1"/>
                    <a:pt x="12718" y="2"/>
                  </a:cubicBezTo>
                  <a:cubicBezTo>
                    <a:pt x="1" y="93"/>
                    <a:pt x="963" y="12196"/>
                    <a:pt x="963" y="12196"/>
                  </a:cubicBezTo>
                  <a:cubicBezTo>
                    <a:pt x="963" y="18483"/>
                    <a:pt x="1303" y="25613"/>
                    <a:pt x="12485" y="25613"/>
                  </a:cubicBezTo>
                  <a:cubicBezTo>
                    <a:pt x="12619" y="25613"/>
                    <a:pt x="12755" y="25612"/>
                    <a:pt x="12892" y="25610"/>
                  </a:cubicBezTo>
                  <a:cubicBezTo>
                    <a:pt x="24480" y="25526"/>
                    <a:pt x="24912" y="18294"/>
                    <a:pt x="24912" y="11939"/>
                  </a:cubicBezTo>
                  <a:cubicBezTo>
                    <a:pt x="24912" y="11939"/>
                    <a:pt x="25860" y="0"/>
                    <a:pt x="12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01;p41">
              <a:extLst>
                <a:ext uri="{FF2B5EF4-FFF2-40B4-BE49-F238E27FC236}">
                  <a16:creationId xmlns:a16="http://schemas.microsoft.com/office/drawing/2014/main" id="{2B149011-CCAB-1F70-F27A-ADA122E473A8}"/>
                </a:ext>
              </a:extLst>
            </p:cNvPr>
            <p:cNvSpPr/>
            <p:nvPr/>
          </p:nvSpPr>
          <p:spPr>
            <a:xfrm>
              <a:off x="3800975" y="2342100"/>
              <a:ext cx="740000" cy="398600"/>
            </a:xfrm>
            <a:custGeom>
              <a:avLst/>
              <a:gdLst/>
              <a:ahLst/>
              <a:cxnLst/>
              <a:rect l="l" t="t" r="r" b="b"/>
              <a:pathLst>
                <a:path w="29600" h="15944" extrusionOk="0">
                  <a:moveTo>
                    <a:pt x="14671" y="1"/>
                  </a:moveTo>
                  <a:cubicBezTo>
                    <a:pt x="0" y="1"/>
                    <a:pt x="2863" y="15157"/>
                    <a:pt x="2863" y="15157"/>
                  </a:cubicBezTo>
                  <a:lnTo>
                    <a:pt x="2863" y="15944"/>
                  </a:lnTo>
                  <a:cubicBezTo>
                    <a:pt x="2863" y="15944"/>
                    <a:pt x="5650" y="15770"/>
                    <a:pt x="5998" y="14028"/>
                  </a:cubicBezTo>
                  <a:cubicBezTo>
                    <a:pt x="6347" y="12286"/>
                    <a:pt x="6779" y="8453"/>
                    <a:pt x="8611" y="7666"/>
                  </a:cubicBezTo>
                  <a:cubicBezTo>
                    <a:pt x="9138" y="7423"/>
                    <a:pt x="9649" y="7320"/>
                    <a:pt x="10138" y="7320"/>
                  </a:cubicBezTo>
                  <a:cubicBezTo>
                    <a:pt x="12802" y="7320"/>
                    <a:pt x="14792" y="10369"/>
                    <a:pt x="14792" y="10369"/>
                  </a:cubicBezTo>
                  <a:cubicBezTo>
                    <a:pt x="14792" y="10369"/>
                    <a:pt x="16782" y="7320"/>
                    <a:pt x="19450" y="7320"/>
                  </a:cubicBezTo>
                  <a:cubicBezTo>
                    <a:pt x="19940" y="7320"/>
                    <a:pt x="20452" y="7423"/>
                    <a:pt x="20980" y="7666"/>
                  </a:cubicBezTo>
                  <a:cubicBezTo>
                    <a:pt x="22805" y="8453"/>
                    <a:pt x="23244" y="12286"/>
                    <a:pt x="23593" y="14028"/>
                  </a:cubicBezTo>
                  <a:cubicBezTo>
                    <a:pt x="24025" y="15770"/>
                    <a:pt x="26728" y="15944"/>
                    <a:pt x="26728" y="15944"/>
                  </a:cubicBezTo>
                  <a:lnTo>
                    <a:pt x="26728" y="15157"/>
                  </a:lnTo>
                  <a:cubicBezTo>
                    <a:pt x="26728" y="15157"/>
                    <a:pt x="29599" y="92"/>
                    <a:pt x="14792" y="1"/>
                  </a:cubicBezTo>
                  <a:cubicBezTo>
                    <a:pt x="14752" y="1"/>
                    <a:pt x="14711" y="1"/>
                    <a:pt x="146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02;p41">
              <a:extLst>
                <a:ext uri="{FF2B5EF4-FFF2-40B4-BE49-F238E27FC236}">
                  <a16:creationId xmlns:a16="http://schemas.microsoft.com/office/drawing/2014/main" id="{17EFB9F3-275C-EEBD-C914-A6AD31447D94}"/>
                </a:ext>
              </a:extLst>
            </p:cNvPr>
            <p:cNvSpPr/>
            <p:nvPr/>
          </p:nvSpPr>
          <p:spPr>
            <a:xfrm>
              <a:off x="3920425" y="272100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1"/>
                  </a:moveTo>
                  <a:cubicBezTo>
                    <a:pt x="1046" y="1"/>
                    <a:pt x="1" y="1046"/>
                    <a:pt x="1" y="2356"/>
                  </a:cubicBezTo>
                  <a:cubicBezTo>
                    <a:pt x="1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04" y="1046"/>
                    <a:pt x="3659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03;p41">
              <a:extLst>
                <a:ext uri="{FF2B5EF4-FFF2-40B4-BE49-F238E27FC236}">
                  <a16:creationId xmlns:a16="http://schemas.microsoft.com/office/drawing/2014/main" id="{8259B431-29FB-7514-AFD3-93D7AD82BEB4}"/>
                </a:ext>
              </a:extLst>
            </p:cNvPr>
            <p:cNvSpPr/>
            <p:nvPr/>
          </p:nvSpPr>
          <p:spPr>
            <a:xfrm>
              <a:off x="4303675" y="271665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0"/>
                  </a:moveTo>
                  <a:cubicBezTo>
                    <a:pt x="1046" y="0"/>
                    <a:pt x="1" y="1046"/>
                    <a:pt x="84" y="2356"/>
                  </a:cubicBezTo>
                  <a:cubicBezTo>
                    <a:pt x="84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88" y="1046"/>
                    <a:pt x="3659" y="0"/>
                    <a:pt x="2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04;p41">
              <a:extLst>
                <a:ext uri="{FF2B5EF4-FFF2-40B4-BE49-F238E27FC236}">
                  <a16:creationId xmlns:a16="http://schemas.microsoft.com/office/drawing/2014/main" id="{90BA5DB3-DF38-0061-E346-6964A186531D}"/>
                </a:ext>
              </a:extLst>
            </p:cNvPr>
            <p:cNvSpPr/>
            <p:nvPr/>
          </p:nvSpPr>
          <p:spPr>
            <a:xfrm>
              <a:off x="4140275" y="2710200"/>
              <a:ext cx="63275" cy="50025"/>
            </a:xfrm>
            <a:custGeom>
              <a:avLst/>
              <a:gdLst/>
              <a:ahLst/>
              <a:cxnLst/>
              <a:rect l="l" t="t" r="r" b="b"/>
              <a:pathLst>
                <a:path w="2531" h="2001" extrusionOk="0">
                  <a:moveTo>
                    <a:pt x="1220" y="0"/>
                  </a:moveTo>
                  <a:cubicBezTo>
                    <a:pt x="1046" y="0"/>
                    <a:pt x="962" y="84"/>
                    <a:pt x="788" y="175"/>
                  </a:cubicBezTo>
                  <a:cubicBezTo>
                    <a:pt x="614" y="349"/>
                    <a:pt x="349" y="523"/>
                    <a:pt x="265" y="781"/>
                  </a:cubicBezTo>
                  <a:cubicBezTo>
                    <a:pt x="91" y="1129"/>
                    <a:pt x="1" y="1394"/>
                    <a:pt x="1" y="1826"/>
                  </a:cubicBezTo>
                  <a:cubicBezTo>
                    <a:pt x="1" y="1917"/>
                    <a:pt x="91" y="2000"/>
                    <a:pt x="175" y="2000"/>
                  </a:cubicBezTo>
                  <a:cubicBezTo>
                    <a:pt x="265" y="2000"/>
                    <a:pt x="349" y="1917"/>
                    <a:pt x="349" y="1826"/>
                  </a:cubicBezTo>
                  <a:cubicBezTo>
                    <a:pt x="349" y="1394"/>
                    <a:pt x="523" y="1046"/>
                    <a:pt x="697" y="781"/>
                  </a:cubicBezTo>
                  <a:cubicBezTo>
                    <a:pt x="788" y="607"/>
                    <a:pt x="872" y="523"/>
                    <a:pt x="962" y="433"/>
                  </a:cubicBezTo>
                  <a:cubicBezTo>
                    <a:pt x="1136" y="433"/>
                    <a:pt x="1220" y="349"/>
                    <a:pt x="1220" y="349"/>
                  </a:cubicBezTo>
                  <a:cubicBezTo>
                    <a:pt x="1311" y="349"/>
                    <a:pt x="1394" y="433"/>
                    <a:pt x="1485" y="433"/>
                  </a:cubicBezTo>
                  <a:lnTo>
                    <a:pt x="2007" y="955"/>
                  </a:lnTo>
                  <a:cubicBezTo>
                    <a:pt x="2091" y="1220"/>
                    <a:pt x="2182" y="1478"/>
                    <a:pt x="2182" y="1826"/>
                  </a:cubicBezTo>
                  <a:cubicBezTo>
                    <a:pt x="2182" y="1917"/>
                    <a:pt x="2265" y="1917"/>
                    <a:pt x="2356" y="1917"/>
                  </a:cubicBezTo>
                  <a:cubicBezTo>
                    <a:pt x="2439" y="1917"/>
                    <a:pt x="2530" y="1917"/>
                    <a:pt x="2530" y="1743"/>
                  </a:cubicBezTo>
                  <a:cubicBezTo>
                    <a:pt x="2530" y="1304"/>
                    <a:pt x="2356" y="872"/>
                    <a:pt x="2091" y="523"/>
                  </a:cubicBezTo>
                  <a:cubicBezTo>
                    <a:pt x="2007" y="433"/>
                    <a:pt x="1833" y="258"/>
                    <a:pt x="1659" y="175"/>
                  </a:cubicBezTo>
                  <a:cubicBezTo>
                    <a:pt x="1568" y="84"/>
                    <a:pt x="1394" y="0"/>
                    <a:pt x="122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05;p41">
              <a:extLst>
                <a:ext uri="{FF2B5EF4-FFF2-40B4-BE49-F238E27FC236}">
                  <a16:creationId xmlns:a16="http://schemas.microsoft.com/office/drawing/2014/main" id="{B76325A8-A928-D87D-DC96-B77F684AB1BD}"/>
                </a:ext>
              </a:extLst>
            </p:cNvPr>
            <p:cNvSpPr/>
            <p:nvPr/>
          </p:nvSpPr>
          <p:spPr>
            <a:xfrm>
              <a:off x="4031400" y="2601325"/>
              <a:ext cx="113250" cy="68375"/>
            </a:xfrm>
            <a:custGeom>
              <a:avLst/>
              <a:gdLst/>
              <a:ahLst/>
              <a:cxnLst/>
              <a:rect l="l" t="t" r="r" b="b"/>
              <a:pathLst>
                <a:path w="4530" h="2735" extrusionOk="0">
                  <a:moveTo>
                    <a:pt x="265" y="0"/>
                  </a:moveTo>
                  <a:cubicBezTo>
                    <a:pt x="175" y="0"/>
                    <a:pt x="91" y="0"/>
                    <a:pt x="91" y="84"/>
                  </a:cubicBezTo>
                  <a:cubicBezTo>
                    <a:pt x="1" y="175"/>
                    <a:pt x="1" y="258"/>
                    <a:pt x="91" y="349"/>
                  </a:cubicBezTo>
                  <a:lnTo>
                    <a:pt x="4272" y="2697"/>
                  </a:lnTo>
                  <a:cubicBezTo>
                    <a:pt x="4297" y="2724"/>
                    <a:pt x="4322" y="2735"/>
                    <a:pt x="4345" y="2735"/>
                  </a:cubicBezTo>
                  <a:cubicBezTo>
                    <a:pt x="4401" y="2735"/>
                    <a:pt x="4446" y="2672"/>
                    <a:pt x="4446" y="2613"/>
                  </a:cubicBezTo>
                  <a:cubicBezTo>
                    <a:pt x="4530" y="2523"/>
                    <a:pt x="4530" y="2439"/>
                    <a:pt x="4446" y="2439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06;p41">
              <a:extLst>
                <a:ext uri="{FF2B5EF4-FFF2-40B4-BE49-F238E27FC236}">
                  <a16:creationId xmlns:a16="http://schemas.microsoft.com/office/drawing/2014/main" id="{B42C4E1C-CC12-C4B1-E055-B99382FA932C}"/>
                </a:ext>
              </a:extLst>
            </p:cNvPr>
            <p:cNvSpPr/>
            <p:nvPr/>
          </p:nvSpPr>
          <p:spPr>
            <a:xfrm>
              <a:off x="4214325" y="2662300"/>
              <a:ext cx="39200" cy="67425"/>
            </a:xfrm>
            <a:custGeom>
              <a:avLst/>
              <a:gdLst/>
              <a:ahLst/>
              <a:cxnLst/>
              <a:rect l="l" t="t" r="r" b="b"/>
              <a:pathLst>
                <a:path w="1568" h="2697" extrusionOk="0">
                  <a:moveTo>
                    <a:pt x="787" y="0"/>
                  </a:moveTo>
                  <a:cubicBezTo>
                    <a:pt x="348" y="0"/>
                    <a:pt x="0" y="606"/>
                    <a:pt x="0" y="1303"/>
                  </a:cubicBezTo>
                  <a:cubicBezTo>
                    <a:pt x="0" y="2091"/>
                    <a:pt x="348" y="2697"/>
                    <a:pt x="787" y="2697"/>
                  </a:cubicBezTo>
                  <a:cubicBezTo>
                    <a:pt x="1220" y="2697"/>
                    <a:pt x="1568" y="2091"/>
                    <a:pt x="1568" y="1303"/>
                  </a:cubicBezTo>
                  <a:cubicBezTo>
                    <a:pt x="1568" y="606"/>
                    <a:pt x="1220" y="0"/>
                    <a:pt x="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07;p41">
              <a:extLst>
                <a:ext uri="{FF2B5EF4-FFF2-40B4-BE49-F238E27FC236}">
                  <a16:creationId xmlns:a16="http://schemas.microsoft.com/office/drawing/2014/main" id="{B37281E7-C928-9768-3742-6587F39F1294}"/>
                </a:ext>
              </a:extLst>
            </p:cNvPr>
            <p:cNvSpPr/>
            <p:nvPr/>
          </p:nvSpPr>
          <p:spPr>
            <a:xfrm>
              <a:off x="4083650" y="2657950"/>
              <a:ext cx="37150" cy="67425"/>
            </a:xfrm>
            <a:custGeom>
              <a:avLst/>
              <a:gdLst/>
              <a:ahLst/>
              <a:cxnLst/>
              <a:rect l="l" t="t" r="r" b="b"/>
              <a:pathLst>
                <a:path w="1486" h="2697" extrusionOk="0">
                  <a:moveTo>
                    <a:pt x="788" y="0"/>
                  </a:moveTo>
                  <a:cubicBezTo>
                    <a:pt x="349" y="0"/>
                    <a:pt x="1" y="606"/>
                    <a:pt x="1" y="1394"/>
                  </a:cubicBezTo>
                  <a:cubicBezTo>
                    <a:pt x="1" y="2090"/>
                    <a:pt x="266" y="2697"/>
                    <a:pt x="698" y="2697"/>
                  </a:cubicBezTo>
                  <a:cubicBezTo>
                    <a:pt x="1137" y="2697"/>
                    <a:pt x="1485" y="2090"/>
                    <a:pt x="1485" y="1394"/>
                  </a:cubicBezTo>
                  <a:cubicBezTo>
                    <a:pt x="1485" y="606"/>
                    <a:pt x="1137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08;p41">
              <a:extLst>
                <a:ext uri="{FF2B5EF4-FFF2-40B4-BE49-F238E27FC236}">
                  <a16:creationId xmlns:a16="http://schemas.microsoft.com/office/drawing/2014/main" id="{992DFDD0-37FD-D098-6E18-FEC8D83C7963}"/>
                </a:ext>
              </a:extLst>
            </p:cNvPr>
            <p:cNvSpPr/>
            <p:nvPr/>
          </p:nvSpPr>
          <p:spPr>
            <a:xfrm>
              <a:off x="4190450" y="2604725"/>
              <a:ext cx="113250" cy="68400"/>
            </a:xfrm>
            <a:custGeom>
              <a:avLst/>
              <a:gdLst/>
              <a:ahLst/>
              <a:cxnLst/>
              <a:rect l="l" t="t" r="r" b="b"/>
              <a:pathLst>
                <a:path w="4530" h="2736" extrusionOk="0">
                  <a:moveTo>
                    <a:pt x="4302" y="1"/>
                  </a:moveTo>
                  <a:cubicBezTo>
                    <a:pt x="4280" y="1"/>
                    <a:pt x="4265" y="12"/>
                    <a:pt x="4265" y="39"/>
                  </a:cubicBezTo>
                  <a:lnTo>
                    <a:pt x="84" y="2387"/>
                  </a:lnTo>
                  <a:cubicBezTo>
                    <a:pt x="0" y="2477"/>
                    <a:pt x="0" y="2561"/>
                    <a:pt x="84" y="2652"/>
                  </a:cubicBezTo>
                  <a:cubicBezTo>
                    <a:pt x="84" y="2735"/>
                    <a:pt x="175" y="2735"/>
                    <a:pt x="258" y="2735"/>
                  </a:cubicBezTo>
                  <a:lnTo>
                    <a:pt x="4439" y="296"/>
                  </a:lnTo>
                  <a:cubicBezTo>
                    <a:pt x="4439" y="296"/>
                    <a:pt x="4530" y="213"/>
                    <a:pt x="4439" y="122"/>
                  </a:cubicBezTo>
                  <a:cubicBezTo>
                    <a:pt x="4439" y="63"/>
                    <a:pt x="4353" y="1"/>
                    <a:pt x="4302" y="1"/>
                  </a:cubicBez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09;p41">
              <a:extLst>
                <a:ext uri="{FF2B5EF4-FFF2-40B4-BE49-F238E27FC236}">
                  <a16:creationId xmlns:a16="http://schemas.microsoft.com/office/drawing/2014/main" id="{DA8E4A5D-B0B5-C7D9-C39E-CF8F9165E672}"/>
                </a:ext>
              </a:extLst>
            </p:cNvPr>
            <p:cNvSpPr/>
            <p:nvPr/>
          </p:nvSpPr>
          <p:spPr>
            <a:xfrm>
              <a:off x="4064700" y="2775900"/>
              <a:ext cx="214975" cy="108525"/>
            </a:xfrm>
            <a:custGeom>
              <a:avLst/>
              <a:gdLst/>
              <a:ahLst/>
              <a:cxnLst/>
              <a:rect l="l" t="t" r="r" b="b"/>
              <a:pathLst>
                <a:path w="8599" h="4341" extrusionOk="0">
                  <a:moveTo>
                    <a:pt x="8210" y="1"/>
                  </a:moveTo>
                  <a:cubicBezTo>
                    <a:pt x="8137" y="1"/>
                    <a:pt x="8061" y="22"/>
                    <a:pt x="7992" y="69"/>
                  </a:cubicBezTo>
                  <a:cubicBezTo>
                    <a:pt x="7205" y="508"/>
                    <a:pt x="5811" y="1289"/>
                    <a:pt x="4069" y="1289"/>
                  </a:cubicBezTo>
                  <a:cubicBezTo>
                    <a:pt x="2501" y="1205"/>
                    <a:pt x="1372" y="592"/>
                    <a:pt x="675" y="160"/>
                  </a:cubicBezTo>
                  <a:cubicBezTo>
                    <a:pt x="604" y="113"/>
                    <a:pt x="521" y="91"/>
                    <a:pt x="440" y="91"/>
                  </a:cubicBezTo>
                  <a:cubicBezTo>
                    <a:pt x="216" y="91"/>
                    <a:pt x="1" y="253"/>
                    <a:pt x="62" y="508"/>
                  </a:cubicBezTo>
                  <a:cubicBezTo>
                    <a:pt x="153" y="1902"/>
                    <a:pt x="933" y="4341"/>
                    <a:pt x="4417" y="4341"/>
                  </a:cubicBezTo>
                  <a:cubicBezTo>
                    <a:pt x="7992" y="4341"/>
                    <a:pt x="8515" y="1728"/>
                    <a:pt x="8598" y="418"/>
                  </a:cubicBezTo>
                  <a:cubicBezTo>
                    <a:pt x="8598" y="162"/>
                    <a:pt x="8411" y="1"/>
                    <a:pt x="8210" y="1"/>
                  </a:cubicBezTo>
                  <a:close/>
                </a:path>
              </a:pathLst>
            </a:custGeom>
            <a:solidFill>
              <a:srgbClr val="493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10;p41">
              <a:extLst>
                <a:ext uri="{FF2B5EF4-FFF2-40B4-BE49-F238E27FC236}">
                  <a16:creationId xmlns:a16="http://schemas.microsoft.com/office/drawing/2014/main" id="{FA1C34F9-E405-4AFD-F92C-BFEBDE45D1DE}"/>
                </a:ext>
              </a:extLst>
            </p:cNvPr>
            <p:cNvSpPr/>
            <p:nvPr/>
          </p:nvSpPr>
          <p:spPr>
            <a:xfrm>
              <a:off x="4212225" y="2791642"/>
              <a:ext cx="23900" cy="21225"/>
            </a:xfrm>
            <a:custGeom>
              <a:avLst/>
              <a:gdLst/>
              <a:ahLst/>
              <a:cxnLst/>
              <a:rect l="l" t="t" r="r" b="b"/>
              <a:pathLst>
                <a:path w="956" h="849" extrusionOk="0">
                  <a:moveTo>
                    <a:pt x="955" y="0"/>
                  </a:moveTo>
                  <a:lnTo>
                    <a:pt x="955" y="0"/>
                  </a:lnTo>
                  <a:cubicBezTo>
                    <a:pt x="607" y="84"/>
                    <a:pt x="349" y="258"/>
                    <a:pt x="0" y="349"/>
                  </a:cubicBezTo>
                  <a:lnTo>
                    <a:pt x="349" y="781"/>
                  </a:lnTo>
                  <a:cubicBezTo>
                    <a:pt x="391" y="826"/>
                    <a:pt x="434" y="849"/>
                    <a:pt x="478" y="849"/>
                  </a:cubicBezTo>
                  <a:cubicBezTo>
                    <a:pt x="521" y="849"/>
                    <a:pt x="565" y="826"/>
                    <a:pt x="607" y="781"/>
                  </a:cubicBezTo>
                  <a:lnTo>
                    <a:pt x="955" y="0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11;p41">
              <a:extLst>
                <a:ext uri="{FF2B5EF4-FFF2-40B4-BE49-F238E27FC236}">
                  <a16:creationId xmlns:a16="http://schemas.microsoft.com/office/drawing/2014/main" id="{BEB290C3-2610-E0A0-B9AF-B035317D7939}"/>
                </a:ext>
              </a:extLst>
            </p:cNvPr>
            <p:cNvSpPr/>
            <p:nvPr/>
          </p:nvSpPr>
          <p:spPr>
            <a:xfrm>
              <a:off x="4107700" y="2793717"/>
              <a:ext cx="19525" cy="16925"/>
            </a:xfrm>
            <a:custGeom>
              <a:avLst/>
              <a:gdLst/>
              <a:ahLst/>
              <a:cxnLst/>
              <a:rect l="l" t="t" r="r" b="b"/>
              <a:pathLst>
                <a:path w="781" h="677" extrusionOk="0">
                  <a:moveTo>
                    <a:pt x="1" y="1"/>
                  </a:moveTo>
                  <a:lnTo>
                    <a:pt x="258" y="614"/>
                  </a:lnTo>
                  <a:cubicBezTo>
                    <a:pt x="258" y="656"/>
                    <a:pt x="302" y="677"/>
                    <a:pt x="346" y="677"/>
                  </a:cubicBezTo>
                  <a:cubicBezTo>
                    <a:pt x="389" y="677"/>
                    <a:pt x="433" y="656"/>
                    <a:pt x="433" y="614"/>
                  </a:cubicBezTo>
                  <a:lnTo>
                    <a:pt x="781" y="2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12;p41">
              <a:extLst>
                <a:ext uri="{FF2B5EF4-FFF2-40B4-BE49-F238E27FC236}">
                  <a16:creationId xmlns:a16="http://schemas.microsoft.com/office/drawing/2014/main" id="{7B1FE736-65A8-E0BF-5E8D-B1ABF46F32C6}"/>
                </a:ext>
              </a:extLst>
            </p:cNvPr>
            <p:cNvSpPr/>
            <p:nvPr/>
          </p:nvSpPr>
          <p:spPr>
            <a:xfrm>
              <a:off x="4127225" y="2853925"/>
              <a:ext cx="95825" cy="30500"/>
            </a:xfrm>
            <a:custGeom>
              <a:avLst/>
              <a:gdLst/>
              <a:ahLst/>
              <a:cxnLst/>
              <a:rect l="l" t="t" r="r" b="b"/>
              <a:pathLst>
                <a:path w="3833" h="1220" extrusionOk="0">
                  <a:moveTo>
                    <a:pt x="1916" y="0"/>
                  </a:moveTo>
                  <a:cubicBezTo>
                    <a:pt x="1045" y="0"/>
                    <a:pt x="265" y="349"/>
                    <a:pt x="0" y="871"/>
                  </a:cubicBezTo>
                  <a:cubicBezTo>
                    <a:pt x="523" y="1129"/>
                    <a:pt x="1136" y="1220"/>
                    <a:pt x="1916" y="1220"/>
                  </a:cubicBezTo>
                  <a:cubicBezTo>
                    <a:pt x="2704" y="1220"/>
                    <a:pt x="3310" y="1129"/>
                    <a:pt x="3832" y="871"/>
                  </a:cubicBezTo>
                  <a:cubicBezTo>
                    <a:pt x="3575" y="349"/>
                    <a:pt x="2878" y="0"/>
                    <a:pt x="1916" y="0"/>
                  </a:cubicBezTo>
                  <a:close/>
                </a:path>
              </a:pathLst>
            </a:custGeom>
            <a:solidFill>
              <a:srgbClr val="F2A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13;p41">
              <a:extLst>
                <a:ext uri="{FF2B5EF4-FFF2-40B4-BE49-F238E27FC236}">
                  <a16:creationId xmlns:a16="http://schemas.microsoft.com/office/drawing/2014/main" id="{6B965518-CD95-52D5-DE57-06165F51AB3A}"/>
                </a:ext>
              </a:extLst>
            </p:cNvPr>
            <p:cNvSpPr/>
            <p:nvPr/>
          </p:nvSpPr>
          <p:spPr>
            <a:xfrm>
              <a:off x="4458200" y="3254575"/>
              <a:ext cx="180850" cy="169875"/>
            </a:xfrm>
            <a:custGeom>
              <a:avLst/>
              <a:gdLst/>
              <a:ahLst/>
              <a:cxnLst/>
              <a:rect l="l" t="t" r="r" b="b"/>
              <a:pathLst>
                <a:path w="7234" h="6795" extrusionOk="0">
                  <a:moveTo>
                    <a:pt x="3575" y="84"/>
                  </a:moveTo>
                  <a:cubicBezTo>
                    <a:pt x="6620" y="84"/>
                    <a:pt x="7059" y="5833"/>
                    <a:pt x="7143" y="6620"/>
                  </a:cubicBezTo>
                  <a:lnTo>
                    <a:pt x="91" y="6620"/>
                  </a:lnTo>
                  <a:cubicBezTo>
                    <a:pt x="91" y="5833"/>
                    <a:pt x="614" y="84"/>
                    <a:pt x="3575" y="84"/>
                  </a:cubicBezTo>
                  <a:close/>
                  <a:moveTo>
                    <a:pt x="3575" y="1"/>
                  </a:moveTo>
                  <a:cubicBezTo>
                    <a:pt x="265" y="1"/>
                    <a:pt x="1" y="6795"/>
                    <a:pt x="1" y="6795"/>
                  </a:cubicBezTo>
                  <a:lnTo>
                    <a:pt x="7233" y="6795"/>
                  </a:lnTo>
                  <a:cubicBezTo>
                    <a:pt x="7233" y="6795"/>
                    <a:pt x="6969" y="1"/>
                    <a:pt x="35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14;p41">
              <a:extLst>
                <a:ext uri="{FF2B5EF4-FFF2-40B4-BE49-F238E27FC236}">
                  <a16:creationId xmlns:a16="http://schemas.microsoft.com/office/drawing/2014/main" id="{00CF43D5-A6DB-B86E-80EB-115FD6CFC11F}"/>
                </a:ext>
              </a:extLst>
            </p:cNvPr>
            <p:cNvSpPr/>
            <p:nvPr/>
          </p:nvSpPr>
          <p:spPr>
            <a:xfrm>
              <a:off x="4458200" y="3415725"/>
              <a:ext cx="180850" cy="21800"/>
            </a:xfrm>
            <a:custGeom>
              <a:avLst/>
              <a:gdLst/>
              <a:ahLst/>
              <a:cxnLst/>
              <a:rect l="l" t="t" r="r" b="b"/>
              <a:pathLst>
                <a:path w="7234" h="872" extrusionOk="0">
                  <a:moveTo>
                    <a:pt x="1" y="0"/>
                  </a:moveTo>
                  <a:lnTo>
                    <a:pt x="1" y="871"/>
                  </a:lnTo>
                  <a:lnTo>
                    <a:pt x="7233" y="871"/>
                  </a:lnTo>
                  <a:lnTo>
                    <a:pt x="7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15;p41">
              <a:extLst>
                <a:ext uri="{FF2B5EF4-FFF2-40B4-BE49-F238E27FC236}">
                  <a16:creationId xmlns:a16="http://schemas.microsoft.com/office/drawing/2014/main" id="{40756219-9CC8-8CCC-0E5F-6E98F9650332}"/>
                </a:ext>
              </a:extLst>
            </p:cNvPr>
            <p:cNvSpPr/>
            <p:nvPr/>
          </p:nvSpPr>
          <p:spPr>
            <a:xfrm>
              <a:off x="4429975" y="3437500"/>
              <a:ext cx="237300" cy="185025"/>
            </a:xfrm>
            <a:custGeom>
              <a:avLst/>
              <a:gdLst/>
              <a:ahLst/>
              <a:cxnLst/>
              <a:rect l="l" t="t" r="r" b="b"/>
              <a:pathLst>
                <a:path w="9492" h="7401" extrusionOk="0">
                  <a:moveTo>
                    <a:pt x="1046" y="0"/>
                  </a:moveTo>
                  <a:cubicBezTo>
                    <a:pt x="433" y="781"/>
                    <a:pt x="1" y="1742"/>
                    <a:pt x="1" y="2871"/>
                  </a:cubicBezTo>
                  <a:cubicBezTo>
                    <a:pt x="1" y="5400"/>
                    <a:pt x="872" y="7400"/>
                    <a:pt x="4788" y="7400"/>
                  </a:cubicBezTo>
                  <a:cubicBezTo>
                    <a:pt x="8711" y="7400"/>
                    <a:pt x="9491" y="5400"/>
                    <a:pt x="9491" y="2871"/>
                  </a:cubicBezTo>
                  <a:cubicBezTo>
                    <a:pt x="9491" y="1742"/>
                    <a:pt x="9059" y="781"/>
                    <a:pt x="8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16;p41">
              <a:extLst>
                <a:ext uri="{FF2B5EF4-FFF2-40B4-BE49-F238E27FC236}">
                  <a16:creationId xmlns:a16="http://schemas.microsoft.com/office/drawing/2014/main" id="{552DBAEB-B666-D7F7-D437-05BDE33F7BE0}"/>
                </a:ext>
              </a:extLst>
            </p:cNvPr>
            <p:cNvSpPr/>
            <p:nvPr/>
          </p:nvSpPr>
          <p:spPr>
            <a:xfrm>
              <a:off x="4473525" y="3475000"/>
              <a:ext cx="54375" cy="67050"/>
            </a:xfrm>
            <a:custGeom>
              <a:avLst/>
              <a:gdLst/>
              <a:ahLst/>
              <a:cxnLst/>
              <a:rect l="l" t="t" r="r" b="b"/>
              <a:pathLst>
                <a:path w="2175" h="2682" extrusionOk="0">
                  <a:moveTo>
                    <a:pt x="1687" y="0"/>
                  </a:moveTo>
                  <a:cubicBezTo>
                    <a:pt x="1654" y="0"/>
                    <a:pt x="1610" y="23"/>
                    <a:pt x="1569" y="68"/>
                  </a:cubicBezTo>
                  <a:lnTo>
                    <a:pt x="84" y="1636"/>
                  </a:lnTo>
                  <a:cubicBezTo>
                    <a:pt x="1" y="1719"/>
                    <a:pt x="84" y="1810"/>
                    <a:pt x="84" y="1810"/>
                  </a:cubicBezTo>
                  <a:lnTo>
                    <a:pt x="2001" y="2681"/>
                  </a:lnTo>
                  <a:cubicBezTo>
                    <a:pt x="2091" y="2681"/>
                    <a:pt x="2175" y="2681"/>
                    <a:pt x="2091" y="2590"/>
                  </a:cubicBezTo>
                  <a:lnTo>
                    <a:pt x="1743" y="68"/>
                  </a:lnTo>
                  <a:cubicBezTo>
                    <a:pt x="1743" y="23"/>
                    <a:pt x="1720" y="0"/>
                    <a:pt x="168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17;p41">
              <a:extLst>
                <a:ext uri="{FF2B5EF4-FFF2-40B4-BE49-F238E27FC236}">
                  <a16:creationId xmlns:a16="http://schemas.microsoft.com/office/drawing/2014/main" id="{7ED584A9-A5F3-050A-73A0-A57027A4F44C}"/>
                </a:ext>
              </a:extLst>
            </p:cNvPr>
            <p:cNvSpPr/>
            <p:nvPr/>
          </p:nvSpPr>
          <p:spPr>
            <a:xfrm>
              <a:off x="4484325" y="3543250"/>
              <a:ext cx="132300" cy="57800"/>
            </a:xfrm>
            <a:custGeom>
              <a:avLst/>
              <a:gdLst/>
              <a:ahLst/>
              <a:cxnLst/>
              <a:rect l="l" t="t" r="r" b="b"/>
              <a:pathLst>
                <a:path w="5292" h="2312" extrusionOk="0">
                  <a:moveTo>
                    <a:pt x="5177" y="0"/>
                  </a:moveTo>
                  <a:cubicBezTo>
                    <a:pt x="5158" y="0"/>
                    <a:pt x="5143" y="10"/>
                    <a:pt x="5143" y="35"/>
                  </a:cubicBezTo>
                  <a:cubicBezTo>
                    <a:pt x="4456" y="483"/>
                    <a:pt x="3646" y="632"/>
                    <a:pt x="2874" y="632"/>
                  </a:cubicBezTo>
                  <a:cubicBezTo>
                    <a:pt x="1690" y="632"/>
                    <a:pt x="597" y="281"/>
                    <a:pt x="175" y="125"/>
                  </a:cubicBezTo>
                  <a:cubicBezTo>
                    <a:pt x="91" y="125"/>
                    <a:pt x="1" y="125"/>
                    <a:pt x="91" y="209"/>
                  </a:cubicBezTo>
                  <a:cubicBezTo>
                    <a:pt x="266" y="732"/>
                    <a:pt x="788" y="2042"/>
                    <a:pt x="2356" y="2299"/>
                  </a:cubicBezTo>
                  <a:cubicBezTo>
                    <a:pt x="2471" y="2308"/>
                    <a:pt x="2582" y="2312"/>
                    <a:pt x="2688" y="2312"/>
                  </a:cubicBezTo>
                  <a:cubicBezTo>
                    <a:pt x="4835" y="2312"/>
                    <a:pt x="5227" y="703"/>
                    <a:pt x="5227" y="125"/>
                  </a:cubicBezTo>
                  <a:cubicBezTo>
                    <a:pt x="5291" y="61"/>
                    <a:pt x="5222" y="0"/>
                    <a:pt x="517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18;p41">
              <a:extLst>
                <a:ext uri="{FF2B5EF4-FFF2-40B4-BE49-F238E27FC236}">
                  <a16:creationId xmlns:a16="http://schemas.microsoft.com/office/drawing/2014/main" id="{E9675F3B-E954-B517-39B0-29951C3EA4EA}"/>
                </a:ext>
              </a:extLst>
            </p:cNvPr>
            <p:cNvSpPr/>
            <p:nvPr/>
          </p:nvSpPr>
          <p:spPr>
            <a:xfrm>
              <a:off x="4571425" y="3475000"/>
              <a:ext cx="52300" cy="67050"/>
            </a:xfrm>
            <a:custGeom>
              <a:avLst/>
              <a:gdLst/>
              <a:ahLst/>
              <a:cxnLst/>
              <a:rect l="l" t="t" r="r" b="b"/>
              <a:pathLst>
                <a:path w="2092" h="2682" extrusionOk="0">
                  <a:moveTo>
                    <a:pt x="405" y="0"/>
                  </a:moveTo>
                  <a:cubicBezTo>
                    <a:pt x="372" y="0"/>
                    <a:pt x="349" y="23"/>
                    <a:pt x="349" y="68"/>
                  </a:cubicBezTo>
                  <a:lnTo>
                    <a:pt x="1" y="2590"/>
                  </a:lnTo>
                  <a:cubicBezTo>
                    <a:pt x="1" y="2681"/>
                    <a:pt x="91" y="2681"/>
                    <a:pt x="175" y="2681"/>
                  </a:cubicBezTo>
                  <a:lnTo>
                    <a:pt x="2008" y="1810"/>
                  </a:lnTo>
                  <a:cubicBezTo>
                    <a:pt x="2091" y="1810"/>
                    <a:pt x="2091" y="1719"/>
                    <a:pt x="2008" y="1636"/>
                  </a:cubicBezTo>
                  <a:lnTo>
                    <a:pt x="523" y="68"/>
                  </a:lnTo>
                  <a:cubicBezTo>
                    <a:pt x="482" y="23"/>
                    <a:pt x="438" y="0"/>
                    <a:pt x="405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19;p41">
              <a:extLst>
                <a:ext uri="{FF2B5EF4-FFF2-40B4-BE49-F238E27FC236}">
                  <a16:creationId xmlns:a16="http://schemas.microsoft.com/office/drawing/2014/main" id="{E62724CA-C0ED-7677-3AA9-30BA1328CC44}"/>
                </a:ext>
              </a:extLst>
            </p:cNvPr>
            <p:cNvSpPr/>
            <p:nvPr/>
          </p:nvSpPr>
          <p:spPr>
            <a:xfrm>
              <a:off x="4543200" y="3533300"/>
              <a:ext cx="13100" cy="10825"/>
            </a:xfrm>
            <a:custGeom>
              <a:avLst/>
              <a:gdLst/>
              <a:ahLst/>
              <a:cxnLst/>
              <a:rect l="l" t="t" r="r" b="b"/>
              <a:pathLst>
                <a:path w="524" h="433" extrusionOk="0">
                  <a:moveTo>
                    <a:pt x="175" y="1"/>
                  </a:moveTo>
                  <a:lnTo>
                    <a:pt x="1" y="258"/>
                  </a:lnTo>
                  <a:cubicBezTo>
                    <a:pt x="1" y="349"/>
                    <a:pt x="1" y="433"/>
                    <a:pt x="85" y="433"/>
                  </a:cubicBezTo>
                  <a:lnTo>
                    <a:pt x="349" y="433"/>
                  </a:lnTo>
                  <a:cubicBezTo>
                    <a:pt x="433" y="433"/>
                    <a:pt x="524" y="349"/>
                    <a:pt x="433" y="258"/>
                  </a:cubicBezTo>
                  <a:lnTo>
                    <a:pt x="349" y="1"/>
                  </a:ln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20;p41">
              <a:extLst>
                <a:ext uri="{FF2B5EF4-FFF2-40B4-BE49-F238E27FC236}">
                  <a16:creationId xmlns:a16="http://schemas.microsoft.com/office/drawing/2014/main" id="{7844136C-57B2-72F4-18C4-33453F91B9DE}"/>
                </a:ext>
              </a:extLst>
            </p:cNvPr>
            <p:cNvSpPr/>
            <p:nvPr/>
          </p:nvSpPr>
          <p:spPr>
            <a:xfrm>
              <a:off x="4460475" y="3435225"/>
              <a:ext cx="178575" cy="11000"/>
            </a:xfrm>
            <a:custGeom>
              <a:avLst/>
              <a:gdLst/>
              <a:ahLst/>
              <a:cxnLst/>
              <a:rect l="l" t="t" r="r" b="b"/>
              <a:pathLst>
                <a:path w="7143" h="440" extrusionOk="0">
                  <a:moveTo>
                    <a:pt x="0" y="1"/>
                  </a:moveTo>
                  <a:lnTo>
                    <a:pt x="0" y="91"/>
                  </a:lnTo>
                  <a:lnTo>
                    <a:pt x="0" y="175"/>
                  </a:lnTo>
                  <a:cubicBezTo>
                    <a:pt x="1477" y="349"/>
                    <a:pt x="2787" y="440"/>
                    <a:pt x="3833" y="440"/>
                  </a:cubicBezTo>
                  <a:cubicBezTo>
                    <a:pt x="5923" y="440"/>
                    <a:pt x="7052" y="175"/>
                    <a:pt x="7052" y="91"/>
                  </a:cubicBezTo>
                  <a:lnTo>
                    <a:pt x="7142" y="91"/>
                  </a:lnTo>
                  <a:lnTo>
                    <a:pt x="7052" y="1"/>
                  </a:lnTo>
                  <a:lnTo>
                    <a:pt x="6968" y="1"/>
                  </a:lnTo>
                  <a:cubicBezTo>
                    <a:pt x="6703" y="91"/>
                    <a:pt x="5575" y="349"/>
                    <a:pt x="3833" y="349"/>
                  </a:cubicBezTo>
                  <a:cubicBezTo>
                    <a:pt x="2787" y="349"/>
                    <a:pt x="1477" y="265"/>
                    <a:pt x="0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" name="Title 1">
            <a:extLst>
              <a:ext uri="{FF2B5EF4-FFF2-40B4-BE49-F238E27FC236}">
                <a16:creationId xmlns:a16="http://schemas.microsoft.com/office/drawing/2014/main" id="{E6AB3A7C-C1C5-08B6-FE79-04E2064C1939}"/>
              </a:ext>
            </a:extLst>
          </p:cNvPr>
          <p:cNvSpPr txBox="1">
            <a:spLocks/>
          </p:cNvSpPr>
          <p:nvPr/>
        </p:nvSpPr>
        <p:spPr>
          <a:xfrm>
            <a:off x="7533870" y="4228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1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1" grpId="0"/>
      <p:bldP spid="8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58"/>
          <p:cNvSpPr txBox="1">
            <a:spLocks noGrp="1"/>
          </p:cNvSpPr>
          <p:nvPr>
            <p:ph type="title"/>
          </p:nvPr>
        </p:nvSpPr>
        <p:spPr>
          <a:xfrm>
            <a:off x="987079" y="3126005"/>
            <a:ext cx="7425401" cy="10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#9Slide07 SVNMomento" panose="00000500000000000000" pitchFamily="2" charset="0"/>
              </a:rPr>
              <a:t>HÃY KỂ LẠI CÂU CHUYỆN </a:t>
            </a:r>
            <a:br>
              <a:rPr lang="en" sz="5000">
                <a:latin typeface="#9Slide07 SVNMomento" panose="00000500000000000000" pitchFamily="2" charset="0"/>
              </a:rPr>
            </a:br>
            <a:r>
              <a:rPr lang="en" sz="5000">
                <a:solidFill>
                  <a:schemeClr val="bg2"/>
                </a:solidFill>
                <a:latin typeface="#9Slide07 SVNMomento" panose="00000500000000000000" pitchFamily="2" charset="0"/>
              </a:rPr>
              <a:t>QUẢ BÍ NGÔ MẶT CƯỜI HALLOWEEN</a:t>
            </a:r>
            <a:br>
              <a:rPr lang="en" sz="5000">
                <a:latin typeface="#9Slide07 SVNMomento" panose="00000500000000000000" pitchFamily="2" charset="0"/>
              </a:rPr>
            </a:br>
            <a:r>
              <a:rPr lang="en" sz="5000">
                <a:latin typeface="#9Slide07 SVNMomento" panose="00000500000000000000" pitchFamily="2" charset="0"/>
              </a:rPr>
              <a:t> THEO TRÌNH TỰ THỜI GIAN NHÉ!</a:t>
            </a:r>
            <a:endParaRPr sz="5000">
              <a:latin typeface="#9Slide07 SVNMomento" panose="00000500000000000000" pitchFamily="2" charset="0"/>
            </a:endParaRPr>
          </a:p>
        </p:txBody>
      </p:sp>
      <p:grpSp>
        <p:nvGrpSpPr>
          <p:cNvPr id="3" name="Google Shape;1175;p54">
            <a:extLst>
              <a:ext uri="{FF2B5EF4-FFF2-40B4-BE49-F238E27FC236}">
                <a16:creationId xmlns:a16="http://schemas.microsoft.com/office/drawing/2014/main" id="{2D416696-DF25-4CAA-18AD-B86162F4132A}"/>
              </a:ext>
            </a:extLst>
          </p:cNvPr>
          <p:cNvGrpSpPr/>
          <p:nvPr/>
        </p:nvGrpSpPr>
        <p:grpSpPr>
          <a:xfrm>
            <a:off x="186922" y="2791326"/>
            <a:ext cx="1311555" cy="2006087"/>
            <a:chOff x="1087100" y="2300825"/>
            <a:chExt cx="799925" cy="1350100"/>
          </a:xfrm>
        </p:grpSpPr>
        <p:sp>
          <p:nvSpPr>
            <p:cNvPr id="4" name="Google Shape;1176;p54">
              <a:extLst>
                <a:ext uri="{FF2B5EF4-FFF2-40B4-BE49-F238E27FC236}">
                  <a16:creationId xmlns:a16="http://schemas.microsoft.com/office/drawing/2014/main" id="{A1D7A73F-CB76-6459-7069-D251F5345384}"/>
                </a:ext>
              </a:extLst>
            </p:cNvPr>
            <p:cNvSpPr/>
            <p:nvPr/>
          </p:nvSpPr>
          <p:spPr>
            <a:xfrm>
              <a:off x="1198500" y="3561525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0" y="788"/>
                    <a:pt x="0" y="1833"/>
                  </a:cubicBezTo>
                  <a:cubicBezTo>
                    <a:pt x="0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177;p54">
              <a:extLst>
                <a:ext uri="{FF2B5EF4-FFF2-40B4-BE49-F238E27FC236}">
                  <a16:creationId xmlns:a16="http://schemas.microsoft.com/office/drawing/2014/main" id="{BEE74D75-1A77-5E4C-E603-898325C7CD05}"/>
                </a:ext>
              </a:extLst>
            </p:cNvPr>
            <p:cNvSpPr/>
            <p:nvPr/>
          </p:nvSpPr>
          <p:spPr>
            <a:xfrm>
              <a:off x="1355275" y="3070075"/>
              <a:ext cx="128425" cy="110675"/>
            </a:xfrm>
            <a:custGeom>
              <a:avLst/>
              <a:gdLst/>
              <a:ahLst/>
              <a:cxnLst/>
              <a:rect l="l" t="t" r="r" b="b"/>
              <a:pathLst>
                <a:path w="5137" h="4427" extrusionOk="0">
                  <a:moveTo>
                    <a:pt x="3959" y="0"/>
                  </a:moveTo>
                  <a:cubicBezTo>
                    <a:pt x="3828" y="0"/>
                    <a:pt x="3695" y="22"/>
                    <a:pt x="3568" y="64"/>
                  </a:cubicBezTo>
                  <a:cubicBezTo>
                    <a:pt x="3394" y="148"/>
                    <a:pt x="433" y="2587"/>
                    <a:pt x="433" y="2587"/>
                  </a:cubicBezTo>
                  <a:cubicBezTo>
                    <a:pt x="84" y="2935"/>
                    <a:pt x="1" y="3458"/>
                    <a:pt x="175" y="3897"/>
                  </a:cubicBezTo>
                  <a:cubicBezTo>
                    <a:pt x="400" y="4234"/>
                    <a:pt x="770" y="4426"/>
                    <a:pt x="1145" y="4426"/>
                  </a:cubicBezTo>
                  <a:cubicBezTo>
                    <a:pt x="1351" y="4426"/>
                    <a:pt x="1558" y="4369"/>
                    <a:pt x="1743" y="4245"/>
                  </a:cubicBezTo>
                  <a:lnTo>
                    <a:pt x="4788" y="1806"/>
                  </a:lnTo>
                  <a:cubicBezTo>
                    <a:pt x="5053" y="1458"/>
                    <a:pt x="5136" y="1019"/>
                    <a:pt x="4962" y="670"/>
                  </a:cubicBezTo>
                  <a:cubicBezTo>
                    <a:pt x="4767" y="212"/>
                    <a:pt x="4368" y="0"/>
                    <a:pt x="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178;p54">
              <a:extLst>
                <a:ext uri="{FF2B5EF4-FFF2-40B4-BE49-F238E27FC236}">
                  <a16:creationId xmlns:a16="http://schemas.microsoft.com/office/drawing/2014/main" id="{90559CAE-F049-9657-D981-E647C0E855EB}"/>
                </a:ext>
              </a:extLst>
            </p:cNvPr>
            <p:cNvSpPr/>
            <p:nvPr/>
          </p:nvSpPr>
          <p:spPr>
            <a:xfrm>
              <a:off x="1294300" y="3261025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95" y="1"/>
                  </a:moveTo>
                  <a:cubicBezTo>
                    <a:pt x="1130" y="1"/>
                    <a:pt x="1046" y="175"/>
                    <a:pt x="1046" y="265"/>
                  </a:cubicBezTo>
                  <a:cubicBezTo>
                    <a:pt x="524" y="1046"/>
                    <a:pt x="1" y="2182"/>
                    <a:pt x="1" y="2182"/>
                  </a:cubicBezTo>
                  <a:cubicBezTo>
                    <a:pt x="1" y="2265"/>
                    <a:pt x="1" y="2356"/>
                    <a:pt x="85" y="2356"/>
                  </a:cubicBezTo>
                  <a:cubicBezTo>
                    <a:pt x="85" y="2398"/>
                    <a:pt x="107" y="2418"/>
                    <a:pt x="140" y="2418"/>
                  </a:cubicBezTo>
                  <a:cubicBezTo>
                    <a:pt x="173" y="2418"/>
                    <a:pt x="217" y="2398"/>
                    <a:pt x="259" y="2356"/>
                  </a:cubicBezTo>
                  <a:lnTo>
                    <a:pt x="781" y="1568"/>
                  </a:lnTo>
                  <a:lnTo>
                    <a:pt x="349" y="2704"/>
                  </a:lnTo>
                  <a:cubicBezTo>
                    <a:pt x="349" y="2788"/>
                    <a:pt x="349" y="2788"/>
                    <a:pt x="433" y="2878"/>
                  </a:cubicBezTo>
                  <a:cubicBezTo>
                    <a:pt x="524" y="2878"/>
                    <a:pt x="524" y="2878"/>
                    <a:pt x="607" y="2788"/>
                  </a:cubicBezTo>
                  <a:lnTo>
                    <a:pt x="1130" y="1743"/>
                  </a:lnTo>
                  <a:lnTo>
                    <a:pt x="1130" y="1743"/>
                  </a:lnTo>
                  <a:lnTo>
                    <a:pt x="872" y="3053"/>
                  </a:lnTo>
                  <a:cubicBezTo>
                    <a:pt x="872" y="3136"/>
                    <a:pt x="956" y="3227"/>
                    <a:pt x="956" y="3227"/>
                  </a:cubicBezTo>
                  <a:cubicBezTo>
                    <a:pt x="1046" y="3227"/>
                    <a:pt x="1130" y="3227"/>
                    <a:pt x="1130" y="3136"/>
                  </a:cubicBezTo>
                  <a:lnTo>
                    <a:pt x="1569" y="1743"/>
                  </a:lnTo>
                  <a:lnTo>
                    <a:pt x="1569" y="2962"/>
                  </a:lnTo>
                  <a:cubicBezTo>
                    <a:pt x="1569" y="3053"/>
                    <a:pt x="1652" y="3136"/>
                    <a:pt x="1743" y="3136"/>
                  </a:cubicBezTo>
                  <a:cubicBezTo>
                    <a:pt x="1827" y="3136"/>
                    <a:pt x="1827" y="3136"/>
                    <a:pt x="1827" y="3053"/>
                  </a:cubicBezTo>
                  <a:lnTo>
                    <a:pt x="1917" y="1394"/>
                  </a:lnTo>
                  <a:cubicBezTo>
                    <a:pt x="2266" y="1568"/>
                    <a:pt x="2349" y="1659"/>
                    <a:pt x="2523" y="1743"/>
                  </a:cubicBezTo>
                  <a:cubicBezTo>
                    <a:pt x="2523" y="1743"/>
                    <a:pt x="2614" y="1743"/>
                    <a:pt x="2614" y="1659"/>
                  </a:cubicBezTo>
                  <a:cubicBezTo>
                    <a:pt x="2614" y="1485"/>
                    <a:pt x="2614" y="1311"/>
                    <a:pt x="2440" y="1220"/>
                  </a:cubicBezTo>
                  <a:lnTo>
                    <a:pt x="1743" y="349"/>
                  </a:lnTo>
                  <a:cubicBezTo>
                    <a:pt x="1743" y="175"/>
                    <a:pt x="1652" y="1"/>
                    <a:pt x="139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179;p54">
              <a:extLst>
                <a:ext uri="{FF2B5EF4-FFF2-40B4-BE49-F238E27FC236}">
                  <a16:creationId xmlns:a16="http://schemas.microsoft.com/office/drawing/2014/main" id="{1612289D-00F3-FB85-EDE0-9D61203F5938}"/>
                </a:ext>
              </a:extLst>
            </p:cNvPr>
            <p:cNvSpPr/>
            <p:nvPr/>
          </p:nvSpPr>
          <p:spPr>
            <a:xfrm>
              <a:off x="1318175" y="3131275"/>
              <a:ext cx="93750" cy="145100"/>
            </a:xfrm>
            <a:custGeom>
              <a:avLst/>
              <a:gdLst/>
              <a:ahLst/>
              <a:cxnLst/>
              <a:rect l="l" t="t" r="r" b="b"/>
              <a:pathLst>
                <a:path w="3750" h="5804" extrusionOk="0">
                  <a:moveTo>
                    <a:pt x="2462" y="1"/>
                  </a:moveTo>
                  <a:cubicBezTo>
                    <a:pt x="2061" y="1"/>
                    <a:pt x="1706" y="249"/>
                    <a:pt x="1568" y="661"/>
                  </a:cubicBezTo>
                  <a:cubicBezTo>
                    <a:pt x="1046" y="1707"/>
                    <a:pt x="1" y="5539"/>
                    <a:pt x="1" y="5630"/>
                  </a:cubicBezTo>
                  <a:cubicBezTo>
                    <a:pt x="123" y="5595"/>
                    <a:pt x="239" y="5581"/>
                    <a:pt x="345" y="5581"/>
                  </a:cubicBezTo>
                  <a:cubicBezTo>
                    <a:pt x="769" y="5581"/>
                    <a:pt x="1046" y="5804"/>
                    <a:pt x="1046" y="5804"/>
                  </a:cubicBezTo>
                  <a:lnTo>
                    <a:pt x="3401" y="1532"/>
                  </a:lnTo>
                  <a:cubicBezTo>
                    <a:pt x="3749" y="926"/>
                    <a:pt x="3485" y="229"/>
                    <a:pt x="2788" y="55"/>
                  </a:cubicBezTo>
                  <a:cubicBezTo>
                    <a:pt x="2678" y="18"/>
                    <a:pt x="2568" y="1"/>
                    <a:pt x="2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180;p54">
              <a:extLst>
                <a:ext uri="{FF2B5EF4-FFF2-40B4-BE49-F238E27FC236}">
                  <a16:creationId xmlns:a16="http://schemas.microsoft.com/office/drawing/2014/main" id="{420FE11B-1595-FCC2-0658-0A23BE5D86BA}"/>
                </a:ext>
              </a:extLst>
            </p:cNvPr>
            <p:cNvSpPr/>
            <p:nvPr/>
          </p:nvSpPr>
          <p:spPr>
            <a:xfrm>
              <a:off x="1422700" y="3215375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10" y="1"/>
                  </a:moveTo>
                  <a:cubicBezTo>
                    <a:pt x="523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14" y="8795"/>
                    <a:pt x="1220" y="8795"/>
                  </a:cubicBezTo>
                  <a:cubicBezTo>
                    <a:pt x="1833" y="8795"/>
                    <a:pt x="2265" y="8363"/>
                    <a:pt x="2265" y="7666"/>
                  </a:cubicBezTo>
                  <a:lnTo>
                    <a:pt x="2613" y="1130"/>
                  </a:lnTo>
                  <a:cubicBezTo>
                    <a:pt x="2613" y="259"/>
                    <a:pt x="2007" y="1"/>
                    <a:pt x="1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181;p54">
              <a:extLst>
                <a:ext uri="{FF2B5EF4-FFF2-40B4-BE49-F238E27FC236}">
                  <a16:creationId xmlns:a16="http://schemas.microsoft.com/office/drawing/2014/main" id="{752073EB-259E-8D51-6949-86401EF59C8C}"/>
                </a:ext>
              </a:extLst>
            </p:cNvPr>
            <p:cNvSpPr/>
            <p:nvPr/>
          </p:nvSpPr>
          <p:spPr>
            <a:xfrm>
              <a:off x="1427050" y="3378625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40" y="0"/>
                    <a:pt x="1" y="523"/>
                    <a:pt x="1" y="1136"/>
                  </a:cubicBezTo>
                  <a:lnTo>
                    <a:pt x="91" y="7839"/>
                  </a:lnTo>
                  <a:cubicBezTo>
                    <a:pt x="91" y="7839"/>
                    <a:pt x="490" y="7972"/>
                    <a:pt x="958" y="7972"/>
                  </a:cubicBezTo>
                  <a:cubicBezTo>
                    <a:pt x="1249" y="7972"/>
                    <a:pt x="1567" y="7921"/>
                    <a:pt x="1833" y="7755"/>
                  </a:cubicBezTo>
                  <a:cubicBezTo>
                    <a:pt x="1833" y="7581"/>
                    <a:pt x="2091" y="1136"/>
                    <a:pt x="2091" y="1136"/>
                  </a:cubicBezTo>
                  <a:cubicBezTo>
                    <a:pt x="2091" y="523"/>
                    <a:pt x="1659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82;p54">
              <a:extLst>
                <a:ext uri="{FF2B5EF4-FFF2-40B4-BE49-F238E27FC236}">
                  <a16:creationId xmlns:a16="http://schemas.microsoft.com/office/drawing/2014/main" id="{801CE413-11E3-4CF0-4483-8A7CEDD2146B}"/>
                </a:ext>
              </a:extLst>
            </p:cNvPr>
            <p:cNvSpPr/>
            <p:nvPr/>
          </p:nvSpPr>
          <p:spPr>
            <a:xfrm>
              <a:off x="135527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4878" y="0"/>
                  </a:moveTo>
                  <a:cubicBezTo>
                    <a:pt x="4878" y="0"/>
                    <a:pt x="4436" y="294"/>
                    <a:pt x="3664" y="294"/>
                  </a:cubicBezTo>
                  <a:cubicBezTo>
                    <a:pt x="3407" y="294"/>
                    <a:pt x="3114" y="261"/>
                    <a:pt x="2788" y="174"/>
                  </a:cubicBezTo>
                  <a:lnTo>
                    <a:pt x="2788" y="174"/>
                  </a:lnTo>
                  <a:lnTo>
                    <a:pt x="2872" y="3045"/>
                  </a:lnTo>
                  <a:cubicBezTo>
                    <a:pt x="2872" y="3045"/>
                    <a:pt x="1" y="4181"/>
                    <a:pt x="349" y="4961"/>
                  </a:cubicBezTo>
                  <a:cubicBezTo>
                    <a:pt x="403" y="5150"/>
                    <a:pt x="612" y="5222"/>
                    <a:pt x="915" y="5222"/>
                  </a:cubicBezTo>
                  <a:cubicBezTo>
                    <a:pt x="1597" y="5222"/>
                    <a:pt x="2752" y="4854"/>
                    <a:pt x="3659" y="4613"/>
                  </a:cubicBezTo>
                  <a:cubicBezTo>
                    <a:pt x="4182" y="4439"/>
                    <a:pt x="4614" y="4439"/>
                    <a:pt x="4704" y="3916"/>
                  </a:cubicBezTo>
                  <a:lnTo>
                    <a:pt x="4704" y="2871"/>
                  </a:lnTo>
                  <a:lnTo>
                    <a:pt x="48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83;p54">
              <a:extLst>
                <a:ext uri="{FF2B5EF4-FFF2-40B4-BE49-F238E27FC236}">
                  <a16:creationId xmlns:a16="http://schemas.microsoft.com/office/drawing/2014/main" id="{7C75E831-1B92-197D-4ACE-65975D1B7D4F}"/>
                </a:ext>
              </a:extLst>
            </p:cNvPr>
            <p:cNvSpPr/>
            <p:nvPr/>
          </p:nvSpPr>
          <p:spPr>
            <a:xfrm>
              <a:off x="1433675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697" y="0"/>
                  </a:moveTo>
                  <a:lnTo>
                    <a:pt x="523" y="523"/>
                  </a:lnTo>
                  <a:lnTo>
                    <a:pt x="0" y="523"/>
                  </a:lnTo>
                  <a:lnTo>
                    <a:pt x="432" y="871"/>
                  </a:lnTo>
                  <a:lnTo>
                    <a:pt x="258" y="1394"/>
                  </a:lnTo>
                  <a:lnTo>
                    <a:pt x="697" y="1045"/>
                  </a:lnTo>
                  <a:lnTo>
                    <a:pt x="1220" y="1394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871" y="523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84;p54">
              <a:extLst>
                <a:ext uri="{FF2B5EF4-FFF2-40B4-BE49-F238E27FC236}">
                  <a16:creationId xmlns:a16="http://schemas.microsoft.com/office/drawing/2014/main" id="{6BCC3F0D-F6B1-9F00-F8EF-FA55C99003E6}"/>
                </a:ext>
              </a:extLst>
            </p:cNvPr>
            <p:cNvSpPr/>
            <p:nvPr/>
          </p:nvSpPr>
          <p:spPr>
            <a:xfrm>
              <a:off x="1485925" y="3215375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95" y="1"/>
                  </a:moveTo>
                  <a:cubicBezTo>
                    <a:pt x="607" y="1"/>
                    <a:pt x="1" y="259"/>
                    <a:pt x="84" y="1130"/>
                  </a:cubicBezTo>
                  <a:lnTo>
                    <a:pt x="349" y="7666"/>
                  </a:lnTo>
                  <a:cubicBezTo>
                    <a:pt x="349" y="8363"/>
                    <a:pt x="872" y="8795"/>
                    <a:pt x="1395" y="8795"/>
                  </a:cubicBezTo>
                  <a:cubicBezTo>
                    <a:pt x="2001" y="8795"/>
                    <a:pt x="2523" y="8363"/>
                    <a:pt x="2523" y="7666"/>
                  </a:cubicBezTo>
                  <a:lnTo>
                    <a:pt x="2698" y="1130"/>
                  </a:lnTo>
                  <a:cubicBezTo>
                    <a:pt x="2698" y="259"/>
                    <a:pt x="2091" y="1"/>
                    <a:pt x="1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185;p54">
              <a:extLst>
                <a:ext uri="{FF2B5EF4-FFF2-40B4-BE49-F238E27FC236}">
                  <a16:creationId xmlns:a16="http://schemas.microsoft.com/office/drawing/2014/main" id="{692AF51A-3723-4713-072C-BD72352C5DBD}"/>
                </a:ext>
              </a:extLst>
            </p:cNvPr>
            <p:cNvSpPr/>
            <p:nvPr/>
          </p:nvSpPr>
          <p:spPr>
            <a:xfrm>
              <a:off x="1494650" y="3378625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0" y="523"/>
                    <a:pt x="0" y="1136"/>
                  </a:cubicBezTo>
                  <a:cubicBezTo>
                    <a:pt x="0" y="1136"/>
                    <a:pt x="258" y="7581"/>
                    <a:pt x="258" y="7755"/>
                  </a:cubicBezTo>
                  <a:cubicBezTo>
                    <a:pt x="525" y="7921"/>
                    <a:pt x="843" y="7972"/>
                    <a:pt x="1133" y="7972"/>
                  </a:cubicBezTo>
                  <a:cubicBezTo>
                    <a:pt x="1602" y="7972"/>
                    <a:pt x="2000" y="7839"/>
                    <a:pt x="2000" y="7839"/>
                  </a:cubicBezTo>
                  <a:lnTo>
                    <a:pt x="2174" y="1136"/>
                  </a:lnTo>
                  <a:cubicBezTo>
                    <a:pt x="2174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86;p54">
              <a:extLst>
                <a:ext uri="{FF2B5EF4-FFF2-40B4-BE49-F238E27FC236}">
                  <a16:creationId xmlns:a16="http://schemas.microsoft.com/office/drawing/2014/main" id="{E08C471A-0B88-2C8E-03BE-72C33CD485B7}"/>
                </a:ext>
              </a:extLst>
            </p:cNvPr>
            <p:cNvSpPr/>
            <p:nvPr/>
          </p:nvSpPr>
          <p:spPr>
            <a:xfrm>
              <a:off x="149672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1" y="0"/>
                  </a:moveTo>
                  <a:lnTo>
                    <a:pt x="175" y="2871"/>
                  </a:lnTo>
                  <a:lnTo>
                    <a:pt x="175" y="3916"/>
                  </a:lnTo>
                  <a:cubicBezTo>
                    <a:pt x="266" y="4439"/>
                    <a:pt x="698" y="4439"/>
                    <a:pt x="1220" y="4613"/>
                  </a:cubicBezTo>
                  <a:cubicBezTo>
                    <a:pt x="2128" y="4854"/>
                    <a:pt x="3282" y="5222"/>
                    <a:pt x="3964" y="5222"/>
                  </a:cubicBezTo>
                  <a:cubicBezTo>
                    <a:pt x="4267" y="5222"/>
                    <a:pt x="4477" y="5150"/>
                    <a:pt x="4530" y="4961"/>
                  </a:cubicBezTo>
                  <a:cubicBezTo>
                    <a:pt x="4879" y="4181"/>
                    <a:pt x="2091" y="3045"/>
                    <a:pt x="2091" y="3045"/>
                  </a:cubicBezTo>
                  <a:lnTo>
                    <a:pt x="2182" y="174"/>
                  </a:lnTo>
                  <a:lnTo>
                    <a:pt x="2182" y="174"/>
                  </a:lnTo>
                  <a:cubicBezTo>
                    <a:pt x="1854" y="261"/>
                    <a:pt x="1554" y="294"/>
                    <a:pt x="1288" y="294"/>
                  </a:cubicBezTo>
                  <a:cubicBezTo>
                    <a:pt x="491" y="29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87;p54">
              <a:extLst>
                <a:ext uri="{FF2B5EF4-FFF2-40B4-BE49-F238E27FC236}">
                  <a16:creationId xmlns:a16="http://schemas.microsoft.com/office/drawing/2014/main" id="{D22EBC27-6841-D014-82CE-45A26911769D}"/>
                </a:ext>
              </a:extLst>
            </p:cNvPr>
            <p:cNvSpPr/>
            <p:nvPr/>
          </p:nvSpPr>
          <p:spPr>
            <a:xfrm>
              <a:off x="1503350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781" y="0"/>
                  </a:moveTo>
                  <a:lnTo>
                    <a:pt x="607" y="523"/>
                  </a:lnTo>
                  <a:lnTo>
                    <a:pt x="1" y="523"/>
                  </a:lnTo>
                  <a:lnTo>
                    <a:pt x="523" y="871"/>
                  </a:lnTo>
                  <a:lnTo>
                    <a:pt x="349" y="1394"/>
                  </a:lnTo>
                  <a:lnTo>
                    <a:pt x="781" y="1045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955" y="523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88;p54">
              <a:extLst>
                <a:ext uri="{FF2B5EF4-FFF2-40B4-BE49-F238E27FC236}">
                  <a16:creationId xmlns:a16="http://schemas.microsoft.com/office/drawing/2014/main" id="{14BD7E63-8128-0192-AE24-C44FBE868C98}"/>
                </a:ext>
              </a:extLst>
            </p:cNvPr>
            <p:cNvSpPr/>
            <p:nvPr/>
          </p:nvSpPr>
          <p:spPr>
            <a:xfrm>
              <a:off x="1422700" y="3202800"/>
              <a:ext cx="128575" cy="93100"/>
            </a:xfrm>
            <a:custGeom>
              <a:avLst/>
              <a:gdLst/>
              <a:ahLst/>
              <a:cxnLst/>
              <a:rect l="l" t="t" r="r" b="b"/>
              <a:pathLst>
                <a:path w="5143" h="3724" extrusionOk="0">
                  <a:moveTo>
                    <a:pt x="2572" y="0"/>
                  </a:moveTo>
                  <a:cubicBezTo>
                    <a:pt x="1286" y="0"/>
                    <a:pt x="0" y="459"/>
                    <a:pt x="0" y="1375"/>
                  </a:cubicBezTo>
                  <a:cubicBezTo>
                    <a:pt x="0" y="3201"/>
                    <a:pt x="697" y="3723"/>
                    <a:pt x="2530" y="3723"/>
                  </a:cubicBezTo>
                  <a:cubicBezTo>
                    <a:pt x="4356" y="3723"/>
                    <a:pt x="5143" y="3465"/>
                    <a:pt x="5143" y="1375"/>
                  </a:cubicBezTo>
                  <a:cubicBezTo>
                    <a:pt x="5143" y="459"/>
                    <a:pt x="3857" y="0"/>
                    <a:pt x="2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89;p54">
              <a:extLst>
                <a:ext uri="{FF2B5EF4-FFF2-40B4-BE49-F238E27FC236}">
                  <a16:creationId xmlns:a16="http://schemas.microsoft.com/office/drawing/2014/main" id="{4B4B8386-DCE2-AA40-04C7-60F0C3A2883C}"/>
                </a:ext>
              </a:extLst>
            </p:cNvPr>
            <p:cNvSpPr/>
            <p:nvPr/>
          </p:nvSpPr>
          <p:spPr>
            <a:xfrm>
              <a:off x="1494650" y="3070075"/>
              <a:ext cx="128400" cy="110675"/>
            </a:xfrm>
            <a:custGeom>
              <a:avLst/>
              <a:gdLst/>
              <a:ahLst/>
              <a:cxnLst/>
              <a:rect l="l" t="t" r="r" b="b"/>
              <a:pathLst>
                <a:path w="5136" h="4427" extrusionOk="0">
                  <a:moveTo>
                    <a:pt x="1166" y="0"/>
                  </a:moveTo>
                  <a:cubicBezTo>
                    <a:pt x="738" y="0"/>
                    <a:pt x="306" y="212"/>
                    <a:pt x="174" y="670"/>
                  </a:cubicBezTo>
                  <a:cubicBezTo>
                    <a:pt x="0" y="1019"/>
                    <a:pt x="0" y="1458"/>
                    <a:pt x="258" y="1806"/>
                  </a:cubicBezTo>
                  <a:lnTo>
                    <a:pt x="3394" y="4245"/>
                  </a:lnTo>
                  <a:cubicBezTo>
                    <a:pt x="3549" y="4369"/>
                    <a:pt x="3748" y="4426"/>
                    <a:pt x="3951" y="4426"/>
                  </a:cubicBezTo>
                  <a:cubicBezTo>
                    <a:pt x="4321" y="4426"/>
                    <a:pt x="4707" y="4234"/>
                    <a:pt x="4878" y="3897"/>
                  </a:cubicBezTo>
                  <a:cubicBezTo>
                    <a:pt x="5136" y="3458"/>
                    <a:pt x="5052" y="2935"/>
                    <a:pt x="4613" y="2587"/>
                  </a:cubicBezTo>
                  <a:cubicBezTo>
                    <a:pt x="4613" y="2587"/>
                    <a:pt x="1652" y="148"/>
                    <a:pt x="1568" y="64"/>
                  </a:cubicBezTo>
                  <a:cubicBezTo>
                    <a:pt x="1441" y="22"/>
                    <a:pt x="1304" y="0"/>
                    <a:pt x="1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90;p54">
              <a:extLst>
                <a:ext uri="{FF2B5EF4-FFF2-40B4-BE49-F238E27FC236}">
                  <a16:creationId xmlns:a16="http://schemas.microsoft.com/office/drawing/2014/main" id="{C4815DB9-7863-26D1-04FA-853A9090CEDE}"/>
                </a:ext>
              </a:extLst>
            </p:cNvPr>
            <p:cNvSpPr/>
            <p:nvPr/>
          </p:nvSpPr>
          <p:spPr>
            <a:xfrm>
              <a:off x="1616575" y="3261025"/>
              <a:ext cx="67450" cy="80675"/>
            </a:xfrm>
            <a:custGeom>
              <a:avLst/>
              <a:gdLst/>
              <a:ahLst/>
              <a:cxnLst/>
              <a:rect l="l" t="t" r="r" b="b"/>
              <a:pathLst>
                <a:path w="2698" h="3227" extrusionOk="0">
                  <a:moveTo>
                    <a:pt x="1304" y="1"/>
                  </a:moveTo>
                  <a:cubicBezTo>
                    <a:pt x="1046" y="1"/>
                    <a:pt x="956" y="175"/>
                    <a:pt x="956" y="349"/>
                  </a:cubicBezTo>
                  <a:cubicBezTo>
                    <a:pt x="956" y="349"/>
                    <a:pt x="524" y="788"/>
                    <a:pt x="175" y="1220"/>
                  </a:cubicBezTo>
                  <a:cubicBezTo>
                    <a:pt x="85" y="1311"/>
                    <a:pt x="1" y="1485"/>
                    <a:pt x="1" y="1659"/>
                  </a:cubicBezTo>
                  <a:cubicBezTo>
                    <a:pt x="1" y="1743"/>
                    <a:pt x="85" y="1743"/>
                    <a:pt x="175" y="1743"/>
                  </a:cubicBezTo>
                  <a:cubicBezTo>
                    <a:pt x="259" y="1659"/>
                    <a:pt x="433" y="1568"/>
                    <a:pt x="698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6" y="3136"/>
                  </a:cubicBezTo>
                  <a:cubicBezTo>
                    <a:pt x="1046" y="3136"/>
                    <a:pt x="1130" y="3053"/>
                    <a:pt x="1130" y="2962"/>
                  </a:cubicBezTo>
                  <a:lnTo>
                    <a:pt x="1130" y="1743"/>
                  </a:lnTo>
                  <a:lnTo>
                    <a:pt x="1478" y="3136"/>
                  </a:lnTo>
                  <a:cubicBezTo>
                    <a:pt x="1569" y="3227"/>
                    <a:pt x="1569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569" y="1743"/>
                  </a:lnTo>
                  <a:lnTo>
                    <a:pt x="1569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266" y="2878"/>
                  </a:cubicBezTo>
                  <a:cubicBezTo>
                    <a:pt x="2266" y="2788"/>
                    <a:pt x="2349" y="2788"/>
                    <a:pt x="2266" y="2704"/>
                  </a:cubicBezTo>
                  <a:lnTo>
                    <a:pt x="1917" y="1568"/>
                  </a:lnTo>
                  <a:lnTo>
                    <a:pt x="2440" y="2356"/>
                  </a:lnTo>
                  <a:cubicBezTo>
                    <a:pt x="2440" y="2398"/>
                    <a:pt x="2461" y="2418"/>
                    <a:pt x="2493" y="2418"/>
                  </a:cubicBezTo>
                  <a:cubicBezTo>
                    <a:pt x="2525" y="2418"/>
                    <a:pt x="2569" y="2398"/>
                    <a:pt x="2614" y="2356"/>
                  </a:cubicBezTo>
                  <a:cubicBezTo>
                    <a:pt x="2614" y="2356"/>
                    <a:pt x="2698" y="2265"/>
                    <a:pt x="2614" y="2182"/>
                  </a:cubicBezTo>
                  <a:cubicBezTo>
                    <a:pt x="2614" y="2182"/>
                    <a:pt x="2175" y="1046"/>
                    <a:pt x="1652" y="265"/>
                  </a:cubicBezTo>
                  <a:cubicBezTo>
                    <a:pt x="1652" y="175"/>
                    <a:pt x="1569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91;p54">
              <a:extLst>
                <a:ext uri="{FF2B5EF4-FFF2-40B4-BE49-F238E27FC236}">
                  <a16:creationId xmlns:a16="http://schemas.microsoft.com/office/drawing/2014/main" id="{E8635B35-B9A4-2465-1037-1D32C2F3018F}"/>
                </a:ext>
              </a:extLst>
            </p:cNvPr>
            <p:cNvSpPr/>
            <p:nvPr/>
          </p:nvSpPr>
          <p:spPr>
            <a:xfrm>
              <a:off x="1564325" y="3131275"/>
              <a:ext cx="95850" cy="145100"/>
            </a:xfrm>
            <a:custGeom>
              <a:avLst/>
              <a:gdLst/>
              <a:ahLst/>
              <a:cxnLst/>
              <a:rect l="l" t="t" r="r" b="b"/>
              <a:pathLst>
                <a:path w="3834" h="5804" extrusionOk="0">
                  <a:moveTo>
                    <a:pt x="1363" y="1"/>
                  </a:moveTo>
                  <a:cubicBezTo>
                    <a:pt x="1261" y="1"/>
                    <a:pt x="1156" y="18"/>
                    <a:pt x="1046" y="55"/>
                  </a:cubicBezTo>
                  <a:cubicBezTo>
                    <a:pt x="349" y="229"/>
                    <a:pt x="1" y="926"/>
                    <a:pt x="349" y="1532"/>
                  </a:cubicBezTo>
                  <a:lnTo>
                    <a:pt x="2788" y="5804"/>
                  </a:lnTo>
                  <a:cubicBezTo>
                    <a:pt x="2788" y="5804"/>
                    <a:pt x="3064" y="5581"/>
                    <a:pt x="3489" y="5581"/>
                  </a:cubicBezTo>
                  <a:cubicBezTo>
                    <a:pt x="3595" y="5581"/>
                    <a:pt x="3710" y="5595"/>
                    <a:pt x="3833" y="5630"/>
                  </a:cubicBezTo>
                  <a:cubicBezTo>
                    <a:pt x="3833" y="5539"/>
                    <a:pt x="2697" y="1707"/>
                    <a:pt x="2265" y="661"/>
                  </a:cubicBezTo>
                  <a:cubicBezTo>
                    <a:pt x="2056" y="249"/>
                    <a:pt x="1743" y="1"/>
                    <a:pt x="1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92;p54">
              <a:extLst>
                <a:ext uri="{FF2B5EF4-FFF2-40B4-BE49-F238E27FC236}">
                  <a16:creationId xmlns:a16="http://schemas.microsoft.com/office/drawing/2014/main" id="{331EB3FB-7E30-F7C4-E055-25FF583BA2F4}"/>
                </a:ext>
              </a:extLst>
            </p:cNvPr>
            <p:cNvSpPr/>
            <p:nvPr/>
          </p:nvSpPr>
          <p:spPr>
            <a:xfrm>
              <a:off x="1257200" y="3282800"/>
              <a:ext cx="115525" cy="106800"/>
            </a:xfrm>
            <a:custGeom>
              <a:avLst/>
              <a:gdLst/>
              <a:ahLst/>
              <a:cxnLst/>
              <a:rect l="l" t="t" r="r" b="b"/>
              <a:pathLst>
                <a:path w="4621" h="4272" extrusionOk="0">
                  <a:moveTo>
                    <a:pt x="2265" y="1"/>
                  </a:moveTo>
                  <a:cubicBezTo>
                    <a:pt x="175" y="1"/>
                    <a:pt x="1" y="4272"/>
                    <a:pt x="1" y="4272"/>
                  </a:cubicBezTo>
                  <a:lnTo>
                    <a:pt x="4621" y="4272"/>
                  </a:lnTo>
                  <a:cubicBezTo>
                    <a:pt x="4621" y="4272"/>
                    <a:pt x="4446" y="1"/>
                    <a:pt x="2265" y="1"/>
                  </a:cubicBezTo>
                  <a:cubicBezTo>
                    <a:pt x="4182" y="1"/>
                    <a:pt x="4446" y="3659"/>
                    <a:pt x="4530" y="4181"/>
                  </a:cubicBezTo>
                  <a:lnTo>
                    <a:pt x="91" y="4181"/>
                  </a:lnTo>
                  <a:cubicBezTo>
                    <a:pt x="91" y="3659"/>
                    <a:pt x="440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93;p54">
              <a:extLst>
                <a:ext uri="{FF2B5EF4-FFF2-40B4-BE49-F238E27FC236}">
                  <a16:creationId xmlns:a16="http://schemas.microsoft.com/office/drawing/2014/main" id="{75637D67-CFF6-AEC3-D57A-86866A29A544}"/>
                </a:ext>
              </a:extLst>
            </p:cNvPr>
            <p:cNvSpPr/>
            <p:nvPr/>
          </p:nvSpPr>
          <p:spPr>
            <a:xfrm>
              <a:off x="1257200" y="3382975"/>
              <a:ext cx="115525" cy="15350"/>
            </a:xfrm>
            <a:custGeom>
              <a:avLst/>
              <a:gdLst/>
              <a:ahLst/>
              <a:cxnLst/>
              <a:rect l="l" t="t" r="r" b="b"/>
              <a:pathLst>
                <a:path w="4621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621" y="613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194;p54">
              <a:extLst>
                <a:ext uri="{FF2B5EF4-FFF2-40B4-BE49-F238E27FC236}">
                  <a16:creationId xmlns:a16="http://schemas.microsoft.com/office/drawing/2014/main" id="{959122F8-E5B7-46D1-0684-D9B4B6D8EC57}"/>
                </a:ext>
              </a:extLst>
            </p:cNvPr>
            <p:cNvSpPr/>
            <p:nvPr/>
          </p:nvSpPr>
          <p:spPr>
            <a:xfrm>
              <a:off x="1215925" y="3398300"/>
              <a:ext cx="198100" cy="148100"/>
            </a:xfrm>
            <a:custGeom>
              <a:avLst/>
              <a:gdLst/>
              <a:ahLst/>
              <a:cxnLst/>
              <a:rect l="l" t="t" r="r" b="b"/>
              <a:pathLst>
                <a:path w="7924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195;p54">
              <a:extLst>
                <a:ext uri="{FF2B5EF4-FFF2-40B4-BE49-F238E27FC236}">
                  <a16:creationId xmlns:a16="http://schemas.microsoft.com/office/drawing/2014/main" id="{BD0E185F-4363-65F3-AFA2-8812E7F8C016}"/>
                </a:ext>
              </a:extLst>
            </p:cNvPr>
            <p:cNvSpPr/>
            <p:nvPr/>
          </p:nvSpPr>
          <p:spPr>
            <a:xfrm>
              <a:off x="1326875" y="3443000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2" y="1606"/>
                  </a:lnTo>
                  <a:cubicBezTo>
                    <a:pt x="1" y="1696"/>
                    <a:pt x="92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196;p54">
              <a:extLst>
                <a:ext uri="{FF2B5EF4-FFF2-40B4-BE49-F238E27FC236}">
                  <a16:creationId xmlns:a16="http://schemas.microsoft.com/office/drawing/2014/main" id="{344914E2-2D2A-DBF0-6F5F-8F6FA245B4D6}"/>
                </a:ext>
              </a:extLst>
            </p:cNvPr>
            <p:cNvSpPr/>
            <p:nvPr/>
          </p:nvSpPr>
          <p:spPr>
            <a:xfrm>
              <a:off x="1272525" y="3486550"/>
              <a:ext cx="80525" cy="35950"/>
            </a:xfrm>
            <a:custGeom>
              <a:avLst/>
              <a:gdLst/>
              <a:ahLst/>
              <a:cxnLst/>
              <a:rect l="l" t="t" r="r" b="b"/>
              <a:pathLst>
                <a:path w="3221" h="1438" extrusionOk="0">
                  <a:moveTo>
                    <a:pt x="26" y="1"/>
                  </a:moveTo>
                  <a:cubicBezTo>
                    <a:pt x="1" y="1"/>
                    <a:pt x="1" y="38"/>
                    <a:pt x="1" y="38"/>
                  </a:cubicBezTo>
                  <a:cubicBezTo>
                    <a:pt x="1" y="459"/>
                    <a:pt x="238" y="1437"/>
                    <a:pt x="1639" y="1437"/>
                  </a:cubicBezTo>
                  <a:cubicBezTo>
                    <a:pt x="1700" y="1437"/>
                    <a:pt x="1762" y="1435"/>
                    <a:pt x="1827" y="1432"/>
                  </a:cubicBezTo>
                  <a:cubicBezTo>
                    <a:pt x="2788" y="1257"/>
                    <a:pt x="3137" y="477"/>
                    <a:pt x="3220" y="129"/>
                  </a:cubicBezTo>
                  <a:cubicBezTo>
                    <a:pt x="3220" y="129"/>
                    <a:pt x="3220" y="38"/>
                    <a:pt x="3137" y="38"/>
                  </a:cubicBezTo>
                  <a:cubicBezTo>
                    <a:pt x="2863" y="147"/>
                    <a:pt x="2152" y="390"/>
                    <a:pt x="1402" y="390"/>
                  </a:cubicBezTo>
                  <a:cubicBezTo>
                    <a:pt x="947" y="390"/>
                    <a:pt x="479" y="301"/>
                    <a:pt x="85" y="38"/>
                  </a:cubicBezTo>
                  <a:cubicBezTo>
                    <a:pt x="57" y="10"/>
                    <a:pt x="38" y="1"/>
                    <a:pt x="26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197;p54">
              <a:extLst>
                <a:ext uri="{FF2B5EF4-FFF2-40B4-BE49-F238E27FC236}">
                  <a16:creationId xmlns:a16="http://schemas.microsoft.com/office/drawing/2014/main" id="{E88F92A8-FEA9-EB36-C55B-A278C34A77CA}"/>
                </a:ext>
              </a:extLst>
            </p:cNvPr>
            <p:cNvSpPr/>
            <p:nvPr/>
          </p:nvSpPr>
          <p:spPr>
            <a:xfrm>
              <a:off x="1265925" y="3443000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198;p54">
              <a:extLst>
                <a:ext uri="{FF2B5EF4-FFF2-40B4-BE49-F238E27FC236}">
                  <a16:creationId xmlns:a16="http://schemas.microsoft.com/office/drawing/2014/main" id="{287267BB-0E2E-5D0F-A9F8-F6C2DFB4666F}"/>
                </a:ext>
              </a:extLst>
            </p:cNvPr>
            <p:cNvSpPr/>
            <p:nvPr/>
          </p:nvSpPr>
          <p:spPr>
            <a:xfrm>
              <a:off x="1309475" y="3479350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144" y="0"/>
                  </a:moveTo>
                  <a:cubicBezTo>
                    <a:pt x="112" y="0"/>
                    <a:pt x="91" y="23"/>
                    <a:pt x="91" y="68"/>
                  </a:cubicBezTo>
                  <a:lnTo>
                    <a:pt x="0" y="242"/>
                  </a:lnTo>
                  <a:cubicBezTo>
                    <a:pt x="0" y="242"/>
                    <a:pt x="0" y="326"/>
                    <a:pt x="91" y="326"/>
                  </a:cubicBezTo>
                  <a:lnTo>
                    <a:pt x="265" y="326"/>
                  </a:lnTo>
                  <a:cubicBezTo>
                    <a:pt x="349" y="326"/>
                    <a:pt x="349" y="242"/>
                    <a:pt x="349" y="152"/>
                  </a:cubicBezTo>
                  <a:lnTo>
                    <a:pt x="265" y="68"/>
                  </a:lnTo>
                  <a:cubicBezTo>
                    <a:pt x="220" y="23"/>
                    <a:pt x="176" y="0"/>
                    <a:pt x="144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199;p54">
              <a:extLst>
                <a:ext uri="{FF2B5EF4-FFF2-40B4-BE49-F238E27FC236}">
                  <a16:creationId xmlns:a16="http://schemas.microsoft.com/office/drawing/2014/main" id="{D699FC08-78E0-ED98-CE0B-66D54384C46A}"/>
                </a:ext>
              </a:extLst>
            </p:cNvPr>
            <p:cNvSpPr/>
            <p:nvPr/>
          </p:nvSpPr>
          <p:spPr>
            <a:xfrm>
              <a:off x="1257200" y="3396025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1" y="91"/>
                    <a:pt x="788" y="266"/>
                    <a:pt x="2091" y="266"/>
                  </a:cubicBezTo>
                  <a:cubicBezTo>
                    <a:pt x="2788" y="266"/>
                    <a:pt x="3575" y="266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3575" y="175"/>
                    <a:pt x="2788" y="175"/>
                    <a:pt x="2091" y="175"/>
                  </a:cubicBezTo>
                  <a:cubicBezTo>
                    <a:pt x="1485" y="175"/>
                    <a:pt x="962" y="175"/>
                    <a:pt x="614" y="91"/>
                  </a:cubicBezTo>
                  <a:cubicBezTo>
                    <a:pt x="440" y="91"/>
                    <a:pt x="265" y="91"/>
                    <a:pt x="175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200;p54">
              <a:extLst>
                <a:ext uri="{FF2B5EF4-FFF2-40B4-BE49-F238E27FC236}">
                  <a16:creationId xmlns:a16="http://schemas.microsoft.com/office/drawing/2014/main" id="{ABFCFEF5-0202-9E36-6E0E-1A710430388E}"/>
                </a:ext>
              </a:extLst>
            </p:cNvPr>
            <p:cNvSpPr/>
            <p:nvPr/>
          </p:nvSpPr>
          <p:spPr>
            <a:xfrm>
              <a:off x="1422700" y="3056350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3" y="0"/>
                  </a:moveTo>
                  <a:cubicBezTo>
                    <a:pt x="2265" y="0"/>
                    <a:pt x="1659" y="265"/>
                    <a:pt x="1136" y="439"/>
                  </a:cubicBezTo>
                  <a:cubicBezTo>
                    <a:pt x="788" y="613"/>
                    <a:pt x="523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10" y="7878"/>
                    <a:pt x="2614" y="7878"/>
                  </a:cubicBezTo>
                  <a:cubicBezTo>
                    <a:pt x="3368" y="7878"/>
                    <a:pt x="4253" y="7735"/>
                    <a:pt x="5227" y="7317"/>
                  </a:cubicBezTo>
                  <a:lnTo>
                    <a:pt x="4878" y="1484"/>
                  </a:lnTo>
                  <a:cubicBezTo>
                    <a:pt x="4795" y="1045"/>
                    <a:pt x="4530" y="613"/>
                    <a:pt x="4181" y="523"/>
                  </a:cubicBezTo>
                  <a:cubicBezTo>
                    <a:pt x="3659" y="265"/>
                    <a:pt x="2878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201;p54">
              <a:extLst>
                <a:ext uri="{FF2B5EF4-FFF2-40B4-BE49-F238E27FC236}">
                  <a16:creationId xmlns:a16="http://schemas.microsoft.com/office/drawing/2014/main" id="{86DED6F7-55AB-2FF7-D580-549C4A2DEC00}"/>
                </a:ext>
              </a:extLst>
            </p:cNvPr>
            <p:cNvSpPr/>
            <p:nvPr/>
          </p:nvSpPr>
          <p:spPr>
            <a:xfrm>
              <a:off x="1544650" y="3110875"/>
              <a:ext cx="8725" cy="128400"/>
            </a:xfrm>
            <a:custGeom>
              <a:avLst/>
              <a:gdLst/>
              <a:ahLst/>
              <a:cxnLst/>
              <a:rect l="l" t="t" r="r" b="b"/>
              <a:pathLst>
                <a:path w="349" h="5136" extrusionOk="0">
                  <a:moveTo>
                    <a:pt x="0" y="0"/>
                  </a:moveTo>
                  <a:lnTo>
                    <a:pt x="265" y="5136"/>
                  </a:lnTo>
                  <a:lnTo>
                    <a:pt x="349" y="5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202;p54">
              <a:extLst>
                <a:ext uri="{FF2B5EF4-FFF2-40B4-BE49-F238E27FC236}">
                  <a16:creationId xmlns:a16="http://schemas.microsoft.com/office/drawing/2014/main" id="{9B8A5A40-E1CB-88E3-7B1C-975E0C1AE2C1}"/>
                </a:ext>
              </a:extLst>
            </p:cNvPr>
            <p:cNvSpPr/>
            <p:nvPr/>
          </p:nvSpPr>
          <p:spPr>
            <a:xfrm>
              <a:off x="1420600" y="3112950"/>
              <a:ext cx="13100" cy="126325"/>
            </a:xfrm>
            <a:custGeom>
              <a:avLst/>
              <a:gdLst/>
              <a:ahLst/>
              <a:cxnLst/>
              <a:rect l="l" t="t" r="r" b="b"/>
              <a:pathLst>
                <a:path w="524" h="5053" extrusionOk="0">
                  <a:moveTo>
                    <a:pt x="433" y="1"/>
                  </a:moveTo>
                  <a:lnTo>
                    <a:pt x="1" y="4969"/>
                  </a:lnTo>
                  <a:cubicBezTo>
                    <a:pt x="1" y="4969"/>
                    <a:pt x="1" y="5053"/>
                    <a:pt x="84" y="5053"/>
                  </a:cubicBezTo>
                  <a:lnTo>
                    <a:pt x="84" y="4969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203;p54">
              <a:extLst>
                <a:ext uri="{FF2B5EF4-FFF2-40B4-BE49-F238E27FC236}">
                  <a16:creationId xmlns:a16="http://schemas.microsoft.com/office/drawing/2014/main" id="{EE3BDE99-309D-6693-F85A-7B0AA6AC4E1E}"/>
                </a:ext>
              </a:extLst>
            </p:cNvPr>
            <p:cNvSpPr/>
            <p:nvPr/>
          </p:nvSpPr>
          <p:spPr>
            <a:xfrm>
              <a:off x="1420600" y="3240575"/>
              <a:ext cx="132775" cy="39625"/>
            </a:xfrm>
            <a:custGeom>
              <a:avLst/>
              <a:gdLst/>
              <a:ahLst/>
              <a:cxnLst/>
              <a:rect l="l" t="t" r="r" b="b"/>
              <a:pathLst>
                <a:path w="5311" h="1585" extrusionOk="0">
                  <a:moveTo>
                    <a:pt x="168" y="0"/>
                  </a:moveTo>
                  <a:cubicBezTo>
                    <a:pt x="87" y="0"/>
                    <a:pt x="1" y="63"/>
                    <a:pt x="1" y="122"/>
                  </a:cubicBezTo>
                  <a:lnTo>
                    <a:pt x="1" y="909"/>
                  </a:lnTo>
                  <a:cubicBezTo>
                    <a:pt x="1" y="909"/>
                    <a:pt x="1" y="993"/>
                    <a:pt x="84" y="993"/>
                  </a:cubicBezTo>
                  <a:cubicBezTo>
                    <a:pt x="367" y="1163"/>
                    <a:pt x="1296" y="1585"/>
                    <a:pt x="2644" y="1585"/>
                  </a:cubicBezTo>
                  <a:cubicBezTo>
                    <a:pt x="3390" y="1585"/>
                    <a:pt x="4264" y="1456"/>
                    <a:pt x="5227" y="1083"/>
                  </a:cubicBezTo>
                  <a:cubicBezTo>
                    <a:pt x="5311" y="993"/>
                    <a:pt x="5311" y="993"/>
                    <a:pt x="5311" y="909"/>
                  </a:cubicBezTo>
                  <a:lnTo>
                    <a:pt x="5311" y="122"/>
                  </a:lnTo>
                  <a:cubicBezTo>
                    <a:pt x="5311" y="63"/>
                    <a:pt x="5269" y="0"/>
                    <a:pt x="5184" y="0"/>
                  </a:cubicBezTo>
                  <a:cubicBezTo>
                    <a:pt x="5148" y="0"/>
                    <a:pt x="5104" y="11"/>
                    <a:pt x="5053" y="38"/>
                  </a:cubicBezTo>
                  <a:cubicBezTo>
                    <a:pt x="4145" y="374"/>
                    <a:pt x="3315" y="489"/>
                    <a:pt x="2604" y="489"/>
                  </a:cubicBezTo>
                  <a:cubicBezTo>
                    <a:pt x="1470" y="489"/>
                    <a:pt x="635" y="197"/>
                    <a:pt x="259" y="38"/>
                  </a:cubicBezTo>
                  <a:cubicBezTo>
                    <a:pt x="234" y="11"/>
                    <a:pt x="201" y="0"/>
                    <a:pt x="168" y="0"/>
                  </a:cubicBezTo>
                  <a:close/>
                </a:path>
              </a:pathLst>
            </a:custGeom>
            <a:solidFill>
              <a:srgbClr val="634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204;p54">
              <a:extLst>
                <a:ext uri="{FF2B5EF4-FFF2-40B4-BE49-F238E27FC236}">
                  <a16:creationId xmlns:a16="http://schemas.microsoft.com/office/drawing/2014/main" id="{7EC9D600-7DFE-36D8-C32C-1C4F172EFC2B}"/>
                </a:ext>
              </a:extLst>
            </p:cNvPr>
            <p:cNvSpPr/>
            <p:nvPr/>
          </p:nvSpPr>
          <p:spPr>
            <a:xfrm>
              <a:off x="1461900" y="3247950"/>
              <a:ext cx="50200" cy="37150"/>
            </a:xfrm>
            <a:custGeom>
              <a:avLst/>
              <a:gdLst/>
              <a:ahLst/>
              <a:cxnLst/>
              <a:rect l="l" t="t" r="r" b="b"/>
              <a:pathLst>
                <a:path w="2008" h="1486" extrusionOk="0">
                  <a:moveTo>
                    <a:pt x="962" y="1"/>
                  </a:moveTo>
                  <a:cubicBezTo>
                    <a:pt x="439" y="1"/>
                    <a:pt x="0" y="349"/>
                    <a:pt x="0" y="788"/>
                  </a:cubicBezTo>
                  <a:cubicBezTo>
                    <a:pt x="0" y="1137"/>
                    <a:pt x="439" y="1485"/>
                    <a:pt x="962" y="1485"/>
                  </a:cubicBezTo>
                  <a:cubicBezTo>
                    <a:pt x="1568" y="1485"/>
                    <a:pt x="2007" y="1137"/>
                    <a:pt x="2007" y="788"/>
                  </a:cubicBezTo>
                  <a:cubicBezTo>
                    <a:pt x="2007" y="349"/>
                    <a:pt x="1568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205;p54">
              <a:extLst>
                <a:ext uri="{FF2B5EF4-FFF2-40B4-BE49-F238E27FC236}">
                  <a16:creationId xmlns:a16="http://schemas.microsoft.com/office/drawing/2014/main" id="{5A78D117-D542-B823-B20D-A6988B30FB8A}"/>
                </a:ext>
              </a:extLst>
            </p:cNvPr>
            <p:cNvSpPr/>
            <p:nvPr/>
          </p:nvSpPr>
          <p:spPr>
            <a:xfrm>
              <a:off x="1459800" y="3247950"/>
              <a:ext cx="52300" cy="37150"/>
            </a:xfrm>
            <a:custGeom>
              <a:avLst/>
              <a:gdLst/>
              <a:ahLst/>
              <a:cxnLst/>
              <a:rect l="l" t="t" r="r" b="b"/>
              <a:pathLst>
                <a:path w="2092" h="1486" extrusionOk="0">
                  <a:moveTo>
                    <a:pt x="1046" y="92"/>
                  </a:moveTo>
                  <a:cubicBezTo>
                    <a:pt x="1304" y="92"/>
                    <a:pt x="1568" y="175"/>
                    <a:pt x="1743" y="266"/>
                  </a:cubicBezTo>
                  <a:cubicBezTo>
                    <a:pt x="1917" y="440"/>
                    <a:pt x="2001" y="614"/>
                    <a:pt x="2001" y="788"/>
                  </a:cubicBezTo>
                  <a:cubicBezTo>
                    <a:pt x="2001" y="963"/>
                    <a:pt x="1917" y="1046"/>
                    <a:pt x="1743" y="1220"/>
                  </a:cubicBezTo>
                  <a:cubicBezTo>
                    <a:pt x="1568" y="1311"/>
                    <a:pt x="1304" y="1395"/>
                    <a:pt x="1046" y="1395"/>
                  </a:cubicBezTo>
                  <a:cubicBezTo>
                    <a:pt x="781" y="1395"/>
                    <a:pt x="607" y="1311"/>
                    <a:pt x="433" y="1220"/>
                  </a:cubicBezTo>
                  <a:cubicBezTo>
                    <a:pt x="258" y="1046"/>
                    <a:pt x="175" y="963"/>
                    <a:pt x="175" y="788"/>
                  </a:cubicBezTo>
                  <a:cubicBezTo>
                    <a:pt x="175" y="614"/>
                    <a:pt x="258" y="440"/>
                    <a:pt x="433" y="266"/>
                  </a:cubicBezTo>
                  <a:cubicBezTo>
                    <a:pt x="607" y="175"/>
                    <a:pt x="781" y="92"/>
                    <a:pt x="1046" y="92"/>
                  </a:cubicBezTo>
                  <a:close/>
                  <a:moveTo>
                    <a:pt x="1046" y="1"/>
                  </a:moveTo>
                  <a:cubicBezTo>
                    <a:pt x="781" y="1"/>
                    <a:pt x="523" y="92"/>
                    <a:pt x="349" y="175"/>
                  </a:cubicBezTo>
                  <a:cubicBezTo>
                    <a:pt x="175" y="349"/>
                    <a:pt x="1" y="524"/>
                    <a:pt x="1" y="788"/>
                  </a:cubicBezTo>
                  <a:cubicBezTo>
                    <a:pt x="1" y="963"/>
                    <a:pt x="175" y="1137"/>
                    <a:pt x="349" y="1311"/>
                  </a:cubicBezTo>
                  <a:cubicBezTo>
                    <a:pt x="523" y="1485"/>
                    <a:pt x="781" y="1485"/>
                    <a:pt x="1046" y="1485"/>
                  </a:cubicBezTo>
                  <a:cubicBezTo>
                    <a:pt x="1394" y="1485"/>
                    <a:pt x="1652" y="1485"/>
                    <a:pt x="1826" y="1311"/>
                  </a:cubicBezTo>
                  <a:cubicBezTo>
                    <a:pt x="2001" y="1137"/>
                    <a:pt x="2091" y="963"/>
                    <a:pt x="2091" y="788"/>
                  </a:cubicBezTo>
                  <a:cubicBezTo>
                    <a:pt x="2091" y="524"/>
                    <a:pt x="2001" y="349"/>
                    <a:pt x="1826" y="175"/>
                  </a:cubicBezTo>
                  <a:cubicBezTo>
                    <a:pt x="1652" y="92"/>
                    <a:pt x="1394" y="1"/>
                    <a:pt x="1046" y="1"/>
                  </a:cubicBezTo>
                  <a:close/>
                </a:path>
              </a:pathLst>
            </a:custGeom>
            <a:solidFill>
              <a:srgbClr val="E7B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206;p54">
              <a:extLst>
                <a:ext uri="{FF2B5EF4-FFF2-40B4-BE49-F238E27FC236}">
                  <a16:creationId xmlns:a16="http://schemas.microsoft.com/office/drawing/2014/main" id="{B7A734F7-8F63-87A2-DD0F-1CA97E5C8781}"/>
                </a:ext>
              </a:extLst>
            </p:cNvPr>
            <p:cNvSpPr/>
            <p:nvPr/>
          </p:nvSpPr>
          <p:spPr>
            <a:xfrm>
              <a:off x="1418350" y="3062950"/>
              <a:ext cx="58900" cy="193750"/>
            </a:xfrm>
            <a:custGeom>
              <a:avLst/>
              <a:gdLst/>
              <a:ahLst/>
              <a:cxnLst/>
              <a:rect l="l" t="t" r="r" b="b"/>
              <a:pathLst>
                <a:path w="2356" h="7750" extrusionOk="0">
                  <a:moveTo>
                    <a:pt x="1742" y="1"/>
                  </a:moveTo>
                  <a:lnTo>
                    <a:pt x="1220" y="259"/>
                  </a:lnTo>
                  <a:cubicBezTo>
                    <a:pt x="1484" y="2349"/>
                    <a:pt x="788" y="3311"/>
                    <a:pt x="439" y="3659"/>
                  </a:cubicBezTo>
                  <a:cubicBezTo>
                    <a:pt x="349" y="3743"/>
                    <a:pt x="265" y="3917"/>
                    <a:pt x="265" y="4091"/>
                  </a:cubicBezTo>
                  <a:lnTo>
                    <a:pt x="0" y="7053"/>
                  </a:lnTo>
                  <a:cubicBezTo>
                    <a:pt x="0" y="7143"/>
                    <a:pt x="91" y="7317"/>
                    <a:pt x="265" y="7401"/>
                  </a:cubicBezTo>
                  <a:cubicBezTo>
                    <a:pt x="697" y="7575"/>
                    <a:pt x="1484" y="7666"/>
                    <a:pt x="1916" y="7749"/>
                  </a:cubicBezTo>
                  <a:cubicBezTo>
                    <a:pt x="2091" y="7749"/>
                    <a:pt x="2265" y="7575"/>
                    <a:pt x="2265" y="7401"/>
                  </a:cubicBezTo>
                  <a:cubicBezTo>
                    <a:pt x="2355" y="4962"/>
                    <a:pt x="1742" y="1"/>
                    <a:pt x="1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207;p54">
              <a:extLst>
                <a:ext uri="{FF2B5EF4-FFF2-40B4-BE49-F238E27FC236}">
                  <a16:creationId xmlns:a16="http://schemas.microsoft.com/office/drawing/2014/main" id="{F154FDA9-F4F5-5EAD-E587-C9C458A0CF7A}"/>
                </a:ext>
              </a:extLst>
            </p:cNvPr>
            <p:cNvSpPr/>
            <p:nvPr/>
          </p:nvSpPr>
          <p:spPr>
            <a:xfrm>
              <a:off x="1501100" y="3065050"/>
              <a:ext cx="56625" cy="191650"/>
            </a:xfrm>
            <a:custGeom>
              <a:avLst/>
              <a:gdLst/>
              <a:ahLst/>
              <a:cxnLst/>
              <a:rect l="l" t="t" r="r" b="b"/>
              <a:pathLst>
                <a:path w="2265" h="7666" extrusionOk="0">
                  <a:moveTo>
                    <a:pt x="697" y="0"/>
                  </a:moveTo>
                  <a:cubicBezTo>
                    <a:pt x="697" y="0"/>
                    <a:pt x="0" y="4878"/>
                    <a:pt x="91" y="7317"/>
                  </a:cubicBezTo>
                  <a:cubicBezTo>
                    <a:pt x="91" y="7491"/>
                    <a:pt x="265" y="7665"/>
                    <a:pt x="439" y="7665"/>
                  </a:cubicBezTo>
                  <a:cubicBezTo>
                    <a:pt x="871" y="7582"/>
                    <a:pt x="1659" y="7491"/>
                    <a:pt x="2091" y="7233"/>
                  </a:cubicBezTo>
                  <a:cubicBezTo>
                    <a:pt x="2265" y="7233"/>
                    <a:pt x="2265" y="7059"/>
                    <a:pt x="2265" y="6969"/>
                  </a:cubicBezTo>
                  <a:lnTo>
                    <a:pt x="2007" y="4007"/>
                  </a:lnTo>
                  <a:cubicBezTo>
                    <a:pt x="2007" y="3833"/>
                    <a:pt x="2007" y="3659"/>
                    <a:pt x="1833" y="3575"/>
                  </a:cubicBezTo>
                  <a:cubicBezTo>
                    <a:pt x="1568" y="3227"/>
                    <a:pt x="871" y="2265"/>
                    <a:pt x="1220" y="175"/>
                  </a:cubicBezTo>
                  <a:lnTo>
                    <a:pt x="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208;p54">
              <a:extLst>
                <a:ext uri="{FF2B5EF4-FFF2-40B4-BE49-F238E27FC236}">
                  <a16:creationId xmlns:a16="http://schemas.microsoft.com/office/drawing/2014/main" id="{9EA41E95-A9D5-2FA5-5757-D274D7C2FB8F}"/>
                </a:ext>
              </a:extLst>
            </p:cNvPr>
            <p:cNvSpPr/>
            <p:nvPr/>
          </p:nvSpPr>
          <p:spPr>
            <a:xfrm>
              <a:off x="1462925" y="3002000"/>
              <a:ext cx="49175" cy="69725"/>
            </a:xfrm>
            <a:custGeom>
              <a:avLst/>
              <a:gdLst/>
              <a:ahLst/>
              <a:cxnLst/>
              <a:rect l="l" t="t" r="r" b="b"/>
              <a:pathLst>
                <a:path w="1967" h="2789" extrusionOk="0">
                  <a:moveTo>
                    <a:pt x="224" y="0"/>
                  </a:moveTo>
                  <a:cubicBezTo>
                    <a:pt x="224" y="0"/>
                    <a:pt x="133" y="1916"/>
                    <a:pt x="50" y="2348"/>
                  </a:cubicBezTo>
                  <a:cubicBezTo>
                    <a:pt x="1" y="2632"/>
                    <a:pt x="570" y="2788"/>
                    <a:pt x="1100" y="2788"/>
                  </a:cubicBezTo>
                  <a:cubicBezTo>
                    <a:pt x="1547" y="2788"/>
                    <a:pt x="1966" y="2678"/>
                    <a:pt x="1966" y="2439"/>
                  </a:cubicBezTo>
                  <a:cubicBezTo>
                    <a:pt x="1966" y="1916"/>
                    <a:pt x="1701" y="0"/>
                    <a:pt x="170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209;p54">
              <a:extLst>
                <a:ext uri="{FF2B5EF4-FFF2-40B4-BE49-F238E27FC236}">
                  <a16:creationId xmlns:a16="http://schemas.microsoft.com/office/drawing/2014/main" id="{96C8EB20-8F6F-6822-BE7F-39AD1178BBDC}"/>
                </a:ext>
              </a:extLst>
            </p:cNvPr>
            <p:cNvSpPr/>
            <p:nvPr/>
          </p:nvSpPr>
          <p:spPr>
            <a:xfrm>
              <a:off x="1464150" y="3012800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743" y="0"/>
                  </a:moveTo>
                  <a:lnTo>
                    <a:pt x="175" y="91"/>
                  </a:lnTo>
                  <a:cubicBezTo>
                    <a:pt x="84" y="439"/>
                    <a:pt x="84" y="962"/>
                    <a:pt x="1" y="1394"/>
                  </a:cubicBezTo>
                  <a:lnTo>
                    <a:pt x="1827" y="962"/>
                  </a:lnTo>
                  <a:cubicBezTo>
                    <a:pt x="1827" y="613"/>
                    <a:pt x="1743" y="265"/>
                    <a:pt x="174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210;p54">
              <a:extLst>
                <a:ext uri="{FF2B5EF4-FFF2-40B4-BE49-F238E27FC236}">
                  <a16:creationId xmlns:a16="http://schemas.microsoft.com/office/drawing/2014/main" id="{FA97FE10-BD39-D4C3-DA9C-366A791ACBC2}"/>
                </a:ext>
              </a:extLst>
            </p:cNvPr>
            <p:cNvSpPr/>
            <p:nvPr/>
          </p:nvSpPr>
          <p:spPr>
            <a:xfrm>
              <a:off x="1459800" y="3060700"/>
              <a:ext cx="54375" cy="54775"/>
            </a:xfrm>
            <a:custGeom>
              <a:avLst/>
              <a:gdLst/>
              <a:ahLst/>
              <a:cxnLst/>
              <a:rect l="l" t="t" r="r" b="b"/>
              <a:pathLst>
                <a:path w="2175" h="2191" extrusionOk="0">
                  <a:moveTo>
                    <a:pt x="258" y="0"/>
                  </a:moveTo>
                  <a:cubicBezTo>
                    <a:pt x="84" y="0"/>
                    <a:pt x="1" y="91"/>
                    <a:pt x="1" y="265"/>
                  </a:cubicBezTo>
                  <a:cubicBezTo>
                    <a:pt x="175" y="871"/>
                    <a:pt x="607" y="2091"/>
                    <a:pt x="955" y="2181"/>
                  </a:cubicBezTo>
                  <a:cubicBezTo>
                    <a:pt x="968" y="2187"/>
                    <a:pt x="981" y="2190"/>
                    <a:pt x="994" y="2190"/>
                  </a:cubicBezTo>
                  <a:cubicBezTo>
                    <a:pt x="1365" y="2190"/>
                    <a:pt x="2175" y="0"/>
                    <a:pt x="2175" y="0"/>
                  </a:cubicBezTo>
                  <a:lnTo>
                    <a:pt x="2175" y="0"/>
                  </a:lnTo>
                  <a:cubicBezTo>
                    <a:pt x="1861" y="119"/>
                    <a:pt x="1512" y="167"/>
                    <a:pt x="1192" y="167"/>
                  </a:cubicBezTo>
                  <a:cubicBezTo>
                    <a:pt x="800" y="167"/>
                    <a:pt x="450" y="96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211;p54">
              <a:extLst>
                <a:ext uri="{FF2B5EF4-FFF2-40B4-BE49-F238E27FC236}">
                  <a16:creationId xmlns:a16="http://schemas.microsoft.com/office/drawing/2014/main" id="{2B7E658A-938D-DD7F-1D39-F9656106BA17}"/>
                </a:ext>
              </a:extLst>
            </p:cNvPr>
            <p:cNvSpPr/>
            <p:nvPr/>
          </p:nvSpPr>
          <p:spPr>
            <a:xfrm>
              <a:off x="1509800" y="3054250"/>
              <a:ext cx="11000" cy="10825"/>
            </a:xfrm>
            <a:custGeom>
              <a:avLst/>
              <a:gdLst/>
              <a:ahLst/>
              <a:cxnLst/>
              <a:rect l="l" t="t" r="r" b="b"/>
              <a:pathLst>
                <a:path w="440" h="433" extrusionOk="0">
                  <a:moveTo>
                    <a:pt x="265" y="0"/>
                  </a:moveTo>
                  <a:cubicBezTo>
                    <a:pt x="91" y="0"/>
                    <a:pt x="1" y="84"/>
                    <a:pt x="1" y="258"/>
                  </a:cubicBezTo>
                  <a:cubicBezTo>
                    <a:pt x="1" y="349"/>
                    <a:pt x="91" y="432"/>
                    <a:pt x="265" y="432"/>
                  </a:cubicBezTo>
                  <a:cubicBezTo>
                    <a:pt x="349" y="432"/>
                    <a:pt x="440" y="349"/>
                    <a:pt x="440" y="258"/>
                  </a:cubicBezTo>
                  <a:cubicBezTo>
                    <a:pt x="440" y="84"/>
                    <a:pt x="349" y="0"/>
                    <a:pt x="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212;p54">
              <a:extLst>
                <a:ext uri="{FF2B5EF4-FFF2-40B4-BE49-F238E27FC236}">
                  <a16:creationId xmlns:a16="http://schemas.microsoft.com/office/drawing/2014/main" id="{81677BFA-2F36-7344-853A-1A79F443BC77}"/>
                </a:ext>
              </a:extLst>
            </p:cNvPr>
            <p:cNvSpPr/>
            <p:nvPr/>
          </p:nvSpPr>
          <p:spPr>
            <a:xfrm>
              <a:off x="1514150" y="3038350"/>
              <a:ext cx="25000" cy="18600"/>
            </a:xfrm>
            <a:custGeom>
              <a:avLst/>
              <a:gdLst/>
              <a:ahLst/>
              <a:cxnLst/>
              <a:rect l="l" t="t" r="r" b="b"/>
              <a:pathLst>
                <a:path w="1000" h="744" extrusionOk="0">
                  <a:moveTo>
                    <a:pt x="195" y="0"/>
                  </a:moveTo>
                  <a:cubicBezTo>
                    <a:pt x="190" y="0"/>
                    <a:pt x="183" y="7"/>
                    <a:pt x="175" y="23"/>
                  </a:cubicBezTo>
                  <a:cubicBezTo>
                    <a:pt x="1" y="197"/>
                    <a:pt x="91" y="720"/>
                    <a:pt x="91" y="720"/>
                  </a:cubicBezTo>
                  <a:cubicBezTo>
                    <a:pt x="91" y="720"/>
                    <a:pt x="385" y="744"/>
                    <a:pt x="615" y="744"/>
                  </a:cubicBezTo>
                  <a:cubicBezTo>
                    <a:pt x="837" y="744"/>
                    <a:pt x="1000" y="722"/>
                    <a:pt x="788" y="636"/>
                  </a:cubicBezTo>
                  <a:cubicBezTo>
                    <a:pt x="677" y="592"/>
                    <a:pt x="583" y="576"/>
                    <a:pt x="505" y="576"/>
                  </a:cubicBezTo>
                  <a:cubicBezTo>
                    <a:pt x="272" y="576"/>
                    <a:pt x="175" y="720"/>
                    <a:pt x="175" y="720"/>
                  </a:cubicBezTo>
                  <a:cubicBezTo>
                    <a:pt x="175" y="720"/>
                    <a:pt x="250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213;p54">
              <a:extLst>
                <a:ext uri="{FF2B5EF4-FFF2-40B4-BE49-F238E27FC236}">
                  <a16:creationId xmlns:a16="http://schemas.microsoft.com/office/drawing/2014/main" id="{71126A0F-A4DE-2051-830A-880AE4274F49}"/>
                </a:ext>
              </a:extLst>
            </p:cNvPr>
            <p:cNvSpPr/>
            <p:nvPr/>
          </p:nvSpPr>
          <p:spPr>
            <a:xfrm>
              <a:off x="1137525" y="2401000"/>
              <a:ext cx="703275" cy="542125"/>
            </a:xfrm>
            <a:custGeom>
              <a:avLst/>
              <a:gdLst/>
              <a:ahLst/>
              <a:cxnLst/>
              <a:rect l="l" t="t" r="r" b="b"/>
              <a:pathLst>
                <a:path w="28131" h="21685" extrusionOk="0">
                  <a:moveTo>
                    <a:pt x="12104" y="0"/>
                  </a:moveTo>
                  <a:cubicBezTo>
                    <a:pt x="12104" y="0"/>
                    <a:pt x="4439" y="432"/>
                    <a:pt x="2788" y="4787"/>
                  </a:cubicBezTo>
                  <a:cubicBezTo>
                    <a:pt x="1129" y="9142"/>
                    <a:pt x="1" y="20382"/>
                    <a:pt x="4962" y="21685"/>
                  </a:cubicBezTo>
                  <a:lnTo>
                    <a:pt x="23170" y="21685"/>
                  </a:lnTo>
                  <a:cubicBezTo>
                    <a:pt x="28131" y="20382"/>
                    <a:pt x="27002" y="9142"/>
                    <a:pt x="25344" y="4787"/>
                  </a:cubicBezTo>
                  <a:cubicBezTo>
                    <a:pt x="23692" y="432"/>
                    <a:pt x="16027" y="0"/>
                    <a:pt x="16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214;p54">
              <a:extLst>
                <a:ext uri="{FF2B5EF4-FFF2-40B4-BE49-F238E27FC236}">
                  <a16:creationId xmlns:a16="http://schemas.microsoft.com/office/drawing/2014/main" id="{1D4CAD59-3F76-0E0D-46B2-249C6576B0B9}"/>
                </a:ext>
              </a:extLst>
            </p:cNvPr>
            <p:cNvSpPr/>
            <p:nvPr/>
          </p:nvSpPr>
          <p:spPr>
            <a:xfrm>
              <a:off x="1087100" y="2756000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03" y="0"/>
                  </a:moveTo>
                  <a:cubicBezTo>
                    <a:pt x="0" y="0"/>
                    <a:pt x="1101" y="6579"/>
                    <a:pt x="5514" y="6579"/>
                  </a:cubicBezTo>
                  <a:cubicBezTo>
                    <a:pt x="5968" y="6579"/>
                    <a:pt x="6457" y="6510"/>
                    <a:pt x="6979" y="6356"/>
                  </a:cubicBezTo>
                  <a:lnTo>
                    <a:pt x="4714" y="85"/>
                  </a:lnTo>
                  <a:cubicBezTo>
                    <a:pt x="4423" y="27"/>
                    <a:pt x="4153" y="0"/>
                    <a:pt x="390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15;p54">
              <a:extLst>
                <a:ext uri="{FF2B5EF4-FFF2-40B4-BE49-F238E27FC236}">
                  <a16:creationId xmlns:a16="http://schemas.microsoft.com/office/drawing/2014/main" id="{3331D6B6-D871-C04A-3BB4-CAE76C22CC36}"/>
                </a:ext>
              </a:extLst>
            </p:cNvPr>
            <p:cNvSpPr/>
            <p:nvPr/>
          </p:nvSpPr>
          <p:spPr>
            <a:xfrm>
              <a:off x="1165750" y="2808675"/>
              <a:ext cx="45850" cy="72250"/>
            </a:xfrm>
            <a:custGeom>
              <a:avLst/>
              <a:gdLst/>
              <a:ahLst/>
              <a:cxnLst/>
              <a:rect l="l" t="t" r="r" b="b"/>
              <a:pathLst>
                <a:path w="1834" h="2890" extrusionOk="0">
                  <a:moveTo>
                    <a:pt x="220" y="0"/>
                  </a:moveTo>
                  <a:cubicBezTo>
                    <a:pt x="176" y="0"/>
                    <a:pt x="133" y="23"/>
                    <a:pt x="91" y="68"/>
                  </a:cubicBezTo>
                  <a:cubicBezTo>
                    <a:pt x="0" y="68"/>
                    <a:pt x="0" y="152"/>
                    <a:pt x="0" y="242"/>
                  </a:cubicBezTo>
                  <a:lnTo>
                    <a:pt x="1394" y="2159"/>
                  </a:lnTo>
                  <a:lnTo>
                    <a:pt x="265" y="2591"/>
                  </a:lnTo>
                  <a:cubicBezTo>
                    <a:pt x="175" y="2591"/>
                    <a:pt x="91" y="2681"/>
                    <a:pt x="91" y="2765"/>
                  </a:cubicBezTo>
                  <a:cubicBezTo>
                    <a:pt x="150" y="2829"/>
                    <a:pt x="213" y="2890"/>
                    <a:pt x="275" y="2890"/>
                  </a:cubicBezTo>
                  <a:cubicBezTo>
                    <a:pt x="300" y="2890"/>
                    <a:pt x="325" y="2880"/>
                    <a:pt x="349" y="2855"/>
                  </a:cubicBezTo>
                  <a:lnTo>
                    <a:pt x="1659" y="2416"/>
                  </a:lnTo>
                  <a:cubicBezTo>
                    <a:pt x="1742" y="2416"/>
                    <a:pt x="1742" y="2333"/>
                    <a:pt x="1833" y="2242"/>
                  </a:cubicBezTo>
                  <a:cubicBezTo>
                    <a:pt x="1833" y="2242"/>
                    <a:pt x="1833" y="2159"/>
                    <a:pt x="1742" y="2159"/>
                  </a:cubicBezTo>
                  <a:lnTo>
                    <a:pt x="349" y="68"/>
                  </a:lnTo>
                  <a:cubicBezTo>
                    <a:pt x="307" y="23"/>
                    <a:pt x="263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16;p54">
              <a:extLst>
                <a:ext uri="{FF2B5EF4-FFF2-40B4-BE49-F238E27FC236}">
                  <a16:creationId xmlns:a16="http://schemas.microsoft.com/office/drawing/2014/main" id="{54642BB7-8480-BB60-FF54-D34D4F0C7A71}"/>
                </a:ext>
              </a:extLst>
            </p:cNvPr>
            <p:cNvSpPr/>
            <p:nvPr/>
          </p:nvSpPr>
          <p:spPr>
            <a:xfrm>
              <a:off x="1716750" y="2759275"/>
              <a:ext cx="170275" cy="163225"/>
            </a:xfrm>
            <a:custGeom>
              <a:avLst/>
              <a:gdLst/>
              <a:ahLst/>
              <a:cxnLst/>
              <a:rect l="l" t="t" r="r" b="b"/>
              <a:pathLst>
                <a:path w="6811" h="6529" extrusionOk="0">
                  <a:moveTo>
                    <a:pt x="3064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1" y="6309"/>
                  </a:lnTo>
                  <a:cubicBezTo>
                    <a:pt x="522" y="6460"/>
                    <a:pt x="1008" y="6528"/>
                    <a:pt x="1458" y="6528"/>
                  </a:cubicBezTo>
                  <a:cubicBezTo>
                    <a:pt x="5853" y="6528"/>
                    <a:pt x="6811" y="0"/>
                    <a:pt x="3064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217;p54">
              <a:extLst>
                <a:ext uri="{FF2B5EF4-FFF2-40B4-BE49-F238E27FC236}">
                  <a16:creationId xmlns:a16="http://schemas.microsoft.com/office/drawing/2014/main" id="{9CF8F8E6-8D9B-A517-776D-0DDA6FF552E5}"/>
                </a:ext>
              </a:extLst>
            </p:cNvPr>
            <p:cNvSpPr/>
            <p:nvPr/>
          </p:nvSpPr>
          <p:spPr>
            <a:xfrm>
              <a:off x="1764650" y="2808675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611" y="0"/>
                  </a:moveTo>
                  <a:cubicBezTo>
                    <a:pt x="1567" y="0"/>
                    <a:pt x="1523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85" y="2416"/>
                    <a:pt x="85" y="2416"/>
                  </a:cubicBezTo>
                  <a:lnTo>
                    <a:pt x="1478" y="2855"/>
                  </a:lnTo>
                  <a:cubicBezTo>
                    <a:pt x="1504" y="2880"/>
                    <a:pt x="1530" y="2890"/>
                    <a:pt x="1553" y="2890"/>
                  </a:cubicBezTo>
                  <a:cubicBezTo>
                    <a:pt x="1610" y="2890"/>
                    <a:pt x="1652" y="2829"/>
                    <a:pt x="1652" y="2765"/>
                  </a:cubicBezTo>
                  <a:cubicBezTo>
                    <a:pt x="1743" y="2681"/>
                    <a:pt x="1652" y="2591"/>
                    <a:pt x="1569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7" y="152"/>
                    <a:pt x="1827" y="68"/>
                    <a:pt x="1743" y="68"/>
                  </a:cubicBezTo>
                  <a:cubicBezTo>
                    <a:pt x="1698" y="23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218;p54">
              <a:extLst>
                <a:ext uri="{FF2B5EF4-FFF2-40B4-BE49-F238E27FC236}">
                  <a16:creationId xmlns:a16="http://schemas.microsoft.com/office/drawing/2014/main" id="{0B11F046-2EC6-DDAA-3ACC-9F6C6D3C4982}"/>
                </a:ext>
              </a:extLst>
            </p:cNvPr>
            <p:cNvSpPr/>
            <p:nvPr/>
          </p:nvSpPr>
          <p:spPr>
            <a:xfrm>
              <a:off x="1202850" y="2555500"/>
              <a:ext cx="570550" cy="463950"/>
            </a:xfrm>
            <a:custGeom>
              <a:avLst/>
              <a:gdLst/>
              <a:ahLst/>
              <a:cxnLst/>
              <a:rect l="l" t="t" r="r" b="b"/>
              <a:pathLst>
                <a:path w="22822" h="18558" extrusionOk="0">
                  <a:moveTo>
                    <a:pt x="8362" y="1"/>
                  </a:moveTo>
                  <a:cubicBezTo>
                    <a:pt x="8149" y="1439"/>
                    <a:pt x="7321" y="1809"/>
                    <a:pt x="6526" y="1809"/>
                  </a:cubicBezTo>
                  <a:cubicBezTo>
                    <a:pt x="5684" y="1809"/>
                    <a:pt x="4878" y="1394"/>
                    <a:pt x="4878" y="1394"/>
                  </a:cubicBezTo>
                  <a:cubicBezTo>
                    <a:pt x="2788" y="6446"/>
                    <a:pt x="84" y="8105"/>
                    <a:pt x="84" y="8105"/>
                  </a:cubicBezTo>
                  <a:lnTo>
                    <a:pt x="1" y="8014"/>
                  </a:lnTo>
                  <a:lnTo>
                    <a:pt x="1" y="8014"/>
                  </a:lnTo>
                  <a:cubicBezTo>
                    <a:pt x="256" y="13372"/>
                    <a:pt x="1719" y="18558"/>
                    <a:pt x="11098" y="18558"/>
                  </a:cubicBezTo>
                  <a:cubicBezTo>
                    <a:pt x="11173" y="18558"/>
                    <a:pt x="11248" y="18557"/>
                    <a:pt x="11324" y="18557"/>
                  </a:cubicBezTo>
                  <a:cubicBezTo>
                    <a:pt x="20815" y="18383"/>
                    <a:pt x="22557" y="13331"/>
                    <a:pt x="22821" y="8105"/>
                  </a:cubicBezTo>
                  <a:cubicBezTo>
                    <a:pt x="21428" y="7492"/>
                    <a:pt x="20382" y="3485"/>
                    <a:pt x="20382" y="3485"/>
                  </a:cubicBezTo>
                  <a:cubicBezTo>
                    <a:pt x="14285" y="3053"/>
                    <a:pt x="8362" y="1"/>
                    <a:pt x="836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219;p54">
              <a:extLst>
                <a:ext uri="{FF2B5EF4-FFF2-40B4-BE49-F238E27FC236}">
                  <a16:creationId xmlns:a16="http://schemas.microsoft.com/office/drawing/2014/main" id="{A800EC14-9C6D-A5A5-5B65-899407EBFC89}"/>
                </a:ext>
              </a:extLst>
            </p:cNvPr>
            <p:cNvSpPr/>
            <p:nvPr/>
          </p:nvSpPr>
          <p:spPr>
            <a:xfrm>
              <a:off x="1248500" y="276020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962" y="0"/>
                    <a:pt x="0" y="1046"/>
                    <a:pt x="0" y="2265"/>
                  </a:cubicBezTo>
                  <a:cubicBezTo>
                    <a:pt x="0" y="3484"/>
                    <a:pt x="1046" y="4530"/>
                    <a:pt x="2265" y="4530"/>
                  </a:cubicBezTo>
                  <a:cubicBezTo>
                    <a:pt x="3575" y="4446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220;p54">
              <a:extLst>
                <a:ext uri="{FF2B5EF4-FFF2-40B4-BE49-F238E27FC236}">
                  <a16:creationId xmlns:a16="http://schemas.microsoft.com/office/drawing/2014/main" id="{B90B9335-749B-6FC2-948E-A637F2EA515B}"/>
                </a:ext>
              </a:extLst>
            </p:cNvPr>
            <p:cNvSpPr/>
            <p:nvPr/>
          </p:nvSpPr>
          <p:spPr>
            <a:xfrm>
              <a:off x="1614325" y="275585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1046" y="0"/>
                    <a:pt x="0" y="1045"/>
                    <a:pt x="0" y="2265"/>
                  </a:cubicBezTo>
                  <a:cubicBezTo>
                    <a:pt x="91" y="3484"/>
                    <a:pt x="1046" y="4529"/>
                    <a:pt x="2356" y="4529"/>
                  </a:cubicBezTo>
                  <a:cubicBezTo>
                    <a:pt x="3575" y="4529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221;p54">
              <a:extLst>
                <a:ext uri="{FF2B5EF4-FFF2-40B4-BE49-F238E27FC236}">
                  <a16:creationId xmlns:a16="http://schemas.microsoft.com/office/drawing/2014/main" id="{40AB863B-D4D9-4219-818A-E66DD6623719}"/>
                </a:ext>
              </a:extLst>
            </p:cNvPr>
            <p:cNvSpPr/>
            <p:nvPr/>
          </p:nvSpPr>
          <p:spPr>
            <a:xfrm>
              <a:off x="1383500" y="2813025"/>
              <a:ext cx="213425" cy="69125"/>
            </a:xfrm>
            <a:custGeom>
              <a:avLst/>
              <a:gdLst/>
              <a:ahLst/>
              <a:cxnLst/>
              <a:rect l="l" t="t" r="r" b="b"/>
              <a:pathLst>
                <a:path w="8537" h="2765" extrusionOk="0">
                  <a:moveTo>
                    <a:pt x="8366" y="0"/>
                  </a:moveTo>
                  <a:cubicBezTo>
                    <a:pt x="8322" y="0"/>
                    <a:pt x="8279" y="23"/>
                    <a:pt x="8279" y="68"/>
                  </a:cubicBezTo>
                  <a:cubicBezTo>
                    <a:pt x="8188" y="68"/>
                    <a:pt x="7756" y="675"/>
                    <a:pt x="6969" y="1288"/>
                  </a:cubicBezTo>
                  <a:cubicBezTo>
                    <a:pt x="6620" y="1546"/>
                    <a:pt x="6188" y="1894"/>
                    <a:pt x="5666" y="2068"/>
                  </a:cubicBezTo>
                  <a:cubicBezTo>
                    <a:pt x="5143" y="2242"/>
                    <a:pt x="4620" y="2417"/>
                    <a:pt x="4098" y="2417"/>
                  </a:cubicBezTo>
                  <a:lnTo>
                    <a:pt x="4007" y="2417"/>
                  </a:lnTo>
                  <a:cubicBezTo>
                    <a:pt x="2878" y="2417"/>
                    <a:pt x="1917" y="1894"/>
                    <a:pt x="1311" y="1371"/>
                  </a:cubicBezTo>
                  <a:cubicBezTo>
                    <a:pt x="962" y="1114"/>
                    <a:pt x="788" y="849"/>
                    <a:pt x="614" y="675"/>
                  </a:cubicBezTo>
                  <a:cubicBezTo>
                    <a:pt x="523" y="591"/>
                    <a:pt x="440" y="500"/>
                    <a:pt x="440" y="417"/>
                  </a:cubicBezTo>
                  <a:lnTo>
                    <a:pt x="349" y="417"/>
                  </a:lnTo>
                  <a:cubicBezTo>
                    <a:pt x="290" y="352"/>
                    <a:pt x="227" y="292"/>
                    <a:pt x="165" y="292"/>
                  </a:cubicBezTo>
                  <a:cubicBezTo>
                    <a:pt x="140" y="292"/>
                    <a:pt x="115" y="302"/>
                    <a:pt x="91" y="326"/>
                  </a:cubicBezTo>
                  <a:cubicBezTo>
                    <a:pt x="1" y="417"/>
                    <a:pt x="1" y="500"/>
                    <a:pt x="91" y="591"/>
                  </a:cubicBezTo>
                  <a:cubicBezTo>
                    <a:pt x="91" y="591"/>
                    <a:pt x="440" y="1114"/>
                    <a:pt x="1136" y="1636"/>
                  </a:cubicBezTo>
                  <a:cubicBezTo>
                    <a:pt x="1743" y="2242"/>
                    <a:pt x="2788" y="2765"/>
                    <a:pt x="4007" y="2765"/>
                  </a:cubicBezTo>
                  <a:lnTo>
                    <a:pt x="4098" y="2765"/>
                  </a:lnTo>
                  <a:cubicBezTo>
                    <a:pt x="4704" y="2765"/>
                    <a:pt x="5317" y="2591"/>
                    <a:pt x="5840" y="2417"/>
                  </a:cubicBezTo>
                  <a:cubicBezTo>
                    <a:pt x="6620" y="1985"/>
                    <a:pt x="7317" y="1462"/>
                    <a:pt x="7756" y="1023"/>
                  </a:cubicBezTo>
                  <a:cubicBezTo>
                    <a:pt x="8279" y="591"/>
                    <a:pt x="8537" y="243"/>
                    <a:pt x="8537" y="243"/>
                  </a:cubicBezTo>
                  <a:cubicBezTo>
                    <a:pt x="8537" y="152"/>
                    <a:pt x="8537" y="68"/>
                    <a:pt x="8453" y="68"/>
                  </a:cubicBezTo>
                  <a:cubicBezTo>
                    <a:pt x="8453" y="23"/>
                    <a:pt x="8409" y="0"/>
                    <a:pt x="836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222;p54">
              <a:extLst>
                <a:ext uri="{FF2B5EF4-FFF2-40B4-BE49-F238E27FC236}">
                  <a16:creationId xmlns:a16="http://schemas.microsoft.com/office/drawing/2014/main" id="{138A743D-E7DC-99A3-8675-FD2D98980B2B}"/>
                </a:ext>
              </a:extLst>
            </p:cNvPr>
            <p:cNvSpPr/>
            <p:nvPr/>
          </p:nvSpPr>
          <p:spPr>
            <a:xfrm>
              <a:off x="1403200" y="27079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348" y="1"/>
                    <a:pt x="0" y="614"/>
                    <a:pt x="0" y="1311"/>
                  </a:cubicBezTo>
                  <a:cubicBezTo>
                    <a:pt x="0" y="2008"/>
                    <a:pt x="348" y="2614"/>
                    <a:pt x="780" y="2614"/>
                  </a:cubicBezTo>
                  <a:cubicBezTo>
                    <a:pt x="1129" y="2614"/>
                    <a:pt x="1477" y="2008"/>
                    <a:pt x="1477" y="1311"/>
                  </a:cubicBezTo>
                  <a:cubicBezTo>
                    <a:pt x="1477" y="524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223;p54">
              <a:extLst>
                <a:ext uri="{FF2B5EF4-FFF2-40B4-BE49-F238E27FC236}">
                  <a16:creationId xmlns:a16="http://schemas.microsoft.com/office/drawing/2014/main" id="{50AA8670-6A5A-4C20-DA2F-2BC769464769}"/>
                </a:ext>
              </a:extLst>
            </p:cNvPr>
            <p:cNvSpPr/>
            <p:nvPr/>
          </p:nvSpPr>
          <p:spPr>
            <a:xfrm>
              <a:off x="1529475" y="2707925"/>
              <a:ext cx="36975" cy="65350"/>
            </a:xfrm>
            <a:custGeom>
              <a:avLst/>
              <a:gdLst/>
              <a:ahLst/>
              <a:cxnLst/>
              <a:rect l="l" t="t" r="r" b="b"/>
              <a:pathLst>
                <a:path w="1479" h="2614" extrusionOk="0">
                  <a:moveTo>
                    <a:pt x="698" y="1"/>
                  </a:moveTo>
                  <a:cubicBezTo>
                    <a:pt x="349" y="1"/>
                    <a:pt x="1" y="614"/>
                    <a:pt x="1" y="1311"/>
                  </a:cubicBezTo>
                  <a:cubicBezTo>
                    <a:pt x="1" y="2008"/>
                    <a:pt x="349" y="2614"/>
                    <a:pt x="781" y="2614"/>
                  </a:cubicBezTo>
                  <a:cubicBezTo>
                    <a:pt x="1130" y="2614"/>
                    <a:pt x="1478" y="2008"/>
                    <a:pt x="1478" y="1311"/>
                  </a:cubicBezTo>
                  <a:cubicBezTo>
                    <a:pt x="1478" y="524"/>
                    <a:pt x="1130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224;p54">
              <a:extLst>
                <a:ext uri="{FF2B5EF4-FFF2-40B4-BE49-F238E27FC236}">
                  <a16:creationId xmlns:a16="http://schemas.microsoft.com/office/drawing/2014/main" id="{EA58DBE4-DCC8-0859-1A94-2996A3C47649}"/>
                </a:ext>
              </a:extLst>
            </p:cNvPr>
            <p:cNvSpPr/>
            <p:nvPr/>
          </p:nvSpPr>
          <p:spPr>
            <a:xfrm>
              <a:off x="1464150" y="2747125"/>
              <a:ext cx="34875" cy="63275"/>
            </a:xfrm>
            <a:custGeom>
              <a:avLst/>
              <a:gdLst/>
              <a:ahLst/>
              <a:cxnLst/>
              <a:rect l="l" t="t" r="r" b="b"/>
              <a:pathLst>
                <a:path w="1395" h="2531" extrusionOk="0">
                  <a:moveTo>
                    <a:pt x="1220" y="1"/>
                  </a:moveTo>
                  <a:cubicBezTo>
                    <a:pt x="523" y="1"/>
                    <a:pt x="1" y="614"/>
                    <a:pt x="1" y="1311"/>
                  </a:cubicBezTo>
                  <a:cubicBezTo>
                    <a:pt x="1" y="2008"/>
                    <a:pt x="523" y="2530"/>
                    <a:pt x="1220" y="2530"/>
                  </a:cubicBezTo>
                  <a:cubicBezTo>
                    <a:pt x="1304" y="2530"/>
                    <a:pt x="1394" y="2440"/>
                    <a:pt x="1394" y="2356"/>
                  </a:cubicBezTo>
                  <a:cubicBezTo>
                    <a:pt x="1394" y="2265"/>
                    <a:pt x="1304" y="2182"/>
                    <a:pt x="1220" y="2182"/>
                  </a:cubicBezTo>
                  <a:cubicBezTo>
                    <a:pt x="955" y="2182"/>
                    <a:pt x="781" y="2091"/>
                    <a:pt x="607" y="1917"/>
                  </a:cubicBezTo>
                  <a:cubicBezTo>
                    <a:pt x="433" y="1743"/>
                    <a:pt x="349" y="1569"/>
                    <a:pt x="349" y="1311"/>
                  </a:cubicBezTo>
                  <a:cubicBezTo>
                    <a:pt x="349" y="1046"/>
                    <a:pt x="433" y="788"/>
                    <a:pt x="607" y="614"/>
                  </a:cubicBezTo>
                  <a:cubicBezTo>
                    <a:pt x="781" y="440"/>
                    <a:pt x="955" y="349"/>
                    <a:pt x="1220" y="349"/>
                  </a:cubicBezTo>
                  <a:cubicBezTo>
                    <a:pt x="1304" y="349"/>
                    <a:pt x="1394" y="266"/>
                    <a:pt x="1394" y="175"/>
                  </a:cubicBezTo>
                  <a:cubicBezTo>
                    <a:pt x="1394" y="91"/>
                    <a:pt x="1304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225;p54">
              <a:extLst>
                <a:ext uri="{FF2B5EF4-FFF2-40B4-BE49-F238E27FC236}">
                  <a16:creationId xmlns:a16="http://schemas.microsoft.com/office/drawing/2014/main" id="{1491C1CD-35EF-CD56-6BBB-5A9574B77186}"/>
                </a:ext>
              </a:extLst>
            </p:cNvPr>
            <p:cNvSpPr/>
            <p:nvPr/>
          </p:nvSpPr>
          <p:spPr>
            <a:xfrm>
              <a:off x="1366075" y="2664375"/>
              <a:ext cx="87125" cy="33725"/>
            </a:xfrm>
            <a:custGeom>
              <a:avLst/>
              <a:gdLst/>
              <a:ahLst/>
              <a:cxnLst/>
              <a:rect l="l" t="t" r="r" b="b"/>
              <a:pathLst>
                <a:path w="3485" h="1349" extrusionOk="0">
                  <a:moveTo>
                    <a:pt x="2440" y="1"/>
                  </a:moveTo>
                  <a:cubicBezTo>
                    <a:pt x="1743" y="1"/>
                    <a:pt x="1137" y="266"/>
                    <a:pt x="698" y="523"/>
                  </a:cubicBezTo>
                  <a:cubicBezTo>
                    <a:pt x="349" y="788"/>
                    <a:pt x="91" y="1046"/>
                    <a:pt x="91" y="1046"/>
                  </a:cubicBezTo>
                  <a:cubicBezTo>
                    <a:pt x="1" y="1137"/>
                    <a:pt x="1" y="1220"/>
                    <a:pt x="91" y="1311"/>
                  </a:cubicBezTo>
                  <a:cubicBezTo>
                    <a:pt x="119" y="1339"/>
                    <a:pt x="148" y="1348"/>
                    <a:pt x="177" y="1348"/>
                  </a:cubicBezTo>
                  <a:cubicBezTo>
                    <a:pt x="235" y="1348"/>
                    <a:pt x="293" y="1311"/>
                    <a:pt x="349" y="1311"/>
                  </a:cubicBezTo>
                  <a:cubicBezTo>
                    <a:pt x="349" y="1311"/>
                    <a:pt x="614" y="1046"/>
                    <a:pt x="962" y="788"/>
                  </a:cubicBezTo>
                  <a:cubicBezTo>
                    <a:pt x="1311" y="523"/>
                    <a:pt x="1833" y="349"/>
                    <a:pt x="2440" y="349"/>
                  </a:cubicBezTo>
                  <a:cubicBezTo>
                    <a:pt x="2704" y="349"/>
                    <a:pt x="2962" y="349"/>
                    <a:pt x="3227" y="440"/>
                  </a:cubicBezTo>
                  <a:cubicBezTo>
                    <a:pt x="3251" y="464"/>
                    <a:pt x="3276" y="474"/>
                    <a:pt x="3299" y="474"/>
                  </a:cubicBezTo>
                  <a:cubicBezTo>
                    <a:pt x="3356" y="474"/>
                    <a:pt x="3401" y="414"/>
                    <a:pt x="3401" y="349"/>
                  </a:cubicBezTo>
                  <a:cubicBezTo>
                    <a:pt x="3485" y="266"/>
                    <a:pt x="3401" y="175"/>
                    <a:pt x="3311" y="91"/>
                  </a:cubicBezTo>
                  <a:cubicBezTo>
                    <a:pt x="2962" y="1"/>
                    <a:pt x="2704" y="1"/>
                    <a:pt x="2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226;p54">
              <a:extLst>
                <a:ext uri="{FF2B5EF4-FFF2-40B4-BE49-F238E27FC236}">
                  <a16:creationId xmlns:a16="http://schemas.microsoft.com/office/drawing/2014/main" id="{8B86150D-52B2-4D0E-3E39-AE78664F59DF}"/>
                </a:ext>
              </a:extLst>
            </p:cNvPr>
            <p:cNvSpPr/>
            <p:nvPr/>
          </p:nvSpPr>
          <p:spPr>
            <a:xfrm>
              <a:off x="1518500" y="2664375"/>
              <a:ext cx="85050" cy="32775"/>
            </a:xfrm>
            <a:custGeom>
              <a:avLst/>
              <a:gdLst/>
              <a:ahLst/>
              <a:cxnLst/>
              <a:rect l="l" t="t" r="r" b="b"/>
              <a:pathLst>
                <a:path w="3402" h="1311" extrusionOk="0">
                  <a:moveTo>
                    <a:pt x="1046" y="1"/>
                  </a:moveTo>
                  <a:cubicBezTo>
                    <a:pt x="788" y="1"/>
                    <a:pt x="440" y="1"/>
                    <a:pt x="175" y="91"/>
                  </a:cubicBezTo>
                  <a:cubicBezTo>
                    <a:pt x="92" y="175"/>
                    <a:pt x="1" y="266"/>
                    <a:pt x="92" y="349"/>
                  </a:cubicBezTo>
                  <a:cubicBezTo>
                    <a:pt x="92" y="440"/>
                    <a:pt x="175" y="440"/>
                    <a:pt x="266" y="440"/>
                  </a:cubicBezTo>
                  <a:cubicBezTo>
                    <a:pt x="524" y="349"/>
                    <a:pt x="788" y="349"/>
                    <a:pt x="1046" y="349"/>
                  </a:cubicBezTo>
                  <a:cubicBezTo>
                    <a:pt x="1659" y="349"/>
                    <a:pt x="2182" y="523"/>
                    <a:pt x="2530" y="788"/>
                  </a:cubicBezTo>
                  <a:cubicBezTo>
                    <a:pt x="2705" y="872"/>
                    <a:pt x="2879" y="1046"/>
                    <a:pt x="2962" y="1137"/>
                  </a:cubicBezTo>
                  <a:cubicBezTo>
                    <a:pt x="3053" y="1137"/>
                    <a:pt x="3053" y="1220"/>
                    <a:pt x="3053" y="1220"/>
                  </a:cubicBezTo>
                  <a:lnTo>
                    <a:pt x="3137" y="1220"/>
                  </a:lnTo>
                  <a:lnTo>
                    <a:pt x="3137" y="1311"/>
                  </a:lnTo>
                  <a:lnTo>
                    <a:pt x="3401" y="1311"/>
                  </a:lnTo>
                  <a:lnTo>
                    <a:pt x="3401" y="1046"/>
                  </a:lnTo>
                  <a:cubicBezTo>
                    <a:pt x="3401" y="1046"/>
                    <a:pt x="3137" y="788"/>
                    <a:pt x="2705" y="523"/>
                  </a:cubicBezTo>
                  <a:cubicBezTo>
                    <a:pt x="2356" y="266"/>
                    <a:pt x="1743" y="1"/>
                    <a:pt x="10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227;p54">
              <a:extLst>
                <a:ext uri="{FF2B5EF4-FFF2-40B4-BE49-F238E27FC236}">
                  <a16:creationId xmlns:a16="http://schemas.microsoft.com/office/drawing/2014/main" id="{4FF00437-8E0F-3E0B-5AFF-8D087E50E7C7}"/>
                </a:ext>
              </a:extLst>
            </p:cNvPr>
            <p:cNvSpPr/>
            <p:nvPr/>
          </p:nvSpPr>
          <p:spPr>
            <a:xfrm>
              <a:off x="1398825" y="2300825"/>
              <a:ext cx="182950" cy="106625"/>
            </a:xfrm>
            <a:custGeom>
              <a:avLst/>
              <a:gdLst/>
              <a:ahLst/>
              <a:cxnLst/>
              <a:rect l="l" t="t" r="r" b="b"/>
              <a:pathLst>
                <a:path w="7318" h="4265" extrusionOk="0">
                  <a:moveTo>
                    <a:pt x="781" y="0"/>
                  </a:moveTo>
                  <a:cubicBezTo>
                    <a:pt x="349" y="0"/>
                    <a:pt x="1" y="349"/>
                    <a:pt x="1" y="697"/>
                  </a:cubicBezTo>
                  <a:lnTo>
                    <a:pt x="1" y="4265"/>
                  </a:lnTo>
                  <a:lnTo>
                    <a:pt x="7317" y="4265"/>
                  </a:lnTo>
                  <a:lnTo>
                    <a:pt x="7317" y="697"/>
                  </a:lnTo>
                  <a:cubicBezTo>
                    <a:pt x="7317" y="349"/>
                    <a:pt x="6969" y="0"/>
                    <a:pt x="6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228;p54">
              <a:extLst>
                <a:ext uri="{FF2B5EF4-FFF2-40B4-BE49-F238E27FC236}">
                  <a16:creationId xmlns:a16="http://schemas.microsoft.com/office/drawing/2014/main" id="{58921F3A-F492-D81C-F7FA-331EE38B0BD2}"/>
                </a:ext>
              </a:extLst>
            </p:cNvPr>
            <p:cNvSpPr/>
            <p:nvPr/>
          </p:nvSpPr>
          <p:spPr>
            <a:xfrm>
              <a:off x="1283325" y="2369350"/>
              <a:ext cx="416025" cy="59875"/>
            </a:xfrm>
            <a:custGeom>
              <a:avLst/>
              <a:gdLst/>
              <a:ahLst/>
              <a:cxnLst/>
              <a:rect l="l" t="t" r="r" b="b"/>
              <a:pathLst>
                <a:path w="16641" h="2395" extrusionOk="0">
                  <a:moveTo>
                    <a:pt x="594" y="1"/>
                  </a:moveTo>
                  <a:cubicBezTo>
                    <a:pt x="296" y="1"/>
                    <a:pt x="1" y="299"/>
                    <a:pt x="1" y="653"/>
                  </a:cubicBezTo>
                  <a:cubicBezTo>
                    <a:pt x="1" y="1615"/>
                    <a:pt x="3659" y="2395"/>
                    <a:pt x="8279" y="2395"/>
                  </a:cubicBezTo>
                  <a:cubicBezTo>
                    <a:pt x="12892" y="2395"/>
                    <a:pt x="16641" y="1615"/>
                    <a:pt x="16641" y="653"/>
                  </a:cubicBezTo>
                  <a:cubicBezTo>
                    <a:pt x="16641" y="299"/>
                    <a:pt x="16346" y="1"/>
                    <a:pt x="16002" y="1"/>
                  </a:cubicBezTo>
                  <a:cubicBezTo>
                    <a:pt x="15926" y="1"/>
                    <a:pt x="15848" y="15"/>
                    <a:pt x="15770" y="47"/>
                  </a:cubicBezTo>
                  <a:cubicBezTo>
                    <a:pt x="14460" y="653"/>
                    <a:pt x="11589" y="1092"/>
                    <a:pt x="8279" y="1092"/>
                  </a:cubicBezTo>
                  <a:cubicBezTo>
                    <a:pt x="4969" y="1092"/>
                    <a:pt x="2182" y="653"/>
                    <a:pt x="788" y="47"/>
                  </a:cubicBezTo>
                  <a:cubicBezTo>
                    <a:pt x="725" y="15"/>
                    <a:pt x="660" y="1"/>
                    <a:pt x="5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229;p54">
              <a:extLst>
                <a:ext uri="{FF2B5EF4-FFF2-40B4-BE49-F238E27FC236}">
                  <a16:creationId xmlns:a16="http://schemas.microsoft.com/office/drawing/2014/main" id="{BA9B3FA1-6587-A1D3-6692-3B6E03A9269D}"/>
                </a:ext>
              </a:extLst>
            </p:cNvPr>
            <p:cNvSpPr/>
            <p:nvPr/>
          </p:nvSpPr>
          <p:spPr>
            <a:xfrm>
              <a:off x="1300750" y="2372600"/>
              <a:ext cx="378925" cy="26150"/>
            </a:xfrm>
            <a:custGeom>
              <a:avLst/>
              <a:gdLst/>
              <a:ahLst/>
              <a:cxnLst/>
              <a:rect l="l" t="t" r="r" b="b"/>
              <a:pathLst>
                <a:path w="15157" h="1046" extrusionOk="0">
                  <a:moveTo>
                    <a:pt x="91" y="0"/>
                  </a:moveTo>
                  <a:cubicBezTo>
                    <a:pt x="1" y="0"/>
                    <a:pt x="1" y="0"/>
                    <a:pt x="1" y="91"/>
                  </a:cubicBezTo>
                  <a:cubicBezTo>
                    <a:pt x="698" y="439"/>
                    <a:pt x="1743" y="614"/>
                    <a:pt x="3053" y="788"/>
                  </a:cubicBezTo>
                  <a:cubicBezTo>
                    <a:pt x="4446" y="962"/>
                    <a:pt x="5924" y="1046"/>
                    <a:pt x="7582" y="1046"/>
                  </a:cubicBezTo>
                  <a:cubicBezTo>
                    <a:pt x="9234" y="1046"/>
                    <a:pt x="10801" y="962"/>
                    <a:pt x="12111" y="788"/>
                  </a:cubicBezTo>
                  <a:cubicBezTo>
                    <a:pt x="13331" y="614"/>
                    <a:pt x="14460" y="439"/>
                    <a:pt x="15073" y="91"/>
                  </a:cubicBezTo>
                  <a:cubicBezTo>
                    <a:pt x="15156" y="91"/>
                    <a:pt x="15156" y="91"/>
                    <a:pt x="15156" y="0"/>
                  </a:cubicBezTo>
                  <a:lnTo>
                    <a:pt x="15073" y="0"/>
                  </a:lnTo>
                  <a:cubicBezTo>
                    <a:pt x="14376" y="265"/>
                    <a:pt x="13331" y="523"/>
                    <a:pt x="12021" y="697"/>
                  </a:cubicBezTo>
                  <a:cubicBezTo>
                    <a:pt x="10801" y="788"/>
                    <a:pt x="9234" y="871"/>
                    <a:pt x="7582" y="871"/>
                  </a:cubicBezTo>
                  <a:cubicBezTo>
                    <a:pt x="5924" y="871"/>
                    <a:pt x="4446" y="788"/>
                    <a:pt x="3136" y="697"/>
                  </a:cubicBezTo>
                  <a:cubicBezTo>
                    <a:pt x="1833" y="523"/>
                    <a:pt x="698" y="349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833011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Dê Trắng Và Dê Đen _ Kể chuyện bé nghe truyện cổ tích Trước khi đi ngủ _ Kể bé Nghe Channel">
            <a:hlinkClick r:id="" action="ppaction://media"/>
            <a:extLst>
              <a:ext uri="{FF2B5EF4-FFF2-40B4-BE49-F238E27FC236}">
                <a16:creationId xmlns:a16="http://schemas.microsoft.com/office/drawing/2014/main" id="{0CE86B2D-6833-B6B9-10B8-DA70FB5A04B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596" end="19847.06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786426"/>
            <a:ext cx="9144000" cy="4357074"/>
          </a:xfrm>
          <a:prstGeom prst="rect">
            <a:avLst/>
          </a:prstGeom>
        </p:spPr>
      </p:pic>
      <p:sp>
        <p:nvSpPr>
          <p:cNvPr id="81" name="Google Shape;937;p49">
            <a:extLst>
              <a:ext uri="{FF2B5EF4-FFF2-40B4-BE49-F238E27FC236}">
                <a16:creationId xmlns:a16="http://schemas.microsoft.com/office/drawing/2014/main" id="{0BA27E29-B4C0-C320-7DCD-16C3F51BB8EB}"/>
              </a:ext>
            </a:extLst>
          </p:cNvPr>
          <p:cNvSpPr txBox="1">
            <a:spLocks/>
          </p:cNvSpPr>
          <p:nvPr/>
        </p:nvSpPr>
        <p:spPr>
          <a:xfrm>
            <a:off x="799852" y="8362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hewy"/>
              <a:buNone/>
              <a:defRPr sz="2800" b="0" i="0" u="none" strike="noStrike" cap="none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400">
                <a:latin typeface="#9Slide07 SVNMomento" panose="00000500000000000000" pitchFamily="2" charset="0"/>
              </a:rPr>
              <a:t>CÙNG XEM PHIM NHÉ!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F66B386-7CB6-2BA8-FAEA-4C2067E6CE48}"/>
              </a:ext>
            </a:extLst>
          </p:cNvPr>
          <p:cNvSpPr txBox="1"/>
          <p:nvPr/>
        </p:nvSpPr>
        <p:spPr>
          <a:xfrm>
            <a:off x="510139" y="4782881"/>
            <a:ext cx="90284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1200">
                <a:hlinkClick r:id="rId6"/>
              </a:rPr>
              <a:t>(263) Dê Trắng Và Dê Đen | Kể chuyện bé nghe truyện cổ tích Trước khi đi ngủ | Kể bé Nghe Channel - YouTube</a:t>
            </a:r>
            <a:endParaRPr lang="en-US" sz="1200"/>
          </a:p>
        </p:txBody>
      </p:sp>
      <p:grpSp>
        <p:nvGrpSpPr>
          <p:cNvPr id="89" name="Google Shape;554;p38">
            <a:extLst>
              <a:ext uri="{FF2B5EF4-FFF2-40B4-BE49-F238E27FC236}">
                <a16:creationId xmlns:a16="http://schemas.microsoft.com/office/drawing/2014/main" id="{25C3D229-E989-E624-4599-5D2F1310FE3D}"/>
              </a:ext>
            </a:extLst>
          </p:cNvPr>
          <p:cNvGrpSpPr/>
          <p:nvPr/>
        </p:nvGrpSpPr>
        <p:grpSpPr>
          <a:xfrm>
            <a:off x="-932643" y="4261219"/>
            <a:ext cx="677573" cy="1043324"/>
            <a:chOff x="-2881301" y="239411"/>
            <a:chExt cx="1630691" cy="2753550"/>
          </a:xfrm>
        </p:grpSpPr>
        <p:sp>
          <p:nvSpPr>
            <p:cNvPr id="90" name="Google Shape;555;p38">
              <a:extLst>
                <a:ext uri="{FF2B5EF4-FFF2-40B4-BE49-F238E27FC236}">
                  <a16:creationId xmlns:a16="http://schemas.microsoft.com/office/drawing/2014/main" id="{EF584DEC-48E4-DC30-04A2-2F0A2B1B6FD7}"/>
                </a:ext>
              </a:extLst>
            </p:cNvPr>
            <p:cNvSpPr/>
            <p:nvPr/>
          </p:nvSpPr>
          <p:spPr>
            <a:xfrm>
              <a:off x="-2733959" y="2786197"/>
              <a:ext cx="1326700" cy="206764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5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5" y="3575"/>
                  </a:cubicBezTo>
                  <a:cubicBezTo>
                    <a:pt x="17770" y="3575"/>
                    <a:pt x="22822" y="2788"/>
                    <a:pt x="22822" y="1833"/>
                  </a:cubicBezTo>
                  <a:cubicBezTo>
                    <a:pt x="22822" y="788"/>
                    <a:pt x="17770" y="1"/>
                    <a:pt x="11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56;p38">
              <a:extLst>
                <a:ext uri="{FF2B5EF4-FFF2-40B4-BE49-F238E27FC236}">
                  <a16:creationId xmlns:a16="http://schemas.microsoft.com/office/drawing/2014/main" id="{AF619B96-216D-D2AE-A0B9-0409A38EB231}"/>
                </a:ext>
              </a:extLst>
            </p:cNvPr>
            <p:cNvSpPr/>
            <p:nvPr/>
          </p:nvSpPr>
          <p:spPr>
            <a:xfrm>
              <a:off x="-2554524" y="2133997"/>
              <a:ext cx="132272" cy="147234"/>
            </a:xfrm>
            <a:custGeom>
              <a:avLst/>
              <a:gdLst/>
              <a:ahLst/>
              <a:cxnLst/>
              <a:rect l="l" t="t" r="r" b="b"/>
              <a:pathLst>
                <a:path w="2440" h="2716" extrusionOk="0">
                  <a:moveTo>
                    <a:pt x="2050" y="0"/>
                  </a:moveTo>
                  <a:cubicBezTo>
                    <a:pt x="1959" y="0"/>
                    <a:pt x="1881" y="50"/>
                    <a:pt x="1833" y="102"/>
                  </a:cubicBezTo>
                  <a:cubicBezTo>
                    <a:pt x="1833" y="102"/>
                    <a:pt x="1220" y="186"/>
                    <a:pt x="698" y="276"/>
                  </a:cubicBezTo>
                  <a:cubicBezTo>
                    <a:pt x="614" y="276"/>
                    <a:pt x="440" y="360"/>
                    <a:pt x="349" y="534"/>
                  </a:cubicBezTo>
                  <a:lnTo>
                    <a:pt x="349" y="625"/>
                  </a:lnTo>
                  <a:cubicBezTo>
                    <a:pt x="523" y="708"/>
                    <a:pt x="698" y="708"/>
                    <a:pt x="962" y="799"/>
                  </a:cubicBezTo>
                  <a:lnTo>
                    <a:pt x="91" y="1928"/>
                  </a:lnTo>
                  <a:cubicBezTo>
                    <a:pt x="1" y="2018"/>
                    <a:pt x="1" y="2102"/>
                    <a:pt x="91" y="2102"/>
                  </a:cubicBezTo>
                  <a:cubicBezTo>
                    <a:pt x="133" y="2147"/>
                    <a:pt x="177" y="2170"/>
                    <a:pt x="210" y="2170"/>
                  </a:cubicBezTo>
                  <a:cubicBezTo>
                    <a:pt x="243" y="2170"/>
                    <a:pt x="266" y="2147"/>
                    <a:pt x="266" y="2102"/>
                  </a:cubicBezTo>
                  <a:lnTo>
                    <a:pt x="1046" y="1231"/>
                  </a:lnTo>
                  <a:lnTo>
                    <a:pt x="440" y="2450"/>
                  </a:lnTo>
                  <a:cubicBezTo>
                    <a:pt x="440" y="2541"/>
                    <a:pt x="440" y="2625"/>
                    <a:pt x="523" y="2625"/>
                  </a:cubicBezTo>
                  <a:lnTo>
                    <a:pt x="698" y="2625"/>
                  </a:lnTo>
                  <a:lnTo>
                    <a:pt x="1394" y="1496"/>
                  </a:lnTo>
                  <a:lnTo>
                    <a:pt x="1394" y="1496"/>
                  </a:lnTo>
                  <a:lnTo>
                    <a:pt x="1137" y="2625"/>
                  </a:lnTo>
                  <a:cubicBezTo>
                    <a:pt x="1046" y="2625"/>
                    <a:pt x="1137" y="2715"/>
                    <a:pt x="1137" y="2715"/>
                  </a:cubicBezTo>
                  <a:cubicBezTo>
                    <a:pt x="1220" y="2715"/>
                    <a:pt x="1311" y="2715"/>
                    <a:pt x="1311" y="2625"/>
                  </a:cubicBezTo>
                  <a:lnTo>
                    <a:pt x="1743" y="1579"/>
                  </a:lnTo>
                  <a:lnTo>
                    <a:pt x="1659" y="2450"/>
                  </a:lnTo>
                  <a:cubicBezTo>
                    <a:pt x="1659" y="2541"/>
                    <a:pt x="1659" y="2625"/>
                    <a:pt x="1743" y="2625"/>
                  </a:cubicBezTo>
                  <a:cubicBezTo>
                    <a:pt x="1833" y="2625"/>
                    <a:pt x="1833" y="2541"/>
                    <a:pt x="1833" y="2541"/>
                  </a:cubicBezTo>
                  <a:cubicBezTo>
                    <a:pt x="1833" y="2541"/>
                    <a:pt x="2265" y="1405"/>
                    <a:pt x="2356" y="534"/>
                  </a:cubicBezTo>
                  <a:cubicBezTo>
                    <a:pt x="2356" y="451"/>
                    <a:pt x="2440" y="276"/>
                    <a:pt x="2265" y="102"/>
                  </a:cubicBezTo>
                  <a:cubicBezTo>
                    <a:pt x="2191" y="28"/>
                    <a:pt x="2117" y="0"/>
                    <a:pt x="20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57;p38">
              <a:extLst>
                <a:ext uri="{FF2B5EF4-FFF2-40B4-BE49-F238E27FC236}">
                  <a16:creationId xmlns:a16="http://schemas.microsoft.com/office/drawing/2014/main" id="{FC76E024-0CDF-C280-2A5E-81B2F74FE554}"/>
                </a:ext>
              </a:extLst>
            </p:cNvPr>
            <p:cNvSpPr/>
            <p:nvPr/>
          </p:nvSpPr>
          <p:spPr>
            <a:xfrm>
              <a:off x="-2469522" y="1761411"/>
              <a:ext cx="358924" cy="415899"/>
            </a:xfrm>
            <a:custGeom>
              <a:avLst/>
              <a:gdLst/>
              <a:ahLst/>
              <a:cxnLst/>
              <a:rect l="l" t="t" r="r" b="b"/>
              <a:pathLst>
                <a:path w="6621" h="7672" extrusionOk="0">
                  <a:moveTo>
                    <a:pt x="5537" y="0"/>
                  </a:moveTo>
                  <a:cubicBezTo>
                    <a:pt x="5350" y="0"/>
                    <a:pt x="5154" y="58"/>
                    <a:pt x="4969" y="181"/>
                  </a:cubicBezTo>
                  <a:cubicBezTo>
                    <a:pt x="4878" y="181"/>
                    <a:pt x="2265" y="2794"/>
                    <a:pt x="2182" y="2878"/>
                  </a:cubicBezTo>
                  <a:cubicBezTo>
                    <a:pt x="1568" y="3840"/>
                    <a:pt x="1" y="6975"/>
                    <a:pt x="1" y="7059"/>
                  </a:cubicBezTo>
                  <a:cubicBezTo>
                    <a:pt x="614" y="7324"/>
                    <a:pt x="697" y="7672"/>
                    <a:pt x="697" y="7672"/>
                  </a:cubicBezTo>
                  <a:lnTo>
                    <a:pt x="3659" y="4272"/>
                  </a:lnTo>
                  <a:cubicBezTo>
                    <a:pt x="3659" y="4188"/>
                    <a:pt x="3659" y="4188"/>
                    <a:pt x="3750" y="4188"/>
                  </a:cubicBezTo>
                  <a:lnTo>
                    <a:pt x="6363" y="1575"/>
                  </a:lnTo>
                  <a:cubicBezTo>
                    <a:pt x="6537" y="1310"/>
                    <a:pt x="6620" y="878"/>
                    <a:pt x="6363" y="530"/>
                  </a:cubicBezTo>
                  <a:cubicBezTo>
                    <a:pt x="6192" y="192"/>
                    <a:pt x="5878" y="0"/>
                    <a:pt x="5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558;p38">
              <a:extLst>
                <a:ext uri="{FF2B5EF4-FFF2-40B4-BE49-F238E27FC236}">
                  <a16:creationId xmlns:a16="http://schemas.microsoft.com/office/drawing/2014/main" id="{F71DDE38-627B-EF13-1861-173CDA76402F}"/>
                </a:ext>
              </a:extLst>
            </p:cNvPr>
            <p:cNvSpPr/>
            <p:nvPr/>
          </p:nvSpPr>
          <p:spPr>
            <a:xfrm>
              <a:off x="-2644024" y="2177256"/>
              <a:ext cx="268990" cy="250125"/>
            </a:xfrm>
            <a:custGeom>
              <a:avLst/>
              <a:gdLst/>
              <a:ahLst/>
              <a:cxnLst/>
              <a:rect l="l" t="t" r="r" b="b"/>
              <a:pathLst>
                <a:path w="4962" h="4614" extrusionOk="0">
                  <a:moveTo>
                    <a:pt x="2523" y="1"/>
                  </a:moveTo>
                  <a:cubicBezTo>
                    <a:pt x="175" y="1"/>
                    <a:pt x="0" y="4614"/>
                    <a:pt x="0" y="4614"/>
                  </a:cubicBezTo>
                  <a:lnTo>
                    <a:pt x="84" y="4614"/>
                  </a:lnTo>
                  <a:cubicBezTo>
                    <a:pt x="175" y="4008"/>
                    <a:pt x="432" y="85"/>
                    <a:pt x="2523" y="85"/>
                  </a:cubicBezTo>
                  <a:cubicBezTo>
                    <a:pt x="4530" y="85"/>
                    <a:pt x="4878" y="4008"/>
                    <a:pt x="4962" y="4614"/>
                  </a:cubicBezTo>
                  <a:cubicBezTo>
                    <a:pt x="4962" y="4614"/>
                    <a:pt x="4787" y="1"/>
                    <a:pt x="2523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559;p38">
              <a:extLst>
                <a:ext uri="{FF2B5EF4-FFF2-40B4-BE49-F238E27FC236}">
                  <a16:creationId xmlns:a16="http://schemas.microsoft.com/office/drawing/2014/main" id="{5F55E0D7-FC9C-13E9-B31E-F62F7B85F76E}"/>
                </a:ext>
              </a:extLst>
            </p:cNvPr>
            <p:cNvSpPr/>
            <p:nvPr/>
          </p:nvSpPr>
          <p:spPr>
            <a:xfrm>
              <a:off x="-2681809" y="2417894"/>
              <a:ext cx="349492" cy="307154"/>
            </a:xfrm>
            <a:custGeom>
              <a:avLst/>
              <a:gdLst/>
              <a:ahLst/>
              <a:cxnLst/>
              <a:rect l="l" t="t" r="r" b="b"/>
              <a:pathLst>
                <a:path w="6447" h="5666" extrusionOk="0">
                  <a:moveTo>
                    <a:pt x="697" y="1"/>
                  </a:moveTo>
                  <a:lnTo>
                    <a:pt x="697" y="614"/>
                  </a:lnTo>
                  <a:cubicBezTo>
                    <a:pt x="258" y="1136"/>
                    <a:pt x="1" y="1833"/>
                    <a:pt x="1" y="2530"/>
                  </a:cubicBezTo>
                  <a:cubicBezTo>
                    <a:pt x="1" y="4272"/>
                    <a:pt x="523" y="5666"/>
                    <a:pt x="3220" y="5666"/>
                  </a:cubicBezTo>
                  <a:cubicBezTo>
                    <a:pt x="5923" y="5666"/>
                    <a:pt x="6446" y="4272"/>
                    <a:pt x="6446" y="2530"/>
                  </a:cubicBezTo>
                  <a:cubicBezTo>
                    <a:pt x="6446" y="1833"/>
                    <a:pt x="6181" y="1136"/>
                    <a:pt x="5749" y="614"/>
                  </a:cubicBezTo>
                  <a:lnTo>
                    <a:pt x="5659" y="614"/>
                  </a:lnTo>
                  <a:lnTo>
                    <a:pt x="5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560;p38">
              <a:extLst>
                <a:ext uri="{FF2B5EF4-FFF2-40B4-BE49-F238E27FC236}">
                  <a16:creationId xmlns:a16="http://schemas.microsoft.com/office/drawing/2014/main" id="{A679CD42-9B01-9611-D86D-2D57CA6FDC4D}"/>
                </a:ext>
              </a:extLst>
            </p:cNvPr>
            <p:cNvSpPr/>
            <p:nvPr/>
          </p:nvSpPr>
          <p:spPr>
            <a:xfrm>
              <a:off x="-2615727" y="2505606"/>
              <a:ext cx="75623" cy="101210"/>
            </a:xfrm>
            <a:custGeom>
              <a:avLst/>
              <a:gdLst/>
              <a:ahLst/>
              <a:cxnLst/>
              <a:rect l="l" t="t" r="r" b="b"/>
              <a:pathLst>
                <a:path w="1395" h="1867" extrusionOk="0">
                  <a:moveTo>
                    <a:pt x="1068" y="1"/>
                  </a:moveTo>
                  <a:cubicBezTo>
                    <a:pt x="1055" y="1"/>
                    <a:pt x="1046" y="11"/>
                    <a:pt x="1046" y="41"/>
                  </a:cubicBezTo>
                  <a:lnTo>
                    <a:pt x="1" y="1170"/>
                  </a:lnTo>
                  <a:lnTo>
                    <a:pt x="1" y="1260"/>
                  </a:lnTo>
                  <a:lnTo>
                    <a:pt x="1304" y="1867"/>
                  </a:lnTo>
                  <a:cubicBezTo>
                    <a:pt x="1395" y="1867"/>
                    <a:pt x="1395" y="1783"/>
                    <a:pt x="1395" y="1783"/>
                  </a:cubicBezTo>
                  <a:lnTo>
                    <a:pt x="1130" y="41"/>
                  </a:lnTo>
                  <a:cubicBezTo>
                    <a:pt x="1130" y="41"/>
                    <a:pt x="1093" y="1"/>
                    <a:pt x="1068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561;p38">
              <a:extLst>
                <a:ext uri="{FF2B5EF4-FFF2-40B4-BE49-F238E27FC236}">
                  <a16:creationId xmlns:a16="http://schemas.microsoft.com/office/drawing/2014/main" id="{BB237AB5-74CB-5AC8-6FE4-B36A4A1E045A}"/>
                </a:ext>
              </a:extLst>
            </p:cNvPr>
            <p:cNvSpPr/>
            <p:nvPr/>
          </p:nvSpPr>
          <p:spPr>
            <a:xfrm>
              <a:off x="-2601740" y="2606762"/>
              <a:ext cx="193855" cy="85327"/>
            </a:xfrm>
            <a:custGeom>
              <a:avLst/>
              <a:gdLst/>
              <a:ahLst/>
              <a:cxnLst/>
              <a:rect l="l" t="t" r="r" b="b"/>
              <a:pathLst>
                <a:path w="3576" h="1574" extrusionOk="0">
                  <a:moveTo>
                    <a:pt x="3485" y="1"/>
                  </a:moveTo>
                  <a:cubicBezTo>
                    <a:pt x="3029" y="319"/>
                    <a:pt x="2474" y="423"/>
                    <a:pt x="1944" y="423"/>
                  </a:cubicBezTo>
                  <a:cubicBezTo>
                    <a:pt x="1162" y="423"/>
                    <a:pt x="437" y="195"/>
                    <a:pt x="175" y="91"/>
                  </a:cubicBezTo>
                  <a:cubicBezTo>
                    <a:pt x="91" y="91"/>
                    <a:pt x="1" y="91"/>
                    <a:pt x="1" y="175"/>
                  </a:cubicBezTo>
                  <a:cubicBezTo>
                    <a:pt x="175" y="523"/>
                    <a:pt x="523" y="1394"/>
                    <a:pt x="1569" y="1568"/>
                  </a:cubicBezTo>
                  <a:cubicBezTo>
                    <a:pt x="1635" y="1572"/>
                    <a:pt x="1699" y="1574"/>
                    <a:pt x="1761" y="1574"/>
                  </a:cubicBezTo>
                  <a:cubicBezTo>
                    <a:pt x="3330" y="1574"/>
                    <a:pt x="3575" y="507"/>
                    <a:pt x="3575" y="91"/>
                  </a:cubicBezTo>
                  <a:cubicBezTo>
                    <a:pt x="3575" y="1"/>
                    <a:pt x="3575" y="1"/>
                    <a:pt x="348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562;p38">
              <a:extLst>
                <a:ext uri="{FF2B5EF4-FFF2-40B4-BE49-F238E27FC236}">
                  <a16:creationId xmlns:a16="http://schemas.microsoft.com/office/drawing/2014/main" id="{330588DB-0E85-EE07-CAB5-8BFE4E45FCA3}"/>
                </a:ext>
              </a:extLst>
            </p:cNvPr>
            <p:cNvSpPr/>
            <p:nvPr/>
          </p:nvSpPr>
          <p:spPr>
            <a:xfrm>
              <a:off x="-2474022" y="2505606"/>
              <a:ext cx="80122" cy="101210"/>
            </a:xfrm>
            <a:custGeom>
              <a:avLst/>
              <a:gdLst/>
              <a:ahLst/>
              <a:cxnLst/>
              <a:rect l="l" t="t" r="r" b="b"/>
              <a:pathLst>
                <a:path w="1478" h="1867" extrusionOk="0">
                  <a:moveTo>
                    <a:pt x="325" y="1"/>
                  </a:moveTo>
                  <a:cubicBezTo>
                    <a:pt x="298" y="1"/>
                    <a:pt x="258" y="41"/>
                    <a:pt x="258" y="41"/>
                  </a:cubicBezTo>
                  <a:lnTo>
                    <a:pt x="0" y="1783"/>
                  </a:lnTo>
                  <a:lnTo>
                    <a:pt x="84" y="1867"/>
                  </a:lnTo>
                  <a:lnTo>
                    <a:pt x="1394" y="1260"/>
                  </a:lnTo>
                  <a:cubicBezTo>
                    <a:pt x="1477" y="1260"/>
                    <a:pt x="1477" y="1170"/>
                    <a:pt x="1394" y="1170"/>
                  </a:cubicBezTo>
                  <a:lnTo>
                    <a:pt x="348" y="41"/>
                  </a:lnTo>
                  <a:cubicBezTo>
                    <a:pt x="348" y="11"/>
                    <a:pt x="338" y="1"/>
                    <a:pt x="32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63;p38">
              <a:extLst>
                <a:ext uri="{FF2B5EF4-FFF2-40B4-BE49-F238E27FC236}">
                  <a16:creationId xmlns:a16="http://schemas.microsoft.com/office/drawing/2014/main" id="{2C93CC3C-5A7B-E398-BEE4-EE829496349C}"/>
                </a:ext>
              </a:extLst>
            </p:cNvPr>
            <p:cNvSpPr/>
            <p:nvPr/>
          </p:nvSpPr>
          <p:spPr>
            <a:xfrm>
              <a:off x="-2516739" y="2592776"/>
              <a:ext cx="18974" cy="14040"/>
            </a:xfrm>
            <a:custGeom>
              <a:avLst/>
              <a:gdLst/>
              <a:ahLst/>
              <a:cxnLst/>
              <a:rect l="l" t="t" r="r" b="b"/>
              <a:pathLst>
                <a:path w="350" h="259" extrusionOk="0">
                  <a:moveTo>
                    <a:pt x="175" y="1"/>
                  </a:moveTo>
                  <a:lnTo>
                    <a:pt x="91" y="175"/>
                  </a:lnTo>
                  <a:cubicBezTo>
                    <a:pt x="1" y="259"/>
                    <a:pt x="91" y="259"/>
                    <a:pt x="91" y="259"/>
                  </a:cubicBezTo>
                  <a:lnTo>
                    <a:pt x="265" y="259"/>
                  </a:lnTo>
                  <a:cubicBezTo>
                    <a:pt x="349" y="259"/>
                    <a:pt x="349" y="259"/>
                    <a:pt x="349" y="175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64;p38">
              <a:extLst>
                <a:ext uri="{FF2B5EF4-FFF2-40B4-BE49-F238E27FC236}">
                  <a16:creationId xmlns:a16="http://schemas.microsoft.com/office/drawing/2014/main" id="{52B3B112-45CC-2822-496B-983950296A1D}"/>
                </a:ext>
              </a:extLst>
            </p:cNvPr>
            <p:cNvSpPr/>
            <p:nvPr/>
          </p:nvSpPr>
          <p:spPr>
            <a:xfrm>
              <a:off x="-2639525" y="2446246"/>
              <a:ext cx="264491" cy="18919"/>
            </a:xfrm>
            <a:custGeom>
              <a:avLst/>
              <a:gdLst/>
              <a:ahLst/>
              <a:cxnLst/>
              <a:rect l="l" t="t" r="r" b="b"/>
              <a:pathLst>
                <a:path w="4879" h="349" extrusionOk="0">
                  <a:moveTo>
                    <a:pt x="92" y="0"/>
                  </a:moveTo>
                  <a:cubicBezTo>
                    <a:pt x="1" y="0"/>
                    <a:pt x="1" y="0"/>
                    <a:pt x="1" y="91"/>
                  </a:cubicBezTo>
                  <a:lnTo>
                    <a:pt x="92" y="91"/>
                  </a:lnTo>
                  <a:cubicBezTo>
                    <a:pt x="1046" y="265"/>
                    <a:pt x="1917" y="349"/>
                    <a:pt x="2614" y="349"/>
                  </a:cubicBezTo>
                  <a:cubicBezTo>
                    <a:pt x="4098" y="349"/>
                    <a:pt x="4879" y="91"/>
                    <a:pt x="4879" y="91"/>
                  </a:cubicBezTo>
                  <a:lnTo>
                    <a:pt x="4879" y="0"/>
                  </a:lnTo>
                  <a:lnTo>
                    <a:pt x="4795" y="0"/>
                  </a:lnTo>
                  <a:cubicBezTo>
                    <a:pt x="4621" y="91"/>
                    <a:pt x="3924" y="174"/>
                    <a:pt x="2614" y="174"/>
                  </a:cubicBezTo>
                  <a:cubicBezTo>
                    <a:pt x="1917" y="174"/>
                    <a:pt x="1046" y="174"/>
                    <a:pt x="92" y="0"/>
                  </a:cubicBez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65;p38">
              <a:extLst>
                <a:ext uri="{FF2B5EF4-FFF2-40B4-BE49-F238E27FC236}">
                  <a16:creationId xmlns:a16="http://schemas.microsoft.com/office/drawing/2014/main" id="{7E7A32A6-FD6B-D17D-1B06-CED310B5DA55}"/>
                </a:ext>
              </a:extLst>
            </p:cNvPr>
            <p:cNvSpPr/>
            <p:nvPr/>
          </p:nvSpPr>
          <p:spPr>
            <a:xfrm>
              <a:off x="-2743391" y="384748"/>
              <a:ext cx="1327061" cy="1431252"/>
            </a:xfrm>
            <a:custGeom>
              <a:avLst/>
              <a:gdLst/>
              <a:ahLst/>
              <a:cxnLst/>
              <a:rect l="l" t="t" r="r" b="b"/>
              <a:pathLst>
                <a:path w="24480" h="26402" extrusionOk="0">
                  <a:moveTo>
                    <a:pt x="12402" y="1"/>
                  </a:moveTo>
                  <a:cubicBezTo>
                    <a:pt x="9846" y="1"/>
                    <a:pt x="3930" y="633"/>
                    <a:pt x="2440" y="6323"/>
                  </a:cubicBezTo>
                  <a:cubicBezTo>
                    <a:pt x="523" y="13731"/>
                    <a:pt x="1" y="23834"/>
                    <a:pt x="614" y="24531"/>
                  </a:cubicBezTo>
                  <a:cubicBezTo>
                    <a:pt x="724" y="24658"/>
                    <a:pt x="852" y="24710"/>
                    <a:pt x="987" y="24710"/>
                  </a:cubicBezTo>
                  <a:cubicBezTo>
                    <a:pt x="1596" y="24710"/>
                    <a:pt x="2356" y="23660"/>
                    <a:pt x="2356" y="23660"/>
                  </a:cubicBezTo>
                  <a:cubicBezTo>
                    <a:pt x="2356" y="23660"/>
                    <a:pt x="2760" y="24952"/>
                    <a:pt x="3429" y="24952"/>
                  </a:cubicBezTo>
                  <a:cubicBezTo>
                    <a:pt x="3742" y="24952"/>
                    <a:pt x="4114" y="24668"/>
                    <a:pt x="4530" y="23834"/>
                  </a:cubicBezTo>
                  <a:cubicBezTo>
                    <a:pt x="4530" y="23834"/>
                    <a:pt x="4767" y="25058"/>
                    <a:pt x="5295" y="25058"/>
                  </a:cubicBezTo>
                  <a:cubicBezTo>
                    <a:pt x="5550" y="25058"/>
                    <a:pt x="5874" y="24771"/>
                    <a:pt x="6272" y="23918"/>
                  </a:cubicBezTo>
                  <a:cubicBezTo>
                    <a:pt x="6272" y="23918"/>
                    <a:pt x="6674" y="25327"/>
                    <a:pt x="7289" y="25327"/>
                  </a:cubicBezTo>
                  <a:cubicBezTo>
                    <a:pt x="7578" y="25327"/>
                    <a:pt x="7915" y="25014"/>
                    <a:pt x="8279" y="24092"/>
                  </a:cubicBezTo>
                  <a:cubicBezTo>
                    <a:pt x="8279" y="24092"/>
                    <a:pt x="8520" y="25539"/>
                    <a:pt x="9028" y="25539"/>
                  </a:cubicBezTo>
                  <a:cubicBezTo>
                    <a:pt x="9269" y="25539"/>
                    <a:pt x="9568" y="25216"/>
                    <a:pt x="9930" y="24266"/>
                  </a:cubicBezTo>
                  <a:cubicBezTo>
                    <a:pt x="9930" y="24266"/>
                    <a:pt x="10172" y="25636"/>
                    <a:pt x="10710" y="25636"/>
                  </a:cubicBezTo>
                  <a:cubicBezTo>
                    <a:pt x="10963" y="25636"/>
                    <a:pt x="11282" y="25332"/>
                    <a:pt x="11672" y="24440"/>
                  </a:cubicBezTo>
                  <a:cubicBezTo>
                    <a:pt x="11672" y="24440"/>
                    <a:pt x="11950" y="25902"/>
                    <a:pt x="12529" y="25902"/>
                  </a:cubicBezTo>
                  <a:cubicBezTo>
                    <a:pt x="12810" y="25902"/>
                    <a:pt x="13162" y="25557"/>
                    <a:pt x="13589" y="24531"/>
                  </a:cubicBezTo>
                  <a:cubicBezTo>
                    <a:pt x="13589" y="24531"/>
                    <a:pt x="13872" y="25938"/>
                    <a:pt x="14408" y="25938"/>
                  </a:cubicBezTo>
                  <a:cubicBezTo>
                    <a:pt x="14660" y="25938"/>
                    <a:pt x="14969" y="25625"/>
                    <a:pt x="15331" y="24705"/>
                  </a:cubicBezTo>
                  <a:cubicBezTo>
                    <a:pt x="15331" y="24705"/>
                    <a:pt x="15733" y="26152"/>
                    <a:pt x="16482" y="26152"/>
                  </a:cubicBezTo>
                  <a:cubicBezTo>
                    <a:pt x="16835" y="26152"/>
                    <a:pt x="17267" y="25829"/>
                    <a:pt x="17770" y="24879"/>
                  </a:cubicBezTo>
                  <a:cubicBezTo>
                    <a:pt x="17770" y="24879"/>
                    <a:pt x="18091" y="26286"/>
                    <a:pt x="18571" y="26286"/>
                  </a:cubicBezTo>
                  <a:cubicBezTo>
                    <a:pt x="18797" y="26286"/>
                    <a:pt x="19058" y="25973"/>
                    <a:pt x="19337" y="25054"/>
                  </a:cubicBezTo>
                  <a:cubicBezTo>
                    <a:pt x="19337" y="25054"/>
                    <a:pt x="19653" y="26395"/>
                    <a:pt x="20152" y="26395"/>
                  </a:cubicBezTo>
                  <a:cubicBezTo>
                    <a:pt x="20395" y="26395"/>
                    <a:pt x="20681" y="26078"/>
                    <a:pt x="20996" y="25137"/>
                  </a:cubicBezTo>
                  <a:cubicBezTo>
                    <a:pt x="20996" y="25137"/>
                    <a:pt x="21628" y="26401"/>
                    <a:pt x="22246" y="26401"/>
                  </a:cubicBezTo>
                  <a:cubicBezTo>
                    <a:pt x="22353" y="26401"/>
                    <a:pt x="22460" y="26363"/>
                    <a:pt x="22564" y="26273"/>
                  </a:cubicBezTo>
                  <a:cubicBezTo>
                    <a:pt x="23260" y="25660"/>
                    <a:pt x="24480" y="15647"/>
                    <a:pt x="23692" y="8065"/>
                  </a:cubicBezTo>
                  <a:cubicBezTo>
                    <a:pt x="22996" y="575"/>
                    <a:pt x="13763" y="52"/>
                    <a:pt x="13763" y="52"/>
                  </a:cubicBezTo>
                  <a:lnTo>
                    <a:pt x="13589" y="52"/>
                  </a:lnTo>
                  <a:cubicBezTo>
                    <a:pt x="13589" y="52"/>
                    <a:pt x="13133" y="1"/>
                    <a:pt x="12402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66;p38">
              <a:extLst>
                <a:ext uri="{FF2B5EF4-FFF2-40B4-BE49-F238E27FC236}">
                  <a16:creationId xmlns:a16="http://schemas.microsoft.com/office/drawing/2014/main" id="{1E1EA2A8-CBA4-7737-6726-93636AB33841}"/>
                </a:ext>
              </a:extLst>
            </p:cNvPr>
            <p:cNvSpPr/>
            <p:nvPr/>
          </p:nvSpPr>
          <p:spPr>
            <a:xfrm>
              <a:off x="-2375088" y="2795630"/>
              <a:ext cx="241072" cy="119858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67;p38">
              <a:extLst>
                <a:ext uri="{FF2B5EF4-FFF2-40B4-BE49-F238E27FC236}">
                  <a16:creationId xmlns:a16="http://schemas.microsoft.com/office/drawing/2014/main" id="{FA00FEC9-9D3D-1D1D-8749-689056B25DFD}"/>
                </a:ext>
              </a:extLst>
            </p:cNvPr>
            <p:cNvSpPr/>
            <p:nvPr/>
          </p:nvSpPr>
          <p:spPr>
            <a:xfrm>
              <a:off x="-2077421" y="2795630"/>
              <a:ext cx="240692" cy="119858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84" y="1394"/>
                    <a:pt x="523" y="1485"/>
                    <a:pt x="955" y="1569"/>
                  </a:cubicBezTo>
                  <a:cubicBezTo>
                    <a:pt x="1836" y="1820"/>
                    <a:pt x="2990" y="2210"/>
                    <a:pt x="3662" y="2210"/>
                  </a:cubicBezTo>
                  <a:cubicBezTo>
                    <a:pt x="3921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68;p38">
              <a:extLst>
                <a:ext uri="{FF2B5EF4-FFF2-40B4-BE49-F238E27FC236}">
                  <a16:creationId xmlns:a16="http://schemas.microsoft.com/office/drawing/2014/main" id="{09B3FEF3-8E8B-FE3E-CB57-0F4A34DF1E36}"/>
                </a:ext>
              </a:extLst>
            </p:cNvPr>
            <p:cNvSpPr/>
            <p:nvPr/>
          </p:nvSpPr>
          <p:spPr>
            <a:xfrm>
              <a:off x="-2237937" y="2073390"/>
              <a:ext cx="264436" cy="737907"/>
            </a:xfrm>
            <a:custGeom>
              <a:avLst/>
              <a:gdLst/>
              <a:ahLst/>
              <a:cxnLst/>
              <a:rect l="l" t="t" r="r" b="b"/>
              <a:pathLst>
                <a:path w="4878" h="1361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lnTo>
                    <a:pt x="258" y="13498"/>
                  </a:lnTo>
                  <a:cubicBezTo>
                    <a:pt x="258" y="13498"/>
                    <a:pt x="572" y="13612"/>
                    <a:pt x="971" y="13612"/>
                  </a:cubicBezTo>
                  <a:cubicBezTo>
                    <a:pt x="1270" y="13612"/>
                    <a:pt x="1618" y="13548"/>
                    <a:pt x="1916" y="13324"/>
                  </a:cubicBezTo>
                  <a:cubicBezTo>
                    <a:pt x="1916" y="13240"/>
                    <a:pt x="2174" y="7227"/>
                    <a:pt x="2174" y="7227"/>
                  </a:cubicBezTo>
                  <a:lnTo>
                    <a:pt x="2439" y="1130"/>
                  </a:lnTo>
                  <a:lnTo>
                    <a:pt x="2697" y="7227"/>
                  </a:lnTo>
                  <a:cubicBezTo>
                    <a:pt x="2697" y="7227"/>
                    <a:pt x="2962" y="13240"/>
                    <a:pt x="2962" y="13324"/>
                  </a:cubicBezTo>
                  <a:cubicBezTo>
                    <a:pt x="3260" y="13548"/>
                    <a:pt x="3606" y="13612"/>
                    <a:pt x="3904" y="13612"/>
                  </a:cubicBezTo>
                  <a:cubicBezTo>
                    <a:pt x="4301" y="13612"/>
                    <a:pt x="4613" y="13498"/>
                    <a:pt x="4613" y="13498"/>
                  </a:cubicBezTo>
                  <a:lnTo>
                    <a:pt x="4704" y="7227"/>
                  </a:lnTo>
                  <a:lnTo>
                    <a:pt x="4878" y="1046"/>
                  </a:lnTo>
                  <a:cubicBezTo>
                    <a:pt x="4878" y="175"/>
                    <a:pt x="4355" y="1"/>
                    <a:pt x="3658" y="1"/>
                  </a:cubicBezTo>
                  <a:cubicBezTo>
                    <a:pt x="3045" y="1"/>
                    <a:pt x="2523" y="175"/>
                    <a:pt x="2439" y="872"/>
                  </a:cubicBezTo>
                  <a:cubicBezTo>
                    <a:pt x="2348" y="175"/>
                    <a:pt x="182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69;p38">
              <a:extLst>
                <a:ext uri="{FF2B5EF4-FFF2-40B4-BE49-F238E27FC236}">
                  <a16:creationId xmlns:a16="http://schemas.microsoft.com/office/drawing/2014/main" id="{0D0FB4ED-8048-6418-E693-21C8B594CDE4}"/>
                </a:ext>
              </a:extLst>
            </p:cNvPr>
            <p:cNvSpPr/>
            <p:nvPr/>
          </p:nvSpPr>
          <p:spPr>
            <a:xfrm>
              <a:off x="-1661902" y="1785209"/>
              <a:ext cx="165124" cy="113353"/>
            </a:xfrm>
            <a:custGeom>
              <a:avLst/>
              <a:gdLst/>
              <a:ahLst/>
              <a:cxnLst/>
              <a:rect l="l" t="t" r="r" b="b"/>
              <a:pathLst>
                <a:path w="3046" h="2091" extrusionOk="0">
                  <a:moveTo>
                    <a:pt x="1129" y="0"/>
                  </a:moveTo>
                  <a:cubicBezTo>
                    <a:pt x="955" y="91"/>
                    <a:pt x="781" y="174"/>
                    <a:pt x="781" y="348"/>
                  </a:cubicBezTo>
                  <a:cubicBezTo>
                    <a:pt x="523" y="787"/>
                    <a:pt x="258" y="1310"/>
                    <a:pt x="258" y="1310"/>
                  </a:cubicBezTo>
                  <a:cubicBezTo>
                    <a:pt x="84" y="1394"/>
                    <a:pt x="1" y="1484"/>
                    <a:pt x="84" y="1742"/>
                  </a:cubicBezTo>
                  <a:cubicBezTo>
                    <a:pt x="175" y="1916"/>
                    <a:pt x="433" y="1916"/>
                    <a:pt x="433" y="1916"/>
                  </a:cubicBezTo>
                  <a:cubicBezTo>
                    <a:pt x="1304" y="2091"/>
                    <a:pt x="2523" y="2091"/>
                    <a:pt x="2523" y="2091"/>
                  </a:cubicBezTo>
                  <a:cubicBezTo>
                    <a:pt x="2523" y="2091"/>
                    <a:pt x="2614" y="2091"/>
                    <a:pt x="2614" y="2007"/>
                  </a:cubicBezTo>
                  <a:cubicBezTo>
                    <a:pt x="2697" y="2007"/>
                    <a:pt x="2614" y="1916"/>
                    <a:pt x="2523" y="1833"/>
                  </a:cubicBezTo>
                  <a:lnTo>
                    <a:pt x="1652" y="1658"/>
                  </a:lnTo>
                  <a:lnTo>
                    <a:pt x="2788" y="1658"/>
                  </a:lnTo>
                  <a:cubicBezTo>
                    <a:pt x="2871" y="1658"/>
                    <a:pt x="2871" y="1568"/>
                    <a:pt x="2962" y="1484"/>
                  </a:cubicBezTo>
                  <a:lnTo>
                    <a:pt x="2871" y="1394"/>
                  </a:lnTo>
                  <a:lnTo>
                    <a:pt x="1652" y="1310"/>
                  </a:lnTo>
                  <a:lnTo>
                    <a:pt x="2962" y="1045"/>
                  </a:lnTo>
                  <a:cubicBezTo>
                    <a:pt x="3046" y="1045"/>
                    <a:pt x="3046" y="962"/>
                    <a:pt x="3046" y="871"/>
                  </a:cubicBezTo>
                  <a:lnTo>
                    <a:pt x="2962" y="787"/>
                  </a:lnTo>
                  <a:lnTo>
                    <a:pt x="1568" y="962"/>
                  </a:lnTo>
                  <a:lnTo>
                    <a:pt x="2614" y="439"/>
                  </a:lnTo>
                  <a:cubicBezTo>
                    <a:pt x="2697" y="439"/>
                    <a:pt x="2788" y="348"/>
                    <a:pt x="2697" y="265"/>
                  </a:cubicBezTo>
                  <a:cubicBezTo>
                    <a:pt x="2697" y="265"/>
                    <a:pt x="2614" y="174"/>
                    <a:pt x="2523" y="174"/>
                  </a:cubicBezTo>
                  <a:lnTo>
                    <a:pt x="1129" y="697"/>
                  </a:lnTo>
                  <a:cubicBezTo>
                    <a:pt x="1220" y="348"/>
                    <a:pt x="1220" y="265"/>
                    <a:pt x="1220" y="91"/>
                  </a:cubicBezTo>
                  <a:lnTo>
                    <a:pt x="112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70;p38">
              <a:extLst>
                <a:ext uri="{FF2B5EF4-FFF2-40B4-BE49-F238E27FC236}">
                  <a16:creationId xmlns:a16="http://schemas.microsoft.com/office/drawing/2014/main" id="{C6230605-D28F-6A02-E690-3699AA81D816}"/>
                </a:ext>
              </a:extLst>
            </p:cNvPr>
            <p:cNvSpPr/>
            <p:nvPr/>
          </p:nvSpPr>
          <p:spPr>
            <a:xfrm>
              <a:off x="-2091787" y="1775018"/>
              <a:ext cx="467724" cy="216406"/>
            </a:xfrm>
            <a:custGeom>
              <a:avLst/>
              <a:gdLst/>
              <a:ahLst/>
              <a:cxnLst/>
              <a:rect l="l" t="t" r="r" b="b"/>
              <a:pathLst>
                <a:path w="8628" h="3992" extrusionOk="0">
                  <a:moveTo>
                    <a:pt x="980" y="0"/>
                  </a:moveTo>
                  <a:cubicBezTo>
                    <a:pt x="616" y="0"/>
                    <a:pt x="302" y="245"/>
                    <a:pt x="175" y="627"/>
                  </a:cubicBezTo>
                  <a:cubicBezTo>
                    <a:pt x="1" y="1059"/>
                    <a:pt x="91" y="1498"/>
                    <a:pt x="349" y="1756"/>
                  </a:cubicBezTo>
                  <a:lnTo>
                    <a:pt x="3401" y="3846"/>
                  </a:lnTo>
                  <a:cubicBezTo>
                    <a:pt x="3554" y="3949"/>
                    <a:pt x="3737" y="3991"/>
                    <a:pt x="3934" y="3991"/>
                  </a:cubicBezTo>
                  <a:cubicBezTo>
                    <a:pt x="4071" y="3991"/>
                    <a:pt x="4213" y="3971"/>
                    <a:pt x="4356" y="3937"/>
                  </a:cubicBezTo>
                  <a:lnTo>
                    <a:pt x="8627" y="2104"/>
                  </a:lnTo>
                  <a:cubicBezTo>
                    <a:pt x="8453" y="1930"/>
                    <a:pt x="8363" y="1582"/>
                    <a:pt x="8279" y="1233"/>
                  </a:cubicBezTo>
                  <a:cubicBezTo>
                    <a:pt x="8279" y="1233"/>
                    <a:pt x="5575" y="1582"/>
                    <a:pt x="4182" y="1930"/>
                  </a:cubicBezTo>
                  <a:cubicBezTo>
                    <a:pt x="3401" y="1408"/>
                    <a:pt x="1569" y="104"/>
                    <a:pt x="1394" y="104"/>
                  </a:cubicBezTo>
                  <a:cubicBezTo>
                    <a:pt x="1254" y="33"/>
                    <a:pt x="1114" y="0"/>
                    <a:pt x="9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71;p38">
              <a:extLst>
                <a:ext uri="{FF2B5EF4-FFF2-40B4-BE49-F238E27FC236}">
                  <a16:creationId xmlns:a16="http://schemas.microsoft.com/office/drawing/2014/main" id="{13C1F28F-E30A-4C05-61C2-F4C12D249952}"/>
                </a:ext>
              </a:extLst>
            </p:cNvPr>
            <p:cNvSpPr/>
            <p:nvPr/>
          </p:nvSpPr>
          <p:spPr>
            <a:xfrm>
              <a:off x="-2242870" y="2040159"/>
              <a:ext cx="269369" cy="198354"/>
            </a:xfrm>
            <a:custGeom>
              <a:avLst/>
              <a:gdLst/>
              <a:ahLst/>
              <a:cxnLst/>
              <a:rect l="l" t="t" r="r" b="b"/>
              <a:pathLst>
                <a:path w="4969" h="3659" extrusionOk="0">
                  <a:moveTo>
                    <a:pt x="2530" y="91"/>
                  </a:moveTo>
                  <a:cubicBezTo>
                    <a:pt x="3136" y="91"/>
                    <a:pt x="3749" y="265"/>
                    <a:pt x="4181" y="440"/>
                  </a:cubicBezTo>
                  <a:cubicBezTo>
                    <a:pt x="4356" y="523"/>
                    <a:pt x="4530" y="697"/>
                    <a:pt x="4704" y="788"/>
                  </a:cubicBezTo>
                  <a:cubicBezTo>
                    <a:pt x="4795" y="962"/>
                    <a:pt x="4878" y="1136"/>
                    <a:pt x="4878" y="1311"/>
                  </a:cubicBezTo>
                  <a:cubicBezTo>
                    <a:pt x="4878" y="1833"/>
                    <a:pt x="4795" y="2182"/>
                    <a:pt x="4704" y="2530"/>
                  </a:cubicBezTo>
                  <a:cubicBezTo>
                    <a:pt x="4704" y="2704"/>
                    <a:pt x="4620" y="2878"/>
                    <a:pt x="4446" y="3053"/>
                  </a:cubicBezTo>
                  <a:cubicBezTo>
                    <a:pt x="4272" y="3227"/>
                    <a:pt x="4007" y="3401"/>
                    <a:pt x="3749" y="3401"/>
                  </a:cubicBezTo>
                  <a:cubicBezTo>
                    <a:pt x="3401" y="3485"/>
                    <a:pt x="2962" y="3485"/>
                    <a:pt x="2530" y="3485"/>
                  </a:cubicBezTo>
                  <a:cubicBezTo>
                    <a:pt x="1659" y="3485"/>
                    <a:pt x="1046" y="3401"/>
                    <a:pt x="697" y="3053"/>
                  </a:cubicBezTo>
                  <a:cubicBezTo>
                    <a:pt x="523" y="2878"/>
                    <a:pt x="349" y="2704"/>
                    <a:pt x="265" y="2439"/>
                  </a:cubicBezTo>
                  <a:cubicBezTo>
                    <a:pt x="175" y="2091"/>
                    <a:pt x="91" y="1743"/>
                    <a:pt x="91" y="1311"/>
                  </a:cubicBezTo>
                  <a:cubicBezTo>
                    <a:pt x="175" y="1136"/>
                    <a:pt x="175" y="962"/>
                    <a:pt x="349" y="788"/>
                  </a:cubicBezTo>
                  <a:cubicBezTo>
                    <a:pt x="523" y="614"/>
                    <a:pt x="872" y="440"/>
                    <a:pt x="1220" y="265"/>
                  </a:cubicBezTo>
                  <a:cubicBezTo>
                    <a:pt x="1568" y="175"/>
                    <a:pt x="2091" y="91"/>
                    <a:pt x="2530" y="91"/>
                  </a:cubicBezTo>
                  <a:close/>
                  <a:moveTo>
                    <a:pt x="2530" y="1"/>
                  </a:moveTo>
                  <a:cubicBezTo>
                    <a:pt x="1917" y="1"/>
                    <a:pt x="1311" y="91"/>
                    <a:pt x="788" y="349"/>
                  </a:cubicBezTo>
                  <a:cubicBezTo>
                    <a:pt x="614" y="440"/>
                    <a:pt x="349" y="614"/>
                    <a:pt x="265" y="788"/>
                  </a:cubicBezTo>
                  <a:cubicBezTo>
                    <a:pt x="91" y="962"/>
                    <a:pt x="1" y="1136"/>
                    <a:pt x="1" y="1311"/>
                  </a:cubicBezTo>
                  <a:cubicBezTo>
                    <a:pt x="1" y="1743"/>
                    <a:pt x="91" y="2182"/>
                    <a:pt x="175" y="2439"/>
                  </a:cubicBezTo>
                  <a:cubicBezTo>
                    <a:pt x="265" y="2878"/>
                    <a:pt x="523" y="3227"/>
                    <a:pt x="962" y="3401"/>
                  </a:cubicBezTo>
                  <a:cubicBezTo>
                    <a:pt x="1311" y="3575"/>
                    <a:pt x="1833" y="3659"/>
                    <a:pt x="2530" y="3659"/>
                  </a:cubicBezTo>
                  <a:cubicBezTo>
                    <a:pt x="2962" y="3659"/>
                    <a:pt x="3310" y="3659"/>
                    <a:pt x="3659" y="3575"/>
                  </a:cubicBezTo>
                  <a:cubicBezTo>
                    <a:pt x="3833" y="3485"/>
                    <a:pt x="4098" y="3485"/>
                    <a:pt x="4272" y="3401"/>
                  </a:cubicBezTo>
                  <a:cubicBezTo>
                    <a:pt x="4530" y="3227"/>
                    <a:pt x="4704" y="2962"/>
                    <a:pt x="4795" y="2704"/>
                  </a:cubicBezTo>
                  <a:cubicBezTo>
                    <a:pt x="4969" y="2356"/>
                    <a:pt x="4969" y="1917"/>
                    <a:pt x="4969" y="1311"/>
                  </a:cubicBezTo>
                  <a:cubicBezTo>
                    <a:pt x="4969" y="1136"/>
                    <a:pt x="4878" y="962"/>
                    <a:pt x="4795" y="788"/>
                  </a:cubicBezTo>
                  <a:cubicBezTo>
                    <a:pt x="4530" y="523"/>
                    <a:pt x="4181" y="349"/>
                    <a:pt x="3833" y="175"/>
                  </a:cubicBezTo>
                  <a:cubicBezTo>
                    <a:pt x="3401" y="91"/>
                    <a:pt x="2962" y="1"/>
                    <a:pt x="2530" y="1"/>
                  </a:cubicBez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72;p38">
              <a:extLst>
                <a:ext uri="{FF2B5EF4-FFF2-40B4-BE49-F238E27FC236}">
                  <a16:creationId xmlns:a16="http://schemas.microsoft.com/office/drawing/2014/main" id="{31615C0A-AE13-D23E-4CDC-5419400F3C96}"/>
                </a:ext>
              </a:extLst>
            </p:cNvPr>
            <p:cNvSpPr/>
            <p:nvPr/>
          </p:nvSpPr>
          <p:spPr>
            <a:xfrm>
              <a:off x="-2237937" y="1747425"/>
              <a:ext cx="264436" cy="399907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091" y="0"/>
                    <a:pt x="1568" y="265"/>
                    <a:pt x="1045" y="439"/>
                  </a:cubicBezTo>
                  <a:cubicBezTo>
                    <a:pt x="781" y="523"/>
                    <a:pt x="523" y="962"/>
                    <a:pt x="432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529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39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73;p38">
              <a:extLst>
                <a:ext uri="{FF2B5EF4-FFF2-40B4-BE49-F238E27FC236}">
                  <a16:creationId xmlns:a16="http://schemas.microsoft.com/office/drawing/2014/main" id="{7A19D426-8022-3B4E-332B-3D24EAFE7142}"/>
                </a:ext>
              </a:extLst>
            </p:cNvPr>
            <p:cNvSpPr/>
            <p:nvPr/>
          </p:nvSpPr>
          <p:spPr>
            <a:xfrm>
              <a:off x="-2351290" y="1753388"/>
              <a:ext cx="491143" cy="655128"/>
            </a:xfrm>
            <a:custGeom>
              <a:avLst/>
              <a:gdLst/>
              <a:ahLst/>
              <a:cxnLst/>
              <a:rect l="l" t="t" r="r" b="b"/>
              <a:pathLst>
                <a:path w="9060" h="12085" extrusionOk="0">
                  <a:moveTo>
                    <a:pt x="4529" y="0"/>
                  </a:moveTo>
                  <a:cubicBezTo>
                    <a:pt x="3723" y="0"/>
                    <a:pt x="2917" y="110"/>
                    <a:pt x="2697" y="329"/>
                  </a:cubicBezTo>
                  <a:cubicBezTo>
                    <a:pt x="2349" y="678"/>
                    <a:pt x="523" y="6252"/>
                    <a:pt x="258" y="8775"/>
                  </a:cubicBezTo>
                  <a:cubicBezTo>
                    <a:pt x="1" y="11304"/>
                    <a:pt x="1478" y="12084"/>
                    <a:pt x="4530" y="12084"/>
                  </a:cubicBezTo>
                  <a:cubicBezTo>
                    <a:pt x="7575" y="12084"/>
                    <a:pt x="9059" y="11304"/>
                    <a:pt x="8794" y="8775"/>
                  </a:cubicBezTo>
                  <a:cubicBezTo>
                    <a:pt x="8537" y="6252"/>
                    <a:pt x="6704" y="678"/>
                    <a:pt x="6356" y="329"/>
                  </a:cubicBezTo>
                  <a:cubicBezTo>
                    <a:pt x="6140" y="110"/>
                    <a:pt x="5335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74;p38">
              <a:extLst>
                <a:ext uri="{FF2B5EF4-FFF2-40B4-BE49-F238E27FC236}">
                  <a16:creationId xmlns:a16="http://schemas.microsoft.com/office/drawing/2014/main" id="{2E15FB1F-E255-3F4C-36E8-25A6C545B73E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75;p38">
              <a:extLst>
                <a:ext uri="{FF2B5EF4-FFF2-40B4-BE49-F238E27FC236}">
                  <a16:creationId xmlns:a16="http://schemas.microsoft.com/office/drawing/2014/main" id="{39B18335-6AED-E1AC-CD4C-CCA06DDA4A9B}"/>
                </a:ext>
              </a:extLst>
            </p:cNvPr>
            <p:cNvSpPr/>
            <p:nvPr/>
          </p:nvSpPr>
          <p:spPr>
            <a:xfrm>
              <a:off x="-2077421" y="1950658"/>
              <a:ext cx="85055" cy="108420"/>
            </a:xfrm>
            <a:custGeom>
              <a:avLst/>
              <a:gdLst/>
              <a:ahLst/>
              <a:cxnLst/>
              <a:rect l="l" t="t" r="r" b="b"/>
              <a:pathLst>
                <a:path w="156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84" y="2000"/>
                  </a:lnTo>
                  <a:lnTo>
                    <a:pt x="1568" y="1568"/>
                  </a:lnTo>
                  <a:lnTo>
                    <a:pt x="1568" y="1477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76;p38">
              <a:extLst>
                <a:ext uri="{FF2B5EF4-FFF2-40B4-BE49-F238E27FC236}">
                  <a16:creationId xmlns:a16="http://schemas.microsoft.com/office/drawing/2014/main" id="{6F9F6593-2885-7663-B1CE-435CE667D20B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77;p38">
              <a:extLst>
                <a:ext uri="{FF2B5EF4-FFF2-40B4-BE49-F238E27FC236}">
                  <a16:creationId xmlns:a16="http://schemas.microsoft.com/office/drawing/2014/main" id="{AF95BC98-340C-D186-4251-53C628D6E7E1}"/>
                </a:ext>
              </a:extLst>
            </p:cNvPr>
            <p:cNvSpPr/>
            <p:nvPr/>
          </p:nvSpPr>
          <p:spPr>
            <a:xfrm>
              <a:off x="-2256856" y="2054525"/>
              <a:ext cx="297342" cy="146204"/>
            </a:xfrm>
            <a:custGeom>
              <a:avLst/>
              <a:gdLst/>
              <a:ahLst/>
              <a:cxnLst/>
              <a:rect l="l" t="t" r="r" b="b"/>
              <a:pathLst>
                <a:path w="548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3311" y="2697"/>
                  </a:lnTo>
                  <a:cubicBezTo>
                    <a:pt x="3394" y="2697"/>
                    <a:pt x="3394" y="2613"/>
                    <a:pt x="3394" y="2613"/>
                  </a:cubicBezTo>
                  <a:lnTo>
                    <a:pt x="3394" y="2265"/>
                  </a:lnTo>
                  <a:lnTo>
                    <a:pt x="3485" y="2265"/>
                  </a:lnTo>
                  <a:lnTo>
                    <a:pt x="4356" y="1826"/>
                  </a:lnTo>
                  <a:lnTo>
                    <a:pt x="4530" y="2091"/>
                  </a:lnTo>
                  <a:lnTo>
                    <a:pt x="4614" y="2091"/>
                  </a:lnTo>
                  <a:cubicBezTo>
                    <a:pt x="5401" y="1394"/>
                    <a:pt x="5485" y="349"/>
                    <a:pt x="5485" y="84"/>
                  </a:cubicBezTo>
                  <a:lnTo>
                    <a:pt x="5485" y="0"/>
                  </a:lnTo>
                  <a:cubicBezTo>
                    <a:pt x="4363" y="530"/>
                    <a:pt x="3399" y="700"/>
                    <a:pt x="2597" y="700"/>
                  </a:cubicBezTo>
                  <a:cubicBezTo>
                    <a:pt x="2218" y="700"/>
                    <a:pt x="1875" y="662"/>
                    <a:pt x="1569" y="607"/>
                  </a:cubicBezTo>
                  <a:lnTo>
                    <a:pt x="1569" y="871"/>
                  </a:lnTo>
                  <a:lnTo>
                    <a:pt x="698" y="607"/>
                  </a:lnTo>
                  <a:lnTo>
                    <a:pt x="698" y="349"/>
                  </a:lnTo>
                  <a:cubicBezTo>
                    <a:pt x="433" y="258"/>
                    <a:pt x="259" y="84"/>
                    <a:pt x="84" y="0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578;p38">
              <a:extLst>
                <a:ext uri="{FF2B5EF4-FFF2-40B4-BE49-F238E27FC236}">
                  <a16:creationId xmlns:a16="http://schemas.microsoft.com/office/drawing/2014/main" id="{313AFD20-8741-238A-4EA1-60EA978155ED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2007"/>
                  </a:lnTo>
                  <a:lnTo>
                    <a:pt x="258" y="1659"/>
                  </a:lnTo>
                  <a:cubicBezTo>
                    <a:pt x="175" y="1568"/>
                    <a:pt x="175" y="1568"/>
                    <a:pt x="258" y="1485"/>
                  </a:cubicBez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579;p38">
              <a:extLst>
                <a:ext uri="{FF2B5EF4-FFF2-40B4-BE49-F238E27FC236}">
                  <a16:creationId xmlns:a16="http://schemas.microsoft.com/office/drawing/2014/main" id="{B73F8E1D-657C-EFE7-F121-4955DF264229}"/>
                </a:ext>
              </a:extLst>
            </p:cNvPr>
            <p:cNvSpPr/>
            <p:nvPr/>
          </p:nvSpPr>
          <p:spPr>
            <a:xfrm>
              <a:off x="-2077421" y="1950658"/>
              <a:ext cx="14040" cy="108420"/>
            </a:xfrm>
            <a:custGeom>
              <a:avLst/>
              <a:gdLst/>
              <a:ahLst/>
              <a:cxnLst/>
              <a:rect l="l" t="t" r="r" b="b"/>
              <a:pathLst>
                <a:path w="25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258" y="2000"/>
                  </a:lnTo>
                  <a:lnTo>
                    <a:pt x="175" y="1916"/>
                  </a:lnTo>
                  <a:lnTo>
                    <a:pt x="175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580;p38">
              <a:extLst>
                <a:ext uri="{FF2B5EF4-FFF2-40B4-BE49-F238E27FC236}">
                  <a16:creationId xmlns:a16="http://schemas.microsoft.com/office/drawing/2014/main" id="{1F19E3B6-91A1-9945-B0C1-A478FD65A05A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175" y="349"/>
                  </a:lnTo>
                  <a:lnTo>
                    <a:pt x="349" y="92"/>
                  </a:lnTo>
                  <a:lnTo>
                    <a:pt x="349" y="1"/>
                  </a:lnTo>
                  <a:close/>
                  <a:moveTo>
                    <a:pt x="614" y="266"/>
                  </a:moveTo>
                  <a:lnTo>
                    <a:pt x="175" y="349"/>
                  </a:lnTo>
                  <a:lnTo>
                    <a:pt x="614" y="349"/>
                  </a:lnTo>
                  <a:lnTo>
                    <a:pt x="614" y="266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581;p38">
              <a:extLst>
                <a:ext uri="{FF2B5EF4-FFF2-40B4-BE49-F238E27FC236}">
                  <a16:creationId xmlns:a16="http://schemas.microsoft.com/office/drawing/2014/main" id="{2DDA9563-8E56-FE4E-8544-26B66EEC7DC1}"/>
                </a:ext>
              </a:extLst>
            </p:cNvPr>
            <p:cNvSpPr/>
            <p:nvPr/>
          </p:nvSpPr>
          <p:spPr>
            <a:xfrm>
              <a:off x="-2171855" y="2087376"/>
              <a:ext cx="9487" cy="9487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1" y="1"/>
                  </a:moveTo>
                  <a:lnTo>
                    <a:pt x="1" y="175"/>
                  </a:lnTo>
                  <a:lnTo>
                    <a:pt x="175" y="17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582;p38">
              <a:extLst>
                <a:ext uri="{FF2B5EF4-FFF2-40B4-BE49-F238E27FC236}">
                  <a16:creationId xmlns:a16="http://schemas.microsoft.com/office/drawing/2014/main" id="{0D544545-84A3-A95A-F8A8-3BF8EDF11177}"/>
                </a:ext>
              </a:extLst>
            </p:cNvPr>
            <p:cNvSpPr/>
            <p:nvPr/>
          </p:nvSpPr>
          <p:spPr>
            <a:xfrm>
              <a:off x="-2044570" y="2054525"/>
              <a:ext cx="85055" cy="28352"/>
            </a:xfrm>
            <a:custGeom>
              <a:avLst/>
              <a:gdLst/>
              <a:ahLst/>
              <a:cxnLst/>
              <a:rect l="l" t="t" r="r" b="b"/>
              <a:pathLst>
                <a:path w="1569" h="523" extrusionOk="0">
                  <a:moveTo>
                    <a:pt x="1569" y="0"/>
                  </a:moveTo>
                  <a:cubicBezTo>
                    <a:pt x="962" y="258"/>
                    <a:pt x="523" y="432"/>
                    <a:pt x="1" y="523"/>
                  </a:cubicBezTo>
                  <a:cubicBezTo>
                    <a:pt x="523" y="432"/>
                    <a:pt x="1046" y="258"/>
                    <a:pt x="1569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583;p38">
              <a:extLst>
                <a:ext uri="{FF2B5EF4-FFF2-40B4-BE49-F238E27FC236}">
                  <a16:creationId xmlns:a16="http://schemas.microsoft.com/office/drawing/2014/main" id="{8E5B5BB9-8C77-F57B-19F6-4333CB759CEB}"/>
                </a:ext>
              </a:extLst>
            </p:cNvPr>
            <p:cNvSpPr/>
            <p:nvPr/>
          </p:nvSpPr>
          <p:spPr>
            <a:xfrm>
              <a:off x="-2256856" y="2054525"/>
              <a:ext cx="184043" cy="146204"/>
            </a:xfrm>
            <a:custGeom>
              <a:avLst/>
              <a:gdLst/>
              <a:ahLst/>
              <a:cxnLst/>
              <a:rect l="l" t="t" r="r" b="b"/>
              <a:pathLst>
                <a:path w="339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2872" y="2697"/>
                  </a:lnTo>
                  <a:cubicBezTo>
                    <a:pt x="433" y="2697"/>
                    <a:pt x="259" y="697"/>
                    <a:pt x="259" y="84"/>
                  </a:cubicBezTo>
                  <a:cubicBezTo>
                    <a:pt x="175" y="84"/>
                    <a:pt x="175" y="84"/>
                    <a:pt x="84" y="0"/>
                  </a:cubicBezTo>
                  <a:close/>
                  <a:moveTo>
                    <a:pt x="3394" y="2613"/>
                  </a:moveTo>
                  <a:lnTo>
                    <a:pt x="3394" y="2613"/>
                  </a:lnTo>
                  <a:cubicBezTo>
                    <a:pt x="3220" y="2697"/>
                    <a:pt x="3046" y="2697"/>
                    <a:pt x="2872" y="2697"/>
                  </a:cubicBezTo>
                  <a:lnTo>
                    <a:pt x="3311" y="2697"/>
                  </a:lnTo>
                  <a:cubicBezTo>
                    <a:pt x="3394" y="2697"/>
                    <a:pt x="3394" y="2697"/>
                    <a:pt x="3394" y="2613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584;p38">
              <a:extLst>
                <a:ext uri="{FF2B5EF4-FFF2-40B4-BE49-F238E27FC236}">
                  <a16:creationId xmlns:a16="http://schemas.microsoft.com/office/drawing/2014/main" id="{9D1EB0FB-D1B4-25B5-1DF5-A458991CAF2C}"/>
                </a:ext>
              </a:extLst>
            </p:cNvPr>
            <p:cNvSpPr/>
            <p:nvPr/>
          </p:nvSpPr>
          <p:spPr>
            <a:xfrm>
              <a:off x="-2020772" y="2148959"/>
              <a:ext cx="18974" cy="18919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84" y="0"/>
                  </a:moveTo>
                  <a:lnTo>
                    <a:pt x="1" y="84"/>
                  </a:lnTo>
                  <a:lnTo>
                    <a:pt x="175" y="349"/>
                  </a:lnTo>
                  <a:lnTo>
                    <a:pt x="259" y="349"/>
                  </a:lnTo>
                  <a:lnTo>
                    <a:pt x="349" y="25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585;p38">
              <a:extLst>
                <a:ext uri="{FF2B5EF4-FFF2-40B4-BE49-F238E27FC236}">
                  <a16:creationId xmlns:a16="http://schemas.microsoft.com/office/drawing/2014/main" id="{5EF5CA0E-E216-EAF2-344F-8EDA1B3931FB}"/>
                </a:ext>
              </a:extLst>
            </p:cNvPr>
            <p:cNvSpPr/>
            <p:nvPr/>
          </p:nvSpPr>
          <p:spPr>
            <a:xfrm>
              <a:off x="-2228505" y="1945725"/>
              <a:ext cx="80122" cy="118286"/>
            </a:xfrm>
            <a:custGeom>
              <a:avLst/>
              <a:gdLst/>
              <a:ahLst/>
              <a:cxnLst/>
              <a:rect l="l" t="t" r="r" b="b"/>
              <a:pathLst>
                <a:path w="1478" h="2182" extrusionOk="0">
                  <a:moveTo>
                    <a:pt x="1303" y="1"/>
                  </a:moveTo>
                  <a:lnTo>
                    <a:pt x="0" y="1568"/>
                  </a:lnTo>
                  <a:lnTo>
                    <a:pt x="84" y="1568"/>
                  </a:lnTo>
                  <a:lnTo>
                    <a:pt x="1394" y="91"/>
                  </a:lnTo>
                  <a:lnTo>
                    <a:pt x="1478" y="91"/>
                  </a:lnTo>
                  <a:lnTo>
                    <a:pt x="1478" y="1"/>
                  </a:lnTo>
                  <a:close/>
                  <a:moveTo>
                    <a:pt x="0" y="1568"/>
                  </a:moveTo>
                  <a:cubicBezTo>
                    <a:pt x="0" y="1659"/>
                    <a:pt x="0" y="1659"/>
                    <a:pt x="84" y="1659"/>
                  </a:cubicBezTo>
                  <a:cubicBezTo>
                    <a:pt x="84" y="1659"/>
                    <a:pt x="0" y="1659"/>
                    <a:pt x="0" y="1568"/>
                  </a:cubicBezTo>
                  <a:close/>
                  <a:moveTo>
                    <a:pt x="84" y="1659"/>
                  </a:moveTo>
                  <a:lnTo>
                    <a:pt x="1394" y="2182"/>
                  </a:lnTo>
                  <a:cubicBezTo>
                    <a:pt x="1478" y="2182"/>
                    <a:pt x="1478" y="2091"/>
                    <a:pt x="1478" y="2091"/>
                  </a:cubicBezTo>
                  <a:lnTo>
                    <a:pt x="1394" y="2091"/>
                  </a:lnTo>
                  <a:lnTo>
                    <a:pt x="84" y="1659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586;p38">
              <a:extLst>
                <a:ext uri="{FF2B5EF4-FFF2-40B4-BE49-F238E27FC236}">
                  <a16:creationId xmlns:a16="http://schemas.microsoft.com/office/drawing/2014/main" id="{6EAA6B21-BF89-662C-C053-41C348918459}"/>
                </a:ext>
              </a:extLst>
            </p:cNvPr>
            <p:cNvSpPr/>
            <p:nvPr/>
          </p:nvSpPr>
          <p:spPr>
            <a:xfrm>
              <a:off x="-2077421" y="1950658"/>
              <a:ext cx="85055" cy="113353"/>
            </a:xfrm>
            <a:custGeom>
              <a:avLst/>
              <a:gdLst/>
              <a:ahLst/>
              <a:cxnLst/>
              <a:rect l="l" t="t" r="r" b="b"/>
              <a:pathLst>
                <a:path w="1569" h="2091" extrusionOk="0">
                  <a:moveTo>
                    <a:pt x="1" y="0"/>
                  </a:moveTo>
                  <a:lnTo>
                    <a:pt x="1" y="84"/>
                  </a:lnTo>
                  <a:lnTo>
                    <a:pt x="1" y="2000"/>
                  </a:lnTo>
                  <a:cubicBezTo>
                    <a:pt x="1" y="2000"/>
                    <a:pt x="1" y="2091"/>
                    <a:pt x="84" y="2091"/>
                  </a:cubicBezTo>
                  <a:lnTo>
                    <a:pt x="1568" y="1568"/>
                  </a:lnTo>
                  <a:lnTo>
                    <a:pt x="84" y="2000"/>
                  </a:lnTo>
                  <a:lnTo>
                    <a:pt x="84" y="84"/>
                  </a:lnTo>
                  <a:lnTo>
                    <a:pt x="1568" y="147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587;p38">
              <a:extLst>
                <a:ext uri="{FF2B5EF4-FFF2-40B4-BE49-F238E27FC236}">
                  <a16:creationId xmlns:a16="http://schemas.microsoft.com/office/drawing/2014/main" id="{629B8343-C42D-6D74-7DAE-9A0F748E7A7F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92" y="349"/>
                  </a:lnTo>
                  <a:lnTo>
                    <a:pt x="266" y="1"/>
                  </a:lnTo>
                  <a:close/>
                  <a:moveTo>
                    <a:pt x="349" y="1"/>
                  </a:moveTo>
                  <a:lnTo>
                    <a:pt x="524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588;p38">
              <a:extLst>
                <a:ext uri="{FF2B5EF4-FFF2-40B4-BE49-F238E27FC236}">
                  <a16:creationId xmlns:a16="http://schemas.microsoft.com/office/drawing/2014/main" id="{9CA0FE95-55A0-DAAE-5DC9-BABEE7D5419F}"/>
                </a:ext>
              </a:extLst>
            </p:cNvPr>
            <p:cNvSpPr/>
            <p:nvPr/>
          </p:nvSpPr>
          <p:spPr>
            <a:xfrm>
              <a:off x="-2256856" y="2054525"/>
              <a:ext cx="302275" cy="151137"/>
            </a:xfrm>
            <a:custGeom>
              <a:avLst/>
              <a:gdLst/>
              <a:ahLst/>
              <a:cxnLst/>
              <a:rect l="l" t="t" r="r" b="b"/>
              <a:pathLst>
                <a:path w="5576" h="2788" extrusionOk="0">
                  <a:moveTo>
                    <a:pt x="698" y="607"/>
                  </a:moveTo>
                  <a:lnTo>
                    <a:pt x="1569" y="871"/>
                  </a:lnTo>
                  <a:lnTo>
                    <a:pt x="1646" y="625"/>
                  </a:lnTo>
                  <a:lnTo>
                    <a:pt x="1646" y="625"/>
                  </a:lnTo>
                  <a:cubicBezTo>
                    <a:pt x="1969" y="697"/>
                    <a:pt x="2291" y="697"/>
                    <a:pt x="2614" y="697"/>
                  </a:cubicBezTo>
                  <a:cubicBezTo>
                    <a:pt x="2293" y="697"/>
                    <a:pt x="1972" y="620"/>
                    <a:pt x="1652" y="608"/>
                  </a:cubicBezTo>
                  <a:lnTo>
                    <a:pt x="1652" y="608"/>
                  </a:lnTo>
                  <a:lnTo>
                    <a:pt x="1652" y="607"/>
                  </a:lnTo>
                  <a:lnTo>
                    <a:pt x="1569" y="607"/>
                  </a:lnTo>
                  <a:lnTo>
                    <a:pt x="1569" y="781"/>
                  </a:lnTo>
                  <a:lnTo>
                    <a:pt x="698" y="607"/>
                  </a:lnTo>
                  <a:close/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175"/>
                  </a:lnTo>
                  <a:cubicBezTo>
                    <a:pt x="1" y="432"/>
                    <a:pt x="84" y="1046"/>
                    <a:pt x="433" y="1652"/>
                  </a:cubicBezTo>
                  <a:cubicBezTo>
                    <a:pt x="84" y="1046"/>
                    <a:pt x="84" y="432"/>
                    <a:pt x="84" y="175"/>
                  </a:cubicBezTo>
                  <a:lnTo>
                    <a:pt x="84" y="84"/>
                  </a:lnTo>
                  <a:cubicBezTo>
                    <a:pt x="175" y="84"/>
                    <a:pt x="433" y="258"/>
                    <a:pt x="698" y="349"/>
                  </a:cubicBezTo>
                  <a:lnTo>
                    <a:pt x="698" y="607"/>
                  </a:lnTo>
                  <a:lnTo>
                    <a:pt x="781" y="349"/>
                  </a:lnTo>
                  <a:cubicBezTo>
                    <a:pt x="433" y="175"/>
                    <a:pt x="259" y="84"/>
                    <a:pt x="175" y="0"/>
                  </a:cubicBezTo>
                  <a:close/>
                  <a:moveTo>
                    <a:pt x="4356" y="1742"/>
                  </a:moveTo>
                  <a:lnTo>
                    <a:pt x="4356" y="1826"/>
                  </a:lnTo>
                  <a:lnTo>
                    <a:pt x="4530" y="2091"/>
                  </a:lnTo>
                  <a:lnTo>
                    <a:pt x="4439" y="1826"/>
                  </a:lnTo>
                  <a:lnTo>
                    <a:pt x="4356" y="1742"/>
                  </a:lnTo>
                  <a:close/>
                  <a:moveTo>
                    <a:pt x="5401" y="0"/>
                  </a:moveTo>
                  <a:cubicBezTo>
                    <a:pt x="4356" y="523"/>
                    <a:pt x="3394" y="697"/>
                    <a:pt x="2614" y="697"/>
                  </a:cubicBezTo>
                  <a:cubicBezTo>
                    <a:pt x="3394" y="697"/>
                    <a:pt x="4356" y="523"/>
                    <a:pt x="5485" y="84"/>
                  </a:cubicBezTo>
                  <a:lnTo>
                    <a:pt x="5485" y="84"/>
                  </a:lnTo>
                  <a:cubicBezTo>
                    <a:pt x="5485" y="349"/>
                    <a:pt x="5401" y="1394"/>
                    <a:pt x="4614" y="2091"/>
                  </a:cubicBezTo>
                  <a:cubicBezTo>
                    <a:pt x="5401" y="1394"/>
                    <a:pt x="5575" y="349"/>
                    <a:pt x="5575" y="84"/>
                  </a:cubicBezTo>
                  <a:cubicBezTo>
                    <a:pt x="5575" y="84"/>
                    <a:pt x="5575" y="0"/>
                    <a:pt x="5485" y="0"/>
                  </a:cubicBezTo>
                  <a:close/>
                  <a:moveTo>
                    <a:pt x="4530" y="2091"/>
                  </a:moveTo>
                  <a:cubicBezTo>
                    <a:pt x="4530" y="2091"/>
                    <a:pt x="4530" y="2174"/>
                    <a:pt x="4614" y="2174"/>
                  </a:cubicBezTo>
                  <a:lnTo>
                    <a:pt x="4614" y="2091"/>
                  </a:lnTo>
                  <a:close/>
                  <a:moveTo>
                    <a:pt x="4356" y="1826"/>
                  </a:moveTo>
                  <a:lnTo>
                    <a:pt x="3394" y="2174"/>
                  </a:lnTo>
                  <a:lnTo>
                    <a:pt x="3394" y="2265"/>
                  </a:lnTo>
                  <a:lnTo>
                    <a:pt x="3394" y="2613"/>
                  </a:lnTo>
                  <a:lnTo>
                    <a:pt x="3485" y="2265"/>
                  </a:lnTo>
                  <a:lnTo>
                    <a:pt x="4356" y="1826"/>
                  </a:lnTo>
                  <a:close/>
                  <a:moveTo>
                    <a:pt x="433" y="1652"/>
                  </a:moveTo>
                  <a:cubicBezTo>
                    <a:pt x="781" y="2265"/>
                    <a:pt x="1478" y="2788"/>
                    <a:pt x="2697" y="2788"/>
                  </a:cubicBezTo>
                  <a:cubicBezTo>
                    <a:pt x="2962" y="2788"/>
                    <a:pt x="3136" y="2697"/>
                    <a:pt x="3394" y="2697"/>
                  </a:cubicBezTo>
                  <a:lnTo>
                    <a:pt x="3394" y="2613"/>
                  </a:lnTo>
                  <a:lnTo>
                    <a:pt x="3311" y="2613"/>
                  </a:lnTo>
                  <a:cubicBezTo>
                    <a:pt x="3136" y="2697"/>
                    <a:pt x="2962" y="2697"/>
                    <a:pt x="2697" y="2697"/>
                  </a:cubicBezTo>
                  <a:cubicBezTo>
                    <a:pt x="1478" y="2697"/>
                    <a:pt x="781" y="2174"/>
                    <a:pt x="433" y="1652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589;p38">
              <a:extLst>
                <a:ext uri="{FF2B5EF4-FFF2-40B4-BE49-F238E27FC236}">
                  <a16:creationId xmlns:a16="http://schemas.microsoft.com/office/drawing/2014/main" id="{578AADDA-D7F0-4E2C-5892-EA3388845047}"/>
                </a:ext>
              </a:extLst>
            </p:cNvPr>
            <p:cNvSpPr/>
            <p:nvPr/>
          </p:nvSpPr>
          <p:spPr>
            <a:xfrm>
              <a:off x="-2155755" y="1634072"/>
              <a:ext cx="97253" cy="145229"/>
            </a:xfrm>
            <a:custGeom>
              <a:avLst/>
              <a:gdLst/>
              <a:ahLst/>
              <a:cxnLst/>
              <a:rect l="l" t="t" r="r" b="b"/>
              <a:pathLst>
                <a:path w="1794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67" y="2678"/>
                    <a:pt x="1068" y="2678"/>
                  </a:cubicBezTo>
                  <a:cubicBezTo>
                    <a:pt x="1450" y="2678"/>
                    <a:pt x="1794" y="2582"/>
                    <a:pt x="1794" y="2356"/>
                  </a:cubicBezTo>
                  <a:cubicBezTo>
                    <a:pt x="1794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590;p38">
              <a:extLst>
                <a:ext uri="{FF2B5EF4-FFF2-40B4-BE49-F238E27FC236}">
                  <a16:creationId xmlns:a16="http://schemas.microsoft.com/office/drawing/2014/main" id="{3DD789F5-EFA6-D196-76F4-058097C4FE3D}"/>
                </a:ext>
              </a:extLst>
            </p:cNvPr>
            <p:cNvSpPr/>
            <p:nvPr/>
          </p:nvSpPr>
          <p:spPr>
            <a:xfrm>
              <a:off x="-2152990" y="1657870"/>
              <a:ext cx="94488" cy="70690"/>
            </a:xfrm>
            <a:custGeom>
              <a:avLst/>
              <a:gdLst/>
              <a:ahLst/>
              <a:cxnLst/>
              <a:rect l="l" t="t" r="r" b="b"/>
              <a:pathLst>
                <a:path w="1743" h="1304" extrusionOk="0">
                  <a:moveTo>
                    <a:pt x="1652" y="1"/>
                  </a:moveTo>
                  <a:lnTo>
                    <a:pt x="175" y="84"/>
                  </a:lnTo>
                  <a:cubicBezTo>
                    <a:pt x="85" y="433"/>
                    <a:pt x="85" y="955"/>
                    <a:pt x="1" y="1304"/>
                  </a:cubicBezTo>
                  <a:lnTo>
                    <a:pt x="1743" y="955"/>
                  </a:lnTo>
                  <a:cubicBezTo>
                    <a:pt x="1652" y="607"/>
                    <a:pt x="1652" y="259"/>
                    <a:pt x="165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591;p38">
              <a:extLst>
                <a:ext uri="{FF2B5EF4-FFF2-40B4-BE49-F238E27FC236}">
                  <a16:creationId xmlns:a16="http://schemas.microsoft.com/office/drawing/2014/main" id="{8C511A4F-0E48-C7D6-2E67-0B5953F9729D}"/>
                </a:ext>
              </a:extLst>
            </p:cNvPr>
            <p:cNvSpPr/>
            <p:nvPr/>
          </p:nvSpPr>
          <p:spPr>
            <a:xfrm>
              <a:off x="-2157869" y="1756858"/>
              <a:ext cx="103921" cy="23852"/>
            </a:xfrm>
            <a:custGeom>
              <a:avLst/>
              <a:gdLst/>
              <a:ahLst/>
              <a:cxnLst/>
              <a:rect l="l" t="t" r="r" b="b"/>
              <a:pathLst>
                <a:path w="1917" h="440" extrusionOk="0">
                  <a:moveTo>
                    <a:pt x="0" y="0"/>
                  </a:moveTo>
                  <a:cubicBezTo>
                    <a:pt x="0" y="91"/>
                    <a:pt x="91" y="175"/>
                    <a:pt x="91" y="175"/>
                  </a:cubicBezTo>
                  <a:cubicBezTo>
                    <a:pt x="175" y="265"/>
                    <a:pt x="349" y="349"/>
                    <a:pt x="523" y="349"/>
                  </a:cubicBezTo>
                  <a:cubicBezTo>
                    <a:pt x="697" y="439"/>
                    <a:pt x="871" y="439"/>
                    <a:pt x="1046" y="439"/>
                  </a:cubicBezTo>
                  <a:cubicBezTo>
                    <a:pt x="1310" y="439"/>
                    <a:pt x="1485" y="439"/>
                    <a:pt x="1659" y="349"/>
                  </a:cubicBezTo>
                  <a:cubicBezTo>
                    <a:pt x="1742" y="349"/>
                    <a:pt x="1742" y="265"/>
                    <a:pt x="1833" y="265"/>
                  </a:cubicBezTo>
                  <a:cubicBezTo>
                    <a:pt x="1833" y="175"/>
                    <a:pt x="1917" y="91"/>
                    <a:pt x="1917" y="91"/>
                  </a:cubicBezTo>
                  <a:lnTo>
                    <a:pt x="1917" y="0"/>
                  </a:lnTo>
                  <a:cubicBezTo>
                    <a:pt x="1833" y="0"/>
                    <a:pt x="1833" y="0"/>
                    <a:pt x="1833" y="91"/>
                  </a:cubicBezTo>
                  <a:cubicBezTo>
                    <a:pt x="1833" y="91"/>
                    <a:pt x="1833" y="175"/>
                    <a:pt x="1742" y="175"/>
                  </a:cubicBezTo>
                  <a:cubicBezTo>
                    <a:pt x="1659" y="349"/>
                    <a:pt x="1394" y="349"/>
                    <a:pt x="1046" y="349"/>
                  </a:cubicBezTo>
                  <a:cubicBezTo>
                    <a:pt x="788" y="349"/>
                    <a:pt x="614" y="349"/>
                    <a:pt x="349" y="265"/>
                  </a:cubicBezTo>
                  <a:cubicBezTo>
                    <a:pt x="265" y="265"/>
                    <a:pt x="175" y="175"/>
                    <a:pt x="175" y="175"/>
                  </a:cubicBezTo>
                  <a:cubicBezTo>
                    <a:pt x="91" y="91"/>
                    <a:pt x="91" y="91"/>
                    <a:pt x="91" y="0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592;p38">
              <a:extLst>
                <a:ext uri="{FF2B5EF4-FFF2-40B4-BE49-F238E27FC236}">
                  <a16:creationId xmlns:a16="http://schemas.microsoft.com/office/drawing/2014/main" id="{F5A1CDE8-2D7D-3776-3E21-95AF9A617E40}"/>
                </a:ext>
              </a:extLst>
            </p:cNvPr>
            <p:cNvSpPr/>
            <p:nvPr/>
          </p:nvSpPr>
          <p:spPr>
            <a:xfrm>
              <a:off x="-2337304" y="355150"/>
              <a:ext cx="637672" cy="141759"/>
            </a:xfrm>
            <a:custGeom>
              <a:avLst/>
              <a:gdLst/>
              <a:ahLst/>
              <a:cxnLst/>
              <a:rect l="l" t="t" r="r" b="b"/>
              <a:pathLst>
                <a:path w="11763" h="2615" extrusionOk="0">
                  <a:moveTo>
                    <a:pt x="4200" y="1"/>
                  </a:moveTo>
                  <a:cubicBezTo>
                    <a:pt x="1860" y="1"/>
                    <a:pt x="158" y="404"/>
                    <a:pt x="91" y="1037"/>
                  </a:cubicBezTo>
                  <a:cubicBezTo>
                    <a:pt x="0" y="1818"/>
                    <a:pt x="2614" y="2166"/>
                    <a:pt x="5840" y="2431"/>
                  </a:cubicBezTo>
                  <a:cubicBezTo>
                    <a:pt x="7164" y="2537"/>
                    <a:pt x="8386" y="2615"/>
                    <a:pt x="9371" y="2615"/>
                  </a:cubicBezTo>
                  <a:cubicBezTo>
                    <a:pt x="10782" y="2615"/>
                    <a:pt x="11709" y="2455"/>
                    <a:pt x="11763" y="1992"/>
                  </a:cubicBezTo>
                  <a:cubicBezTo>
                    <a:pt x="11763" y="1211"/>
                    <a:pt x="9233" y="340"/>
                    <a:pt x="6014" y="76"/>
                  </a:cubicBezTo>
                  <a:cubicBezTo>
                    <a:pt x="5381" y="25"/>
                    <a:pt x="4772" y="1"/>
                    <a:pt x="4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593;p38">
              <a:extLst>
                <a:ext uri="{FF2B5EF4-FFF2-40B4-BE49-F238E27FC236}">
                  <a16:creationId xmlns:a16="http://schemas.microsoft.com/office/drawing/2014/main" id="{66D6FF99-4BC3-5B3C-7446-C06C9D0A3EFB}"/>
                </a:ext>
              </a:extLst>
            </p:cNvPr>
            <p:cNvSpPr/>
            <p:nvPr/>
          </p:nvSpPr>
          <p:spPr>
            <a:xfrm>
              <a:off x="-2337304" y="397000"/>
              <a:ext cx="637672" cy="99909"/>
            </a:xfrm>
            <a:custGeom>
              <a:avLst/>
              <a:gdLst/>
              <a:ahLst/>
              <a:cxnLst/>
              <a:rect l="l" t="t" r="r" b="b"/>
              <a:pathLst>
                <a:path w="11763" h="1843" extrusionOk="0">
                  <a:moveTo>
                    <a:pt x="175" y="0"/>
                  </a:moveTo>
                  <a:cubicBezTo>
                    <a:pt x="175" y="91"/>
                    <a:pt x="91" y="175"/>
                    <a:pt x="91" y="265"/>
                  </a:cubicBezTo>
                  <a:cubicBezTo>
                    <a:pt x="0" y="1046"/>
                    <a:pt x="2614" y="1394"/>
                    <a:pt x="5840" y="1659"/>
                  </a:cubicBezTo>
                  <a:cubicBezTo>
                    <a:pt x="7164" y="1765"/>
                    <a:pt x="8386" y="1843"/>
                    <a:pt x="9371" y="1843"/>
                  </a:cubicBezTo>
                  <a:cubicBezTo>
                    <a:pt x="10782" y="1843"/>
                    <a:pt x="11709" y="1683"/>
                    <a:pt x="11763" y="1220"/>
                  </a:cubicBezTo>
                  <a:cubicBezTo>
                    <a:pt x="11763" y="1136"/>
                    <a:pt x="11672" y="1046"/>
                    <a:pt x="11672" y="962"/>
                  </a:cubicBezTo>
                  <a:cubicBezTo>
                    <a:pt x="11384" y="1296"/>
                    <a:pt x="10540" y="1421"/>
                    <a:pt x="9345" y="1421"/>
                  </a:cubicBezTo>
                  <a:cubicBezTo>
                    <a:pt x="8373" y="1421"/>
                    <a:pt x="7168" y="1339"/>
                    <a:pt x="5840" y="1220"/>
                  </a:cubicBezTo>
                  <a:cubicBezTo>
                    <a:pt x="2962" y="962"/>
                    <a:pt x="614" y="614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594;p38">
              <a:extLst>
                <a:ext uri="{FF2B5EF4-FFF2-40B4-BE49-F238E27FC236}">
                  <a16:creationId xmlns:a16="http://schemas.microsoft.com/office/drawing/2014/main" id="{2D2849F2-E23F-CBEE-F19B-2A4973CC3277}"/>
                </a:ext>
              </a:extLst>
            </p:cNvPr>
            <p:cNvSpPr/>
            <p:nvPr/>
          </p:nvSpPr>
          <p:spPr>
            <a:xfrm>
              <a:off x="-2063435" y="239411"/>
              <a:ext cx="132272" cy="157643"/>
            </a:xfrm>
            <a:custGeom>
              <a:avLst/>
              <a:gdLst/>
              <a:ahLst/>
              <a:cxnLst/>
              <a:rect l="l" t="t" r="r" b="b"/>
              <a:pathLst>
                <a:path w="2440" h="2908" extrusionOk="0">
                  <a:moveTo>
                    <a:pt x="1880" y="1"/>
                  </a:moveTo>
                  <a:cubicBezTo>
                    <a:pt x="1836" y="1"/>
                    <a:pt x="1789" y="12"/>
                    <a:pt x="1742" y="37"/>
                  </a:cubicBezTo>
                  <a:lnTo>
                    <a:pt x="1220" y="211"/>
                  </a:lnTo>
                  <a:cubicBezTo>
                    <a:pt x="1136" y="211"/>
                    <a:pt x="1046" y="294"/>
                    <a:pt x="1046" y="385"/>
                  </a:cubicBezTo>
                  <a:cubicBezTo>
                    <a:pt x="871" y="1688"/>
                    <a:pt x="0" y="2559"/>
                    <a:pt x="91" y="2650"/>
                  </a:cubicBezTo>
                  <a:cubicBezTo>
                    <a:pt x="100" y="2659"/>
                    <a:pt x="113" y="2663"/>
                    <a:pt x="129" y="2663"/>
                  </a:cubicBezTo>
                  <a:cubicBezTo>
                    <a:pt x="264" y="2663"/>
                    <a:pt x="614" y="2385"/>
                    <a:pt x="614" y="2385"/>
                  </a:cubicBezTo>
                  <a:cubicBezTo>
                    <a:pt x="614" y="2385"/>
                    <a:pt x="697" y="2385"/>
                    <a:pt x="697" y="2475"/>
                  </a:cubicBezTo>
                  <a:lnTo>
                    <a:pt x="871" y="2733"/>
                  </a:lnTo>
                  <a:cubicBezTo>
                    <a:pt x="917" y="2778"/>
                    <a:pt x="960" y="2801"/>
                    <a:pt x="992" y="2801"/>
                  </a:cubicBezTo>
                  <a:cubicBezTo>
                    <a:pt x="1025" y="2801"/>
                    <a:pt x="1046" y="2778"/>
                    <a:pt x="1046" y="2733"/>
                  </a:cubicBezTo>
                  <a:lnTo>
                    <a:pt x="1220" y="2559"/>
                  </a:lnTo>
                  <a:lnTo>
                    <a:pt x="1394" y="2559"/>
                  </a:lnTo>
                  <a:lnTo>
                    <a:pt x="1659" y="2824"/>
                  </a:lnTo>
                  <a:cubicBezTo>
                    <a:pt x="1659" y="2852"/>
                    <a:pt x="1668" y="2861"/>
                    <a:pt x="1684" y="2861"/>
                  </a:cubicBezTo>
                  <a:cubicBezTo>
                    <a:pt x="1715" y="2861"/>
                    <a:pt x="1773" y="2824"/>
                    <a:pt x="1833" y="2824"/>
                  </a:cubicBezTo>
                  <a:lnTo>
                    <a:pt x="1833" y="2650"/>
                  </a:lnTo>
                  <a:cubicBezTo>
                    <a:pt x="1889" y="2650"/>
                    <a:pt x="1948" y="2609"/>
                    <a:pt x="1981" y="2609"/>
                  </a:cubicBezTo>
                  <a:cubicBezTo>
                    <a:pt x="1997" y="2609"/>
                    <a:pt x="2007" y="2619"/>
                    <a:pt x="2007" y="2650"/>
                  </a:cubicBezTo>
                  <a:cubicBezTo>
                    <a:pt x="2007" y="2650"/>
                    <a:pt x="2265" y="2907"/>
                    <a:pt x="2356" y="2907"/>
                  </a:cubicBezTo>
                  <a:cubicBezTo>
                    <a:pt x="2439" y="2907"/>
                    <a:pt x="2181" y="908"/>
                    <a:pt x="2091" y="211"/>
                  </a:cubicBezTo>
                  <a:cubicBezTo>
                    <a:pt x="2091" y="83"/>
                    <a:pt x="1998" y="1"/>
                    <a:pt x="1880" y="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595;p38">
              <a:extLst>
                <a:ext uri="{FF2B5EF4-FFF2-40B4-BE49-F238E27FC236}">
                  <a16:creationId xmlns:a16="http://schemas.microsoft.com/office/drawing/2014/main" id="{833FC4E5-7862-0DE1-E6BA-1C85F3B56D9E}"/>
                </a:ext>
              </a:extLst>
            </p:cNvPr>
            <p:cNvSpPr/>
            <p:nvPr/>
          </p:nvSpPr>
          <p:spPr>
            <a:xfrm>
              <a:off x="-2881301" y="1086659"/>
              <a:ext cx="331765" cy="341577"/>
            </a:xfrm>
            <a:custGeom>
              <a:avLst/>
              <a:gdLst/>
              <a:ahLst/>
              <a:cxnLst/>
              <a:rect l="l" t="t" r="r" b="b"/>
              <a:pathLst>
                <a:path w="6120" h="6301" extrusionOk="0">
                  <a:moveTo>
                    <a:pt x="3415" y="0"/>
                  </a:moveTo>
                  <a:cubicBezTo>
                    <a:pt x="0" y="0"/>
                    <a:pt x="692" y="6300"/>
                    <a:pt x="5049" y="6300"/>
                  </a:cubicBezTo>
                  <a:cubicBezTo>
                    <a:pt x="5384" y="6300"/>
                    <a:pt x="5741" y="6263"/>
                    <a:pt x="6119" y="6183"/>
                  </a:cubicBezTo>
                  <a:lnTo>
                    <a:pt x="4461" y="169"/>
                  </a:lnTo>
                  <a:cubicBezTo>
                    <a:pt x="4078" y="53"/>
                    <a:pt x="3729" y="0"/>
                    <a:pt x="3415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596;p38">
              <a:extLst>
                <a:ext uri="{FF2B5EF4-FFF2-40B4-BE49-F238E27FC236}">
                  <a16:creationId xmlns:a16="http://schemas.microsoft.com/office/drawing/2014/main" id="{3DA59459-9941-41B7-F106-9F720BCF6203}"/>
                </a:ext>
              </a:extLst>
            </p:cNvPr>
            <p:cNvSpPr/>
            <p:nvPr/>
          </p:nvSpPr>
          <p:spPr>
            <a:xfrm>
              <a:off x="-2733959" y="1190255"/>
              <a:ext cx="89989" cy="148481"/>
            </a:xfrm>
            <a:custGeom>
              <a:avLst/>
              <a:gdLst/>
              <a:ahLst/>
              <a:cxnLst/>
              <a:rect l="l" t="t" r="r" b="b"/>
              <a:pathLst>
                <a:path w="1660" h="2739" extrusionOk="0">
                  <a:moveTo>
                    <a:pt x="175" y="0"/>
                  </a:moveTo>
                  <a:cubicBezTo>
                    <a:pt x="92" y="91"/>
                    <a:pt x="92" y="175"/>
                    <a:pt x="175" y="265"/>
                  </a:cubicBezTo>
                  <a:lnTo>
                    <a:pt x="1220" y="2091"/>
                  </a:lnTo>
                  <a:lnTo>
                    <a:pt x="175" y="2356"/>
                  </a:lnTo>
                  <a:cubicBezTo>
                    <a:pt x="92" y="2439"/>
                    <a:pt x="1" y="2530"/>
                    <a:pt x="1" y="2613"/>
                  </a:cubicBezTo>
                  <a:cubicBezTo>
                    <a:pt x="65" y="2678"/>
                    <a:pt x="126" y="2738"/>
                    <a:pt x="188" y="2738"/>
                  </a:cubicBezTo>
                  <a:cubicBezTo>
                    <a:pt x="214" y="2738"/>
                    <a:pt x="239" y="2728"/>
                    <a:pt x="266" y="2704"/>
                  </a:cubicBezTo>
                  <a:lnTo>
                    <a:pt x="1569" y="2356"/>
                  </a:lnTo>
                  <a:cubicBezTo>
                    <a:pt x="1569" y="2356"/>
                    <a:pt x="1659" y="2356"/>
                    <a:pt x="1659" y="2265"/>
                  </a:cubicBezTo>
                  <a:lnTo>
                    <a:pt x="1659" y="2091"/>
                  </a:lnTo>
                  <a:lnTo>
                    <a:pt x="440" y="91"/>
                  </a:lnTo>
                  <a:cubicBezTo>
                    <a:pt x="349" y="0"/>
                    <a:pt x="266" y="0"/>
                    <a:pt x="175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597;p38">
              <a:extLst>
                <a:ext uri="{FF2B5EF4-FFF2-40B4-BE49-F238E27FC236}">
                  <a16:creationId xmlns:a16="http://schemas.microsoft.com/office/drawing/2014/main" id="{A36D5C9D-D5C8-D892-9DF0-09160067592C}"/>
                </a:ext>
              </a:extLst>
            </p:cNvPr>
            <p:cNvSpPr/>
            <p:nvPr/>
          </p:nvSpPr>
          <p:spPr>
            <a:xfrm>
              <a:off x="-1624117" y="1192369"/>
              <a:ext cx="373507" cy="327483"/>
            </a:xfrm>
            <a:custGeom>
              <a:avLst/>
              <a:gdLst/>
              <a:ahLst/>
              <a:cxnLst/>
              <a:rect l="l" t="t" r="r" b="b"/>
              <a:pathLst>
                <a:path w="6890" h="6041" extrusionOk="0">
                  <a:moveTo>
                    <a:pt x="3080" y="0"/>
                  </a:moveTo>
                  <a:cubicBezTo>
                    <a:pt x="2880" y="0"/>
                    <a:pt x="2667" y="17"/>
                    <a:pt x="2439" y="52"/>
                  </a:cubicBezTo>
                  <a:lnTo>
                    <a:pt x="0" y="5710"/>
                  </a:lnTo>
                  <a:cubicBezTo>
                    <a:pt x="602" y="5939"/>
                    <a:pt x="1162" y="6041"/>
                    <a:pt x="1677" y="6041"/>
                  </a:cubicBezTo>
                  <a:cubicBezTo>
                    <a:pt x="5648" y="6041"/>
                    <a:pt x="6889" y="0"/>
                    <a:pt x="3080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598;p38">
              <a:extLst>
                <a:ext uri="{FF2B5EF4-FFF2-40B4-BE49-F238E27FC236}">
                  <a16:creationId xmlns:a16="http://schemas.microsoft.com/office/drawing/2014/main" id="{77AE56F9-1790-2194-0C8D-310491EC31D8}"/>
                </a:ext>
              </a:extLst>
            </p:cNvPr>
            <p:cNvSpPr/>
            <p:nvPr/>
          </p:nvSpPr>
          <p:spPr>
            <a:xfrm>
              <a:off x="-1520251" y="1295368"/>
              <a:ext cx="103921" cy="147234"/>
            </a:xfrm>
            <a:custGeom>
              <a:avLst/>
              <a:gdLst/>
              <a:ahLst/>
              <a:cxnLst/>
              <a:rect l="l" t="t" r="r" b="b"/>
              <a:pathLst>
                <a:path w="1917" h="2716" extrusionOk="0">
                  <a:moveTo>
                    <a:pt x="1697" y="0"/>
                  </a:moveTo>
                  <a:cubicBezTo>
                    <a:pt x="1654" y="0"/>
                    <a:pt x="1610" y="23"/>
                    <a:pt x="1568" y="68"/>
                  </a:cubicBezTo>
                  <a:lnTo>
                    <a:pt x="84" y="1894"/>
                  </a:lnTo>
                  <a:cubicBezTo>
                    <a:pt x="84" y="1894"/>
                    <a:pt x="1" y="1984"/>
                    <a:pt x="84" y="1984"/>
                  </a:cubicBezTo>
                  <a:cubicBezTo>
                    <a:pt x="84" y="2068"/>
                    <a:pt x="84" y="2159"/>
                    <a:pt x="175" y="2159"/>
                  </a:cubicBezTo>
                  <a:lnTo>
                    <a:pt x="1394" y="2681"/>
                  </a:lnTo>
                  <a:cubicBezTo>
                    <a:pt x="1419" y="2705"/>
                    <a:pt x="1443" y="2716"/>
                    <a:pt x="1466" y="2716"/>
                  </a:cubicBezTo>
                  <a:cubicBezTo>
                    <a:pt x="1523" y="2716"/>
                    <a:pt x="1568" y="2655"/>
                    <a:pt x="1568" y="2591"/>
                  </a:cubicBezTo>
                  <a:cubicBezTo>
                    <a:pt x="1652" y="2507"/>
                    <a:pt x="1568" y="2416"/>
                    <a:pt x="1478" y="2416"/>
                  </a:cubicBezTo>
                  <a:lnTo>
                    <a:pt x="523" y="1894"/>
                  </a:lnTo>
                  <a:lnTo>
                    <a:pt x="1826" y="242"/>
                  </a:lnTo>
                  <a:cubicBezTo>
                    <a:pt x="1917" y="242"/>
                    <a:pt x="1917" y="68"/>
                    <a:pt x="1826" y="68"/>
                  </a:cubicBezTo>
                  <a:cubicBezTo>
                    <a:pt x="1784" y="23"/>
                    <a:pt x="1741" y="0"/>
                    <a:pt x="169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599;p38">
              <a:extLst>
                <a:ext uri="{FF2B5EF4-FFF2-40B4-BE49-F238E27FC236}">
                  <a16:creationId xmlns:a16="http://schemas.microsoft.com/office/drawing/2014/main" id="{253C09EE-E10D-4C7B-95FB-D89A5337994C}"/>
                </a:ext>
              </a:extLst>
            </p:cNvPr>
            <p:cNvSpPr/>
            <p:nvPr/>
          </p:nvSpPr>
          <p:spPr>
            <a:xfrm>
              <a:off x="-2648957" y="774735"/>
              <a:ext cx="1161612" cy="896579"/>
            </a:xfrm>
            <a:custGeom>
              <a:avLst/>
              <a:gdLst/>
              <a:ahLst/>
              <a:cxnLst/>
              <a:rect l="l" t="t" r="r" b="b"/>
              <a:pathLst>
                <a:path w="21428" h="16539" extrusionOk="0">
                  <a:moveTo>
                    <a:pt x="11498" y="0"/>
                  </a:moveTo>
                  <a:cubicBezTo>
                    <a:pt x="8711" y="1807"/>
                    <a:pt x="6737" y="2303"/>
                    <a:pt x="5410" y="2303"/>
                  </a:cubicBezTo>
                  <a:cubicBezTo>
                    <a:pt x="3794" y="2303"/>
                    <a:pt x="3136" y="1568"/>
                    <a:pt x="3136" y="1568"/>
                  </a:cubicBezTo>
                  <a:cubicBezTo>
                    <a:pt x="2265" y="3833"/>
                    <a:pt x="91" y="5840"/>
                    <a:pt x="91" y="5840"/>
                  </a:cubicBezTo>
                  <a:cubicBezTo>
                    <a:pt x="1" y="10801"/>
                    <a:pt x="1137" y="15853"/>
                    <a:pt x="9930" y="16466"/>
                  </a:cubicBezTo>
                  <a:cubicBezTo>
                    <a:pt x="10551" y="16515"/>
                    <a:pt x="11138" y="16538"/>
                    <a:pt x="11692" y="16538"/>
                  </a:cubicBezTo>
                  <a:cubicBezTo>
                    <a:pt x="19066" y="16538"/>
                    <a:pt x="20702" y="12364"/>
                    <a:pt x="21428" y="7665"/>
                  </a:cubicBezTo>
                  <a:cubicBezTo>
                    <a:pt x="18034" y="5749"/>
                    <a:pt x="15944" y="1136"/>
                    <a:pt x="15944" y="1136"/>
                  </a:cubicBezTo>
                  <a:cubicBezTo>
                    <a:pt x="15041" y="1566"/>
                    <a:pt x="14317" y="1731"/>
                    <a:pt x="13737" y="1731"/>
                  </a:cubicBezTo>
                  <a:cubicBezTo>
                    <a:pt x="11856" y="1731"/>
                    <a:pt x="11498" y="0"/>
                    <a:pt x="1149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00;p38">
              <a:extLst>
                <a:ext uri="{FF2B5EF4-FFF2-40B4-BE49-F238E27FC236}">
                  <a16:creationId xmlns:a16="http://schemas.microsoft.com/office/drawing/2014/main" id="{3DC978CF-41F8-CF92-8056-A4C2014160B8}"/>
                </a:ext>
              </a:extLst>
            </p:cNvPr>
            <p:cNvSpPr/>
            <p:nvPr/>
          </p:nvSpPr>
          <p:spPr>
            <a:xfrm>
              <a:off x="-2563956" y="1114415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205" y="0"/>
                  </a:moveTo>
                  <a:cubicBezTo>
                    <a:pt x="1129" y="0"/>
                    <a:pt x="171" y="843"/>
                    <a:pt x="91" y="1922"/>
                  </a:cubicBezTo>
                  <a:cubicBezTo>
                    <a:pt x="1" y="3141"/>
                    <a:pt x="872" y="4103"/>
                    <a:pt x="2091" y="4187"/>
                  </a:cubicBezTo>
                  <a:cubicBezTo>
                    <a:pt x="2145" y="4191"/>
                    <a:pt x="2200" y="4193"/>
                    <a:pt x="2254" y="4193"/>
                  </a:cubicBezTo>
                  <a:cubicBezTo>
                    <a:pt x="3325" y="4193"/>
                    <a:pt x="4276" y="3352"/>
                    <a:pt x="4356" y="2270"/>
                  </a:cubicBezTo>
                  <a:cubicBezTo>
                    <a:pt x="4446" y="1051"/>
                    <a:pt x="3485" y="96"/>
                    <a:pt x="2356" y="6"/>
                  </a:cubicBezTo>
                  <a:cubicBezTo>
                    <a:pt x="2305" y="2"/>
                    <a:pt x="2255" y="0"/>
                    <a:pt x="2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01;p38">
              <a:extLst>
                <a:ext uri="{FF2B5EF4-FFF2-40B4-BE49-F238E27FC236}">
                  <a16:creationId xmlns:a16="http://schemas.microsoft.com/office/drawing/2014/main" id="{9FCC2113-752B-9DE1-3992-323636D722A8}"/>
                </a:ext>
              </a:extLst>
            </p:cNvPr>
            <p:cNvSpPr/>
            <p:nvPr/>
          </p:nvSpPr>
          <p:spPr>
            <a:xfrm>
              <a:off x="-1817918" y="1166457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193" y="1"/>
                  </a:moveTo>
                  <a:cubicBezTo>
                    <a:pt x="1122" y="1"/>
                    <a:pt x="171" y="842"/>
                    <a:pt x="91" y="1924"/>
                  </a:cubicBezTo>
                  <a:cubicBezTo>
                    <a:pt x="1" y="3143"/>
                    <a:pt x="872" y="4098"/>
                    <a:pt x="2091" y="4188"/>
                  </a:cubicBezTo>
                  <a:cubicBezTo>
                    <a:pt x="2142" y="4192"/>
                    <a:pt x="2192" y="4194"/>
                    <a:pt x="2242" y="4194"/>
                  </a:cubicBezTo>
                  <a:cubicBezTo>
                    <a:pt x="3318" y="4194"/>
                    <a:pt x="4276" y="3351"/>
                    <a:pt x="4356" y="2272"/>
                  </a:cubicBezTo>
                  <a:cubicBezTo>
                    <a:pt x="4446" y="1053"/>
                    <a:pt x="3485" y="91"/>
                    <a:pt x="2356" y="7"/>
                  </a:cubicBezTo>
                  <a:cubicBezTo>
                    <a:pt x="2301" y="3"/>
                    <a:pt x="2247" y="1"/>
                    <a:pt x="2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02;p38">
              <a:extLst>
                <a:ext uri="{FF2B5EF4-FFF2-40B4-BE49-F238E27FC236}">
                  <a16:creationId xmlns:a16="http://schemas.microsoft.com/office/drawing/2014/main" id="{109A601D-4479-C76B-F3B9-0577DECDE0B0}"/>
                </a:ext>
              </a:extLst>
            </p:cNvPr>
            <p:cNvSpPr/>
            <p:nvPr/>
          </p:nvSpPr>
          <p:spPr>
            <a:xfrm>
              <a:off x="-2356169" y="906953"/>
              <a:ext cx="165503" cy="89934"/>
            </a:xfrm>
            <a:custGeom>
              <a:avLst/>
              <a:gdLst/>
              <a:ahLst/>
              <a:cxnLst/>
              <a:rect l="l" t="t" r="r" b="b"/>
              <a:pathLst>
                <a:path w="3053" h="1659" extrusionOk="0">
                  <a:moveTo>
                    <a:pt x="2355" y="0"/>
                  </a:moveTo>
                  <a:cubicBezTo>
                    <a:pt x="2091" y="0"/>
                    <a:pt x="1742" y="91"/>
                    <a:pt x="1310" y="265"/>
                  </a:cubicBezTo>
                  <a:cubicBezTo>
                    <a:pt x="962" y="523"/>
                    <a:pt x="523" y="871"/>
                    <a:pt x="91" y="1394"/>
                  </a:cubicBezTo>
                  <a:cubicBezTo>
                    <a:pt x="0" y="1485"/>
                    <a:pt x="0" y="1568"/>
                    <a:pt x="91" y="1659"/>
                  </a:cubicBezTo>
                  <a:cubicBezTo>
                    <a:pt x="174" y="1659"/>
                    <a:pt x="265" y="1659"/>
                    <a:pt x="348" y="1568"/>
                  </a:cubicBezTo>
                  <a:cubicBezTo>
                    <a:pt x="787" y="1046"/>
                    <a:pt x="1136" y="788"/>
                    <a:pt x="1484" y="613"/>
                  </a:cubicBezTo>
                  <a:cubicBezTo>
                    <a:pt x="1833" y="439"/>
                    <a:pt x="2091" y="349"/>
                    <a:pt x="2355" y="349"/>
                  </a:cubicBezTo>
                  <a:cubicBezTo>
                    <a:pt x="2439" y="349"/>
                    <a:pt x="2613" y="349"/>
                    <a:pt x="2704" y="439"/>
                  </a:cubicBezTo>
                  <a:lnTo>
                    <a:pt x="2787" y="439"/>
                  </a:lnTo>
                  <a:cubicBezTo>
                    <a:pt x="2833" y="481"/>
                    <a:pt x="2876" y="502"/>
                    <a:pt x="2920" y="502"/>
                  </a:cubicBezTo>
                  <a:cubicBezTo>
                    <a:pt x="2963" y="502"/>
                    <a:pt x="3007" y="481"/>
                    <a:pt x="3052" y="439"/>
                  </a:cubicBezTo>
                  <a:cubicBezTo>
                    <a:pt x="3052" y="349"/>
                    <a:pt x="3052" y="175"/>
                    <a:pt x="2962" y="175"/>
                  </a:cubicBezTo>
                  <a:cubicBezTo>
                    <a:pt x="2962" y="175"/>
                    <a:pt x="2704" y="0"/>
                    <a:pt x="2355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603;p38">
              <a:extLst>
                <a:ext uri="{FF2B5EF4-FFF2-40B4-BE49-F238E27FC236}">
                  <a16:creationId xmlns:a16="http://schemas.microsoft.com/office/drawing/2014/main" id="{74E076F2-0A1F-336D-D78E-EFBDB0D83029}"/>
                </a:ext>
              </a:extLst>
            </p:cNvPr>
            <p:cNvSpPr/>
            <p:nvPr/>
          </p:nvSpPr>
          <p:spPr>
            <a:xfrm>
              <a:off x="-1926338" y="911832"/>
              <a:ext cx="155691" cy="103975"/>
            </a:xfrm>
            <a:custGeom>
              <a:avLst/>
              <a:gdLst/>
              <a:ahLst/>
              <a:cxnLst/>
              <a:rect l="l" t="t" r="r" b="b"/>
              <a:pathLst>
                <a:path w="2872" h="1918" extrusionOk="0">
                  <a:moveTo>
                    <a:pt x="84" y="1"/>
                  </a:moveTo>
                  <a:cubicBezTo>
                    <a:pt x="1" y="85"/>
                    <a:pt x="1" y="175"/>
                    <a:pt x="1" y="259"/>
                  </a:cubicBezTo>
                  <a:cubicBezTo>
                    <a:pt x="1" y="349"/>
                    <a:pt x="84" y="349"/>
                    <a:pt x="175" y="349"/>
                  </a:cubicBezTo>
                  <a:lnTo>
                    <a:pt x="523" y="349"/>
                  </a:lnTo>
                  <a:cubicBezTo>
                    <a:pt x="781" y="349"/>
                    <a:pt x="1130" y="349"/>
                    <a:pt x="1478" y="607"/>
                  </a:cubicBezTo>
                  <a:cubicBezTo>
                    <a:pt x="1826" y="781"/>
                    <a:pt x="2265" y="1130"/>
                    <a:pt x="2440" y="1827"/>
                  </a:cubicBezTo>
                  <a:cubicBezTo>
                    <a:pt x="2523" y="1917"/>
                    <a:pt x="2614" y="1917"/>
                    <a:pt x="2698" y="1917"/>
                  </a:cubicBezTo>
                  <a:cubicBezTo>
                    <a:pt x="2788" y="1827"/>
                    <a:pt x="2872" y="1743"/>
                    <a:pt x="2788" y="1652"/>
                  </a:cubicBezTo>
                  <a:cubicBezTo>
                    <a:pt x="2523" y="956"/>
                    <a:pt x="2091" y="523"/>
                    <a:pt x="1652" y="259"/>
                  </a:cubicBezTo>
                  <a:cubicBezTo>
                    <a:pt x="1220" y="85"/>
                    <a:pt x="781" y="1"/>
                    <a:pt x="523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604;p38">
              <a:extLst>
                <a:ext uri="{FF2B5EF4-FFF2-40B4-BE49-F238E27FC236}">
                  <a16:creationId xmlns:a16="http://schemas.microsoft.com/office/drawing/2014/main" id="{73DD5846-78C2-8216-35ED-1A3226C4441F}"/>
                </a:ext>
              </a:extLst>
            </p:cNvPr>
            <p:cNvSpPr/>
            <p:nvPr/>
          </p:nvSpPr>
          <p:spPr>
            <a:xfrm>
              <a:off x="-2308952" y="1242351"/>
              <a:ext cx="448805" cy="181007"/>
            </a:xfrm>
            <a:custGeom>
              <a:avLst/>
              <a:gdLst/>
              <a:ahLst/>
              <a:cxnLst/>
              <a:rect l="l" t="t" r="r" b="b"/>
              <a:pathLst>
                <a:path w="8279" h="3339" extrusionOk="0">
                  <a:moveTo>
                    <a:pt x="613" y="1"/>
                  </a:moveTo>
                  <a:lnTo>
                    <a:pt x="613" y="1"/>
                  </a:lnTo>
                  <a:cubicBezTo>
                    <a:pt x="613" y="1"/>
                    <a:pt x="0" y="2962"/>
                    <a:pt x="4007" y="3311"/>
                  </a:cubicBezTo>
                  <a:cubicBezTo>
                    <a:pt x="4223" y="3330"/>
                    <a:pt x="4429" y="3339"/>
                    <a:pt x="4624" y="3339"/>
                  </a:cubicBezTo>
                  <a:cubicBezTo>
                    <a:pt x="8041" y="3339"/>
                    <a:pt x="8278" y="607"/>
                    <a:pt x="8278" y="607"/>
                  </a:cubicBezTo>
                  <a:lnTo>
                    <a:pt x="8278" y="607"/>
                  </a:lnTo>
                  <a:cubicBezTo>
                    <a:pt x="7306" y="805"/>
                    <a:pt x="6379" y="882"/>
                    <a:pt x="5527" y="882"/>
                  </a:cubicBezTo>
                  <a:cubicBezTo>
                    <a:pt x="2638" y="882"/>
                    <a:pt x="614" y="1"/>
                    <a:pt x="613" y="1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605;p38">
              <a:extLst>
                <a:ext uri="{FF2B5EF4-FFF2-40B4-BE49-F238E27FC236}">
                  <a16:creationId xmlns:a16="http://schemas.microsoft.com/office/drawing/2014/main" id="{A38DC270-8DE6-3375-5223-9BA663968B3B}"/>
                </a:ext>
              </a:extLst>
            </p:cNvPr>
            <p:cNvSpPr/>
            <p:nvPr/>
          </p:nvSpPr>
          <p:spPr>
            <a:xfrm>
              <a:off x="-2233438" y="1025185"/>
              <a:ext cx="80502" cy="132706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88" y="0"/>
                  </a:moveTo>
                  <a:cubicBezTo>
                    <a:pt x="440" y="0"/>
                    <a:pt x="91" y="523"/>
                    <a:pt x="1" y="1220"/>
                  </a:cubicBezTo>
                  <a:cubicBezTo>
                    <a:pt x="1" y="1917"/>
                    <a:pt x="266" y="2439"/>
                    <a:pt x="614" y="2439"/>
                  </a:cubicBezTo>
                  <a:cubicBezTo>
                    <a:pt x="644" y="2445"/>
                    <a:pt x="675" y="2448"/>
                    <a:pt x="704" y="2448"/>
                  </a:cubicBezTo>
                  <a:cubicBezTo>
                    <a:pt x="1094" y="2448"/>
                    <a:pt x="1394" y="1951"/>
                    <a:pt x="1394" y="1303"/>
                  </a:cubicBezTo>
                  <a:cubicBezTo>
                    <a:pt x="1485" y="607"/>
                    <a:pt x="1220" y="84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606;p38">
              <a:extLst>
                <a:ext uri="{FF2B5EF4-FFF2-40B4-BE49-F238E27FC236}">
                  <a16:creationId xmlns:a16="http://schemas.microsoft.com/office/drawing/2014/main" id="{0C79372A-CB6C-8BA3-D2E1-E292D0BC73EA}"/>
                </a:ext>
              </a:extLst>
            </p:cNvPr>
            <p:cNvSpPr/>
            <p:nvPr/>
          </p:nvSpPr>
          <p:spPr>
            <a:xfrm>
              <a:off x="-1978434" y="1039171"/>
              <a:ext cx="80502" cy="132815"/>
            </a:xfrm>
            <a:custGeom>
              <a:avLst/>
              <a:gdLst/>
              <a:ahLst/>
              <a:cxnLst/>
              <a:rect l="l" t="t" r="r" b="b"/>
              <a:pathLst>
                <a:path w="1485" h="2450" extrusionOk="0">
                  <a:moveTo>
                    <a:pt x="871" y="0"/>
                  </a:moveTo>
                  <a:cubicBezTo>
                    <a:pt x="439" y="0"/>
                    <a:pt x="91" y="523"/>
                    <a:pt x="91" y="1220"/>
                  </a:cubicBezTo>
                  <a:cubicBezTo>
                    <a:pt x="0" y="1916"/>
                    <a:pt x="265" y="2439"/>
                    <a:pt x="697" y="2439"/>
                  </a:cubicBezTo>
                  <a:cubicBezTo>
                    <a:pt x="724" y="2446"/>
                    <a:pt x="750" y="2449"/>
                    <a:pt x="776" y="2449"/>
                  </a:cubicBezTo>
                  <a:cubicBezTo>
                    <a:pt x="1096" y="2449"/>
                    <a:pt x="1394" y="1954"/>
                    <a:pt x="1394" y="1310"/>
                  </a:cubicBezTo>
                  <a:cubicBezTo>
                    <a:pt x="1484" y="613"/>
                    <a:pt x="1220" y="91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607;p38">
              <a:extLst>
                <a:ext uri="{FF2B5EF4-FFF2-40B4-BE49-F238E27FC236}">
                  <a16:creationId xmlns:a16="http://schemas.microsoft.com/office/drawing/2014/main" id="{0A55FE85-E866-18ED-EC84-51FEDCC855F0}"/>
                </a:ext>
              </a:extLst>
            </p:cNvPr>
            <p:cNvSpPr/>
            <p:nvPr/>
          </p:nvSpPr>
          <p:spPr>
            <a:xfrm>
              <a:off x="-2105773" y="1124119"/>
              <a:ext cx="61257" cy="103975"/>
            </a:xfrm>
            <a:custGeom>
              <a:avLst/>
              <a:gdLst/>
              <a:ahLst/>
              <a:cxnLst/>
              <a:rect l="l" t="t" r="r" b="b"/>
              <a:pathLst>
                <a:path w="1130" h="1918" extrusionOk="0">
                  <a:moveTo>
                    <a:pt x="956" y="1"/>
                  </a:moveTo>
                  <a:cubicBezTo>
                    <a:pt x="524" y="1"/>
                    <a:pt x="85" y="440"/>
                    <a:pt x="85" y="872"/>
                  </a:cubicBezTo>
                  <a:cubicBezTo>
                    <a:pt x="1" y="872"/>
                    <a:pt x="1" y="963"/>
                    <a:pt x="1" y="963"/>
                  </a:cubicBezTo>
                  <a:cubicBezTo>
                    <a:pt x="1" y="1485"/>
                    <a:pt x="433" y="1834"/>
                    <a:pt x="872" y="1917"/>
                  </a:cubicBezTo>
                  <a:cubicBezTo>
                    <a:pt x="956" y="1917"/>
                    <a:pt x="956" y="1917"/>
                    <a:pt x="956" y="1834"/>
                  </a:cubicBezTo>
                  <a:cubicBezTo>
                    <a:pt x="956" y="1834"/>
                    <a:pt x="956" y="1743"/>
                    <a:pt x="872" y="1743"/>
                  </a:cubicBezTo>
                  <a:cubicBezTo>
                    <a:pt x="524" y="1743"/>
                    <a:pt x="175" y="1395"/>
                    <a:pt x="175" y="963"/>
                  </a:cubicBezTo>
                  <a:lnTo>
                    <a:pt x="175" y="872"/>
                  </a:lnTo>
                  <a:cubicBezTo>
                    <a:pt x="175" y="440"/>
                    <a:pt x="524" y="175"/>
                    <a:pt x="956" y="175"/>
                  </a:cubicBezTo>
                  <a:lnTo>
                    <a:pt x="1046" y="175"/>
                  </a:lnTo>
                  <a:lnTo>
                    <a:pt x="1130" y="92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31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58"/>
          <p:cNvSpPr txBox="1">
            <a:spLocks noGrp="1"/>
          </p:cNvSpPr>
          <p:nvPr>
            <p:ph type="title"/>
          </p:nvPr>
        </p:nvSpPr>
        <p:spPr>
          <a:xfrm>
            <a:off x="630489" y="3165434"/>
            <a:ext cx="7425401" cy="103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#9Slide07 SVNMomento" panose="00000500000000000000" pitchFamily="2" charset="0"/>
              </a:rPr>
              <a:t>HÃY KỂ LẠI CÂU CHUYỆN </a:t>
            </a:r>
            <a:br>
              <a:rPr lang="en" sz="5000">
                <a:latin typeface="#9Slide07 SVNMomento" panose="00000500000000000000" pitchFamily="2" charset="0"/>
              </a:rPr>
            </a:br>
            <a:r>
              <a:rPr lang="en" sz="5000">
                <a:solidFill>
                  <a:schemeClr val="bg2"/>
                </a:solidFill>
                <a:latin typeface="#9Slide07 SVNMomento" panose="00000500000000000000" pitchFamily="2" charset="0"/>
              </a:rPr>
              <a:t>DÊ ĐEN VÀ DỄ TRẮNG</a:t>
            </a:r>
            <a:br>
              <a:rPr lang="en" sz="5000">
                <a:solidFill>
                  <a:schemeClr val="bg2"/>
                </a:solidFill>
                <a:latin typeface="#9Slide07 SVNMomento" panose="00000500000000000000" pitchFamily="2" charset="0"/>
              </a:rPr>
            </a:br>
            <a:r>
              <a:rPr lang="en" sz="5000">
                <a:latin typeface="#9Slide07 SVNMomento" panose="00000500000000000000" pitchFamily="2" charset="0"/>
              </a:rPr>
              <a:t> THEO TRÌNH TỰ </a:t>
            </a:r>
            <a:br>
              <a:rPr lang="en" sz="5000">
                <a:latin typeface="#9Slide07 SVNMomento" panose="00000500000000000000" pitchFamily="2" charset="0"/>
              </a:rPr>
            </a:br>
            <a:r>
              <a:rPr lang="en" sz="5000">
                <a:solidFill>
                  <a:schemeClr val="bg2"/>
                </a:solidFill>
                <a:latin typeface="#9Slide07 SVNMomento" panose="00000500000000000000" pitchFamily="2" charset="0"/>
              </a:rPr>
              <a:t>THỜI GIAN VÀ KHÔNG GIAN</a:t>
            </a:r>
            <a:endParaRPr sz="5000">
              <a:solidFill>
                <a:schemeClr val="bg2"/>
              </a:solidFill>
              <a:latin typeface="#9Slide07 SVNMomento" panose="00000500000000000000" pitchFamily="2" charset="0"/>
            </a:endParaRPr>
          </a:p>
        </p:txBody>
      </p:sp>
      <p:grpSp>
        <p:nvGrpSpPr>
          <p:cNvPr id="3" name="Google Shape;1619;p65">
            <a:extLst>
              <a:ext uri="{FF2B5EF4-FFF2-40B4-BE49-F238E27FC236}">
                <a16:creationId xmlns:a16="http://schemas.microsoft.com/office/drawing/2014/main" id="{698BA49C-7807-75D0-1561-2AE629B2CE88}"/>
              </a:ext>
            </a:extLst>
          </p:cNvPr>
          <p:cNvGrpSpPr/>
          <p:nvPr/>
        </p:nvGrpSpPr>
        <p:grpSpPr>
          <a:xfrm>
            <a:off x="-1167296" y="3917482"/>
            <a:ext cx="907414" cy="1404831"/>
            <a:chOff x="9572625" y="2004350"/>
            <a:chExt cx="1923076" cy="2455232"/>
          </a:xfrm>
        </p:grpSpPr>
        <p:sp>
          <p:nvSpPr>
            <p:cNvPr id="4" name="Google Shape;1620;p65">
              <a:extLst>
                <a:ext uri="{FF2B5EF4-FFF2-40B4-BE49-F238E27FC236}">
                  <a16:creationId xmlns:a16="http://schemas.microsoft.com/office/drawing/2014/main" id="{02AFC72B-F0BC-BBF9-7467-37C3137C56D3}"/>
                </a:ext>
              </a:extLst>
            </p:cNvPr>
            <p:cNvSpPr/>
            <p:nvPr/>
          </p:nvSpPr>
          <p:spPr>
            <a:xfrm>
              <a:off x="10394660" y="3395668"/>
              <a:ext cx="267868" cy="176194"/>
            </a:xfrm>
            <a:custGeom>
              <a:avLst/>
              <a:gdLst/>
              <a:ahLst/>
              <a:cxnLst/>
              <a:rect l="l" t="t" r="r" b="b"/>
              <a:pathLst>
                <a:path w="5318" h="3498" extrusionOk="0">
                  <a:moveTo>
                    <a:pt x="1055" y="0"/>
                  </a:moveTo>
                  <a:cubicBezTo>
                    <a:pt x="592" y="0"/>
                    <a:pt x="166" y="337"/>
                    <a:pt x="91" y="885"/>
                  </a:cubicBezTo>
                  <a:cubicBezTo>
                    <a:pt x="0" y="1234"/>
                    <a:pt x="175" y="1666"/>
                    <a:pt x="439" y="1840"/>
                  </a:cubicBezTo>
                  <a:lnTo>
                    <a:pt x="3833" y="3408"/>
                  </a:lnTo>
                  <a:cubicBezTo>
                    <a:pt x="3954" y="3469"/>
                    <a:pt x="4084" y="3497"/>
                    <a:pt x="4213" y="3497"/>
                  </a:cubicBezTo>
                  <a:cubicBezTo>
                    <a:pt x="4645" y="3497"/>
                    <a:pt x="5073" y="3182"/>
                    <a:pt x="5143" y="2711"/>
                  </a:cubicBezTo>
                  <a:cubicBezTo>
                    <a:pt x="5317" y="2279"/>
                    <a:pt x="5052" y="1756"/>
                    <a:pt x="4620" y="1582"/>
                  </a:cubicBezTo>
                  <a:cubicBezTo>
                    <a:pt x="4620" y="1582"/>
                    <a:pt x="1394" y="14"/>
                    <a:pt x="1220" y="14"/>
                  </a:cubicBezTo>
                  <a:cubicBezTo>
                    <a:pt x="1165" y="5"/>
                    <a:pt x="1110" y="0"/>
                    <a:pt x="1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1621;p65">
              <a:extLst>
                <a:ext uri="{FF2B5EF4-FFF2-40B4-BE49-F238E27FC236}">
                  <a16:creationId xmlns:a16="http://schemas.microsoft.com/office/drawing/2014/main" id="{EA634956-E4FE-455B-8D16-7B5D0D57EB31}"/>
                </a:ext>
              </a:extLst>
            </p:cNvPr>
            <p:cNvSpPr/>
            <p:nvPr/>
          </p:nvSpPr>
          <p:spPr>
            <a:xfrm>
              <a:off x="10552620" y="3339153"/>
              <a:ext cx="250289" cy="229183"/>
            </a:xfrm>
            <a:custGeom>
              <a:avLst/>
              <a:gdLst/>
              <a:ahLst/>
              <a:cxnLst/>
              <a:rect l="l" t="t" r="r" b="b"/>
              <a:pathLst>
                <a:path w="4969" h="4550" extrusionOk="0">
                  <a:moveTo>
                    <a:pt x="4529" y="0"/>
                  </a:moveTo>
                  <a:cubicBezTo>
                    <a:pt x="4529" y="0"/>
                    <a:pt x="1310" y="2091"/>
                    <a:pt x="439" y="2878"/>
                  </a:cubicBezTo>
                  <a:cubicBezTo>
                    <a:pt x="91" y="3136"/>
                    <a:pt x="0" y="3659"/>
                    <a:pt x="265" y="4098"/>
                  </a:cubicBezTo>
                  <a:cubicBezTo>
                    <a:pt x="462" y="4394"/>
                    <a:pt x="799" y="4549"/>
                    <a:pt x="1133" y="4549"/>
                  </a:cubicBezTo>
                  <a:cubicBezTo>
                    <a:pt x="1389" y="4549"/>
                    <a:pt x="1643" y="4459"/>
                    <a:pt x="1833" y="4272"/>
                  </a:cubicBezTo>
                  <a:lnTo>
                    <a:pt x="4968" y="871"/>
                  </a:lnTo>
                  <a:lnTo>
                    <a:pt x="4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622;p65">
              <a:extLst>
                <a:ext uri="{FF2B5EF4-FFF2-40B4-BE49-F238E27FC236}">
                  <a16:creationId xmlns:a16="http://schemas.microsoft.com/office/drawing/2014/main" id="{04FF718C-66CC-2D62-1259-B77F0BF5AD10}"/>
                </a:ext>
              </a:extLst>
            </p:cNvPr>
            <p:cNvSpPr/>
            <p:nvPr/>
          </p:nvSpPr>
          <p:spPr>
            <a:xfrm>
              <a:off x="10570148" y="3339153"/>
              <a:ext cx="215181" cy="145015"/>
            </a:xfrm>
            <a:custGeom>
              <a:avLst/>
              <a:gdLst/>
              <a:ahLst/>
              <a:cxnLst/>
              <a:rect l="l" t="t" r="r" b="b"/>
              <a:pathLst>
                <a:path w="4272" h="2879" extrusionOk="0">
                  <a:moveTo>
                    <a:pt x="4181" y="0"/>
                  </a:moveTo>
                  <a:cubicBezTo>
                    <a:pt x="4181" y="0"/>
                    <a:pt x="3310" y="523"/>
                    <a:pt x="2439" y="1136"/>
                  </a:cubicBezTo>
                  <a:cubicBezTo>
                    <a:pt x="1485" y="1742"/>
                    <a:pt x="523" y="2439"/>
                    <a:pt x="0" y="2788"/>
                  </a:cubicBezTo>
                  <a:lnTo>
                    <a:pt x="0" y="2878"/>
                  </a:lnTo>
                  <a:lnTo>
                    <a:pt x="91" y="2878"/>
                  </a:lnTo>
                  <a:cubicBezTo>
                    <a:pt x="523" y="2530"/>
                    <a:pt x="1568" y="1833"/>
                    <a:pt x="2530" y="1220"/>
                  </a:cubicBezTo>
                  <a:cubicBezTo>
                    <a:pt x="2962" y="871"/>
                    <a:pt x="3401" y="614"/>
                    <a:pt x="3659" y="439"/>
                  </a:cubicBezTo>
                  <a:cubicBezTo>
                    <a:pt x="3833" y="349"/>
                    <a:pt x="4007" y="265"/>
                    <a:pt x="4098" y="175"/>
                  </a:cubicBezTo>
                  <a:lnTo>
                    <a:pt x="4181" y="91"/>
                  </a:lnTo>
                  <a:cubicBezTo>
                    <a:pt x="4272" y="91"/>
                    <a:pt x="4272" y="0"/>
                    <a:pt x="4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623;p65">
              <a:extLst>
                <a:ext uri="{FF2B5EF4-FFF2-40B4-BE49-F238E27FC236}">
                  <a16:creationId xmlns:a16="http://schemas.microsoft.com/office/drawing/2014/main" id="{8A3BCA8F-13FC-1EA4-586C-5AD84A216BC5}"/>
                </a:ext>
              </a:extLst>
            </p:cNvPr>
            <p:cNvSpPr/>
            <p:nvPr/>
          </p:nvSpPr>
          <p:spPr>
            <a:xfrm>
              <a:off x="10763165" y="3270095"/>
              <a:ext cx="140482" cy="118571"/>
            </a:xfrm>
            <a:custGeom>
              <a:avLst/>
              <a:gdLst/>
              <a:ahLst/>
              <a:cxnLst/>
              <a:rect l="l" t="t" r="r" b="b"/>
              <a:pathLst>
                <a:path w="2789" h="2354" extrusionOk="0">
                  <a:moveTo>
                    <a:pt x="2061" y="1"/>
                  </a:moveTo>
                  <a:cubicBezTo>
                    <a:pt x="2029" y="1"/>
                    <a:pt x="2008" y="23"/>
                    <a:pt x="2008" y="68"/>
                  </a:cubicBezTo>
                  <a:lnTo>
                    <a:pt x="788" y="939"/>
                  </a:lnTo>
                  <a:cubicBezTo>
                    <a:pt x="788" y="675"/>
                    <a:pt x="698" y="500"/>
                    <a:pt x="698" y="326"/>
                  </a:cubicBezTo>
                  <a:lnTo>
                    <a:pt x="524" y="326"/>
                  </a:lnTo>
                  <a:cubicBezTo>
                    <a:pt x="440" y="417"/>
                    <a:pt x="349" y="591"/>
                    <a:pt x="349" y="675"/>
                  </a:cubicBezTo>
                  <a:cubicBezTo>
                    <a:pt x="266" y="1197"/>
                    <a:pt x="92" y="1810"/>
                    <a:pt x="92" y="1810"/>
                  </a:cubicBezTo>
                  <a:cubicBezTo>
                    <a:pt x="1" y="1894"/>
                    <a:pt x="1" y="2068"/>
                    <a:pt x="175" y="2242"/>
                  </a:cubicBezTo>
                  <a:cubicBezTo>
                    <a:pt x="221" y="2331"/>
                    <a:pt x="311" y="2353"/>
                    <a:pt x="388" y="2353"/>
                  </a:cubicBezTo>
                  <a:cubicBezTo>
                    <a:pt x="462" y="2353"/>
                    <a:pt x="524" y="2333"/>
                    <a:pt x="524" y="2333"/>
                  </a:cubicBezTo>
                  <a:cubicBezTo>
                    <a:pt x="1395" y="2242"/>
                    <a:pt x="2530" y="1810"/>
                    <a:pt x="2530" y="1810"/>
                  </a:cubicBezTo>
                  <a:cubicBezTo>
                    <a:pt x="2614" y="1810"/>
                    <a:pt x="2614" y="1810"/>
                    <a:pt x="2614" y="1720"/>
                  </a:cubicBezTo>
                  <a:cubicBezTo>
                    <a:pt x="2614" y="1636"/>
                    <a:pt x="2614" y="1636"/>
                    <a:pt x="2530" y="1636"/>
                  </a:cubicBezTo>
                  <a:lnTo>
                    <a:pt x="1569" y="1720"/>
                  </a:lnTo>
                  <a:lnTo>
                    <a:pt x="2705" y="1288"/>
                  </a:lnTo>
                  <a:lnTo>
                    <a:pt x="2788" y="1197"/>
                  </a:lnTo>
                  <a:cubicBezTo>
                    <a:pt x="2705" y="1114"/>
                    <a:pt x="2705" y="1114"/>
                    <a:pt x="2614" y="1114"/>
                  </a:cubicBezTo>
                  <a:lnTo>
                    <a:pt x="1485" y="1371"/>
                  </a:lnTo>
                  <a:lnTo>
                    <a:pt x="2614" y="675"/>
                  </a:lnTo>
                  <a:cubicBezTo>
                    <a:pt x="2705" y="675"/>
                    <a:pt x="2705" y="591"/>
                    <a:pt x="2705" y="500"/>
                  </a:cubicBezTo>
                  <a:cubicBezTo>
                    <a:pt x="2644" y="500"/>
                    <a:pt x="2624" y="463"/>
                    <a:pt x="2593" y="463"/>
                  </a:cubicBezTo>
                  <a:cubicBezTo>
                    <a:pt x="2577" y="463"/>
                    <a:pt x="2558" y="473"/>
                    <a:pt x="2530" y="500"/>
                  </a:cubicBezTo>
                  <a:lnTo>
                    <a:pt x="1311" y="1023"/>
                  </a:lnTo>
                  <a:lnTo>
                    <a:pt x="2182" y="243"/>
                  </a:lnTo>
                  <a:lnTo>
                    <a:pt x="2182" y="68"/>
                  </a:lnTo>
                  <a:cubicBezTo>
                    <a:pt x="2137" y="23"/>
                    <a:pt x="2093" y="1"/>
                    <a:pt x="2061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624;p65">
              <a:extLst>
                <a:ext uri="{FF2B5EF4-FFF2-40B4-BE49-F238E27FC236}">
                  <a16:creationId xmlns:a16="http://schemas.microsoft.com/office/drawing/2014/main" id="{43DAE90C-FD5D-F421-AA4B-2787E1AC05D7}"/>
                </a:ext>
              </a:extLst>
            </p:cNvPr>
            <p:cNvSpPr/>
            <p:nvPr/>
          </p:nvSpPr>
          <p:spPr>
            <a:xfrm>
              <a:off x="10723877" y="3343736"/>
              <a:ext cx="87795" cy="87795"/>
            </a:xfrm>
            <a:custGeom>
              <a:avLst/>
              <a:gdLst/>
              <a:ahLst/>
              <a:cxnLst/>
              <a:rect l="l" t="t" r="r" b="b"/>
              <a:pathLst>
                <a:path w="1743" h="1743" extrusionOk="0">
                  <a:moveTo>
                    <a:pt x="955" y="0"/>
                  </a:moveTo>
                  <a:cubicBezTo>
                    <a:pt x="781" y="0"/>
                    <a:pt x="1" y="84"/>
                    <a:pt x="1" y="174"/>
                  </a:cubicBezTo>
                  <a:cubicBezTo>
                    <a:pt x="1" y="174"/>
                    <a:pt x="523" y="348"/>
                    <a:pt x="607" y="348"/>
                  </a:cubicBezTo>
                  <a:cubicBezTo>
                    <a:pt x="697" y="348"/>
                    <a:pt x="697" y="432"/>
                    <a:pt x="697" y="432"/>
                  </a:cubicBezTo>
                  <a:lnTo>
                    <a:pt x="258" y="780"/>
                  </a:lnTo>
                  <a:lnTo>
                    <a:pt x="258" y="871"/>
                  </a:lnTo>
                  <a:lnTo>
                    <a:pt x="1046" y="871"/>
                  </a:lnTo>
                  <a:lnTo>
                    <a:pt x="955" y="1477"/>
                  </a:lnTo>
                  <a:lnTo>
                    <a:pt x="955" y="1568"/>
                  </a:lnTo>
                  <a:lnTo>
                    <a:pt x="1394" y="1219"/>
                  </a:lnTo>
                  <a:cubicBezTo>
                    <a:pt x="1478" y="1394"/>
                    <a:pt x="1478" y="1742"/>
                    <a:pt x="1568" y="1742"/>
                  </a:cubicBezTo>
                  <a:cubicBezTo>
                    <a:pt x="1652" y="1742"/>
                    <a:pt x="1652" y="955"/>
                    <a:pt x="1743" y="871"/>
                  </a:cubicBezTo>
                  <a:cubicBezTo>
                    <a:pt x="1743" y="871"/>
                    <a:pt x="1743" y="780"/>
                    <a:pt x="1652" y="780"/>
                  </a:cubicBezTo>
                  <a:cubicBezTo>
                    <a:pt x="1568" y="780"/>
                    <a:pt x="1129" y="523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25;p65">
              <a:extLst>
                <a:ext uri="{FF2B5EF4-FFF2-40B4-BE49-F238E27FC236}">
                  <a16:creationId xmlns:a16="http://schemas.microsoft.com/office/drawing/2014/main" id="{8F20B874-E320-C334-EA1C-EEE7E6DD2DD1}"/>
                </a:ext>
              </a:extLst>
            </p:cNvPr>
            <p:cNvSpPr/>
            <p:nvPr/>
          </p:nvSpPr>
          <p:spPr>
            <a:xfrm>
              <a:off x="10109668" y="3395668"/>
              <a:ext cx="263284" cy="176194"/>
            </a:xfrm>
            <a:custGeom>
              <a:avLst/>
              <a:gdLst/>
              <a:ahLst/>
              <a:cxnLst/>
              <a:rect l="l" t="t" r="r" b="b"/>
              <a:pathLst>
                <a:path w="5227" h="3498" extrusionOk="0">
                  <a:moveTo>
                    <a:pt x="4172" y="0"/>
                  </a:moveTo>
                  <a:cubicBezTo>
                    <a:pt x="4117" y="0"/>
                    <a:pt x="4062" y="5"/>
                    <a:pt x="4007" y="14"/>
                  </a:cubicBezTo>
                  <a:cubicBezTo>
                    <a:pt x="3916" y="98"/>
                    <a:pt x="606" y="1582"/>
                    <a:pt x="606" y="1582"/>
                  </a:cubicBezTo>
                  <a:cubicBezTo>
                    <a:pt x="174" y="1840"/>
                    <a:pt x="0" y="2279"/>
                    <a:pt x="84" y="2711"/>
                  </a:cubicBezTo>
                  <a:cubicBezTo>
                    <a:pt x="218" y="3182"/>
                    <a:pt x="611" y="3497"/>
                    <a:pt x="1024" y="3497"/>
                  </a:cubicBezTo>
                  <a:cubicBezTo>
                    <a:pt x="1147" y="3497"/>
                    <a:pt x="1273" y="3469"/>
                    <a:pt x="1394" y="3408"/>
                  </a:cubicBezTo>
                  <a:lnTo>
                    <a:pt x="4787" y="1840"/>
                  </a:lnTo>
                  <a:cubicBezTo>
                    <a:pt x="5052" y="1666"/>
                    <a:pt x="5226" y="1234"/>
                    <a:pt x="5226" y="885"/>
                  </a:cubicBezTo>
                  <a:cubicBezTo>
                    <a:pt x="5071" y="337"/>
                    <a:pt x="4636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26;p65">
              <a:extLst>
                <a:ext uri="{FF2B5EF4-FFF2-40B4-BE49-F238E27FC236}">
                  <a16:creationId xmlns:a16="http://schemas.microsoft.com/office/drawing/2014/main" id="{091C2EC7-91C7-16B9-F340-E6D9C8C3F25C}"/>
                </a:ext>
              </a:extLst>
            </p:cNvPr>
            <p:cNvSpPr/>
            <p:nvPr/>
          </p:nvSpPr>
          <p:spPr>
            <a:xfrm>
              <a:off x="9964703" y="3339153"/>
              <a:ext cx="250289" cy="232407"/>
            </a:xfrm>
            <a:custGeom>
              <a:avLst/>
              <a:gdLst/>
              <a:ahLst/>
              <a:cxnLst/>
              <a:rect l="l" t="t" r="r" b="b"/>
              <a:pathLst>
                <a:path w="4969" h="4614" extrusionOk="0">
                  <a:moveTo>
                    <a:pt x="439" y="0"/>
                  </a:moveTo>
                  <a:lnTo>
                    <a:pt x="0" y="871"/>
                  </a:lnTo>
                  <a:lnTo>
                    <a:pt x="3227" y="4272"/>
                  </a:lnTo>
                  <a:cubicBezTo>
                    <a:pt x="3417" y="4503"/>
                    <a:pt x="3678" y="4614"/>
                    <a:pt x="3939" y="4614"/>
                  </a:cubicBezTo>
                  <a:cubicBezTo>
                    <a:pt x="4269" y="4614"/>
                    <a:pt x="4600" y="4436"/>
                    <a:pt x="4794" y="4098"/>
                  </a:cubicBezTo>
                  <a:cubicBezTo>
                    <a:pt x="4969" y="3659"/>
                    <a:pt x="4969" y="3136"/>
                    <a:pt x="4530" y="2878"/>
                  </a:cubicBezTo>
                  <a:cubicBezTo>
                    <a:pt x="3659" y="2091"/>
                    <a:pt x="439" y="0"/>
                    <a:pt x="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7;p65">
              <a:extLst>
                <a:ext uri="{FF2B5EF4-FFF2-40B4-BE49-F238E27FC236}">
                  <a16:creationId xmlns:a16="http://schemas.microsoft.com/office/drawing/2014/main" id="{81B672E1-F80D-E7E2-AE14-17AECC1A585D}"/>
                </a:ext>
              </a:extLst>
            </p:cNvPr>
            <p:cNvSpPr/>
            <p:nvPr/>
          </p:nvSpPr>
          <p:spPr>
            <a:xfrm>
              <a:off x="9986816" y="3339153"/>
              <a:ext cx="210647" cy="145015"/>
            </a:xfrm>
            <a:custGeom>
              <a:avLst/>
              <a:gdLst/>
              <a:ahLst/>
              <a:cxnLst/>
              <a:rect l="l" t="t" r="r" b="b"/>
              <a:pathLst>
                <a:path w="4182" h="2879" extrusionOk="0">
                  <a:moveTo>
                    <a:pt x="0" y="0"/>
                  </a:moveTo>
                  <a:lnTo>
                    <a:pt x="0" y="91"/>
                  </a:lnTo>
                  <a:cubicBezTo>
                    <a:pt x="0" y="91"/>
                    <a:pt x="84" y="91"/>
                    <a:pt x="175" y="175"/>
                  </a:cubicBezTo>
                  <a:cubicBezTo>
                    <a:pt x="432" y="349"/>
                    <a:pt x="1220" y="871"/>
                    <a:pt x="2091" y="1485"/>
                  </a:cubicBezTo>
                  <a:cubicBezTo>
                    <a:pt x="2871" y="2007"/>
                    <a:pt x="3742" y="2530"/>
                    <a:pt x="4091" y="2878"/>
                  </a:cubicBezTo>
                  <a:lnTo>
                    <a:pt x="4181" y="2878"/>
                  </a:lnTo>
                  <a:lnTo>
                    <a:pt x="4181" y="2788"/>
                  </a:lnTo>
                  <a:cubicBezTo>
                    <a:pt x="3742" y="2439"/>
                    <a:pt x="2697" y="1742"/>
                    <a:pt x="1742" y="1136"/>
                  </a:cubicBezTo>
                  <a:cubicBezTo>
                    <a:pt x="871" y="523"/>
                    <a:pt x="84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28;p65">
              <a:extLst>
                <a:ext uri="{FF2B5EF4-FFF2-40B4-BE49-F238E27FC236}">
                  <a16:creationId xmlns:a16="http://schemas.microsoft.com/office/drawing/2014/main" id="{B1C75E0A-7BE8-BBA0-E770-45D4B48BAE26}"/>
                </a:ext>
              </a:extLst>
            </p:cNvPr>
            <p:cNvSpPr/>
            <p:nvPr/>
          </p:nvSpPr>
          <p:spPr>
            <a:xfrm>
              <a:off x="9868195" y="3270095"/>
              <a:ext cx="140432" cy="118571"/>
            </a:xfrm>
            <a:custGeom>
              <a:avLst/>
              <a:gdLst/>
              <a:ahLst/>
              <a:cxnLst/>
              <a:rect l="l" t="t" r="r" b="b"/>
              <a:pathLst>
                <a:path w="2788" h="2354" extrusionOk="0">
                  <a:moveTo>
                    <a:pt x="655" y="1"/>
                  </a:moveTo>
                  <a:cubicBezTo>
                    <a:pt x="612" y="1"/>
                    <a:pt x="568" y="23"/>
                    <a:pt x="523" y="68"/>
                  </a:cubicBezTo>
                  <a:cubicBezTo>
                    <a:pt x="523" y="152"/>
                    <a:pt x="523" y="243"/>
                    <a:pt x="613" y="243"/>
                  </a:cubicBezTo>
                  <a:lnTo>
                    <a:pt x="1484" y="1023"/>
                  </a:lnTo>
                  <a:lnTo>
                    <a:pt x="265" y="500"/>
                  </a:lnTo>
                  <a:cubicBezTo>
                    <a:pt x="239" y="476"/>
                    <a:pt x="213" y="466"/>
                    <a:pt x="190" y="466"/>
                  </a:cubicBezTo>
                  <a:cubicBezTo>
                    <a:pt x="133" y="466"/>
                    <a:pt x="91" y="527"/>
                    <a:pt x="91" y="591"/>
                  </a:cubicBezTo>
                  <a:cubicBezTo>
                    <a:pt x="0" y="591"/>
                    <a:pt x="91" y="675"/>
                    <a:pt x="91" y="675"/>
                  </a:cubicBezTo>
                  <a:lnTo>
                    <a:pt x="1220" y="1371"/>
                  </a:lnTo>
                  <a:lnTo>
                    <a:pt x="91" y="1114"/>
                  </a:lnTo>
                  <a:cubicBezTo>
                    <a:pt x="91" y="1114"/>
                    <a:pt x="0" y="1114"/>
                    <a:pt x="0" y="1197"/>
                  </a:cubicBezTo>
                  <a:cubicBezTo>
                    <a:pt x="0" y="1197"/>
                    <a:pt x="0" y="1288"/>
                    <a:pt x="91" y="1288"/>
                  </a:cubicBezTo>
                  <a:lnTo>
                    <a:pt x="1136" y="1720"/>
                  </a:lnTo>
                  <a:lnTo>
                    <a:pt x="174" y="1636"/>
                  </a:lnTo>
                  <a:lnTo>
                    <a:pt x="91" y="1720"/>
                  </a:lnTo>
                  <a:cubicBezTo>
                    <a:pt x="91" y="1810"/>
                    <a:pt x="174" y="1810"/>
                    <a:pt x="174" y="1810"/>
                  </a:cubicBezTo>
                  <a:cubicBezTo>
                    <a:pt x="174" y="1810"/>
                    <a:pt x="1310" y="2242"/>
                    <a:pt x="2181" y="2333"/>
                  </a:cubicBezTo>
                  <a:cubicBezTo>
                    <a:pt x="2222" y="2333"/>
                    <a:pt x="2285" y="2353"/>
                    <a:pt x="2359" y="2353"/>
                  </a:cubicBezTo>
                  <a:cubicBezTo>
                    <a:pt x="2435" y="2353"/>
                    <a:pt x="2524" y="2331"/>
                    <a:pt x="2613" y="2242"/>
                  </a:cubicBezTo>
                  <a:cubicBezTo>
                    <a:pt x="2787" y="2068"/>
                    <a:pt x="2704" y="1894"/>
                    <a:pt x="2613" y="1810"/>
                  </a:cubicBezTo>
                  <a:cubicBezTo>
                    <a:pt x="2613" y="1810"/>
                    <a:pt x="2439" y="1197"/>
                    <a:pt x="2439" y="765"/>
                  </a:cubicBezTo>
                  <a:cubicBezTo>
                    <a:pt x="2439" y="591"/>
                    <a:pt x="2355" y="417"/>
                    <a:pt x="2181" y="326"/>
                  </a:cubicBezTo>
                  <a:cubicBezTo>
                    <a:pt x="2181" y="326"/>
                    <a:pt x="2091" y="326"/>
                    <a:pt x="2091" y="417"/>
                  </a:cubicBezTo>
                  <a:cubicBezTo>
                    <a:pt x="2007" y="500"/>
                    <a:pt x="2007" y="675"/>
                    <a:pt x="1916" y="939"/>
                  </a:cubicBezTo>
                  <a:lnTo>
                    <a:pt x="788" y="68"/>
                  </a:lnTo>
                  <a:cubicBezTo>
                    <a:pt x="742" y="23"/>
                    <a:pt x="699" y="1"/>
                    <a:pt x="65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29;p65">
              <a:extLst>
                <a:ext uri="{FF2B5EF4-FFF2-40B4-BE49-F238E27FC236}">
                  <a16:creationId xmlns:a16="http://schemas.microsoft.com/office/drawing/2014/main" id="{00A80950-C468-86F0-D79D-B710B5F2FCFE}"/>
                </a:ext>
              </a:extLst>
            </p:cNvPr>
            <p:cNvSpPr/>
            <p:nvPr/>
          </p:nvSpPr>
          <p:spPr>
            <a:xfrm>
              <a:off x="9960472" y="3343736"/>
              <a:ext cx="83262" cy="87795"/>
            </a:xfrm>
            <a:custGeom>
              <a:avLst/>
              <a:gdLst/>
              <a:ahLst/>
              <a:cxnLst/>
              <a:rect l="l" t="t" r="r" b="b"/>
              <a:pathLst>
                <a:path w="1653" h="1743" extrusionOk="0">
                  <a:moveTo>
                    <a:pt x="698" y="0"/>
                  </a:moveTo>
                  <a:cubicBezTo>
                    <a:pt x="523" y="523"/>
                    <a:pt x="84" y="780"/>
                    <a:pt x="1" y="780"/>
                  </a:cubicBezTo>
                  <a:lnTo>
                    <a:pt x="1" y="871"/>
                  </a:lnTo>
                  <a:cubicBezTo>
                    <a:pt x="1" y="955"/>
                    <a:pt x="84" y="1742"/>
                    <a:pt x="84" y="1742"/>
                  </a:cubicBezTo>
                  <a:cubicBezTo>
                    <a:pt x="175" y="1742"/>
                    <a:pt x="259" y="1394"/>
                    <a:pt x="259" y="1219"/>
                  </a:cubicBezTo>
                  <a:cubicBezTo>
                    <a:pt x="259" y="1219"/>
                    <a:pt x="259" y="1179"/>
                    <a:pt x="285" y="1179"/>
                  </a:cubicBezTo>
                  <a:cubicBezTo>
                    <a:pt x="299" y="1179"/>
                    <a:pt x="319" y="1189"/>
                    <a:pt x="349" y="1219"/>
                  </a:cubicBezTo>
                  <a:lnTo>
                    <a:pt x="698" y="1568"/>
                  </a:lnTo>
                  <a:cubicBezTo>
                    <a:pt x="698" y="1568"/>
                    <a:pt x="781" y="1568"/>
                    <a:pt x="781" y="1477"/>
                  </a:cubicBezTo>
                  <a:lnTo>
                    <a:pt x="698" y="871"/>
                  </a:lnTo>
                  <a:lnTo>
                    <a:pt x="1394" y="871"/>
                  </a:lnTo>
                  <a:cubicBezTo>
                    <a:pt x="1394" y="871"/>
                    <a:pt x="1478" y="871"/>
                    <a:pt x="1394" y="780"/>
                  </a:cubicBezTo>
                  <a:lnTo>
                    <a:pt x="1046" y="432"/>
                  </a:lnTo>
                  <a:lnTo>
                    <a:pt x="1046" y="348"/>
                  </a:lnTo>
                  <a:cubicBezTo>
                    <a:pt x="1220" y="348"/>
                    <a:pt x="1652" y="174"/>
                    <a:pt x="1652" y="174"/>
                  </a:cubicBezTo>
                  <a:cubicBezTo>
                    <a:pt x="1652" y="84"/>
                    <a:pt x="872" y="0"/>
                    <a:pt x="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30;p65">
              <a:extLst>
                <a:ext uri="{FF2B5EF4-FFF2-40B4-BE49-F238E27FC236}">
                  <a16:creationId xmlns:a16="http://schemas.microsoft.com/office/drawing/2014/main" id="{77AAA13E-64AF-7A07-2097-E6BAA17DC1B3}"/>
                </a:ext>
              </a:extLst>
            </p:cNvPr>
            <p:cNvSpPr/>
            <p:nvPr/>
          </p:nvSpPr>
          <p:spPr>
            <a:xfrm>
              <a:off x="9837620" y="4274169"/>
              <a:ext cx="232407" cy="88500"/>
            </a:xfrm>
            <a:custGeom>
              <a:avLst/>
              <a:gdLst/>
              <a:ahLst/>
              <a:cxnLst/>
              <a:rect l="l" t="t" r="r" b="b"/>
              <a:pathLst>
                <a:path w="4614" h="1757" extrusionOk="0">
                  <a:moveTo>
                    <a:pt x="1828" y="0"/>
                  </a:moveTo>
                  <a:cubicBezTo>
                    <a:pt x="1012" y="0"/>
                    <a:pt x="133" y="98"/>
                    <a:pt x="85" y="516"/>
                  </a:cubicBezTo>
                  <a:cubicBezTo>
                    <a:pt x="1" y="1122"/>
                    <a:pt x="1743" y="1387"/>
                    <a:pt x="3046" y="1645"/>
                  </a:cubicBezTo>
                  <a:cubicBezTo>
                    <a:pt x="3265" y="1690"/>
                    <a:pt x="3483" y="1756"/>
                    <a:pt x="3679" y="1756"/>
                  </a:cubicBezTo>
                  <a:cubicBezTo>
                    <a:pt x="3875" y="1756"/>
                    <a:pt x="4049" y="1690"/>
                    <a:pt x="4182" y="1471"/>
                  </a:cubicBezTo>
                  <a:lnTo>
                    <a:pt x="4614" y="690"/>
                  </a:lnTo>
                  <a:lnTo>
                    <a:pt x="3220" y="77"/>
                  </a:lnTo>
                  <a:cubicBezTo>
                    <a:pt x="3220" y="77"/>
                    <a:pt x="2549" y="0"/>
                    <a:pt x="1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31;p65">
              <a:extLst>
                <a:ext uri="{FF2B5EF4-FFF2-40B4-BE49-F238E27FC236}">
                  <a16:creationId xmlns:a16="http://schemas.microsoft.com/office/drawing/2014/main" id="{FCAB9771-4F50-ACC7-2ECB-1EFAC08D9F93}"/>
                </a:ext>
              </a:extLst>
            </p:cNvPr>
            <p:cNvSpPr/>
            <p:nvPr/>
          </p:nvSpPr>
          <p:spPr>
            <a:xfrm>
              <a:off x="10412189" y="4348213"/>
              <a:ext cx="219412" cy="111368"/>
            </a:xfrm>
            <a:custGeom>
              <a:avLst/>
              <a:gdLst/>
              <a:ahLst/>
              <a:cxnLst/>
              <a:rect l="l" t="t" r="r" b="b"/>
              <a:pathLst>
                <a:path w="4356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91" y="1394"/>
                    <a:pt x="523" y="1485"/>
                    <a:pt x="962" y="1569"/>
                  </a:cubicBezTo>
                  <a:cubicBezTo>
                    <a:pt x="1843" y="1820"/>
                    <a:pt x="2997" y="2210"/>
                    <a:pt x="3635" y="2210"/>
                  </a:cubicBezTo>
                  <a:cubicBezTo>
                    <a:pt x="3881" y="2210"/>
                    <a:pt x="4050" y="2153"/>
                    <a:pt x="4098" y="2008"/>
                  </a:cubicBezTo>
                  <a:cubicBezTo>
                    <a:pt x="4356" y="1220"/>
                    <a:pt x="1485" y="175"/>
                    <a:pt x="1485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32;p65">
              <a:extLst>
                <a:ext uri="{FF2B5EF4-FFF2-40B4-BE49-F238E27FC236}">
                  <a16:creationId xmlns:a16="http://schemas.microsoft.com/office/drawing/2014/main" id="{ECFECFFE-1766-DCAF-9888-B40463A7C322}"/>
                </a:ext>
              </a:extLst>
            </p:cNvPr>
            <p:cNvSpPr/>
            <p:nvPr/>
          </p:nvSpPr>
          <p:spPr>
            <a:xfrm>
              <a:off x="9995580" y="3649028"/>
              <a:ext cx="513220" cy="713743"/>
            </a:xfrm>
            <a:custGeom>
              <a:avLst/>
              <a:gdLst/>
              <a:ahLst/>
              <a:cxnLst/>
              <a:rect l="l" t="t" r="r" b="b"/>
              <a:pathLst>
                <a:path w="10189" h="14170" extrusionOk="0">
                  <a:moveTo>
                    <a:pt x="7616" y="0"/>
                  </a:moveTo>
                  <a:cubicBezTo>
                    <a:pt x="6413" y="0"/>
                    <a:pt x="5227" y="415"/>
                    <a:pt x="5227" y="1256"/>
                  </a:cubicBezTo>
                  <a:cubicBezTo>
                    <a:pt x="5227" y="1430"/>
                    <a:pt x="5227" y="1604"/>
                    <a:pt x="5310" y="1688"/>
                  </a:cubicBezTo>
                  <a:lnTo>
                    <a:pt x="2788" y="6830"/>
                  </a:lnTo>
                  <a:lnTo>
                    <a:pt x="1" y="12488"/>
                  </a:lnTo>
                  <a:cubicBezTo>
                    <a:pt x="1" y="12488"/>
                    <a:pt x="566" y="13126"/>
                    <a:pt x="1248" y="13126"/>
                  </a:cubicBezTo>
                  <a:cubicBezTo>
                    <a:pt x="1323" y="13126"/>
                    <a:pt x="1400" y="13119"/>
                    <a:pt x="1478" y="13101"/>
                  </a:cubicBezTo>
                  <a:cubicBezTo>
                    <a:pt x="1568" y="13011"/>
                    <a:pt x="4530" y="7785"/>
                    <a:pt x="4530" y="7785"/>
                  </a:cubicBezTo>
                  <a:lnTo>
                    <a:pt x="7052" y="3520"/>
                  </a:lnTo>
                  <a:lnTo>
                    <a:pt x="7749" y="3520"/>
                  </a:lnTo>
                  <a:lnTo>
                    <a:pt x="8014" y="7785"/>
                  </a:lnTo>
                  <a:cubicBezTo>
                    <a:pt x="8014" y="7785"/>
                    <a:pt x="8272" y="13798"/>
                    <a:pt x="8272" y="13882"/>
                  </a:cubicBezTo>
                  <a:cubicBezTo>
                    <a:pt x="8535" y="14106"/>
                    <a:pt x="8860" y="14170"/>
                    <a:pt x="9146" y="14170"/>
                  </a:cubicBezTo>
                  <a:cubicBezTo>
                    <a:pt x="9528" y="14170"/>
                    <a:pt x="9840" y="14056"/>
                    <a:pt x="9840" y="14056"/>
                  </a:cubicBezTo>
                  <a:lnTo>
                    <a:pt x="10014" y="7785"/>
                  </a:lnTo>
                  <a:lnTo>
                    <a:pt x="10188" y="1604"/>
                  </a:lnTo>
                  <a:cubicBezTo>
                    <a:pt x="10188" y="1430"/>
                    <a:pt x="10104" y="1256"/>
                    <a:pt x="10104" y="1165"/>
                  </a:cubicBezTo>
                  <a:cubicBezTo>
                    <a:pt x="9974" y="392"/>
                    <a:pt x="8787" y="0"/>
                    <a:pt x="76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33;p65">
              <a:extLst>
                <a:ext uri="{FF2B5EF4-FFF2-40B4-BE49-F238E27FC236}">
                  <a16:creationId xmlns:a16="http://schemas.microsoft.com/office/drawing/2014/main" id="{E5C00846-2265-C13B-315E-627093321D4B}"/>
                </a:ext>
              </a:extLst>
            </p:cNvPr>
            <p:cNvSpPr/>
            <p:nvPr/>
          </p:nvSpPr>
          <p:spPr>
            <a:xfrm>
              <a:off x="10004344" y="3684035"/>
              <a:ext cx="332140" cy="626653"/>
            </a:xfrm>
            <a:custGeom>
              <a:avLst/>
              <a:gdLst/>
              <a:ahLst/>
              <a:cxnLst/>
              <a:rect l="l" t="t" r="r" b="b"/>
              <a:pathLst>
                <a:path w="6594" h="12441" extrusionOk="0">
                  <a:moveTo>
                    <a:pt x="6481" y="0"/>
                  </a:moveTo>
                  <a:cubicBezTo>
                    <a:pt x="6462" y="0"/>
                    <a:pt x="6446" y="11"/>
                    <a:pt x="6446" y="38"/>
                  </a:cubicBezTo>
                  <a:cubicBezTo>
                    <a:pt x="5924" y="735"/>
                    <a:pt x="5401" y="1515"/>
                    <a:pt x="4962" y="2303"/>
                  </a:cubicBezTo>
                  <a:cubicBezTo>
                    <a:pt x="4530" y="2999"/>
                    <a:pt x="4091" y="3780"/>
                    <a:pt x="3659" y="4567"/>
                  </a:cubicBezTo>
                  <a:cubicBezTo>
                    <a:pt x="3311" y="5348"/>
                    <a:pt x="2872" y="6219"/>
                    <a:pt x="2523" y="7006"/>
                  </a:cubicBezTo>
                  <a:cubicBezTo>
                    <a:pt x="2091" y="7786"/>
                    <a:pt x="1743" y="8574"/>
                    <a:pt x="1394" y="9445"/>
                  </a:cubicBezTo>
                  <a:cubicBezTo>
                    <a:pt x="955" y="10316"/>
                    <a:pt x="607" y="11187"/>
                    <a:pt x="175" y="12058"/>
                  </a:cubicBezTo>
                  <a:cubicBezTo>
                    <a:pt x="175" y="12141"/>
                    <a:pt x="84" y="12232"/>
                    <a:pt x="1" y="12316"/>
                  </a:cubicBezTo>
                  <a:cubicBezTo>
                    <a:pt x="1" y="12380"/>
                    <a:pt x="43" y="12441"/>
                    <a:pt x="100" y="12441"/>
                  </a:cubicBezTo>
                  <a:cubicBezTo>
                    <a:pt x="123" y="12441"/>
                    <a:pt x="149" y="12431"/>
                    <a:pt x="175" y="12406"/>
                  </a:cubicBezTo>
                  <a:cubicBezTo>
                    <a:pt x="523" y="11535"/>
                    <a:pt x="955" y="10664"/>
                    <a:pt x="1304" y="9793"/>
                  </a:cubicBezTo>
                  <a:cubicBezTo>
                    <a:pt x="1743" y="9006"/>
                    <a:pt x="2091" y="8135"/>
                    <a:pt x="2440" y="7354"/>
                  </a:cubicBezTo>
                  <a:cubicBezTo>
                    <a:pt x="2872" y="6567"/>
                    <a:pt x="3220" y="5787"/>
                    <a:pt x="3659" y="4916"/>
                  </a:cubicBezTo>
                  <a:cubicBezTo>
                    <a:pt x="4007" y="4128"/>
                    <a:pt x="4440" y="3348"/>
                    <a:pt x="4878" y="2651"/>
                  </a:cubicBezTo>
                  <a:cubicBezTo>
                    <a:pt x="5401" y="1864"/>
                    <a:pt x="5833" y="1083"/>
                    <a:pt x="6356" y="386"/>
                  </a:cubicBezTo>
                  <a:cubicBezTo>
                    <a:pt x="6446" y="296"/>
                    <a:pt x="6446" y="212"/>
                    <a:pt x="6530" y="122"/>
                  </a:cubicBezTo>
                  <a:cubicBezTo>
                    <a:pt x="6594" y="63"/>
                    <a:pt x="6526" y="0"/>
                    <a:pt x="64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34;p65">
              <a:extLst>
                <a:ext uri="{FF2B5EF4-FFF2-40B4-BE49-F238E27FC236}">
                  <a16:creationId xmlns:a16="http://schemas.microsoft.com/office/drawing/2014/main" id="{BF706827-4FAE-EB12-5293-DF744323125B}"/>
                </a:ext>
              </a:extLst>
            </p:cNvPr>
            <p:cNvSpPr/>
            <p:nvPr/>
          </p:nvSpPr>
          <p:spPr>
            <a:xfrm>
              <a:off x="10026104" y="3684035"/>
              <a:ext cx="336723" cy="639951"/>
            </a:xfrm>
            <a:custGeom>
              <a:avLst/>
              <a:gdLst/>
              <a:ahLst/>
              <a:cxnLst/>
              <a:rect l="l" t="t" r="r" b="b"/>
              <a:pathLst>
                <a:path w="6685" h="12705" extrusionOk="0">
                  <a:moveTo>
                    <a:pt x="6571" y="0"/>
                  </a:moveTo>
                  <a:cubicBezTo>
                    <a:pt x="6552" y="0"/>
                    <a:pt x="6537" y="11"/>
                    <a:pt x="6537" y="38"/>
                  </a:cubicBezTo>
                  <a:cubicBezTo>
                    <a:pt x="5666" y="1689"/>
                    <a:pt x="4795" y="3348"/>
                    <a:pt x="4008" y="4916"/>
                  </a:cubicBezTo>
                  <a:cubicBezTo>
                    <a:pt x="3136" y="6567"/>
                    <a:pt x="2265" y="8225"/>
                    <a:pt x="1485" y="9877"/>
                  </a:cubicBezTo>
                  <a:cubicBezTo>
                    <a:pt x="962" y="10748"/>
                    <a:pt x="523" y="11709"/>
                    <a:pt x="1" y="12664"/>
                  </a:cubicBezTo>
                  <a:cubicBezTo>
                    <a:pt x="1" y="12664"/>
                    <a:pt x="41" y="12704"/>
                    <a:pt x="68" y="12704"/>
                  </a:cubicBezTo>
                  <a:cubicBezTo>
                    <a:pt x="81" y="12704"/>
                    <a:pt x="91" y="12694"/>
                    <a:pt x="91" y="12664"/>
                  </a:cubicBezTo>
                  <a:cubicBezTo>
                    <a:pt x="962" y="11013"/>
                    <a:pt x="1833" y="9445"/>
                    <a:pt x="2704" y="7786"/>
                  </a:cubicBezTo>
                  <a:cubicBezTo>
                    <a:pt x="3485" y="6135"/>
                    <a:pt x="4356" y="4477"/>
                    <a:pt x="5227" y="2825"/>
                  </a:cubicBezTo>
                  <a:cubicBezTo>
                    <a:pt x="5666" y="1954"/>
                    <a:pt x="6189" y="993"/>
                    <a:pt x="6621" y="122"/>
                  </a:cubicBezTo>
                  <a:cubicBezTo>
                    <a:pt x="6684" y="63"/>
                    <a:pt x="6617" y="0"/>
                    <a:pt x="65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35;p65">
              <a:extLst>
                <a:ext uri="{FF2B5EF4-FFF2-40B4-BE49-F238E27FC236}">
                  <a16:creationId xmlns:a16="http://schemas.microsoft.com/office/drawing/2014/main" id="{7578C2C1-D4E0-7ECD-CAFF-6AA9E45F78A0}"/>
                </a:ext>
              </a:extLst>
            </p:cNvPr>
            <p:cNvSpPr/>
            <p:nvPr/>
          </p:nvSpPr>
          <p:spPr>
            <a:xfrm>
              <a:off x="10061212" y="3714711"/>
              <a:ext cx="354303" cy="611794"/>
            </a:xfrm>
            <a:custGeom>
              <a:avLst/>
              <a:gdLst/>
              <a:ahLst/>
              <a:cxnLst/>
              <a:rect l="l" t="t" r="r" b="b"/>
              <a:pathLst>
                <a:path w="7034" h="12146" extrusionOk="0">
                  <a:moveTo>
                    <a:pt x="6955" y="1"/>
                  </a:moveTo>
                  <a:cubicBezTo>
                    <a:pt x="6934" y="1"/>
                    <a:pt x="6909" y="11"/>
                    <a:pt x="6885" y="35"/>
                  </a:cubicBezTo>
                  <a:cubicBezTo>
                    <a:pt x="5924" y="1603"/>
                    <a:pt x="5053" y="3087"/>
                    <a:pt x="4098" y="4655"/>
                  </a:cubicBezTo>
                  <a:lnTo>
                    <a:pt x="1485" y="9358"/>
                  </a:lnTo>
                  <a:cubicBezTo>
                    <a:pt x="962" y="10229"/>
                    <a:pt x="523" y="11184"/>
                    <a:pt x="91" y="12055"/>
                  </a:cubicBezTo>
                  <a:cubicBezTo>
                    <a:pt x="1" y="12146"/>
                    <a:pt x="91" y="12146"/>
                    <a:pt x="175" y="12146"/>
                  </a:cubicBezTo>
                  <a:cubicBezTo>
                    <a:pt x="962" y="10487"/>
                    <a:pt x="1833" y="8919"/>
                    <a:pt x="2704" y="7352"/>
                  </a:cubicBezTo>
                  <a:cubicBezTo>
                    <a:pt x="3575" y="5784"/>
                    <a:pt x="4530" y="4216"/>
                    <a:pt x="5401" y="2648"/>
                  </a:cubicBezTo>
                  <a:cubicBezTo>
                    <a:pt x="5924" y="1777"/>
                    <a:pt x="6446" y="906"/>
                    <a:pt x="6969" y="126"/>
                  </a:cubicBezTo>
                  <a:cubicBezTo>
                    <a:pt x="7033" y="61"/>
                    <a:pt x="7006" y="1"/>
                    <a:pt x="6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36;p65">
              <a:extLst>
                <a:ext uri="{FF2B5EF4-FFF2-40B4-BE49-F238E27FC236}">
                  <a16:creationId xmlns:a16="http://schemas.microsoft.com/office/drawing/2014/main" id="{486BB09B-D1CB-26CF-ABCD-DE68431A5C0D}"/>
                </a:ext>
              </a:extLst>
            </p:cNvPr>
            <p:cNvSpPr/>
            <p:nvPr/>
          </p:nvSpPr>
          <p:spPr>
            <a:xfrm>
              <a:off x="10394660" y="3739644"/>
              <a:ext cx="52687" cy="638389"/>
            </a:xfrm>
            <a:custGeom>
              <a:avLst/>
              <a:gdLst/>
              <a:ahLst/>
              <a:cxnLst/>
              <a:rect l="l" t="t" r="r" b="b"/>
              <a:pathLst>
                <a:path w="1046" h="12674" extrusionOk="0">
                  <a:moveTo>
                    <a:pt x="46" y="0"/>
                  </a:moveTo>
                  <a:cubicBezTo>
                    <a:pt x="23" y="0"/>
                    <a:pt x="0" y="21"/>
                    <a:pt x="0" y="63"/>
                  </a:cubicBezTo>
                  <a:cubicBezTo>
                    <a:pt x="91" y="1721"/>
                    <a:pt x="265" y="3289"/>
                    <a:pt x="349" y="4940"/>
                  </a:cubicBezTo>
                  <a:cubicBezTo>
                    <a:pt x="439" y="6599"/>
                    <a:pt x="614" y="8250"/>
                    <a:pt x="697" y="9818"/>
                  </a:cubicBezTo>
                  <a:cubicBezTo>
                    <a:pt x="788" y="10780"/>
                    <a:pt x="871" y="11651"/>
                    <a:pt x="871" y="12605"/>
                  </a:cubicBezTo>
                  <a:cubicBezTo>
                    <a:pt x="871" y="12651"/>
                    <a:pt x="915" y="12673"/>
                    <a:pt x="958" y="12673"/>
                  </a:cubicBezTo>
                  <a:cubicBezTo>
                    <a:pt x="1002" y="12673"/>
                    <a:pt x="1046" y="12651"/>
                    <a:pt x="1046" y="12605"/>
                  </a:cubicBezTo>
                  <a:cubicBezTo>
                    <a:pt x="871" y="10954"/>
                    <a:pt x="788" y="9295"/>
                    <a:pt x="697" y="7728"/>
                  </a:cubicBezTo>
                  <a:cubicBezTo>
                    <a:pt x="523" y="6076"/>
                    <a:pt x="439" y="4418"/>
                    <a:pt x="265" y="2766"/>
                  </a:cubicBezTo>
                  <a:cubicBezTo>
                    <a:pt x="265" y="1895"/>
                    <a:pt x="175" y="934"/>
                    <a:pt x="91" y="63"/>
                  </a:cubicBezTo>
                  <a:cubicBezTo>
                    <a:pt x="91" y="21"/>
                    <a:pt x="68" y="0"/>
                    <a:pt x="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37;p65">
              <a:extLst>
                <a:ext uri="{FF2B5EF4-FFF2-40B4-BE49-F238E27FC236}">
                  <a16:creationId xmlns:a16="http://schemas.microsoft.com/office/drawing/2014/main" id="{7793422E-1445-D66B-F597-BAAE7D382A5A}"/>
                </a:ext>
              </a:extLst>
            </p:cNvPr>
            <p:cNvSpPr/>
            <p:nvPr/>
          </p:nvSpPr>
          <p:spPr>
            <a:xfrm>
              <a:off x="10416772" y="3685899"/>
              <a:ext cx="56918" cy="687651"/>
            </a:xfrm>
            <a:custGeom>
              <a:avLst/>
              <a:gdLst/>
              <a:ahLst/>
              <a:cxnLst/>
              <a:rect l="l" t="t" r="r" b="b"/>
              <a:pathLst>
                <a:path w="1130" h="13652" extrusionOk="0">
                  <a:moveTo>
                    <a:pt x="0" y="1"/>
                  </a:moveTo>
                  <a:cubicBezTo>
                    <a:pt x="84" y="1827"/>
                    <a:pt x="258" y="3569"/>
                    <a:pt x="432" y="5311"/>
                  </a:cubicBezTo>
                  <a:cubicBezTo>
                    <a:pt x="523" y="7143"/>
                    <a:pt x="697" y="8885"/>
                    <a:pt x="781" y="10627"/>
                  </a:cubicBezTo>
                  <a:cubicBezTo>
                    <a:pt x="871" y="11672"/>
                    <a:pt x="955" y="12627"/>
                    <a:pt x="1046" y="13589"/>
                  </a:cubicBezTo>
                  <a:cubicBezTo>
                    <a:pt x="1046" y="13631"/>
                    <a:pt x="1066" y="13651"/>
                    <a:pt x="1087" y="13651"/>
                  </a:cubicBezTo>
                  <a:cubicBezTo>
                    <a:pt x="1108" y="13651"/>
                    <a:pt x="1129" y="13631"/>
                    <a:pt x="1129" y="13589"/>
                  </a:cubicBezTo>
                  <a:cubicBezTo>
                    <a:pt x="1046" y="11847"/>
                    <a:pt x="871" y="10105"/>
                    <a:pt x="697" y="8272"/>
                  </a:cubicBezTo>
                  <a:cubicBezTo>
                    <a:pt x="607" y="6530"/>
                    <a:pt x="432" y="4788"/>
                    <a:pt x="349" y="3046"/>
                  </a:cubicBezTo>
                  <a:cubicBezTo>
                    <a:pt x="258" y="2001"/>
                    <a:pt x="175" y="1046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38;p65">
              <a:extLst>
                <a:ext uri="{FF2B5EF4-FFF2-40B4-BE49-F238E27FC236}">
                  <a16:creationId xmlns:a16="http://schemas.microsoft.com/office/drawing/2014/main" id="{C2312098-402D-A7FF-CF68-936D061B508B}"/>
                </a:ext>
              </a:extLst>
            </p:cNvPr>
            <p:cNvSpPr/>
            <p:nvPr/>
          </p:nvSpPr>
          <p:spPr>
            <a:xfrm>
              <a:off x="10464875" y="3567278"/>
              <a:ext cx="30927" cy="797508"/>
            </a:xfrm>
            <a:custGeom>
              <a:avLst/>
              <a:gdLst/>
              <a:ahLst/>
              <a:cxnLst/>
              <a:rect l="l" t="t" r="r" b="b"/>
              <a:pathLst>
                <a:path w="614" h="15833" extrusionOk="0">
                  <a:moveTo>
                    <a:pt x="0" y="1"/>
                  </a:moveTo>
                  <a:cubicBezTo>
                    <a:pt x="265" y="2091"/>
                    <a:pt x="265" y="4098"/>
                    <a:pt x="265" y="6188"/>
                  </a:cubicBezTo>
                  <a:cubicBezTo>
                    <a:pt x="348" y="8188"/>
                    <a:pt x="348" y="10279"/>
                    <a:pt x="439" y="12369"/>
                  </a:cubicBezTo>
                  <a:lnTo>
                    <a:pt x="439" y="15769"/>
                  </a:lnTo>
                  <a:cubicBezTo>
                    <a:pt x="439" y="15811"/>
                    <a:pt x="483" y="15832"/>
                    <a:pt x="526" y="15832"/>
                  </a:cubicBezTo>
                  <a:cubicBezTo>
                    <a:pt x="570" y="15832"/>
                    <a:pt x="613" y="15811"/>
                    <a:pt x="613" y="15769"/>
                  </a:cubicBezTo>
                  <a:cubicBezTo>
                    <a:pt x="523" y="13763"/>
                    <a:pt x="523" y="11672"/>
                    <a:pt x="439" y="9672"/>
                  </a:cubicBezTo>
                  <a:cubicBezTo>
                    <a:pt x="439" y="7582"/>
                    <a:pt x="439" y="5492"/>
                    <a:pt x="348" y="3485"/>
                  </a:cubicBezTo>
                  <a:cubicBezTo>
                    <a:pt x="348" y="2356"/>
                    <a:pt x="265" y="1137"/>
                    <a:pt x="1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39;p65">
              <a:extLst>
                <a:ext uri="{FF2B5EF4-FFF2-40B4-BE49-F238E27FC236}">
                  <a16:creationId xmlns:a16="http://schemas.microsoft.com/office/drawing/2014/main" id="{07380F52-CE6C-9451-512B-D1C76E2DE2C9}"/>
                </a:ext>
              </a:extLst>
            </p:cNvPr>
            <p:cNvSpPr/>
            <p:nvPr/>
          </p:nvSpPr>
          <p:spPr>
            <a:xfrm>
              <a:off x="10369828" y="3686957"/>
              <a:ext cx="29416" cy="158817"/>
            </a:xfrm>
            <a:custGeom>
              <a:avLst/>
              <a:gdLst/>
              <a:ahLst/>
              <a:cxnLst/>
              <a:rect l="l" t="t" r="r" b="b"/>
              <a:pathLst>
                <a:path w="584" h="3153" extrusionOk="0">
                  <a:moveTo>
                    <a:pt x="406" y="1"/>
                  </a:moveTo>
                  <a:cubicBezTo>
                    <a:pt x="363" y="1"/>
                    <a:pt x="319" y="22"/>
                    <a:pt x="319" y="64"/>
                  </a:cubicBezTo>
                  <a:cubicBezTo>
                    <a:pt x="410" y="1109"/>
                    <a:pt x="319" y="2070"/>
                    <a:pt x="61" y="3116"/>
                  </a:cubicBezTo>
                  <a:cubicBezTo>
                    <a:pt x="1" y="3116"/>
                    <a:pt x="58" y="3153"/>
                    <a:pt x="103" y="3153"/>
                  </a:cubicBezTo>
                  <a:cubicBezTo>
                    <a:pt x="126" y="3153"/>
                    <a:pt x="145" y="3143"/>
                    <a:pt x="145" y="3116"/>
                  </a:cubicBezTo>
                  <a:cubicBezTo>
                    <a:pt x="410" y="2154"/>
                    <a:pt x="584" y="1109"/>
                    <a:pt x="493" y="64"/>
                  </a:cubicBezTo>
                  <a:cubicBezTo>
                    <a:pt x="493" y="22"/>
                    <a:pt x="450" y="1"/>
                    <a:pt x="406" y="1"/>
                  </a:cubicBezTo>
                  <a:close/>
                </a:path>
              </a:pathLst>
            </a:custGeom>
            <a:solidFill>
              <a:srgbClr val="007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640;p65">
              <a:extLst>
                <a:ext uri="{FF2B5EF4-FFF2-40B4-BE49-F238E27FC236}">
                  <a16:creationId xmlns:a16="http://schemas.microsoft.com/office/drawing/2014/main" id="{9D18B4D6-4A65-9C44-9EF8-772E439806DC}"/>
                </a:ext>
              </a:extLst>
            </p:cNvPr>
            <p:cNvSpPr/>
            <p:nvPr/>
          </p:nvSpPr>
          <p:spPr>
            <a:xfrm>
              <a:off x="10258812" y="3374260"/>
              <a:ext cx="249986" cy="371579"/>
            </a:xfrm>
            <a:custGeom>
              <a:avLst/>
              <a:gdLst/>
              <a:ahLst/>
              <a:cxnLst/>
              <a:rect l="l" t="t" r="r" b="b"/>
              <a:pathLst>
                <a:path w="4963" h="7377" extrusionOk="0">
                  <a:moveTo>
                    <a:pt x="2440" y="0"/>
                  </a:moveTo>
                  <a:cubicBezTo>
                    <a:pt x="2175" y="0"/>
                    <a:pt x="1569" y="265"/>
                    <a:pt x="1130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1" y="6794"/>
                  </a:lnTo>
                  <a:cubicBezTo>
                    <a:pt x="1" y="6794"/>
                    <a:pt x="930" y="7376"/>
                    <a:pt x="2400" y="7376"/>
                  </a:cubicBezTo>
                  <a:cubicBezTo>
                    <a:pt x="3135" y="7376"/>
                    <a:pt x="4005" y="7231"/>
                    <a:pt x="4962" y="6794"/>
                  </a:cubicBezTo>
                  <a:lnTo>
                    <a:pt x="4614" y="1394"/>
                  </a:lnTo>
                  <a:cubicBezTo>
                    <a:pt x="4530" y="962"/>
                    <a:pt x="4356" y="613"/>
                    <a:pt x="3917" y="439"/>
                  </a:cubicBezTo>
                  <a:cubicBezTo>
                    <a:pt x="3485" y="265"/>
                    <a:pt x="2788" y="0"/>
                    <a:pt x="2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641;p65">
              <a:extLst>
                <a:ext uri="{FF2B5EF4-FFF2-40B4-BE49-F238E27FC236}">
                  <a16:creationId xmlns:a16="http://schemas.microsoft.com/office/drawing/2014/main" id="{B8D78329-C71C-1517-592F-8A7643AA9C7D}"/>
                </a:ext>
              </a:extLst>
            </p:cNvPr>
            <p:cNvSpPr/>
            <p:nvPr/>
          </p:nvSpPr>
          <p:spPr>
            <a:xfrm>
              <a:off x="10263044" y="3462005"/>
              <a:ext cx="22163" cy="267817"/>
            </a:xfrm>
            <a:custGeom>
              <a:avLst/>
              <a:gdLst/>
              <a:ahLst/>
              <a:cxnLst/>
              <a:rect l="l" t="t" r="r" b="b"/>
              <a:pathLst>
                <a:path w="440" h="5317" extrusionOk="0">
                  <a:moveTo>
                    <a:pt x="349" y="0"/>
                  </a:moveTo>
                  <a:lnTo>
                    <a:pt x="349" y="91"/>
                  </a:lnTo>
                  <a:lnTo>
                    <a:pt x="0" y="5226"/>
                  </a:lnTo>
                  <a:lnTo>
                    <a:pt x="0" y="5317"/>
                  </a:lnTo>
                  <a:cubicBezTo>
                    <a:pt x="91" y="5317"/>
                    <a:pt x="91" y="5317"/>
                    <a:pt x="91" y="5226"/>
                  </a:cubicBezTo>
                  <a:lnTo>
                    <a:pt x="439" y="91"/>
                  </a:lnTo>
                  <a:cubicBezTo>
                    <a:pt x="439" y="91"/>
                    <a:pt x="439" y="0"/>
                    <a:pt x="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642;p65">
              <a:extLst>
                <a:ext uri="{FF2B5EF4-FFF2-40B4-BE49-F238E27FC236}">
                  <a16:creationId xmlns:a16="http://schemas.microsoft.com/office/drawing/2014/main" id="{75882D50-6F6B-1E98-C3DA-71E7BF78C7DB}"/>
                </a:ext>
              </a:extLst>
            </p:cNvPr>
            <p:cNvSpPr/>
            <p:nvPr/>
          </p:nvSpPr>
          <p:spPr>
            <a:xfrm>
              <a:off x="10482404" y="3470769"/>
              <a:ext cx="22163" cy="254520"/>
            </a:xfrm>
            <a:custGeom>
              <a:avLst/>
              <a:gdLst/>
              <a:ahLst/>
              <a:cxnLst/>
              <a:rect l="l" t="t" r="r" b="b"/>
              <a:pathLst>
                <a:path w="440" h="5053" extrusionOk="0">
                  <a:moveTo>
                    <a:pt x="0" y="1"/>
                  </a:moveTo>
                  <a:lnTo>
                    <a:pt x="349" y="4969"/>
                  </a:lnTo>
                  <a:lnTo>
                    <a:pt x="349" y="5052"/>
                  </a:lnTo>
                  <a:cubicBezTo>
                    <a:pt x="439" y="5052"/>
                    <a:pt x="439" y="5052"/>
                    <a:pt x="439" y="4969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643;p65">
              <a:extLst>
                <a:ext uri="{FF2B5EF4-FFF2-40B4-BE49-F238E27FC236}">
                  <a16:creationId xmlns:a16="http://schemas.microsoft.com/office/drawing/2014/main" id="{16473D8B-DF7C-61A2-8ADE-2DF716C3E919}"/>
                </a:ext>
              </a:extLst>
            </p:cNvPr>
            <p:cNvSpPr/>
            <p:nvPr/>
          </p:nvSpPr>
          <p:spPr>
            <a:xfrm>
              <a:off x="10359552" y="3540985"/>
              <a:ext cx="52687" cy="52687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0"/>
                  </a:moveTo>
                  <a:cubicBezTo>
                    <a:pt x="265" y="0"/>
                    <a:pt x="1" y="265"/>
                    <a:pt x="1" y="523"/>
                  </a:cubicBezTo>
                  <a:cubicBezTo>
                    <a:pt x="1" y="788"/>
                    <a:pt x="265" y="1045"/>
                    <a:pt x="523" y="1045"/>
                  </a:cubicBezTo>
                  <a:cubicBezTo>
                    <a:pt x="872" y="1045"/>
                    <a:pt x="1046" y="788"/>
                    <a:pt x="1046" y="523"/>
                  </a:cubicBezTo>
                  <a:cubicBezTo>
                    <a:pt x="1046" y="265"/>
                    <a:pt x="872" y="0"/>
                    <a:pt x="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44;p65">
              <a:extLst>
                <a:ext uri="{FF2B5EF4-FFF2-40B4-BE49-F238E27FC236}">
                  <a16:creationId xmlns:a16="http://schemas.microsoft.com/office/drawing/2014/main" id="{01DD3594-8443-97F3-7F25-DB80F99F2E14}"/>
                </a:ext>
              </a:extLst>
            </p:cNvPr>
            <p:cNvSpPr/>
            <p:nvPr/>
          </p:nvSpPr>
          <p:spPr>
            <a:xfrm>
              <a:off x="10227936" y="3717582"/>
              <a:ext cx="320504" cy="135092"/>
            </a:xfrm>
            <a:custGeom>
              <a:avLst/>
              <a:gdLst/>
              <a:ahLst/>
              <a:cxnLst/>
              <a:rect l="l" t="t" r="r" b="b"/>
              <a:pathLst>
                <a:path w="6363" h="2682" extrusionOk="0">
                  <a:moveTo>
                    <a:pt x="624" y="1"/>
                  </a:moveTo>
                  <a:cubicBezTo>
                    <a:pt x="614" y="1"/>
                    <a:pt x="614" y="23"/>
                    <a:pt x="614" y="69"/>
                  </a:cubicBezTo>
                  <a:lnTo>
                    <a:pt x="1" y="1198"/>
                  </a:lnTo>
                  <a:cubicBezTo>
                    <a:pt x="1" y="1198"/>
                    <a:pt x="1" y="1288"/>
                    <a:pt x="91" y="1288"/>
                  </a:cubicBezTo>
                  <a:lnTo>
                    <a:pt x="1046" y="849"/>
                  </a:lnTo>
                  <a:cubicBezTo>
                    <a:pt x="1046" y="849"/>
                    <a:pt x="1136" y="849"/>
                    <a:pt x="1136" y="940"/>
                  </a:cubicBezTo>
                  <a:lnTo>
                    <a:pt x="1220" y="2159"/>
                  </a:lnTo>
                  <a:cubicBezTo>
                    <a:pt x="1220" y="2201"/>
                    <a:pt x="1243" y="2222"/>
                    <a:pt x="1265" y="2222"/>
                  </a:cubicBezTo>
                  <a:cubicBezTo>
                    <a:pt x="1288" y="2222"/>
                    <a:pt x="1311" y="2201"/>
                    <a:pt x="1311" y="2159"/>
                  </a:cubicBezTo>
                  <a:lnTo>
                    <a:pt x="2091" y="1198"/>
                  </a:lnTo>
                  <a:lnTo>
                    <a:pt x="2182" y="1198"/>
                  </a:lnTo>
                  <a:lnTo>
                    <a:pt x="2704" y="2591"/>
                  </a:lnTo>
                  <a:cubicBezTo>
                    <a:pt x="2704" y="2682"/>
                    <a:pt x="2788" y="2682"/>
                    <a:pt x="2788" y="2682"/>
                  </a:cubicBezTo>
                  <a:lnTo>
                    <a:pt x="3310" y="1462"/>
                  </a:lnTo>
                  <a:lnTo>
                    <a:pt x="3401" y="1462"/>
                  </a:lnTo>
                  <a:lnTo>
                    <a:pt x="4007" y="2591"/>
                  </a:lnTo>
                  <a:cubicBezTo>
                    <a:pt x="4052" y="2636"/>
                    <a:pt x="4096" y="2659"/>
                    <a:pt x="4128" y="2659"/>
                  </a:cubicBezTo>
                  <a:cubicBezTo>
                    <a:pt x="4160" y="2659"/>
                    <a:pt x="4181" y="2636"/>
                    <a:pt x="4181" y="2591"/>
                  </a:cubicBezTo>
                  <a:lnTo>
                    <a:pt x="4446" y="1288"/>
                  </a:lnTo>
                  <a:cubicBezTo>
                    <a:pt x="4446" y="1288"/>
                    <a:pt x="4446" y="1248"/>
                    <a:pt x="4471" y="1248"/>
                  </a:cubicBezTo>
                  <a:cubicBezTo>
                    <a:pt x="4483" y="1248"/>
                    <a:pt x="4502" y="1258"/>
                    <a:pt x="4530" y="1288"/>
                  </a:cubicBezTo>
                  <a:lnTo>
                    <a:pt x="5227" y="2159"/>
                  </a:lnTo>
                  <a:cubicBezTo>
                    <a:pt x="5227" y="2187"/>
                    <a:pt x="5237" y="2196"/>
                    <a:pt x="5250" y="2196"/>
                  </a:cubicBezTo>
                  <a:cubicBezTo>
                    <a:pt x="5277" y="2196"/>
                    <a:pt x="5317" y="2159"/>
                    <a:pt x="5317" y="2159"/>
                  </a:cubicBezTo>
                  <a:lnTo>
                    <a:pt x="5143" y="940"/>
                  </a:lnTo>
                  <a:cubicBezTo>
                    <a:pt x="5083" y="940"/>
                    <a:pt x="5103" y="899"/>
                    <a:pt x="5123" y="899"/>
                  </a:cubicBezTo>
                  <a:cubicBezTo>
                    <a:pt x="5133" y="899"/>
                    <a:pt x="5143" y="910"/>
                    <a:pt x="5143" y="940"/>
                  </a:cubicBezTo>
                  <a:lnTo>
                    <a:pt x="6272" y="1372"/>
                  </a:lnTo>
                  <a:lnTo>
                    <a:pt x="6362" y="1288"/>
                  </a:lnTo>
                  <a:lnTo>
                    <a:pt x="5575" y="69"/>
                  </a:lnTo>
                  <a:lnTo>
                    <a:pt x="5491" y="69"/>
                  </a:lnTo>
                  <a:cubicBezTo>
                    <a:pt x="4575" y="447"/>
                    <a:pt x="3740" y="574"/>
                    <a:pt x="3030" y="574"/>
                  </a:cubicBezTo>
                  <a:cubicBezTo>
                    <a:pt x="1780" y="574"/>
                    <a:pt x="920" y="180"/>
                    <a:pt x="697" y="69"/>
                  </a:cubicBezTo>
                  <a:cubicBezTo>
                    <a:pt x="656" y="23"/>
                    <a:pt x="635" y="1"/>
                    <a:pt x="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645;p65">
              <a:extLst>
                <a:ext uri="{FF2B5EF4-FFF2-40B4-BE49-F238E27FC236}">
                  <a16:creationId xmlns:a16="http://schemas.microsoft.com/office/drawing/2014/main" id="{96FD0D43-8C13-A2F1-FD69-B50D9BF0C613}"/>
                </a:ext>
              </a:extLst>
            </p:cNvPr>
            <p:cNvSpPr/>
            <p:nvPr/>
          </p:nvSpPr>
          <p:spPr>
            <a:xfrm>
              <a:off x="10335223" y="3268937"/>
              <a:ext cx="94595" cy="134941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5" y="1833"/>
                    <a:pt x="52" y="2265"/>
                  </a:cubicBezTo>
                  <a:cubicBezTo>
                    <a:pt x="0" y="2514"/>
                    <a:pt x="594" y="2678"/>
                    <a:pt x="1117" y="2678"/>
                  </a:cubicBezTo>
                  <a:cubicBezTo>
                    <a:pt x="1518" y="2678"/>
                    <a:pt x="1877" y="2582"/>
                    <a:pt x="1877" y="2356"/>
                  </a:cubicBezTo>
                  <a:cubicBezTo>
                    <a:pt x="1877" y="1833"/>
                    <a:pt x="1703" y="91"/>
                    <a:pt x="1703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646;p65">
              <a:extLst>
                <a:ext uri="{FF2B5EF4-FFF2-40B4-BE49-F238E27FC236}">
                  <a16:creationId xmlns:a16="http://schemas.microsoft.com/office/drawing/2014/main" id="{F067C9BB-DBD2-8C76-F735-6654A26D8E0C}"/>
                </a:ext>
              </a:extLst>
            </p:cNvPr>
            <p:cNvSpPr/>
            <p:nvPr/>
          </p:nvSpPr>
          <p:spPr>
            <a:xfrm>
              <a:off x="10342023" y="3291049"/>
              <a:ext cx="83564" cy="65682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91" y="433"/>
                    <a:pt x="0" y="955"/>
                    <a:pt x="0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647;p65">
              <a:extLst>
                <a:ext uri="{FF2B5EF4-FFF2-40B4-BE49-F238E27FC236}">
                  <a16:creationId xmlns:a16="http://schemas.microsoft.com/office/drawing/2014/main" id="{0E2F52B7-0E0E-36BC-75EA-34A1A47A1C77}"/>
                </a:ext>
              </a:extLst>
            </p:cNvPr>
            <p:cNvSpPr/>
            <p:nvPr/>
          </p:nvSpPr>
          <p:spPr>
            <a:xfrm>
              <a:off x="10298151" y="3378794"/>
              <a:ext cx="180073" cy="65682"/>
            </a:xfrm>
            <a:custGeom>
              <a:avLst/>
              <a:gdLst/>
              <a:ahLst/>
              <a:cxnLst/>
              <a:rect l="l" t="t" r="r" b="b"/>
              <a:pathLst>
                <a:path w="3575" h="1304" extrusionOk="0">
                  <a:moveTo>
                    <a:pt x="788" y="1"/>
                  </a:moveTo>
                  <a:lnTo>
                    <a:pt x="0" y="349"/>
                  </a:lnTo>
                  <a:lnTo>
                    <a:pt x="0" y="433"/>
                  </a:lnTo>
                  <a:lnTo>
                    <a:pt x="697" y="523"/>
                  </a:lnTo>
                  <a:cubicBezTo>
                    <a:pt x="788" y="523"/>
                    <a:pt x="788" y="523"/>
                    <a:pt x="788" y="607"/>
                  </a:cubicBezTo>
                  <a:lnTo>
                    <a:pt x="1220" y="1304"/>
                  </a:lnTo>
                  <a:lnTo>
                    <a:pt x="1310" y="1304"/>
                  </a:lnTo>
                  <a:lnTo>
                    <a:pt x="1742" y="781"/>
                  </a:lnTo>
                  <a:lnTo>
                    <a:pt x="2355" y="1304"/>
                  </a:lnTo>
                  <a:lnTo>
                    <a:pt x="2439" y="1304"/>
                  </a:lnTo>
                  <a:lnTo>
                    <a:pt x="2530" y="607"/>
                  </a:lnTo>
                  <a:lnTo>
                    <a:pt x="3484" y="523"/>
                  </a:lnTo>
                  <a:cubicBezTo>
                    <a:pt x="3575" y="523"/>
                    <a:pt x="3575" y="433"/>
                    <a:pt x="3484" y="433"/>
                  </a:cubicBezTo>
                  <a:lnTo>
                    <a:pt x="2613" y="1"/>
                  </a:lnTo>
                  <a:cubicBezTo>
                    <a:pt x="2097" y="241"/>
                    <a:pt x="1730" y="318"/>
                    <a:pt x="1470" y="318"/>
                  </a:cubicBezTo>
                  <a:cubicBezTo>
                    <a:pt x="1074" y="318"/>
                    <a:pt x="926" y="139"/>
                    <a:pt x="871" y="84"/>
                  </a:cubicBezTo>
                  <a:lnTo>
                    <a:pt x="7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648;p65">
              <a:extLst>
                <a:ext uri="{FF2B5EF4-FFF2-40B4-BE49-F238E27FC236}">
                  <a16:creationId xmlns:a16="http://schemas.microsoft.com/office/drawing/2014/main" id="{BE553D5F-EF57-E06B-3DB1-507C6FC69549}"/>
                </a:ext>
              </a:extLst>
            </p:cNvPr>
            <p:cNvSpPr/>
            <p:nvPr/>
          </p:nvSpPr>
          <p:spPr>
            <a:xfrm>
              <a:off x="9859380" y="2141003"/>
              <a:ext cx="1246053" cy="1166468"/>
            </a:xfrm>
            <a:custGeom>
              <a:avLst/>
              <a:gdLst/>
              <a:ahLst/>
              <a:cxnLst/>
              <a:rect l="l" t="t" r="r" b="b"/>
              <a:pathLst>
                <a:path w="24738" h="23158" extrusionOk="0">
                  <a:moveTo>
                    <a:pt x="11354" y="1"/>
                  </a:moveTo>
                  <a:cubicBezTo>
                    <a:pt x="1680" y="1"/>
                    <a:pt x="1137" y="9768"/>
                    <a:pt x="1137" y="9768"/>
                  </a:cubicBezTo>
                  <a:cubicBezTo>
                    <a:pt x="524" y="15426"/>
                    <a:pt x="1" y="21871"/>
                    <a:pt x="10370" y="23007"/>
                  </a:cubicBezTo>
                  <a:cubicBezTo>
                    <a:pt x="11233" y="23109"/>
                    <a:pt x="12034" y="23157"/>
                    <a:pt x="12776" y="23157"/>
                  </a:cubicBezTo>
                  <a:cubicBezTo>
                    <a:pt x="20930" y="23157"/>
                    <a:pt x="22002" y="17309"/>
                    <a:pt x="22564" y="12116"/>
                  </a:cubicBezTo>
                  <a:cubicBezTo>
                    <a:pt x="22564" y="12116"/>
                    <a:pt x="24738" y="1406"/>
                    <a:pt x="13066" y="96"/>
                  </a:cubicBezTo>
                  <a:cubicBezTo>
                    <a:pt x="12466" y="31"/>
                    <a:pt x="11896" y="1"/>
                    <a:pt x="113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49;p65">
              <a:extLst>
                <a:ext uri="{FF2B5EF4-FFF2-40B4-BE49-F238E27FC236}">
                  <a16:creationId xmlns:a16="http://schemas.microsoft.com/office/drawing/2014/main" id="{1256F984-1801-3907-9D58-73BF26D48937}"/>
                </a:ext>
              </a:extLst>
            </p:cNvPr>
            <p:cNvSpPr/>
            <p:nvPr/>
          </p:nvSpPr>
          <p:spPr>
            <a:xfrm>
              <a:off x="9683337" y="2736426"/>
              <a:ext cx="298946" cy="321461"/>
            </a:xfrm>
            <a:custGeom>
              <a:avLst/>
              <a:gdLst/>
              <a:ahLst/>
              <a:cxnLst/>
              <a:rect l="l" t="t" r="r" b="b"/>
              <a:pathLst>
                <a:path w="5935" h="6382" extrusionOk="0">
                  <a:moveTo>
                    <a:pt x="3387" y="1"/>
                  </a:moveTo>
                  <a:cubicBezTo>
                    <a:pt x="0" y="1"/>
                    <a:pt x="601" y="6382"/>
                    <a:pt x="5077" y="6382"/>
                  </a:cubicBezTo>
                  <a:cubicBezTo>
                    <a:pt x="5349" y="6382"/>
                    <a:pt x="5635" y="6358"/>
                    <a:pt x="5935" y="6308"/>
                  </a:cubicBezTo>
                  <a:lnTo>
                    <a:pt x="4541" y="211"/>
                  </a:lnTo>
                  <a:cubicBezTo>
                    <a:pt x="4115" y="66"/>
                    <a:pt x="3730" y="1"/>
                    <a:pt x="3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650;p65">
              <a:extLst>
                <a:ext uri="{FF2B5EF4-FFF2-40B4-BE49-F238E27FC236}">
                  <a16:creationId xmlns:a16="http://schemas.microsoft.com/office/drawing/2014/main" id="{65FC0901-42A6-EA5D-DC86-DAF660E958F9}"/>
                </a:ext>
              </a:extLst>
            </p:cNvPr>
            <p:cNvSpPr/>
            <p:nvPr/>
          </p:nvSpPr>
          <p:spPr>
            <a:xfrm>
              <a:off x="9815508" y="2832885"/>
              <a:ext cx="83614" cy="137762"/>
            </a:xfrm>
            <a:custGeom>
              <a:avLst/>
              <a:gdLst/>
              <a:ahLst/>
              <a:cxnLst/>
              <a:rect l="l" t="t" r="r" b="b"/>
              <a:pathLst>
                <a:path w="1660" h="2735" extrusionOk="0">
                  <a:moveTo>
                    <a:pt x="341" y="1"/>
                  </a:moveTo>
                  <a:cubicBezTo>
                    <a:pt x="316" y="1"/>
                    <a:pt x="290" y="12"/>
                    <a:pt x="266" y="38"/>
                  </a:cubicBezTo>
                  <a:cubicBezTo>
                    <a:pt x="175" y="38"/>
                    <a:pt x="175" y="213"/>
                    <a:pt x="175" y="296"/>
                  </a:cubicBezTo>
                  <a:lnTo>
                    <a:pt x="1220" y="2129"/>
                  </a:lnTo>
                  <a:lnTo>
                    <a:pt x="92" y="2387"/>
                  </a:lnTo>
                  <a:cubicBezTo>
                    <a:pt x="1" y="2387"/>
                    <a:pt x="1" y="2477"/>
                    <a:pt x="1" y="2651"/>
                  </a:cubicBezTo>
                  <a:cubicBezTo>
                    <a:pt x="1" y="2735"/>
                    <a:pt x="92" y="2735"/>
                    <a:pt x="175" y="2735"/>
                  </a:cubicBezTo>
                  <a:lnTo>
                    <a:pt x="1485" y="2477"/>
                  </a:lnTo>
                  <a:lnTo>
                    <a:pt x="1659" y="2303"/>
                  </a:lnTo>
                  <a:lnTo>
                    <a:pt x="1659" y="2212"/>
                  </a:lnTo>
                  <a:lnTo>
                    <a:pt x="524" y="122"/>
                  </a:lnTo>
                  <a:cubicBezTo>
                    <a:pt x="465" y="63"/>
                    <a:pt x="402" y="1"/>
                    <a:pt x="341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51;p65">
              <a:extLst>
                <a:ext uri="{FF2B5EF4-FFF2-40B4-BE49-F238E27FC236}">
                  <a16:creationId xmlns:a16="http://schemas.microsoft.com/office/drawing/2014/main" id="{A38E8B1E-7409-A49A-B689-32417B614B7D}"/>
                </a:ext>
              </a:extLst>
            </p:cNvPr>
            <p:cNvSpPr/>
            <p:nvPr/>
          </p:nvSpPr>
          <p:spPr>
            <a:xfrm>
              <a:off x="10837964" y="2881693"/>
              <a:ext cx="354756" cy="301666"/>
            </a:xfrm>
            <a:custGeom>
              <a:avLst/>
              <a:gdLst/>
              <a:ahLst/>
              <a:cxnLst/>
              <a:rect l="l" t="t" r="r" b="b"/>
              <a:pathLst>
                <a:path w="7043" h="5989" extrusionOk="0">
                  <a:moveTo>
                    <a:pt x="3061" y="0"/>
                  </a:moveTo>
                  <a:cubicBezTo>
                    <a:pt x="2919" y="0"/>
                    <a:pt x="2769" y="8"/>
                    <a:pt x="2613" y="24"/>
                  </a:cubicBezTo>
                  <a:lnTo>
                    <a:pt x="0" y="5598"/>
                  </a:lnTo>
                  <a:cubicBezTo>
                    <a:pt x="647" y="5870"/>
                    <a:pt x="1249" y="5988"/>
                    <a:pt x="1801" y="5988"/>
                  </a:cubicBezTo>
                  <a:cubicBezTo>
                    <a:pt x="5715" y="5988"/>
                    <a:pt x="7042" y="0"/>
                    <a:pt x="3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52;p65">
              <a:extLst>
                <a:ext uri="{FF2B5EF4-FFF2-40B4-BE49-F238E27FC236}">
                  <a16:creationId xmlns:a16="http://schemas.microsoft.com/office/drawing/2014/main" id="{711848B5-5582-1357-589C-F8CC38D4087A}"/>
                </a:ext>
              </a:extLst>
            </p:cNvPr>
            <p:cNvSpPr/>
            <p:nvPr/>
          </p:nvSpPr>
          <p:spPr>
            <a:xfrm>
              <a:off x="10938704" y="2980519"/>
              <a:ext cx="101093" cy="135092"/>
            </a:xfrm>
            <a:custGeom>
              <a:avLst/>
              <a:gdLst/>
              <a:ahLst/>
              <a:cxnLst/>
              <a:rect l="l" t="t" r="r" b="b"/>
              <a:pathLst>
                <a:path w="2007" h="2682" extrusionOk="0">
                  <a:moveTo>
                    <a:pt x="1787" y="1"/>
                  </a:moveTo>
                  <a:cubicBezTo>
                    <a:pt x="1744" y="1"/>
                    <a:pt x="1700" y="23"/>
                    <a:pt x="1658" y="69"/>
                  </a:cubicBezTo>
                  <a:lnTo>
                    <a:pt x="91" y="1811"/>
                  </a:lnTo>
                  <a:cubicBezTo>
                    <a:pt x="0" y="1811"/>
                    <a:pt x="0" y="1894"/>
                    <a:pt x="0" y="1985"/>
                  </a:cubicBezTo>
                  <a:lnTo>
                    <a:pt x="91" y="2069"/>
                  </a:lnTo>
                  <a:lnTo>
                    <a:pt x="1310" y="2682"/>
                  </a:lnTo>
                  <a:cubicBezTo>
                    <a:pt x="1394" y="2682"/>
                    <a:pt x="1484" y="2682"/>
                    <a:pt x="1568" y="2591"/>
                  </a:cubicBezTo>
                  <a:cubicBezTo>
                    <a:pt x="1568" y="2508"/>
                    <a:pt x="1568" y="2417"/>
                    <a:pt x="1484" y="2333"/>
                  </a:cubicBezTo>
                  <a:lnTo>
                    <a:pt x="439" y="1894"/>
                  </a:lnTo>
                  <a:lnTo>
                    <a:pt x="1916" y="243"/>
                  </a:lnTo>
                  <a:cubicBezTo>
                    <a:pt x="2007" y="243"/>
                    <a:pt x="2007" y="69"/>
                    <a:pt x="1916" y="69"/>
                  </a:cubicBezTo>
                  <a:cubicBezTo>
                    <a:pt x="1874" y="23"/>
                    <a:pt x="1831" y="1"/>
                    <a:pt x="1787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53;p65">
              <a:extLst>
                <a:ext uri="{FF2B5EF4-FFF2-40B4-BE49-F238E27FC236}">
                  <a16:creationId xmlns:a16="http://schemas.microsoft.com/office/drawing/2014/main" id="{0F56F1E5-8DA8-D3E4-23B5-36EBF939C3F5}"/>
                </a:ext>
              </a:extLst>
            </p:cNvPr>
            <p:cNvSpPr/>
            <p:nvPr/>
          </p:nvSpPr>
          <p:spPr>
            <a:xfrm>
              <a:off x="9973468" y="2772239"/>
              <a:ext cx="223995" cy="212914"/>
            </a:xfrm>
            <a:custGeom>
              <a:avLst/>
              <a:gdLst/>
              <a:ahLst/>
              <a:cxnLst/>
              <a:rect l="l" t="t" r="r" b="b"/>
              <a:pathLst>
                <a:path w="4447" h="4227" extrusionOk="0">
                  <a:moveTo>
                    <a:pt x="2150" y="1"/>
                  </a:moveTo>
                  <a:cubicBezTo>
                    <a:pt x="1137" y="1"/>
                    <a:pt x="250" y="817"/>
                    <a:pt x="91" y="1849"/>
                  </a:cubicBezTo>
                  <a:cubicBezTo>
                    <a:pt x="1" y="3068"/>
                    <a:pt x="872" y="4113"/>
                    <a:pt x="2007" y="4204"/>
                  </a:cubicBezTo>
                  <a:cubicBezTo>
                    <a:pt x="2105" y="4219"/>
                    <a:pt x="2201" y="4226"/>
                    <a:pt x="2297" y="4226"/>
                  </a:cubicBezTo>
                  <a:cubicBezTo>
                    <a:pt x="3310" y="4226"/>
                    <a:pt x="4196" y="3409"/>
                    <a:pt x="4356" y="2371"/>
                  </a:cubicBezTo>
                  <a:cubicBezTo>
                    <a:pt x="4446" y="1152"/>
                    <a:pt x="3659" y="107"/>
                    <a:pt x="2439" y="23"/>
                  </a:cubicBezTo>
                  <a:cubicBezTo>
                    <a:pt x="2342" y="8"/>
                    <a:pt x="2246" y="1"/>
                    <a:pt x="2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654;p65">
              <a:extLst>
                <a:ext uri="{FF2B5EF4-FFF2-40B4-BE49-F238E27FC236}">
                  <a16:creationId xmlns:a16="http://schemas.microsoft.com/office/drawing/2014/main" id="{893249ED-E24D-55F4-AE40-25436B3258D9}"/>
                </a:ext>
              </a:extLst>
            </p:cNvPr>
            <p:cNvSpPr/>
            <p:nvPr/>
          </p:nvSpPr>
          <p:spPr>
            <a:xfrm>
              <a:off x="10662476" y="2847492"/>
              <a:ext cx="228176" cy="215785"/>
            </a:xfrm>
            <a:custGeom>
              <a:avLst/>
              <a:gdLst/>
              <a:ahLst/>
              <a:cxnLst/>
              <a:rect l="l" t="t" r="r" b="b"/>
              <a:pathLst>
                <a:path w="4530" h="4284" extrusionOk="0">
                  <a:moveTo>
                    <a:pt x="2361" y="1"/>
                  </a:moveTo>
                  <a:cubicBezTo>
                    <a:pt x="1212" y="1"/>
                    <a:pt x="254" y="844"/>
                    <a:pt x="174" y="1922"/>
                  </a:cubicBezTo>
                  <a:cubicBezTo>
                    <a:pt x="0" y="3058"/>
                    <a:pt x="871" y="4103"/>
                    <a:pt x="2000" y="4278"/>
                  </a:cubicBezTo>
                  <a:cubicBezTo>
                    <a:pt x="2060" y="4282"/>
                    <a:pt x="2119" y="4284"/>
                    <a:pt x="2178" y="4284"/>
                  </a:cubicBezTo>
                  <a:cubicBezTo>
                    <a:pt x="3319" y="4284"/>
                    <a:pt x="4269" y="3521"/>
                    <a:pt x="4355" y="2361"/>
                  </a:cubicBezTo>
                  <a:cubicBezTo>
                    <a:pt x="4529" y="1226"/>
                    <a:pt x="3658" y="180"/>
                    <a:pt x="2523" y="6"/>
                  </a:cubicBezTo>
                  <a:cubicBezTo>
                    <a:pt x="2468" y="2"/>
                    <a:pt x="2414" y="1"/>
                    <a:pt x="23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655;p65">
              <a:extLst>
                <a:ext uri="{FF2B5EF4-FFF2-40B4-BE49-F238E27FC236}">
                  <a16:creationId xmlns:a16="http://schemas.microsoft.com/office/drawing/2014/main" id="{5BD712BB-455F-3E18-C551-4DDE124BA682}"/>
                </a:ext>
              </a:extLst>
            </p:cNvPr>
            <p:cNvSpPr/>
            <p:nvPr/>
          </p:nvSpPr>
          <p:spPr>
            <a:xfrm>
              <a:off x="10364136" y="2807750"/>
              <a:ext cx="153427" cy="84823"/>
            </a:xfrm>
            <a:custGeom>
              <a:avLst/>
              <a:gdLst/>
              <a:ahLst/>
              <a:cxnLst/>
              <a:rect l="l" t="t" r="r" b="b"/>
              <a:pathLst>
                <a:path w="3046" h="1684" extrusionOk="0">
                  <a:moveTo>
                    <a:pt x="1317" y="0"/>
                  </a:moveTo>
                  <a:cubicBezTo>
                    <a:pt x="637" y="0"/>
                    <a:pt x="75" y="320"/>
                    <a:pt x="0" y="712"/>
                  </a:cubicBezTo>
                  <a:cubicBezTo>
                    <a:pt x="0" y="1144"/>
                    <a:pt x="606" y="1583"/>
                    <a:pt x="1394" y="1666"/>
                  </a:cubicBezTo>
                  <a:cubicBezTo>
                    <a:pt x="1497" y="1678"/>
                    <a:pt x="1598" y="1684"/>
                    <a:pt x="1697" y="1684"/>
                  </a:cubicBezTo>
                  <a:cubicBezTo>
                    <a:pt x="2348" y="1684"/>
                    <a:pt x="2883" y="1435"/>
                    <a:pt x="2962" y="1060"/>
                  </a:cubicBezTo>
                  <a:cubicBezTo>
                    <a:pt x="3045" y="621"/>
                    <a:pt x="2439" y="189"/>
                    <a:pt x="1568" y="15"/>
                  </a:cubicBezTo>
                  <a:cubicBezTo>
                    <a:pt x="1483" y="5"/>
                    <a:pt x="1399" y="0"/>
                    <a:pt x="13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656;p65">
              <a:extLst>
                <a:ext uri="{FF2B5EF4-FFF2-40B4-BE49-F238E27FC236}">
                  <a16:creationId xmlns:a16="http://schemas.microsoft.com/office/drawing/2014/main" id="{A88921C5-A9A4-1C8E-2E0C-1E749BE46069}"/>
                </a:ext>
              </a:extLst>
            </p:cNvPr>
            <p:cNvSpPr/>
            <p:nvPr/>
          </p:nvSpPr>
          <p:spPr>
            <a:xfrm>
              <a:off x="10219171" y="2897660"/>
              <a:ext cx="425778" cy="156550"/>
            </a:xfrm>
            <a:custGeom>
              <a:avLst/>
              <a:gdLst/>
              <a:ahLst/>
              <a:cxnLst/>
              <a:rect l="l" t="t" r="r" b="b"/>
              <a:pathLst>
                <a:path w="8453" h="3108" extrusionOk="0">
                  <a:moveTo>
                    <a:pt x="504" y="1"/>
                  </a:moveTo>
                  <a:cubicBezTo>
                    <a:pt x="422" y="1"/>
                    <a:pt x="336" y="21"/>
                    <a:pt x="265" y="55"/>
                  </a:cubicBezTo>
                  <a:cubicBezTo>
                    <a:pt x="91" y="146"/>
                    <a:pt x="0" y="320"/>
                    <a:pt x="91" y="494"/>
                  </a:cubicBezTo>
                  <a:cubicBezTo>
                    <a:pt x="175" y="494"/>
                    <a:pt x="439" y="1101"/>
                    <a:pt x="1046" y="1714"/>
                  </a:cubicBezTo>
                  <a:cubicBezTo>
                    <a:pt x="1310" y="1972"/>
                    <a:pt x="1659" y="2320"/>
                    <a:pt x="2091" y="2585"/>
                  </a:cubicBezTo>
                  <a:cubicBezTo>
                    <a:pt x="2613" y="2843"/>
                    <a:pt x="3136" y="3017"/>
                    <a:pt x="3749" y="3107"/>
                  </a:cubicBezTo>
                  <a:lnTo>
                    <a:pt x="4181" y="3107"/>
                  </a:lnTo>
                  <a:cubicBezTo>
                    <a:pt x="4794" y="3107"/>
                    <a:pt x="5317" y="3017"/>
                    <a:pt x="5840" y="2843"/>
                  </a:cubicBezTo>
                  <a:cubicBezTo>
                    <a:pt x="6536" y="2585"/>
                    <a:pt x="7233" y="2146"/>
                    <a:pt x="7665" y="1797"/>
                  </a:cubicBezTo>
                  <a:cubicBezTo>
                    <a:pt x="8104" y="1540"/>
                    <a:pt x="8362" y="1275"/>
                    <a:pt x="8362" y="1191"/>
                  </a:cubicBezTo>
                  <a:cubicBezTo>
                    <a:pt x="8453" y="1101"/>
                    <a:pt x="8453" y="843"/>
                    <a:pt x="8362" y="752"/>
                  </a:cubicBezTo>
                  <a:cubicBezTo>
                    <a:pt x="8275" y="665"/>
                    <a:pt x="8188" y="622"/>
                    <a:pt x="8101" y="622"/>
                  </a:cubicBezTo>
                  <a:cubicBezTo>
                    <a:pt x="8014" y="622"/>
                    <a:pt x="7927" y="665"/>
                    <a:pt x="7839" y="752"/>
                  </a:cubicBezTo>
                  <a:cubicBezTo>
                    <a:pt x="7839" y="752"/>
                    <a:pt x="7407" y="1191"/>
                    <a:pt x="6711" y="1623"/>
                  </a:cubicBezTo>
                  <a:cubicBezTo>
                    <a:pt x="6446" y="1797"/>
                    <a:pt x="6014" y="2062"/>
                    <a:pt x="5575" y="2146"/>
                  </a:cubicBezTo>
                  <a:cubicBezTo>
                    <a:pt x="5143" y="2320"/>
                    <a:pt x="4704" y="2411"/>
                    <a:pt x="4181" y="2411"/>
                  </a:cubicBezTo>
                  <a:lnTo>
                    <a:pt x="3833" y="2411"/>
                  </a:lnTo>
                  <a:cubicBezTo>
                    <a:pt x="3310" y="2320"/>
                    <a:pt x="2878" y="2146"/>
                    <a:pt x="2439" y="1972"/>
                  </a:cubicBezTo>
                  <a:cubicBezTo>
                    <a:pt x="1917" y="1623"/>
                    <a:pt x="1485" y="1191"/>
                    <a:pt x="1136" y="843"/>
                  </a:cubicBezTo>
                  <a:cubicBezTo>
                    <a:pt x="1046" y="669"/>
                    <a:pt x="871" y="494"/>
                    <a:pt x="871" y="320"/>
                  </a:cubicBezTo>
                  <a:cubicBezTo>
                    <a:pt x="788" y="320"/>
                    <a:pt x="788" y="230"/>
                    <a:pt x="788" y="230"/>
                  </a:cubicBezTo>
                  <a:lnTo>
                    <a:pt x="788" y="146"/>
                  </a:lnTo>
                  <a:cubicBezTo>
                    <a:pt x="734" y="43"/>
                    <a:pt x="622" y="1"/>
                    <a:pt x="5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657;p65">
              <a:extLst>
                <a:ext uri="{FF2B5EF4-FFF2-40B4-BE49-F238E27FC236}">
                  <a16:creationId xmlns:a16="http://schemas.microsoft.com/office/drawing/2014/main" id="{B78F748D-91AC-746F-6AB4-BC8D4EE4E6D0}"/>
                </a:ext>
              </a:extLst>
            </p:cNvPr>
            <p:cNvSpPr/>
            <p:nvPr/>
          </p:nvSpPr>
          <p:spPr>
            <a:xfrm>
              <a:off x="10232519" y="2904964"/>
              <a:ext cx="403665" cy="140482"/>
            </a:xfrm>
            <a:custGeom>
              <a:avLst/>
              <a:gdLst/>
              <a:ahLst/>
              <a:cxnLst/>
              <a:rect l="l" t="t" r="r" b="b"/>
              <a:pathLst>
                <a:path w="8014" h="2789" extrusionOk="0">
                  <a:moveTo>
                    <a:pt x="84" y="1"/>
                  </a:moveTo>
                  <a:cubicBezTo>
                    <a:pt x="0" y="85"/>
                    <a:pt x="0" y="175"/>
                    <a:pt x="0" y="259"/>
                  </a:cubicBezTo>
                  <a:cubicBezTo>
                    <a:pt x="0" y="259"/>
                    <a:pt x="258" y="872"/>
                    <a:pt x="871" y="1395"/>
                  </a:cubicBezTo>
                  <a:cubicBezTo>
                    <a:pt x="1129" y="1743"/>
                    <a:pt x="1477" y="2001"/>
                    <a:pt x="1916" y="2266"/>
                  </a:cubicBezTo>
                  <a:cubicBezTo>
                    <a:pt x="2348" y="2523"/>
                    <a:pt x="2871" y="2698"/>
                    <a:pt x="3484" y="2788"/>
                  </a:cubicBezTo>
                  <a:lnTo>
                    <a:pt x="3916" y="2788"/>
                  </a:lnTo>
                  <a:cubicBezTo>
                    <a:pt x="5052" y="2788"/>
                    <a:pt x="6007" y="2349"/>
                    <a:pt x="6794" y="1917"/>
                  </a:cubicBezTo>
                  <a:cubicBezTo>
                    <a:pt x="7491" y="1395"/>
                    <a:pt x="7923" y="956"/>
                    <a:pt x="7923" y="956"/>
                  </a:cubicBezTo>
                  <a:cubicBezTo>
                    <a:pt x="8013" y="872"/>
                    <a:pt x="8013" y="781"/>
                    <a:pt x="7923" y="698"/>
                  </a:cubicBezTo>
                  <a:cubicBezTo>
                    <a:pt x="7923" y="652"/>
                    <a:pt x="7879" y="630"/>
                    <a:pt x="7836" y="630"/>
                  </a:cubicBezTo>
                  <a:cubicBezTo>
                    <a:pt x="7792" y="630"/>
                    <a:pt x="7749" y="652"/>
                    <a:pt x="7749" y="698"/>
                  </a:cubicBezTo>
                  <a:cubicBezTo>
                    <a:pt x="7665" y="781"/>
                    <a:pt x="7226" y="1220"/>
                    <a:pt x="6529" y="1652"/>
                  </a:cubicBezTo>
                  <a:cubicBezTo>
                    <a:pt x="5832" y="2091"/>
                    <a:pt x="4878" y="2440"/>
                    <a:pt x="3916" y="2440"/>
                  </a:cubicBezTo>
                  <a:lnTo>
                    <a:pt x="3568" y="2440"/>
                  </a:lnTo>
                  <a:cubicBezTo>
                    <a:pt x="2962" y="2349"/>
                    <a:pt x="2523" y="2175"/>
                    <a:pt x="2091" y="2001"/>
                  </a:cubicBezTo>
                  <a:cubicBezTo>
                    <a:pt x="1477" y="1652"/>
                    <a:pt x="1045" y="1130"/>
                    <a:pt x="781" y="781"/>
                  </a:cubicBezTo>
                  <a:cubicBezTo>
                    <a:pt x="606" y="607"/>
                    <a:pt x="523" y="433"/>
                    <a:pt x="432" y="259"/>
                  </a:cubicBezTo>
                  <a:lnTo>
                    <a:pt x="348" y="175"/>
                  </a:lnTo>
                  <a:lnTo>
                    <a:pt x="348" y="85"/>
                  </a:lnTo>
                  <a:cubicBezTo>
                    <a:pt x="258" y="1"/>
                    <a:pt x="174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658;p65">
              <a:extLst>
                <a:ext uri="{FF2B5EF4-FFF2-40B4-BE49-F238E27FC236}">
                  <a16:creationId xmlns:a16="http://schemas.microsoft.com/office/drawing/2014/main" id="{5860B3A2-E944-A04E-33DB-45EA7424996E}"/>
                </a:ext>
              </a:extLst>
            </p:cNvPr>
            <p:cNvSpPr/>
            <p:nvPr/>
          </p:nvSpPr>
          <p:spPr>
            <a:xfrm>
              <a:off x="10285156" y="2702678"/>
              <a:ext cx="74447" cy="123406"/>
            </a:xfrm>
            <a:custGeom>
              <a:avLst/>
              <a:gdLst/>
              <a:ahLst/>
              <a:cxnLst/>
              <a:rect l="l" t="t" r="r" b="b"/>
              <a:pathLst>
                <a:path w="1478" h="2450" extrusionOk="0">
                  <a:moveTo>
                    <a:pt x="792" y="0"/>
                  </a:moveTo>
                  <a:cubicBezTo>
                    <a:pt x="472" y="0"/>
                    <a:pt x="168" y="495"/>
                    <a:pt x="84" y="1139"/>
                  </a:cubicBezTo>
                  <a:cubicBezTo>
                    <a:pt x="0" y="1836"/>
                    <a:pt x="258" y="2359"/>
                    <a:pt x="607" y="2449"/>
                  </a:cubicBezTo>
                  <a:cubicBezTo>
                    <a:pt x="1046" y="2449"/>
                    <a:pt x="1394" y="1927"/>
                    <a:pt x="1478" y="1313"/>
                  </a:cubicBezTo>
                  <a:cubicBezTo>
                    <a:pt x="1478" y="617"/>
                    <a:pt x="1303" y="10"/>
                    <a:pt x="871" y="10"/>
                  </a:cubicBezTo>
                  <a:cubicBezTo>
                    <a:pt x="845" y="3"/>
                    <a:pt x="818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659;p65">
              <a:extLst>
                <a:ext uri="{FF2B5EF4-FFF2-40B4-BE49-F238E27FC236}">
                  <a16:creationId xmlns:a16="http://schemas.microsoft.com/office/drawing/2014/main" id="{C7084402-1683-432C-95ED-EC1255F2FD2E}"/>
                </a:ext>
              </a:extLst>
            </p:cNvPr>
            <p:cNvSpPr/>
            <p:nvPr/>
          </p:nvSpPr>
          <p:spPr>
            <a:xfrm>
              <a:off x="10522045" y="2724488"/>
              <a:ext cx="79031" cy="123356"/>
            </a:xfrm>
            <a:custGeom>
              <a:avLst/>
              <a:gdLst/>
              <a:ahLst/>
              <a:cxnLst/>
              <a:rect l="l" t="t" r="r" b="b"/>
              <a:pathLst>
                <a:path w="1569" h="2449" extrusionOk="0">
                  <a:moveTo>
                    <a:pt x="798" y="1"/>
                  </a:moveTo>
                  <a:cubicBezTo>
                    <a:pt x="475" y="1"/>
                    <a:pt x="169" y="498"/>
                    <a:pt x="84" y="1145"/>
                  </a:cubicBezTo>
                  <a:cubicBezTo>
                    <a:pt x="1" y="1842"/>
                    <a:pt x="259" y="2365"/>
                    <a:pt x="607" y="2448"/>
                  </a:cubicBezTo>
                  <a:cubicBezTo>
                    <a:pt x="1046" y="2448"/>
                    <a:pt x="1394" y="1926"/>
                    <a:pt x="1478" y="1319"/>
                  </a:cubicBezTo>
                  <a:cubicBezTo>
                    <a:pt x="1569" y="623"/>
                    <a:pt x="1304" y="9"/>
                    <a:pt x="872" y="9"/>
                  </a:cubicBezTo>
                  <a:cubicBezTo>
                    <a:pt x="847" y="3"/>
                    <a:pt x="823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660;p65">
              <a:extLst>
                <a:ext uri="{FF2B5EF4-FFF2-40B4-BE49-F238E27FC236}">
                  <a16:creationId xmlns:a16="http://schemas.microsoft.com/office/drawing/2014/main" id="{A8F634B1-702A-00F3-C763-1FD764ACA8E6}"/>
                </a:ext>
              </a:extLst>
            </p:cNvPr>
            <p:cNvSpPr/>
            <p:nvPr/>
          </p:nvSpPr>
          <p:spPr>
            <a:xfrm>
              <a:off x="10236700" y="2615438"/>
              <a:ext cx="149246" cy="74447"/>
            </a:xfrm>
            <a:custGeom>
              <a:avLst/>
              <a:gdLst/>
              <a:ahLst/>
              <a:cxnLst/>
              <a:rect l="l" t="t" r="r" b="b"/>
              <a:pathLst>
                <a:path w="2963" h="1478" extrusionOk="0">
                  <a:moveTo>
                    <a:pt x="2704" y="0"/>
                  </a:moveTo>
                  <a:lnTo>
                    <a:pt x="175" y="1129"/>
                  </a:lnTo>
                  <a:cubicBezTo>
                    <a:pt x="91" y="1129"/>
                    <a:pt x="1" y="1220"/>
                    <a:pt x="91" y="1303"/>
                  </a:cubicBezTo>
                  <a:cubicBezTo>
                    <a:pt x="91" y="1478"/>
                    <a:pt x="175" y="1478"/>
                    <a:pt x="265" y="1478"/>
                  </a:cubicBezTo>
                  <a:lnTo>
                    <a:pt x="2788" y="349"/>
                  </a:lnTo>
                  <a:cubicBezTo>
                    <a:pt x="2962" y="258"/>
                    <a:pt x="2962" y="174"/>
                    <a:pt x="2962" y="84"/>
                  </a:cubicBezTo>
                  <a:cubicBezTo>
                    <a:pt x="2879" y="0"/>
                    <a:pt x="2788" y="0"/>
                    <a:pt x="2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661;p65">
              <a:extLst>
                <a:ext uri="{FF2B5EF4-FFF2-40B4-BE49-F238E27FC236}">
                  <a16:creationId xmlns:a16="http://schemas.microsoft.com/office/drawing/2014/main" id="{CB5EE309-0BF3-2113-35E4-60F55DB39CF1}"/>
                </a:ext>
              </a:extLst>
            </p:cNvPr>
            <p:cNvSpPr/>
            <p:nvPr/>
          </p:nvSpPr>
          <p:spPr>
            <a:xfrm>
              <a:off x="10543805" y="2641731"/>
              <a:ext cx="145015" cy="85176"/>
            </a:xfrm>
            <a:custGeom>
              <a:avLst/>
              <a:gdLst/>
              <a:ahLst/>
              <a:cxnLst/>
              <a:rect l="l" t="t" r="r" b="b"/>
              <a:pathLst>
                <a:path w="2879" h="1691" extrusionOk="0">
                  <a:moveTo>
                    <a:pt x="266" y="1"/>
                  </a:moveTo>
                  <a:cubicBezTo>
                    <a:pt x="175" y="1"/>
                    <a:pt x="91" y="1"/>
                    <a:pt x="91" y="85"/>
                  </a:cubicBezTo>
                  <a:cubicBezTo>
                    <a:pt x="1" y="175"/>
                    <a:pt x="91" y="259"/>
                    <a:pt x="175" y="349"/>
                  </a:cubicBezTo>
                  <a:lnTo>
                    <a:pt x="2614" y="1652"/>
                  </a:lnTo>
                  <a:cubicBezTo>
                    <a:pt x="2641" y="1679"/>
                    <a:pt x="2667" y="1690"/>
                    <a:pt x="2690" y="1690"/>
                  </a:cubicBezTo>
                  <a:cubicBezTo>
                    <a:pt x="2747" y="1690"/>
                    <a:pt x="2788" y="1628"/>
                    <a:pt x="2788" y="1569"/>
                  </a:cubicBezTo>
                  <a:cubicBezTo>
                    <a:pt x="2879" y="1478"/>
                    <a:pt x="2788" y="1395"/>
                    <a:pt x="2788" y="139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662;p65">
              <a:extLst>
                <a:ext uri="{FF2B5EF4-FFF2-40B4-BE49-F238E27FC236}">
                  <a16:creationId xmlns:a16="http://schemas.microsoft.com/office/drawing/2014/main" id="{F081EB70-B7D3-A06A-1F91-A278AE8B97ED}"/>
                </a:ext>
              </a:extLst>
            </p:cNvPr>
            <p:cNvSpPr/>
            <p:nvPr/>
          </p:nvSpPr>
          <p:spPr>
            <a:xfrm>
              <a:off x="9572625" y="2004350"/>
              <a:ext cx="1923076" cy="915374"/>
            </a:xfrm>
            <a:custGeom>
              <a:avLst/>
              <a:gdLst/>
              <a:ahLst/>
              <a:cxnLst/>
              <a:rect l="l" t="t" r="r" b="b"/>
              <a:pathLst>
                <a:path w="38179" h="18173" extrusionOk="0">
                  <a:moveTo>
                    <a:pt x="16986" y="1"/>
                  </a:moveTo>
                  <a:cubicBezTo>
                    <a:pt x="12918" y="1"/>
                    <a:pt x="12230" y="2203"/>
                    <a:pt x="12230" y="2203"/>
                  </a:cubicBezTo>
                  <a:cubicBezTo>
                    <a:pt x="11903" y="2093"/>
                    <a:pt x="11611" y="2046"/>
                    <a:pt x="11351" y="2046"/>
                  </a:cubicBezTo>
                  <a:cubicBezTo>
                    <a:pt x="9740" y="2046"/>
                    <a:pt x="9352" y="3854"/>
                    <a:pt x="9352" y="3854"/>
                  </a:cubicBezTo>
                  <a:cubicBezTo>
                    <a:pt x="8415" y="3586"/>
                    <a:pt x="7607" y="3465"/>
                    <a:pt x="6915" y="3465"/>
                  </a:cubicBezTo>
                  <a:cubicBezTo>
                    <a:pt x="1" y="3465"/>
                    <a:pt x="4619" y="15618"/>
                    <a:pt x="6699" y="15618"/>
                  </a:cubicBezTo>
                  <a:cubicBezTo>
                    <a:pt x="6713" y="15618"/>
                    <a:pt x="6726" y="15617"/>
                    <a:pt x="6739" y="15616"/>
                  </a:cubicBezTo>
                  <a:cubicBezTo>
                    <a:pt x="7784" y="15352"/>
                    <a:pt x="8920" y="14397"/>
                    <a:pt x="11359" y="9080"/>
                  </a:cubicBezTo>
                  <a:cubicBezTo>
                    <a:pt x="11359" y="9080"/>
                    <a:pt x="15259" y="11303"/>
                    <a:pt x="20411" y="11303"/>
                  </a:cubicBezTo>
                  <a:cubicBezTo>
                    <a:pt x="21792" y="11303"/>
                    <a:pt x="23263" y="11144"/>
                    <a:pt x="24773" y="10739"/>
                  </a:cubicBezTo>
                  <a:cubicBezTo>
                    <a:pt x="25818" y="16487"/>
                    <a:pt x="26689" y="17707"/>
                    <a:pt x="27644" y="18139"/>
                  </a:cubicBezTo>
                  <a:cubicBezTo>
                    <a:pt x="27704" y="18162"/>
                    <a:pt x="27771" y="18173"/>
                    <a:pt x="27843" y="18173"/>
                  </a:cubicBezTo>
                  <a:cubicBezTo>
                    <a:pt x="30207" y="18173"/>
                    <a:pt x="38179" y="6112"/>
                    <a:pt x="28402" y="6112"/>
                  </a:cubicBezTo>
                  <a:cubicBezTo>
                    <a:pt x="28269" y="6112"/>
                    <a:pt x="28132" y="6114"/>
                    <a:pt x="27992" y="6119"/>
                  </a:cubicBezTo>
                  <a:cubicBezTo>
                    <a:pt x="27992" y="6119"/>
                    <a:pt x="28076" y="3845"/>
                    <a:pt x="25806" y="3845"/>
                  </a:cubicBezTo>
                  <a:cubicBezTo>
                    <a:pt x="25725" y="3845"/>
                    <a:pt x="25640" y="3848"/>
                    <a:pt x="25553" y="3854"/>
                  </a:cubicBezTo>
                  <a:cubicBezTo>
                    <a:pt x="25553" y="3854"/>
                    <a:pt x="24250" y="809"/>
                    <a:pt x="18676" y="112"/>
                  </a:cubicBezTo>
                  <a:cubicBezTo>
                    <a:pt x="18056" y="35"/>
                    <a:pt x="17495" y="1"/>
                    <a:pt x="16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" name="Google Shape;554;p38">
            <a:extLst>
              <a:ext uri="{FF2B5EF4-FFF2-40B4-BE49-F238E27FC236}">
                <a16:creationId xmlns:a16="http://schemas.microsoft.com/office/drawing/2014/main" id="{66958D8C-A06D-AD4F-6A25-CE97F43D2CA6}"/>
              </a:ext>
            </a:extLst>
          </p:cNvPr>
          <p:cNvGrpSpPr/>
          <p:nvPr/>
        </p:nvGrpSpPr>
        <p:grpSpPr>
          <a:xfrm>
            <a:off x="7264127" y="1833326"/>
            <a:ext cx="1785587" cy="2875641"/>
            <a:chOff x="-2881301" y="239411"/>
            <a:chExt cx="1630691" cy="2753550"/>
          </a:xfrm>
        </p:grpSpPr>
        <p:sp>
          <p:nvSpPr>
            <p:cNvPr id="48" name="Google Shape;555;p38">
              <a:extLst>
                <a:ext uri="{FF2B5EF4-FFF2-40B4-BE49-F238E27FC236}">
                  <a16:creationId xmlns:a16="http://schemas.microsoft.com/office/drawing/2014/main" id="{9D893709-3F05-9880-5156-EA9BF30FEAE0}"/>
                </a:ext>
              </a:extLst>
            </p:cNvPr>
            <p:cNvSpPr/>
            <p:nvPr/>
          </p:nvSpPr>
          <p:spPr>
            <a:xfrm>
              <a:off x="-2733959" y="2786197"/>
              <a:ext cx="1326700" cy="206764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5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5" y="3575"/>
                  </a:cubicBezTo>
                  <a:cubicBezTo>
                    <a:pt x="17770" y="3575"/>
                    <a:pt x="22822" y="2788"/>
                    <a:pt x="22822" y="1833"/>
                  </a:cubicBezTo>
                  <a:cubicBezTo>
                    <a:pt x="22822" y="788"/>
                    <a:pt x="17770" y="1"/>
                    <a:pt x="1141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556;p38">
              <a:extLst>
                <a:ext uri="{FF2B5EF4-FFF2-40B4-BE49-F238E27FC236}">
                  <a16:creationId xmlns:a16="http://schemas.microsoft.com/office/drawing/2014/main" id="{B4E3D32B-236E-9F9A-E078-6BEF7E6DB740}"/>
                </a:ext>
              </a:extLst>
            </p:cNvPr>
            <p:cNvSpPr/>
            <p:nvPr/>
          </p:nvSpPr>
          <p:spPr>
            <a:xfrm>
              <a:off x="-2554524" y="2133997"/>
              <a:ext cx="132272" cy="147234"/>
            </a:xfrm>
            <a:custGeom>
              <a:avLst/>
              <a:gdLst/>
              <a:ahLst/>
              <a:cxnLst/>
              <a:rect l="l" t="t" r="r" b="b"/>
              <a:pathLst>
                <a:path w="2440" h="2716" extrusionOk="0">
                  <a:moveTo>
                    <a:pt x="2050" y="0"/>
                  </a:moveTo>
                  <a:cubicBezTo>
                    <a:pt x="1959" y="0"/>
                    <a:pt x="1881" y="50"/>
                    <a:pt x="1833" y="102"/>
                  </a:cubicBezTo>
                  <a:cubicBezTo>
                    <a:pt x="1833" y="102"/>
                    <a:pt x="1220" y="186"/>
                    <a:pt x="698" y="276"/>
                  </a:cubicBezTo>
                  <a:cubicBezTo>
                    <a:pt x="614" y="276"/>
                    <a:pt x="440" y="360"/>
                    <a:pt x="349" y="534"/>
                  </a:cubicBezTo>
                  <a:lnTo>
                    <a:pt x="349" y="625"/>
                  </a:lnTo>
                  <a:cubicBezTo>
                    <a:pt x="523" y="708"/>
                    <a:pt x="698" y="708"/>
                    <a:pt x="962" y="799"/>
                  </a:cubicBezTo>
                  <a:lnTo>
                    <a:pt x="91" y="1928"/>
                  </a:lnTo>
                  <a:cubicBezTo>
                    <a:pt x="1" y="2018"/>
                    <a:pt x="1" y="2102"/>
                    <a:pt x="91" y="2102"/>
                  </a:cubicBezTo>
                  <a:cubicBezTo>
                    <a:pt x="133" y="2147"/>
                    <a:pt x="177" y="2170"/>
                    <a:pt x="210" y="2170"/>
                  </a:cubicBezTo>
                  <a:cubicBezTo>
                    <a:pt x="243" y="2170"/>
                    <a:pt x="266" y="2147"/>
                    <a:pt x="266" y="2102"/>
                  </a:cubicBezTo>
                  <a:lnTo>
                    <a:pt x="1046" y="1231"/>
                  </a:lnTo>
                  <a:lnTo>
                    <a:pt x="440" y="2450"/>
                  </a:lnTo>
                  <a:cubicBezTo>
                    <a:pt x="440" y="2541"/>
                    <a:pt x="440" y="2625"/>
                    <a:pt x="523" y="2625"/>
                  </a:cubicBezTo>
                  <a:lnTo>
                    <a:pt x="698" y="2625"/>
                  </a:lnTo>
                  <a:lnTo>
                    <a:pt x="1394" y="1496"/>
                  </a:lnTo>
                  <a:lnTo>
                    <a:pt x="1394" y="1496"/>
                  </a:lnTo>
                  <a:lnTo>
                    <a:pt x="1137" y="2625"/>
                  </a:lnTo>
                  <a:cubicBezTo>
                    <a:pt x="1046" y="2625"/>
                    <a:pt x="1137" y="2715"/>
                    <a:pt x="1137" y="2715"/>
                  </a:cubicBezTo>
                  <a:cubicBezTo>
                    <a:pt x="1220" y="2715"/>
                    <a:pt x="1311" y="2715"/>
                    <a:pt x="1311" y="2625"/>
                  </a:cubicBezTo>
                  <a:lnTo>
                    <a:pt x="1743" y="1579"/>
                  </a:lnTo>
                  <a:lnTo>
                    <a:pt x="1659" y="2450"/>
                  </a:lnTo>
                  <a:cubicBezTo>
                    <a:pt x="1659" y="2541"/>
                    <a:pt x="1659" y="2625"/>
                    <a:pt x="1743" y="2625"/>
                  </a:cubicBezTo>
                  <a:cubicBezTo>
                    <a:pt x="1833" y="2625"/>
                    <a:pt x="1833" y="2541"/>
                    <a:pt x="1833" y="2541"/>
                  </a:cubicBezTo>
                  <a:cubicBezTo>
                    <a:pt x="1833" y="2541"/>
                    <a:pt x="2265" y="1405"/>
                    <a:pt x="2356" y="534"/>
                  </a:cubicBezTo>
                  <a:cubicBezTo>
                    <a:pt x="2356" y="451"/>
                    <a:pt x="2440" y="276"/>
                    <a:pt x="2265" y="102"/>
                  </a:cubicBezTo>
                  <a:cubicBezTo>
                    <a:pt x="2191" y="28"/>
                    <a:pt x="2117" y="0"/>
                    <a:pt x="2050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57;p38">
              <a:extLst>
                <a:ext uri="{FF2B5EF4-FFF2-40B4-BE49-F238E27FC236}">
                  <a16:creationId xmlns:a16="http://schemas.microsoft.com/office/drawing/2014/main" id="{B4D7CC95-4AFF-5DFB-9559-9CB02FC11357}"/>
                </a:ext>
              </a:extLst>
            </p:cNvPr>
            <p:cNvSpPr/>
            <p:nvPr/>
          </p:nvSpPr>
          <p:spPr>
            <a:xfrm>
              <a:off x="-2469522" y="1761411"/>
              <a:ext cx="358924" cy="415899"/>
            </a:xfrm>
            <a:custGeom>
              <a:avLst/>
              <a:gdLst/>
              <a:ahLst/>
              <a:cxnLst/>
              <a:rect l="l" t="t" r="r" b="b"/>
              <a:pathLst>
                <a:path w="6621" h="7672" extrusionOk="0">
                  <a:moveTo>
                    <a:pt x="5537" y="0"/>
                  </a:moveTo>
                  <a:cubicBezTo>
                    <a:pt x="5350" y="0"/>
                    <a:pt x="5154" y="58"/>
                    <a:pt x="4969" y="181"/>
                  </a:cubicBezTo>
                  <a:cubicBezTo>
                    <a:pt x="4878" y="181"/>
                    <a:pt x="2265" y="2794"/>
                    <a:pt x="2182" y="2878"/>
                  </a:cubicBezTo>
                  <a:cubicBezTo>
                    <a:pt x="1568" y="3840"/>
                    <a:pt x="1" y="6975"/>
                    <a:pt x="1" y="7059"/>
                  </a:cubicBezTo>
                  <a:cubicBezTo>
                    <a:pt x="614" y="7324"/>
                    <a:pt x="697" y="7672"/>
                    <a:pt x="697" y="7672"/>
                  </a:cubicBezTo>
                  <a:lnTo>
                    <a:pt x="3659" y="4272"/>
                  </a:lnTo>
                  <a:cubicBezTo>
                    <a:pt x="3659" y="4188"/>
                    <a:pt x="3659" y="4188"/>
                    <a:pt x="3750" y="4188"/>
                  </a:cubicBezTo>
                  <a:lnTo>
                    <a:pt x="6363" y="1575"/>
                  </a:lnTo>
                  <a:cubicBezTo>
                    <a:pt x="6537" y="1310"/>
                    <a:pt x="6620" y="878"/>
                    <a:pt x="6363" y="530"/>
                  </a:cubicBezTo>
                  <a:cubicBezTo>
                    <a:pt x="6192" y="192"/>
                    <a:pt x="5878" y="0"/>
                    <a:pt x="55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58;p38">
              <a:extLst>
                <a:ext uri="{FF2B5EF4-FFF2-40B4-BE49-F238E27FC236}">
                  <a16:creationId xmlns:a16="http://schemas.microsoft.com/office/drawing/2014/main" id="{3ECDF2BB-36E3-56C7-E573-72BDD26CD4C0}"/>
                </a:ext>
              </a:extLst>
            </p:cNvPr>
            <p:cNvSpPr/>
            <p:nvPr/>
          </p:nvSpPr>
          <p:spPr>
            <a:xfrm>
              <a:off x="-2644024" y="2177256"/>
              <a:ext cx="268990" cy="250125"/>
            </a:xfrm>
            <a:custGeom>
              <a:avLst/>
              <a:gdLst/>
              <a:ahLst/>
              <a:cxnLst/>
              <a:rect l="l" t="t" r="r" b="b"/>
              <a:pathLst>
                <a:path w="4962" h="4614" extrusionOk="0">
                  <a:moveTo>
                    <a:pt x="2523" y="1"/>
                  </a:moveTo>
                  <a:cubicBezTo>
                    <a:pt x="175" y="1"/>
                    <a:pt x="0" y="4614"/>
                    <a:pt x="0" y="4614"/>
                  </a:cubicBezTo>
                  <a:lnTo>
                    <a:pt x="84" y="4614"/>
                  </a:lnTo>
                  <a:cubicBezTo>
                    <a:pt x="175" y="4008"/>
                    <a:pt x="432" y="85"/>
                    <a:pt x="2523" y="85"/>
                  </a:cubicBezTo>
                  <a:cubicBezTo>
                    <a:pt x="4530" y="85"/>
                    <a:pt x="4878" y="4008"/>
                    <a:pt x="4962" y="4614"/>
                  </a:cubicBezTo>
                  <a:cubicBezTo>
                    <a:pt x="4962" y="4614"/>
                    <a:pt x="4787" y="1"/>
                    <a:pt x="2523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59;p38">
              <a:extLst>
                <a:ext uri="{FF2B5EF4-FFF2-40B4-BE49-F238E27FC236}">
                  <a16:creationId xmlns:a16="http://schemas.microsoft.com/office/drawing/2014/main" id="{69CBDD71-1DC1-4EC9-0B64-6C2BB51EC9CA}"/>
                </a:ext>
              </a:extLst>
            </p:cNvPr>
            <p:cNvSpPr/>
            <p:nvPr/>
          </p:nvSpPr>
          <p:spPr>
            <a:xfrm>
              <a:off x="-2681809" y="2417894"/>
              <a:ext cx="349492" cy="307154"/>
            </a:xfrm>
            <a:custGeom>
              <a:avLst/>
              <a:gdLst/>
              <a:ahLst/>
              <a:cxnLst/>
              <a:rect l="l" t="t" r="r" b="b"/>
              <a:pathLst>
                <a:path w="6447" h="5666" extrusionOk="0">
                  <a:moveTo>
                    <a:pt x="697" y="1"/>
                  </a:moveTo>
                  <a:lnTo>
                    <a:pt x="697" y="614"/>
                  </a:lnTo>
                  <a:cubicBezTo>
                    <a:pt x="258" y="1136"/>
                    <a:pt x="1" y="1833"/>
                    <a:pt x="1" y="2530"/>
                  </a:cubicBezTo>
                  <a:cubicBezTo>
                    <a:pt x="1" y="4272"/>
                    <a:pt x="523" y="5666"/>
                    <a:pt x="3220" y="5666"/>
                  </a:cubicBezTo>
                  <a:cubicBezTo>
                    <a:pt x="5923" y="5666"/>
                    <a:pt x="6446" y="4272"/>
                    <a:pt x="6446" y="2530"/>
                  </a:cubicBezTo>
                  <a:cubicBezTo>
                    <a:pt x="6446" y="1833"/>
                    <a:pt x="6181" y="1136"/>
                    <a:pt x="5749" y="614"/>
                  </a:cubicBezTo>
                  <a:lnTo>
                    <a:pt x="5659" y="614"/>
                  </a:lnTo>
                  <a:lnTo>
                    <a:pt x="5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60;p38">
              <a:extLst>
                <a:ext uri="{FF2B5EF4-FFF2-40B4-BE49-F238E27FC236}">
                  <a16:creationId xmlns:a16="http://schemas.microsoft.com/office/drawing/2014/main" id="{4FA29998-459A-6226-CA46-E7C1149DFAC6}"/>
                </a:ext>
              </a:extLst>
            </p:cNvPr>
            <p:cNvSpPr/>
            <p:nvPr/>
          </p:nvSpPr>
          <p:spPr>
            <a:xfrm>
              <a:off x="-2615727" y="2505606"/>
              <a:ext cx="75623" cy="101210"/>
            </a:xfrm>
            <a:custGeom>
              <a:avLst/>
              <a:gdLst/>
              <a:ahLst/>
              <a:cxnLst/>
              <a:rect l="l" t="t" r="r" b="b"/>
              <a:pathLst>
                <a:path w="1395" h="1867" extrusionOk="0">
                  <a:moveTo>
                    <a:pt x="1068" y="1"/>
                  </a:moveTo>
                  <a:cubicBezTo>
                    <a:pt x="1055" y="1"/>
                    <a:pt x="1046" y="11"/>
                    <a:pt x="1046" y="41"/>
                  </a:cubicBezTo>
                  <a:lnTo>
                    <a:pt x="1" y="1170"/>
                  </a:lnTo>
                  <a:lnTo>
                    <a:pt x="1" y="1260"/>
                  </a:lnTo>
                  <a:lnTo>
                    <a:pt x="1304" y="1867"/>
                  </a:lnTo>
                  <a:cubicBezTo>
                    <a:pt x="1395" y="1867"/>
                    <a:pt x="1395" y="1783"/>
                    <a:pt x="1395" y="1783"/>
                  </a:cubicBezTo>
                  <a:lnTo>
                    <a:pt x="1130" y="41"/>
                  </a:lnTo>
                  <a:cubicBezTo>
                    <a:pt x="1130" y="41"/>
                    <a:pt x="1093" y="1"/>
                    <a:pt x="1068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61;p38">
              <a:extLst>
                <a:ext uri="{FF2B5EF4-FFF2-40B4-BE49-F238E27FC236}">
                  <a16:creationId xmlns:a16="http://schemas.microsoft.com/office/drawing/2014/main" id="{8CE683BA-BE9C-3B61-0E52-D8A1FD60BCF3}"/>
                </a:ext>
              </a:extLst>
            </p:cNvPr>
            <p:cNvSpPr/>
            <p:nvPr/>
          </p:nvSpPr>
          <p:spPr>
            <a:xfrm>
              <a:off x="-2601740" y="2606762"/>
              <a:ext cx="193855" cy="85327"/>
            </a:xfrm>
            <a:custGeom>
              <a:avLst/>
              <a:gdLst/>
              <a:ahLst/>
              <a:cxnLst/>
              <a:rect l="l" t="t" r="r" b="b"/>
              <a:pathLst>
                <a:path w="3576" h="1574" extrusionOk="0">
                  <a:moveTo>
                    <a:pt x="3485" y="1"/>
                  </a:moveTo>
                  <a:cubicBezTo>
                    <a:pt x="3029" y="319"/>
                    <a:pt x="2474" y="423"/>
                    <a:pt x="1944" y="423"/>
                  </a:cubicBezTo>
                  <a:cubicBezTo>
                    <a:pt x="1162" y="423"/>
                    <a:pt x="437" y="195"/>
                    <a:pt x="175" y="91"/>
                  </a:cubicBezTo>
                  <a:cubicBezTo>
                    <a:pt x="91" y="91"/>
                    <a:pt x="1" y="91"/>
                    <a:pt x="1" y="175"/>
                  </a:cubicBezTo>
                  <a:cubicBezTo>
                    <a:pt x="175" y="523"/>
                    <a:pt x="523" y="1394"/>
                    <a:pt x="1569" y="1568"/>
                  </a:cubicBezTo>
                  <a:cubicBezTo>
                    <a:pt x="1635" y="1572"/>
                    <a:pt x="1699" y="1574"/>
                    <a:pt x="1761" y="1574"/>
                  </a:cubicBezTo>
                  <a:cubicBezTo>
                    <a:pt x="3330" y="1574"/>
                    <a:pt x="3575" y="507"/>
                    <a:pt x="3575" y="91"/>
                  </a:cubicBezTo>
                  <a:cubicBezTo>
                    <a:pt x="3575" y="1"/>
                    <a:pt x="3575" y="1"/>
                    <a:pt x="348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62;p38">
              <a:extLst>
                <a:ext uri="{FF2B5EF4-FFF2-40B4-BE49-F238E27FC236}">
                  <a16:creationId xmlns:a16="http://schemas.microsoft.com/office/drawing/2014/main" id="{5BF0869E-04BA-D3AF-001A-4787BA6F37BE}"/>
                </a:ext>
              </a:extLst>
            </p:cNvPr>
            <p:cNvSpPr/>
            <p:nvPr/>
          </p:nvSpPr>
          <p:spPr>
            <a:xfrm>
              <a:off x="-2474022" y="2505606"/>
              <a:ext cx="80122" cy="101210"/>
            </a:xfrm>
            <a:custGeom>
              <a:avLst/>
              <a:gdLst/>
              <a:ahLst/>
              <a:cxnLst/>
              <a:rect l="l" t="t" r="r" b="b"/>
              <a:pathLst>
                <a:path w="1478" h="1867" extrusionOk="0">
                  <a:moveTo>
                    <a:pt x="325" y="1"/>
                  </a:moveTo>
                  <a:cubicBezTo>
                    <a:pt x="298" y="1"/>
                    <a:pt x="258" y="41"/>
                    <a:pt x="258" y="41"/>
                  </a:cubicBezTo>
                  <a:lnTo>
                    <a:pt x="0" y="1783"/>
                  </a:lnTo>
                  <a:lnTo>
                    <a:pt x="84" y="1867"/>
                  </a:lnTo>
                  <a:lnTo>
                    <a:pt x="1394" y="1260"/>
                  </a:lnTo>
                  <a:cubicBezTo>
                    <a:pt x="1477" y="1260"/>
                    <a:pt x="1477" y="1170"/>
                    <a:pt x="1394" y="1170"/>
                  </a:cubicBezTo>
                  <a:lnTo>
                    <a:pt x="348" y="41"/>
                  </a:lnTo>
                  <a:cubicBezTo>
                    <a:pt x="348" y="11"/>
                    <a:pt x="338" y="1"/>
                    <a:pt x="325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3;p38">
              <a:extLst>
                <a:ext uri="{FF2B5EF4-FFF2-40B4-BE49-F238E27FC236}">
                  <a16:creationId xmlns:a16="http://schemas.microsoft.com/office/drawing/2014/main" id="{CECF8714-6EBF-16D6-AC68-276B2AB757AF}"/>
                </a:ext>
              </a:extLst>
            </p:cNvPr>
            <p:cNvSpPr/>
            <p:nvPr/>
          </p:nvSpPr>
          <p:spPr>
            <a:xfrm>
              <a:off x="-2516739" y="2592776"/>
              <a:ext cx="18974" cy="14040"/>
            </a:xfrm>
            <a:custGeom>
              <a:avLst/>
              <a:gdLst/>
              <a:ahLst/>
              <a:cxnLst/>
              <a:rect l="l" t="t" r="r" b="b"/>
              <a:pathLst>
                <a:path w="350" h="259" extrusionOk="0">
                  <a:moveTo>
                    <a:pt x="175" y="1"/>
                  </a:moveTo>
                  <a:lnTo>
                    <a:pt x="91" y="175"/>
                  </a:lnTo>
                  <a:cubicBezTo>
                    <a:pt x="1" y="259"/>
                    <a:pt x="91" y="259"/>
                    <a:pt x="91" y="259"/>
                  </a:cubicBezTo>
                  <a:lnTo>
                    <a:pt x="265" y="259"/>
                  </a:lnTo>
                  <a:cubicBezTo>
                    <a:pt x="349" y="259"/>
                    <a:pt x="349" y="259"/>
                    <a:pt x="349" y="175"/>
                  </a:cubicBezTo>
                  <a:lnTo>
                    <a:pt x="265" y="1"/>
                  </a:ln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64;p38">
              <a:extLst>
                <a:ext uri="{FF2B5EF4-FFF2-40B4-BE49-F238E27FC236}">
                  <a16:creationId xmlns:a16="http://schemas.microsoft.com/office/drawing/2014/main" id="{2CD5AE2D-B1B0-67CF-1C28-7EB82C6092AE}"/>
                </a:ext>
              </a:extLst>
            </p:cNvPr>
            <p:cNvSpPr/>
            <p:nvPr/>
          </p:nvSpPr>
          <p:spPr>
            <a:xfrm>
              <a:off x="-2639525" y="2446246"/>
              <a:ext cx="264491" cy="18919"/>
            </a:xfrm>
            <a:custGeom>
              <a:avLst/>
              <a:gdLst/>
              <a:ahLst/>
              <a:cxnLst/>
              <a:rect l="l" t="t" r="r" b="b"/>
              <a:pathLst>
                <a:path w="4879" h="349" extrusionOk="0">
                  <a:moveTo>
                    <a:pt x="92" y="0"/>
                  </a:moveTo>
                  <a:cubicBezTo>
                    <a:pt x="1" y="0"/>
                    <a:pt x="1" y="0"/>
                    <a:pt x="1" y="91"/>
                  </a:cubicBezTo>
                  <a:lnTo>
                    <a:pt x="92" y="91"/>
                  </a:lnTo>
                  <a:cubicBezTo>
                    <a:pt x="1046" y="265"/>
                    <a:pt x="1917" y="349"/>
                    <a:pt x="2614" y="349"/>
                  </a:cubicBezTo>
                  <a:cubicBezTo>
                    <a:pt x="4098" y="349"/>
                    <a:pt x="4879" y="91"/>
                    <a:pt x="4879" y="91"/>
                  </a:cubicBezTo>
                  <a:lnTo>
                    <a:pt x="4879" y="0"/>
                  </a:lnTo>
                  <a:lnTo>
                    <a:pt x="4795" y="0"/>
                  </a:lnTo>
                  <a:cubicBezTo>
                    <a:pt x="4621" y="91"/>
                    <a:pt x="3924" y="174"/>
                    <a:pt x="2614" y="174"/>
                  </a:cubicBezTo>
                  <a:cubicBezTo>
                    <a:pt x="1917" y="174"/>
                    <a:pt x="1046" y="174"/>
                    <a:pt x="92" y="0"/>
                  </a:cubicBezTo>
                  <a:close/>
                </a:path>
              </a:pathLst>
            </a:custGeom>
            <a:solidFill>
              <a:srgbClr val="993B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65;p38">
              <a:extLst>
                <a:ext uri="{FF2B5EF4-FFF2-40B4-BE49-F238E27FC236}">
                  <a16:creationId xmlns:a16="http://schemas.microsoft.com/office/drawing/2014/main" id="{8D6D2542-51D8-78AF-1E5F-30939CEB46B2}"/>
                </a:ext>
              </a:extLst>
            </p:cNvPr>
            <p:cNvSpPr/>
            <p:nvPr/>
          </p:nvSpPr>
          <p:spPr>
            <a:xfrm>
              <a:off x="-2743391" y="384748"/>
              <a:ext cx="1327061" cy="1431252"/>
            </a:xfrm>
            <a:custGeom>
              <a:avLst/>
              <a:gdLst/>
              <a:ahLst/>
              <a:cxnLst/>
              <a:rect l="l" t="t" r="r" b="b"/>
              <a:pathLst>
                <a:path w="24480" h="26402" extrusionOk="0">
                  <a:moveTo>
                    <a:pt x="12402" y="1"/>
                  </a:moveTo>
                  <a:cubicBezTo>
                    <a:pt x="9846" y="1"/>
                    <a:pt x="3930" y="633"/>
                    <a:pt x="2440" y="6323"/>
                  </a:cubicBezTo>
                  <a:cubicBezTo>
                    <a:pt x="523" y="13731"/>
                    <a:pt x="1" y="23834"/>
                    <a:pt x="614" y="24531"/>
                  </a:cubicBezTo>
                  <a:cubicBezTo>
                    <a:pt x="724" y="24658"/>
                    <a:pt x="852" y="24710"/>
                    <a:pt x="987" y="24710"/>
                  </a:cubicBezTo>
                  <a:cubicBezTo>
                    <a:pt x="1596" y="24710"/>
                    <a:pt x="2356" y="23660"/>
                    <a:pt x="2356" y="23660"/>
                  </a:cubicBezTo>
                  <a:cubicBezTo>
                    <a:pt x="2356" y="23660"/>
                    <a:pt x="2760" y="24952"/>
                    <a:pt x="3429" y="24952"/>
                  </a:cubicBezTo>
                  <a:cubicBezTo>
                    <a:pt x="3742" y="24952"/>
                    <a:pt x="4114" y="24668"/>
                    <a:pt x="4530" y="23834"/>
                  </a:cubicBezTo>
                  <a:cubicBezTo>
                    <a:pt x="4530" y="23834"/>
                    <a:pt x="4767" y="25058"/>
                    <a:pt x="5295" y="25058"/>
                  </a:cubicBezTo>
                  <a:cubicBezTo>
                    <a:pt x="5550" y="25058"/>
                    <a:pt x="5874" y="24771"/>
                    <a:pt x="6272" y="23918"/>
                  </a:cubicBezTo>
                  <a:cubicBezTo>
                    <a:pt x="6272" y="23918"/>
                    <a:pt x="6674" y="25327"/>
                    <a:pt x="7289" y="25327"/>
                  </a:cubicBezTo>
                  <a:cubicBezTo>
                    <a:pt x="7578" y="25327"/>
                    <a:pt x="7915" y="25014"/>
                    <a:pt x="8279" y="24092"/>
                  </a:cubicBezTo>
                  <a:cubicBezTo>
                    <a:pt x="8279" y="24092"/>
                    <a:pt x="8520" y="25539"/>
                    <a:pt x="9028" y="25539"/>
                  </a:cubicBezTo>
                  <a:cubicBezTo>
                    <a:pt x="9269" y="25539"/>
                    <a:pt x="9568" y="25216"/>
                    <a:pt x="9930" y="24266"/>
                  </a:cubicBezTo>
                  <a:cubicBezTo>
                    <a:pt x="9930" y="24266"/>
                    <a:pt x="10172" y="25636"/>
                    <a:pt x="10710" y="25636"/>
                  </a:cubicBezTo>
                  <a:cubicBezTo>
                    <a:pt x="10963" y="25636"/>
                    <a:pt x="11282" y="25332"/>
                    <a:pt x="11672" y="24440"/>
                  </a:cubicBezTo>
                  <a:cubicBezTo>
                    <a:pt x="11672" y="24440"/>
                    <a:pt x="11950" y="25902"/>
                    <a:pt x="12529" y="25902"/>
                  </a:cubicBezTo>
                  <a:cubicBezTo>
                    <a:pt x="12810" y="25902"/>
                    <a:pt x="13162" y="25557"/>
                    <a:pt x="13589" y="24531"/>
                  </a:cubicBezTo>
                  <a:cubicBezTo>
                    <a:pt x="13589" y="24531"/>
                    <a:pt x="13872" y="25938"/>
                    <a:pt x="14408" y="25938"/>
                  </a:cubicBezTo>
                  <a:cubicBezTo>
                    <a:pt x="14660" y="25938"/>
                    <a:pt x="14969" y="25625"/>
                    <a:pt x="15331" y="24705"/>
                  </a:cubicBezTo>
                  <a:cubicBezTo>
                    <a:pt x="15331" y="24705"/>
                    <a:pt x="15733" y="26152"/>
                    <a:pt x="16482" y="26152"/>
                  </a:cubicBezTo>
                  <a:cubicBezTo>
                    <a:pt x="16835" y="26152"/>
                    <a:pt x="17267" y="25829"/>
                    <a:pt x="17770" y="24879"/>
                  </a:cubicBezTo>
                  <a:cubicBezTo>
                    <a:pt x="17770" y="24879"/>
                    <a:pt x="18091" y="26286"/>
                    <a:pt x="18571" y="26286"/>
                  </a:cubicBezTo>
                  <a:cubicBezTo>
                    <a:pt x="18797" y="26286"/>
                    <a:pt x="19058" y="25973"/>
                    <a:pt x="19337" y="25054"/>
                  </a:cubicBezTo>
                  <a:cubicBezTo>
                    <a:pt x="19337" y="25054"/>
                    <a:pt x="19653" y="26395"/>
                    <a:pt x="20152" y="26395"/>
                  </a:cubicBezTo>
                  <a:cubicBezTo>
                    <a:pt x="20395" y="26395"/>
                    <a:pt x="20681" y="26078"/>
                    <a:pt x="20996" y="25137"/>
                  </a:cubicBezTo>
                  <a:cubicBezTo>
                    <a:pt x="20996" y="25137"/>
                    <a:pt x="21628" y="26401"/>
                    <a:pt x="22246" y="26401"/>
                  </a:cubicBezTo>
                  <a:cubicBezTo>
                    <a:pt x="22353" y="26401"/>
                    <a:pt x="22460" y="26363"/>
                    <a:pt x="22564" y="26273"/>
                  </a:cubicBezTo>
                  <a:cubicBezTo>
                    <a:pt x="23260" y="25660"/>
                    <a:pt x="24480" y="15647"/>
                    <a:pt x="23692" y="8065"/>
                  </a:cubicBezTo>
                  <a:cubicBezTo>
                    <a:pt x="22996" y="575"/>
                    <a:pt x="13763" y="52"/>
                    <a:pt x="13763" y="52"/>
                  </a:cubicBezTo>
                  <a:lnTo>
                    <a:pt x="13589" y="52"/>
                  </a:lnTo>
                  <a:cubicBezTo>
                    <a:pt x="13589" y="52"/>
                    <a:pt x="13133" y="1"/>
                    <a:pt x="12402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66;p38">
              <a:extLst>
                <a:ext uri="{FF2B5EF4-FFF2-40B4-BE49-F238E27FC236}">
                  <a16:creationId xmlns:a16="http://schemas.microsoft.com/office/drawing/2014/main" id="{442E5F82-2697-5F66-7AE2-E3410E711FEC}"/>
                </a:ext>
              </a:extLst>
            </p:cNvPr>
            <p:cNvSpPr/>
            <p:nvPr/>
          </p:nvSpPr>
          <p:spPr>
            <a:xfrm>
              <a:off x="-2375088" y="2795630"/>
              <a:ext cx="241072" cy="119858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567;p38">
              <a:extLst>
                <a:ext uri="{FF2B5EF4-FFF2-40B4-BE49-F238E27FC236}">
                  <a16:creationId xmlns:a16="http://schemas.microsoft.com/office/drawing/2014/main" id="{48522D1E-A80D-782A-DD86-9D82F5B899ED}"/>
                </a:ext>
              </a:extLst>
            </p:cNvPr>
            <p:cNvSpPr/>
            <p:nvPr/>
          </p:nvSpPr>
          <p:spPr>
            <a:xfrm>
              <a:off x="-2077421" y="2795630"/>
              <a:ext cx="240692" cy="119858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84" y="1394"/>
                    <a:pt x="523" y="1485"/>
                    <a:pt x="955" y="1569"/>
                  </a:cubicBezTo>
                  <a:cubicBezTo>
                    <a:pt x="1836" y="1820"/>
                    <a:pt x="2990" y="2210"/>
                    <a:pt x="3662" y="2210"/>
                  </a:cubicBezTo>
                  <a:cubicBezTo>
                    <a:pt x="3921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568;p38">
              <a:extLst>
                <a:ext uri="{FF2B5EF4-FFF2-40B4-BE49-F238E27FC236}">
                  <a16:creationId xmlns:a16="http://schemas.microsoft.com/office/drawing/2014/main" id="{75BE4EEF-45BE-F1A6-4AF1-99714B55AE33}"/>
                </a:ext>
              </a:extLst>
            </p:cNvPr>
            <p:cNvSpPr/>
            <p:nvPr/>
          </p:nvSpPr>
          <p:spPr>
            <a:xfrm>
              <a:off x="-2237937" y="2073390"/>
              <a:ext cx="264436" cy="737907"/>
            </a:xfrm>
            <a:custGeom>
              <a:avLst/>
              <a:gdLst/>
              <a:ahLst/>
              <a:cxnLst/>
              <a:rect l="l" t="t" r="r" b="b"/>
              <a:pathLst>
                <a:path w="4878" h="1361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lnTo>
                    <a:pt x="258" y="13498"/>
                  </a:lnTo>
                  <a:cubicBezTo>
                    <a:pt x="258" y="13498"/>
                    <a:pt x="572" y="13612"/>
                    <a:pt x="971" y="13612"/>
                  </a:cubicBezTo>
                  <a:cubicBezTo>
                    <a:pt x="1270" y="13612"/>
                    <a:pt x="1618" y="13548"/>
                    <a:pt x="1916" y="13324"/>
                  </a:cubicBezTo>
                  <a:cubicBezTo>
                    <a:pt x="1916" y="13240"/>
                    <a:pt x="2174" y="7227"/>
                    <a:pt x="2174" y="7227"/>
                  </a:cubicBezTo>
                  <a:lnTo>
                    <a:pt x="2439" y="1130"/>
                  </a:lnTo>
                  <a:lnTo>
                    <a:pt x="2697" y="7227"/>
                  </a:lnTo>
                  <a:cubicBezTo>
                    <a:pt x="2697" y="7227"/>
                    <a:pt x="2962" y="13240"/>
                    <a:pt x="2962" y="13324"/>
                  </a:cubicBezTo>
                  <a:cubicBezTo>
                    <a:pt x="3260" y="13548"/>
                    <a:pt x="3606" y="13612"/>
                    <a:pt x="3904" y="13612"/>
                  </a:cubicBezTo>
                  <a:cubicBezTo>
                    <a:pt x="4301" y="13612"/>
                    <a:pt x="4613" y="13498"/>
                    <a:pt x="4613" y="13498"/>
                  </a:cubicBezTo>
                  <a:lnTo>
                    <a:pt x="4704" y="7227"/>
                  </a:lnTo>
                  <a:lnTo>
                    <a:pt x="4878" y="1046"/>
                  </a:lnTo>
                  <a:cubicBezTo>
                    <a:pt x="4878" y="175"/>
                    <a:pt x="4355" y="1"/>
                    <a:pt x="3658" y="1"/>
                  </a:cubicBezTo>
                  <a:cubicBezTo>
                    <a:pt x="3045" y="1"/>
                    <a:pt x="2523" y="175"/>
                    <a:pt x="2439" y="872"/>
                  </a:cubicBezTo>
                  <a:cubicBezTo>
                    <a:pt x="2348" y="175"/>
                    <a:pt x="182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569;p38">
              <a:extLst>
                <a:ext uri="{FF2B5EF4-FFF2-40B4-BE49-F238E27FC236}">
                  <a16:creationId xmlns:a16="http://schemas.microsoft.com/office/drawing/2014/main" id="{C526F645-34FA-0856-116F-5FBD28F456D7}"/>
                </a:ext>
              </a:extLst>
            </p:cNvPr>
            <p:cNvSpPr/>
            <p:nvPr/>
          </p:nvSpPr>
          <p:spPr>
            <a:xfrm>
              <a:off x="-1661902" y="1785209"/>
              <a:ext cx="165124" cy="113353"/>
            </a:xfrm>
            <a:custGeom>
              <a:avLst/>
              <a:gdLst/>
              <a:ahLst/>
              <a:cxnLst/>
              <a:rect l="l" t="t" r="r" b="b"/>
              <a:pathLst>
                <a:path w="3046" h="2091" extrusionOk="0">
                  <a:moveTo>
                    <a:pt x="1129" y="0"/>
                  </a:moveTo>
                  <a:cubicBezTo>
                    <a:pt x="955" y="91"/>
                    <a:pt x="781" y="174"/>
                    <a:pt x="781" y="348"/>
                  </a:cubicBezTo>
                  <a:cubicBezTo>
                    <a:pt x="523" y="787"/>
                    <a:pt x="258" y="1310"/>
                    <a:pt x="258" y="1310"/>
                  </a:cubicBezTo>
                  <a:cubicBezTo>
                    <a:pt x="84" y="1394"/>
                    <a:pt x="1" y="1484"/>
                    <a:pt x="84" y="1742"/>
                  </a:cubicBezTo>
                  <a:cubicBezTo>
                    <a:pt x="175" y="1916"/>
                    <a:pt x="433" y="1916"/>
                    <a:pt x="433" y="1916"/>
                  </a:cubicBezTo>
                  <a:cubicBezTo>
                    <a:pt x="1304" y="2091"/>
                    <a:pt x="2523" y="2091"/>
                    <a:pt x="2523" y="2091"/>
                  </a:cubicBezTo>
                  <a:cubicBezTo>
                    <a:pt x="2523" y="2091"/>
                    <a:pt x="2614" y="2091"/>
                    <a:pt x="2614" y="2007"/>
                  </a:cubicBezTo>
                  <a:cubicBezTo>
                    <a:pt x="2697" y="2007"/>
                    <a:pt x="2614" y="1916"/>
                    <a:pt x="2523" y="1833"/>
                  </a:cubicBezTo>
                  <a:lnTo>
                    <a:pt x="1652" y="1658"/>
                  </a:lnTo>
                  <a:lnTo>
                    <a:pt x="2788" y="1658"/>
                  </a:lnTo>
                  <a:cubicBezTo>
                    <a:pt x="2871" y="1658"/>
                    <a:pt x="2871" y="1568"/>
                    <a:pt x="2962" y="1484"/>
                  </a:cubicBezTo>
                  <a:lnTo>
                    <a:pt x="2871" y="1394"/>
                  </a:lnTo>
                  <a:lnTo>
                    <a:pt x="1652" y="1310"/>
                  </a:lnTo>
                  <a:lnTo>
                    <a:pt x="2962" y="1045"/>
                  </a:lnTo>
                  <a:cubicBezTo>
                    <a:pt x="3046" y="1045"/>
                    <a:pt x="3046" y="962"/>
                    <a:pt x="3046" y="871"/>
                  </a:cubicBezTo>
                  <a:lnTo>
                    <a:pt x="2962" y="787"/>
                  </a:lnTo>
                  <a:lnTo>
                    <a:pt x="1568" y="962"/>
                  </a:lnTo>
                  <a:lnTo>
                    <a:pt x="2614" y="439"/>
                  </a:lnTo>
                  <a:cubicBezTo>
                    <a:pt x="2697" y="439"/>
                    <a:pt x="2788" y="348"/>
                    <a:pt x="2697" y="265"/>
                  </a:cubicBezTo>
                  <a:cubicBezTo>
                    <a:pt x="2697" y="265"/>
                    <a:pt x="2614" y="174"/>
                    <a:pt x="2523" y="174"/>
                  </a:cubicBezTo>
                  <a:lnTo>
                    <a:pt x="1129" y="697"/>
                  </a:lnTo>
                  <a:cubicBezTo>
                    <a:pt x="1220" y="348"/>
                    <a:pt x="1220" y="265"/>
                    <a:pt x="1220" y="91"/>
                  </a:cubicBezTo>
                  <a:lnTo>
                    <a:pt x="1129" y="0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570;p38">
              <a:extLst>
                <a:ext uri="{FF2B5EF4-FFF2-40B4-BE49-F238E27FC236}">
                  <a16:creationId xmlns:a16="http://schemas.microsoft.com/office/drawing/2014/main" id="{FFFDFF82-C50E-0E24-843C-917310497447}"/>
                </a:ext>
              </a:extLst>
            </p:cNvPr>
            <p:cNvSpPr/>
            <p:nvPr/>
          </p:nvSpPr>
          <p:spPr>
            <a:xfrm>
              <a:off x="-2091787" y="1775018"/>
              <a:ext cx="467724" cy="216406"/>
            </a:xfrm>
            <a:custGeom>
              <a:avLst/>
              <a:gdLst/>
              <a:ahLst/>
              <a:cxnLst/>
              <a:rect l="l" t="t" r="r" b="b"/>
              <a:pathLst>
                <a:path w="8628" h="3992" extrusionOk="0">
                  <a:moveTo>
                    <a:pt x="980" y="0"/>
                  </a:moveTo>
                  <a:cubicBezTo>
                    <a:pt x="616" y="0"/>
                    <a:pt x="302" y="245"/>
                    <a:pt x="175" y="627"/>
                  </a:cubicBezTo>
                  <a:cubicBezTo>
                    <a:pt x="1" y="1059"/>
                    <a:pt x="91" y="1498"/>
                    <a:pt x="349" y="1756"/>
                  </a:cubicBezTo>
                  <a:lnTo>
                    <a:pt x="3401" y="3846"/>
                  </a:lnTo>
                  <a:cubicBezTo>
                    <a:pt x="3554" y="3949"/>
                    <a:pt x="3737" y="3991"/>
                    <a:pt x="3934" y="3991"/>
                  </a:cubicBezTo>
                  <a:cubicBezTo>
                    <a:pt x="4071" y="3991"/>
                    <a:pt x="4213" y="3971"/>
                    <a:pt x="4356" y="3937"/>
                  </a:cubicBezTo>
                  <a:lnTo>
                    <a:pt x="8627" y="2104"/>
                  </a:lnTo>
                  <a:cubicBezTo>
                    <a:pt x="8453" y="1930"/>
                    <a:pt x="8363" y="1582"/>
                    <a:pt x="8279" y="1233"/>
                  </a:cubicBezTo>
                  <a:cubicBezTo>
                    <a:pt x="8279" y="1233"/>
                    <a:pt x="5575" y="1582"/>
                    <a:pt x="4182" y="1930"/>
                  </a:cubicBezTo>
                  <a:cubicBezTo>
                    <a:pt x="3401" y="1408"/>
                    <a:pt x="1569" y="104"/>
                    <a:pt x="1394" y="104"/>
                  </a:cubicBezTo>
                  <a:cubicBezTo>
                    <a:pt x="1254" y="33"/>
                    <a:pt x="1114" y="0"/>
                    <a:pt x="9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571;p38">
              <a:extLst>
                <a:ext uri="{FF2B5EF4-FFF2-40B4-BE49-F238E27FC236}">
                  <a16:creationId xmlns:a16="http://schemas.microsoft.com/office/drawing/2014/main" id="{5D2EDAB8-4D52-1C21-FBCE-FDF98F50B5BC}"/>
                </a:ext>
              </a:extLst>
            </p:cNvPr>
            <p:cNvSpPr/>
            <p:nvPr/>
          </p:nvSpPr>
          <p:spPr>
            <a:xfrm>
              <a:off x="-2242870" y="2040159"/>
              <a:ext cx="269369" cy="198354"/>
            </a:xfrm>
            <a:custGeom>
              <a:avLst/>
              <a:gdLst/>
              <a:ahLst/>
              <a:cxnLst/>
              <a:rect l="l" t="t" r="r" b="b"/>
              <a:pathLst>
                <a:path w="4969" h="3659" extrusionOk="0">
                  <a:moveTo>
                    <a:pt x="2530" y="91"/>
                  </a:moveTo>
                  <a:cubicBezTo>
                    <a:pt x="3136" y="91"/>
                    <a:pt x="3749" y="265"/>
                    <a:pt x="4181" y="440"/>
                  </a:cubicBezTo>
                  <a:cubicBezTo>
                    <a:pt x="4356" y="523"/>
                    <a:pt x="4530" y="697"/>
                    <a:pt x="4704" y="788"/>
                  </a:cubicBezTo>
                  <a:cubicBezTo>
                    <a:pt x="4795" y="962"/>
                    <a:pt x="4878" y="1136"/>
                    <a:pt x="4878" y="1311"/>
                  </a:cubicBezTo>
                  <a:cubicBezTo>
                    <a:pt x="4878" y="1833"/>
                    <a:pt x="4795" y="2182"/>
                    <a:pt x="4704" y="2530"/>
                  </a:cubicBezTo>
                  <a:cubicBezTo>
                    <a:pt x="4704" y="2704"/>
                    <a:pt x="4620" y="2878"/>
                    <a:pt x="4446" y="3053"/>
                  </a:cubicBezTo>
                  <a:cubicBezTo>
                    <a:pt x="4272" y="3227"/>
                    <a:pt x="4007" y="3401"/>
                    <a:pt x="3749" y="3401"/>
                  </a:cubicBezTo>
                  <a:cubicBezTo>
                    <a:pt x="3401" y="3485"/>
                    <a:pt x="2962" y="3485"/>
                    <a:pt x="2530" y="3485"/>
                  </a:cubicBezTo>
                  <a:cubicBezTo>
                    <a:pt x="1659" y="3485"/>
                    <a:pt x="1046" y="3401"/>
                    <a:pt x="697" y="3053"/>
                  </a:cubicBezTo>
                  <a:cubicBezTo>
                    <a:pt x="523" y="2878"/>
                    <a:pt x="349" y="2704"/>
                    <a:pt x="265" y="2439"/>
                  </a:cubicBezTo>
                  <a:cubicBezTo>
                    <a:pt x="175" y="2091"/>
                    <a:pt x="91" y="1743"/>
                    <a:pt x="91" y="1311"/>
                  </a:cubicBezTo>
                  <a:cubicBezTo>
                    <a:pt x="175" y="1136"/>
                    <a:pt x="175" y="962"/>
                    <a:pt x="349" y="788"/>
                  </a:cubicBezTo>
                  <a:cubicBezTo>
                    <a:pt x="523" y="614"/>
                    <a:pt x="872" y="440"/>
                    <a:pt x="1220" y="265"/>
                  </a:cubicBezTo>
                  <a:cubicBezTo>
                    <a:pt x="1568" y="175"/>
                    <a:pt x="2091" y="91"/>
                    <a:pt x="2530" y="91"/>
                  </a:cubicBezTo>
                  <a:close/>
                  <a:moveTo>
                    <a:pt x="2530" y="1"/>
                  </a:moveTo>
                  <a:cubicBezTo>
                    <a:pt x="1917" y="1"/>
                    <a:pt x="1311" y="91"/>
                    <a:pt x="788" y="349"/>
                  </a:cubicBezTo>
                  <a:cubicBezTo>
                    <a:pt x="614" y="440"/>
                    <a:pt x="349" y="614"/>
                    <a:pt x="265" y="788"/>
                  </a:cubicBezTo>
                  <a:cubicBezTo>
                    <a:pt x="91" y="962"/>
                    <a:pt x="1" y="1136"/>
                    <a:pt x="1" y="1311"/>
                  </a:cubicBezTo>
                  <a:cubicBezTo>
                    <a:pt x="1" y="1743"/>
                    <a:pt x="91" y="2182"/>
                    <a:pt x="175" y="2439"/>
                  </a:cubicBezTo>
                  <a:cubicBezTo>
                    <a:pt x="265" y="2878"/>
                    <a:pt x="523" y="3227"/>
                    <a:pt x="962" y="3401"/>
                  </a:cubicBezTo>
                  <a:cubicBezTo>
                    <a:pt x="1311" y="3575"/>
                    <a:pt x="1833" y="3659"/>
                    <a:pt x="2530" y="3659"/>
                  </a:cubicBezTo>
                  <a:cubicBezTo>
                    <a:pt x="2962" y="3659"/>
                    <a:pt x="3310" y="3659"/>
                    <a:pt x="3659" y="3575"/>
                  </a:cubicBezTo>
                  <a:cubicBezTo>
                    <a:pt x="3833" y="3485"/>
                    <a:pt x="4098" y="3485"/>
                    <a:pt x="4272" y="3401"/>
                  </a:cubicBezTo>
                  <a:cubicBezTo>
                    <a:pt x="4530" y="3227"/>
                    <a:pt x="4704" y="2962"/>
                    <a:pt x="4795" y="2704"/>
                  </a:cubicBezTo>
                  <a:cubicBezTo>
                    <a:pt x="4969" y="2356"/>
                    <a:pt x="4969" y="1917"/>
                    <a:pt x="4969" y="1311"/>
                  </a:cubicBezTo>
                  <a:cubicBezTo>
                    <a:pt x="4969" y="1136"/>
                    <a:pt x="4878" y="962"/>
                    <a:pt x="4795" y="788"/>
                  </a:cubicBezTo>
                  <a:cubicBezTo>
                    <a:pt x="4530" y="523"/>
                    <a:pt x="4181" y="349"/>
                    <a:pt x="3833" y="175"/>
                  </a:cubicBezTo>
                  <a:cubicBezTo>
                    <a:pt x="3401" y="91"/>
                    <a:pt x="2962" y="1"/>
                    <a:pt x="2530" y="1"/>
                  </a:cubicBezTo>
                  <a:close/>
                </a:path>
              </a:pathLst>
            </a:custGeom>
            <a:solidFill>
              <a:srgbClr val="FBB0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572;p38">
              <a:extLst>
                <a:ext uri="{FF2B5EF4-FFF2-40B4-BE49-F238E27FC236}">
                  <a16:creationId xmlns:a16="http://schemas.microsoft.com/office/drawing/2014/main" id="{7BDAE1D7-F83F-46EA-677F-CAB5EEB6F09D}"/>
                </a:ext>
              </a:extLst>
            </p:cNvPr>
            <p:cNvSpPr/>
            <p:nvPr/>
          </p:nvSpPr>
          <p:spPr>
            <a:xfrm>
              <a:off x="-2237937" y="1747425"/>
              <a:ext cx="264436" cy="399907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091" y="0"/>
                    <a:pt x="1568" y="265"/>
                    <a:pt x="1045" y="439"/>
                  </a:cubicBezTo>
                  <a:cubicBezTo>
                    <a:pt x="781" y="523"/>
                    <a:pt x="523" y="962"/>
                    <a:pt x="432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529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39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606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573;p38">
              <a:extLst>
                <a:ext uri="{FF2B5EF4-FFF2-40B4-BE49-F238E27FC236}">
                  <a16:creationId xmlns:a16="http://schemas.microsoft.com/office/drawing/2014/main" id="{49BF8155-322B-4464-19E5-A20FB0D67C93}"/>
                </a:ext>
              </a:extLst>
            </p:cNvPr>
            <p:cNvSpPr/>
            <p:nvPr/>
          </p:nvSpPr>
          <p:spPr>
            <a:xfrm>
              <a:off x="-2351290" y="1753388"/>
              <a:ext cx="491143" cy="655128"/>
            </a:xfrm>
            <a:custGeom>
              <a:avLst/>
              <a:gdLst/>
              <a:ahLst/>
              <a:cxnLst/>
              <a:rect l="l" t="t" r="r" b="b"/>
              <a:pathLst>
                <a:path w="9060" h="12085" extrusionOk="0">
                  <a:moveTo>
                    <a:pt x="4529" y="0"/>
                  </a:moveTo>
                  <a:cubicBezTo>
                    <a:pt x="3723" y="0"/>
                    <a:pt x="2917" y="110"/>
                    <a:pt x="2697" y="329"/>
                  </a:cubicBezTo>
                  <a:cubicBezTo>
                    <a:pt x="2349" y="678"/>
                    <a:pt x="523" y="6252"/>
                    <a:pt x="258" y="8775"/>
                  </a:cubicBezTo>
                  <a:cubicBezTo>
                    <a:pt x="1" y="11304"/>
                    <a:pt x="1478" y="12084"/>
                    <a:pt x="4530" y="12084"/>
                  </a:cubicBezTo>
                  <a:cubicBezTo>
                    <a:pt x="7575" y="12084"/>
                    <a:pt x="9059" y="11304"/>
                    <a:pt x="8794" y="8775"/>
                  </a:cubicBezTo>
                  <a:cubicBezTo>
                    <a:pt x="8537" y="6252"/>
                    <a:pt x="6704" y="678"/>
                    <a:pt x="6356" y="329"/>
                  </a:cubicBezTo>
                  <a:cubicBezTo>
                    <a:pt x="6140" y="110"/>
                    <a:pt x="5335" y="0"/>
                    <a:pt x="4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574;p38">
              <a:extLst>
                <a:ext uri="{FF2B5EF4-FFF2-40B4-BE49-F238E27FC236}">
                  <a16:creationId xmlns:a16="http://schemas.microsoft.com/office/drawing/2014/main" id="{6229A6C1-5A4B-960C-F15B-510DF813B2C6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575;p38">
              <a:extLst>
                <a:ext uri="{FF2B5EF4-FFF2-40B4-BE49-F238E27FC236}">
                  <a16:creationId xmlns:a16="http://schemas.microsoft.com/office/drawing/2014/main" id="{76A12770-5F87-79A9-E301-27B4E6D261B7}"/>
                </a:ext>
              </a:extLst>
            </p:cNvPr>
            <p:cNvSpPr/>
            <p:nvPr/>
          </p:nvSpPr>
          <p:spPr>
            <a:xfrm>
              <a:off x="-2077421" y="1950658"/>
              <a:ext cx="85055" cy="108420"/>
            </a:xfrm>
            <a:custGeom>
              <a:avLst/>
              <a:gdLst/>
              <a:ahLst/>
              <a:cxnLst/>
              <a:rect l="l" t="t" r="r" b="b"/>
              <a:pathLst>
                <a:path w="156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84" y="2000"/>
                  </a:lnTo>
                  <a:lnTo>
                    <a:pt x="1568" y="1568"/>
                  </a:lnTo>
                  <a:lnTo>
                    <a:pt x="1568" y="1477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576;p38">
              <a:extLst>
                <a:ext uri="{FF2B5EF4-FFF2-40B4-BE49-F238E27FC236}">
                  <a16:creationId xmlns:a16="http://schemas.microsoft.com/office/drawing/2014/main" id="{690C73B2-9828-9D2F-7AEC-9FD24ADE271C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577;p38">
              <a:extLst>
                <a:ext uri="{FF2B5EF4-FFF2-40B4-BE49-F238E27FC236}">
                  <a16:creationId xmlns:a16="http://schemas.microsoft.com/office/drawing/2014/main" id="{D3BA00E2-7D40-7717-FC40-F0E312A5E022}"/>
                </a:ext>
              </a:extLst>
            </p:cNvPr>
            <p:cNvSpPr/>
            <p:nvPr/>
          </p:nvSpPr>
          <p:spPr>
            <a:xfrm>
              <a:off x="-2256856" y="2054525"/>
              <a:ext cx="297342" cy="146204"/>
            </a:xfrm>
            <a:custGeom>
              <a:avLst/>
              <a:gdLst/>
              <a:ahLst/>
              <a:cxnLst/>
              <a:rect l="l" t="t" r="r" b="b"/>
              <a:pathLst>
                <a:path w="548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3311" y="2697"/>
                  </a:lnTo>
                  <a:cubicBezTo>
                    <a:pt x="3394" y="2697"/>
                    <a:pt x="3394" y="2613"/>
                    <a:pt x="3394" y="2613"/>
                  </a:cubicBezTo>
                  <a:lnTo>
                    <a:pt x="3394" y="2265"/>
                  </a:lnTo>
                  <a:lnTo>
                    <a:pt x="3485" y="2265"/>
                  </a:lnTo>
                  <a:lnTo>
                    <a:pt x="4356" y="1826"/>
                  </a:lnTo>
                  <a:lnTo>
                    <a:pt x="4530" y="2091"/>
                  </a:lnTo>
                  <a:lnTo>
                    <a:pt x="4614" y="2091"/>
                  </a:lnTo>
                  <a:cubicBezTo>
                    <a:pt x="5401" y="1394"/>
                    <a:pt x="5485" y="349"/>
                    <a:pt x="5485" y="84"/>
                  </a:cubicBezTo>
                  <a:lnTo>
                    <a:pt x="5485" y="0"/>
                  </a:lnTo>
                  <a:cubicBezTo>
                    <a:pt x="4363" y="530"/>
                    <a:pt x="3399" y="700"/>
                    <a:pt x="2597" y="700"/>
                  </a:cubicBezTo>
                  <a:cubicBezTo>
                    <a:pt x="2218" y="700"/>
                    <a:pt x="1875" y="662"/>
                    <a:pt x="1569" y="607"/>
                  </a:cubicBezTo>
                  <a:lnTo>
                    <a:pt x="1569" y="871"/>
                  </a:lnTo>
                  <a:lnTo>
                    <a:pt x="698" y="607"/>
                  </a:lnTo>
                  <a:lnTo>
                    <a:pt x="698" y="349"/>
                  </a:lnTo>
                  <a:cubicBezTo>
                    <a:pt x="433" y="258"/>
                    <a:pt x="259" y="84"/>
                    <a:pt x="84" y="0"/>
                  </a:cubicBezTo>
                  <a:close/>
                </a:path>
              </a:pathLst>
            </a:custGeom>
            <a:solidFill>
              <a:srgbClr val="C6600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578;p38">
              <a:extLst>
                <a:ext uri="{FF2B5EF4-FFF2-40B4-BE49-F238E27FC236}">
                  <a16:creationId xmlns:a16="http://schemas.microsoft.com/office/drawing/2014/main" id="{238BF64D-DBBE-67EE-E5A5-0D4DFD2D5949}"/>
                </a:ext>
              </a:extLst>
            </p:cNvPr>
            <p:cNvSpPr/>
            <p:nvPr/>
          </p:nvSpPr>
          <p:spPr>
            <a:xfrm>
              <a:off x="-2228505" y="1945725"/>
              <a:ext cx="80122" cy="113353"/>
            </a:xfrm>
            <a:custGeom>
              <a:avLst/>
              <a:gdLst/>
              <a:ahLst/>
              <a:cxnLst/>
              <a:rect l="l" t="t" r="r" b="b"/>
              <a:pathLst>
                <a:path w="1478" h="2091" extrusionOk="0">
                  <a:moveTo>
                    <a:pt x="1394" y="1"/>
                  </a:moveTo>
                  <a:lnTo>
                    <a:pt x="0" y="1568"/>
                  </a:lnTo>
                  <a:cubicBezTo>
                    <a:pt x="0" y="1568"/>
                    <a:pt x="0" y="1659"/>
                    <a:pt x="84" y="1659"/>
                  </a:cubicBezTo>
                  <a:lnTo>
                    <a:pt x="1394" y="2091"/>
                  </a:lnTo>
                  <a:lnTo>
                    <a:pt x="1478" y="2091"/>
                  </a:lnTo>
                  <a:lnTo>
                    <a:pt x="1478" y="2007"/>
                  </a:lnTo>
                  <a:lnTo>
                    <a:pt x="258" y="1659"/>
                  </a:lnTo>
                  <a:cubicBezTo>
                    <a:pt x="175" y="1568"/>
                    <a:pt x="175" y="1568"/>
                    <a:pt x="258" y="1485"/>
                  </a:cubicBezTo>
                  <a:lnTo>
                    <a:pt x="1478" y="91"/>
                  </a:lnTo>
                  <a:cubicBezTo>
                    <a:pt x="1478" y="1"/>
                    <a:pt x="1394" y="1"/>
                    <a:pt x="1394" y="1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579;p38">
              <a:extLst>
                <a:ext uri="{FF2B5EF4-FFF2-40B4-BE49-F238E27FC236}">
                  <a16:creationId xmlns:a16="http://schemas.microsoft.com/office/drawing/2014/main" id="{A2311019-0AF3-53E2-F13B-E29DE5A50535}"/>
                </a:ext>
              </a:extLst>
            </p:cNvPr>
            <p:cNvSpPr/>
            <p:nvPr/>
          </p:nvSpPr>
          <p:spPr>
            <a:xfrm>
              <a:off x="-2077421" y="1950658"/>
              <a:ext cx="14040" cy="108420"/>
            </a:xfrm>
            <a:custGeom>
              <a:avLst/>
              <a:gdLst/>
              <a:ahLst/>
              <a:cxnLst/>
              <a:rect l="l" t="t" r="r" b="b"/>
              <a:pathLst>
                <a:path w="259" h="2000" extrusionOk="0"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2000"/>
                  </a:lnTo>
                  <a:lnTo>
                    <a:pt x="258" y="2000"/>
                  </a:lnTo>
                  <a:lnTo>
                    <a:pt x="175" y="1916"/>
                  </a:lnTo>
                  <a:lnTo>
                    <a:pt x="175" y="84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580;p38">
              <a:extLst>
                <a:ext uri="{FF2B5EF4-FFF2-40B4-BE49-F238E27FC236}">
                  <a16:creationId xmlns:a16="http://schemas.microsoft.com/office/drawing/2014/main" id="{853B5DB3-B3BF-6800-26A8-19B1C24FA022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175" y="349"/>
                  </a:lnTo>
                  <a:lnTo>
                    <a:pt x="349" y="92"/>
                  </a:lnTo>
                  <a:lnTo>
                    <a:pt x="349" y="1"/>
                  </a:lnTo>
                  <a:close/>
                  <a:moveTo>
                    <a:pt x="614" y="266"/>
                  </a:moveTo>
                  <a:lnTo>
                    <a:pt x="175" y="349"/>
                  </a:lnTo>
                  <a:lnTo>
                    <a:pt x="614" y="349"/>
                  </a:lnTo>
                  <a:lnTo>
                    <a:pt x="614" y="266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581;p38">
              <a:extLst>
                <a:ext uri="{FF2B5EF4-FFF2-40B4-BE49-F238E27FC236}">
                  <a16:creationId xmlns:a16="http://schemas.microsoft.com/office/drawing/2014/main" id="{D7F16FD6-3857-050E-E5B6-92D95FE8E246}"/>
                </a:ext>
              </a:extLst>
            </p:cNvPr>
            <p:cNvSpPr/>
            <p:nvPr/>
          </p:nvSpPr>
          <p:spPr>
            <a:xfrm>
              <a:off x="-2171855" y="2087376"/>
              <a:ext cx="9487" cy="9487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1" y="1"/>
                  </a:moveTo>
                  <a:lnTo>
                    <a:pt x="1" y="175"/>
                  </a:lnTo>
                  <a:lnTo>
                    <a:pt x="175" y="175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582;p38">
              <a:extLst>
                <a:ext uri="{FF2B5EF4-FFF2-40B4-BE49-F238E27FC236}">
                  <a16:creationId xmlns:a16="http://schemas.microsoft.com/office/drawing/2014/main" id="{62F533EB-D936-E2F5-6452-13B3150197C0}"/>
                </a:ext>
              </a:extLst>
            </p:cNvPr>
            <p:cNvSpPr/>
            <p:nvPr/>
          </p:nvSpPr>
          <p:spPr>
            <a:xfrm>
              <a:off x="-2044570" y="2054525"/>
              <a:ext cx="85055" cy="28352"/>
            </a:xfrm>
            <a:custGeom>
              <a:avLst/>
              <a:gdLst/>
              <a:ahLst/>
              <a:cxnLst/>
              <a:rect l="l" t="t" r="r" b="b"/>
              <a:pathLst>
                <a:path w="1569" h="523" extrusionOk="0">
                  <a:moveTo>
                    <a:pt x="1569" y="0"/>
                  </a:moveTo>
                  <a:cubicBezTo>
                    <a:pt x="962" y="258"/>
                    <a:pt x="523" y="432"/>
                    <a:pt x="1" y="523"/>
                  </a:cubicBezTo>
                  <a:cubicBezTo>
                    <a:pt x="523" y="432"/>
                    <a:pt x="1046" y="258"/>
                    <a:pt x="1569" y="0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583;p38">
              <a:extLst>
                <a:ext uri="{FF2B5EF4-FFF2-40B4-BE49-F238E27FC236}">
                  <a16:creationId xmlns:a16="http://schemas.microsoft.com/office/drawing/2014/main" id="{7DB01C48-11E4-E434-21DB-21B713D57415}"/>
                </a:ext>
              </a:extLst>
            </p:cNvPr>
            <p:cNvSpPr/>
            <p:nvPr/>
          </p:nvSpPr>
          <p:spPr>
            <a:xfrm>
              <a:off x="-2256856" y="2054525"/>
              <a:ext cx="184043" cy="146204"/>
            </a:xfrm>
            <a:custGeom>
              <a:avLst/>
              <a:gdLst/>
              <a:ahLst/>
              <a:cxnLst/>
              <a:rect l="l" t="t" r="r" b="b"/>
              <a:pathLst>
                <a:path w="3395" h="2697" extrusionOk="0">
                  <a:moveTo>
                    <a:pt x="84" y="0"/>
                  </a:moveTo>
                  <a:lnTo>
                    <a:pt x="84" y="84"/>
                  </a:lnTo>
                  <a:cubicBezTo>
                    <a:pt x="1" y="523"/>
                    <a:pt x="175" y="2697"/>
                    <a:pt x="2697" y="2697"/>
                  </a:cubicBezTo>
                  <a:lnTo>
                    <a:pt x="2872" y="2697"/>
                  </a:lnTo>
                  <a:cubicBezTo>
                    <a:pt x="433" y="2697"/>
                    <a:pt x="259" y="697"/>
                    <a:pt x="259" y="84"/>
                  </a:cubicBezTo>
                  <a:cubicBezTo>
                    <a:pt x="175" y="84"/>
                    <a:pt x="175" y="84"/>
                    <a:pt x="84" y="0"/>
                  </a:cubicBezTo>
                  <a:close/>
                  <a:moveTo>
                    <a:pt x="3394" y="2613"/>
                  </a:moveTo>
                  <a:lnTo>
                    <a:pt x="3394" y="2613"/>
                  </a:lnTo>
                  <a:cubicBezTo>
                    <a:pt x="3220" y="2697"/>
                    <a:pt x="3046" y="2697"/>
                    <a:pt x="2872" y="2697"/>
                  </a:cubicBezTo>
                  <a:lnTo>
                    <a:pt x="3311" y="2697"/>
                  </a:lnTo>
                  <a:cubicBezTo>
                    <a:pt x="3394" y="2697"/>
                    <a:pt x="3394" y="2697"/>
                    <a:pt x="3394" y="2613"/>
                  </a:cubicBez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584;p38">
              <a:extLst>
                <a:ext uri="{FF2B5EF4-FFF2-40B4-BE49-F238E27FC236}">
                  <a16:creationId xmlns:a16="http://schemas.microsoft.com/office/drawing/2014/main" id="{951F36D1-AD7E-EBED-7A02-E35DA75DFEB3}"/>
                </a:ext>
              </a:extLst>
            </p:cNvPr>
            <p:cNvSpPr/>
            <p:nvPr/>
          </p:nvSpPr>
          <p:spPr>
            <a:xfrm>
              <a:off x="-2020772" y="2148959"/>
              <a:ext cx="18974" cy="18919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84" y="0"/>
                  </a:moveTo>
                  <a:lnTo>
                    <a:pt x="1" y="84"/>
                  </a:lnTo>
                  <a:lnTo>
                    <a:pt x="175" y="349"/>
                  </a:lnTo>
                  <a:lnTo>
                    <a:pt x="259" y="349"/>
                  </a:lnTo>
                  <a:lnTo>
                    <a:pt x="349" y="258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F7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585;p38">
              <a:extLst>
                <a:ext uri="{FF2B5EF4-FFF2-40B4-BE49-F238E27FC236}">
                  <a16:creationId xmlns:a16="http://schemas.microsoft.com/office/drawing/2014/main" id="{B703EDC5-68BB-21FC-3445-32CA6A89F7E2}"/>
                </a:ext>
              </a:extLst>
            </p:cNvPr>
            <p:cNvSpPr/>
            <p:nvPr/>
          </p:nvSpPr>
          <p:spPr>
            <a:xfrm>
              <a:off x="-2228505" y="1945725"/>
              <a:ext cx="80122" cy="118286"/>
            </a:xfrm>
            <a:custGeom>
              <a:avLst/>
              <a:gdLst/>
              <a:ahLst/>
              <a:cxnLst/>
              <a:rect l="l" t="t" r="r" b="b"/>
              <a:pathLst>
                <a:path w="1478" h="2182" extrusionOk="0">
                  <a:moveTo>
                    <a:pt x="1303" y="1"/>
                  </a:moveTo>
                  <a:lnTo>
                    <a:pt x="0" y="1568"/>
                  </a:lnTo>
                  <a:lnTo>
                    <a:pt x="84" y="1568"/>
                  </a:lnTo>
                  <a:lnTo>
                    <a:pt x="1394" y="91"/>
                  </a:lnTo>
                  <a:lnTo>
                    <a:pt x="1478" y="91"/>
                  </a:lnTo>
                  <a:lnTo>
                    <a:pt x="1478" y="1"/>
                  </a:lnTo>
                  <a:close/>
                  <a:moveTo>
                    <a:pt x="0" y="1568"/>
                  </a:moveTo>
                  <a:cubicBezTo>
                    <a:pt x="0" y="1659"/>
                    <a:pt x="0" y="1659"/>
                    <a:pt x="84" y="1659"/>
                  </a:cubicBezTo>
                  <a:cubicBezTo>
                    <a:pt x="84" y="1659"/>
                    <a:pt x="0" y="1659"/>
                    <a:pt x="0" y="1568"/>
                  </a:cubicBezTo>
                  <a:close/>
                  <a:moveTo>
                    <a:pt x="84" y="1659"/>
                  </a:moveTo>
                  <a:lnTo>
                    <a:pt x="1394" y="2182"/>
                  </a:lnTo>
                  <a:cubicBezTo>
                    <a:pt x="1478" y="2182"/>
                    <a:pt x="1478" y="2091"/>
                    <a:pt x="1478" y="2091"/>
                  </a:cubicBezTo>
                  <a:lnTo>
                    <a:pt x="1394" y="2091"/>
                  </a:lnTo>
                  <a:lnTo>
                    <a:pt x="84" y="1659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586;p38">
              <a:extLst>
                <a:ext uri="{FF2B5EF4-FFF2-40B4-BE49-F238E27FC236}">
                  <a16:creationId xmlns:a16="http://schemas.microsoft.com/office/drawing/2014/main" id="{D7CF40B0-1FEA-CB08-C2F9-765F4818A298}"/>
                </a:ext>
              </a:extLst>
            </p:cNvPr>
            <p:cNvSpPr/>
            <p:nvPr/>
          </p:nvSpPr>
          <p:spPr>
            <a:xfrm>
              <a:off x="-2077421" y="1950658"/>
              <a:ext cx="85055" cy="113353"/>
            </a:xfrm>
            <a:custGeom>
              <a:avLst/>
              <a:gdLst/>
              <a:ahLst/>
              <a:cxnLst/>
              <a:rect l="l" t="t" r="r" b="b"/>
              <a:pathLst>
                <a:path w="1569" h="2091" extrusionOk="0">
                  <a:moveTo>
                    <a:pt x="1" y="0"/>
                  </a:moveTo>
                  <a:lnTo>
                    <a:pt x="1" y="84"/>
                  </a:lnTo>
                  <a:lnTo>
                    <a:pt x="1" y="2000"/>
                  </a:lnTo>
                  <a:cubicBezTo>
                    <a:pt x="1" y="2000"/>
                    <a:pt x="1" y="2091"/>
                    <a:pt x="84" y="2091"/>
                  </a:cubicBezTo>
                  <a:lnTo>
                    <a:pt x="1568" y="1568"/>
                  </a:lnTo>
                  <a:lnTo>
                    <a:pt x="84" y="2000"/>
                  </a:lnTo>
                  <a:lnTo>
                    <a:pt x="84" y="84"/>
                  </a:lnTo>
                  <a:lnTo>
                    <a:pt x="1568" y="147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587;p38">
              <a:extLst>
                <a:ext uri="{FF2B5EF4-FFF2-40B4-BE49-F238E27FC236}">
                  <a16:creationId xmlns:a16="http://schemas.microsoft.com/office/drawing/2014/main" id="{1B97A72D-C2F2-8AB7-DABC-7961245BA2CB}"/>
                </a:ext>
              </a:extLst>
            </p:cNvPr>
            <p:cNvSpPr/>
            <p:nvPr/>
          </p:nvSpPr>
          <p:spPr>
            <a:xfrm>
              <a:off x="-2129571" y="2059024"/>
              <a:ext cx="33339" cy="18974"/>
            </a:xfrm>
            <a:custGeom>
              <a:avLst/>
              <a:gdLst/>
              <a:ahLst/>
              <a:cxnLst/>
              <a:rect l="l" t="t" r="r" b="b"/>
              <a:pathLst>
                <a:path w="615" h="350" extrusionOk="0">
                  <a:moveTo>
                    <a:pt x="266" y="1"/>
                  </a:moveTo>
                  <a:lnTo>
                    <a:pt x="1" y="349"/>
                  </a:lnTo>
                  <a:lnTo>
                    <a:pt x="92" y="349"/>
                  </a:lnTo>
                  <a:lnTo>
                    <a:pt x="266" y="1"/>
                  </a:lnTo>
                  <a:close/>
                  <a:moveTo>
                    <a:pt x="349" y="1"/>
                  </a:moveTo>
                  <a:lnTo>
                    <a:pt x="524" y="349"/>
                  </a:lnTo>
                  <a:lnTo>
                    <a:pt x="614" y="349"/>
                  </a:lnTo>
                  <a:lnTo>
                    <a:pt x="349" y="1"/>
                  </a:ln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588;p38">
              <a:extLst>
                <a:ext uri="{FF2B5EF4-FFF2-40B4-BE49-F238E27FC236}">
                  <a16:creationId xmlns:a16="http://schemas.microsoft.com/office/drawing/2014/main" id="{1EE65D6C-F92B-EC26-DAA3-56A6B01BE663}"/>
                </a:ext>
              </a:extLst>
            </p:cNvPr>
            <p:cNvSpPr/>
            <p:nvPr/>
          </p:nvSpPr>
          <p:spPr>
            <a:xfrm>
              <a:off x="-2256856" y="2054525"/>
              <a:ext cx="302275" cy="151137"/>
            </a:xfrm>
            <a:custGeom>
              <a:avLst/>
              <a:gdLst/>
              <a:ahLst/>
              <a:cxnLst/>
              <a:rect l="l" t="t" r="r" b="b"/>
              <a:pathLst>
                <a:path w="5576" h="2788" extrusionOk="0">
                  <a:moveTo>
                    <a:pt x="698" y="607"/>
                  </a:moveTo>
                  <a:lnTo>
                    <a:pt x="1569" y="871"/>
                  </a:lnTo>
                  <a:lnTo>
                    <a:pt x="1646" y="625"/>
                  </a:lnTo>
                  <a:lnTo>
                    <a:pt x="1646" y="625"/>
                  </a:lnTo>
                  <a:cubicBezTo>
                    <a:pt x="1969" y="697"/>
                    <a:pt x="2291" y="697"/>
                    <a:pt x="2614" y="697"/>
                  </a:cubicBezTo>
                  <a:cubicBezTo>
                    <a:pt x="2293" y="697"/>
                    <a:pt x="1972" y="620"/>
                    <a:pt x="1652" y="608"/>
                  </a:cubicBezTo>
                  <a:lnTo>
                    <a:pt x="1652" y="608"/>
                  </a:lnTo>
                  <a:lnTo>
                    <a:pt x="1652" y="607"/>
                  </a:lnTo>
                  <a:lnTo>
                    <a:pt x="1569" y="607"/>
                  </a:lnTo>
                  <a:lnTo>
                    <a:pt x="1569" y="781"/>
                  </a:lnTo>
                  <a:lnTo>
                    <a:pt x="698" y="607"/>
                  </a:lnTo>
                  <a:close/>
                  <a:moveTo>
                    <a:pt x="84" y="0"/>
                  </a:moveTo>
                  <a:cubicBezTo>
                    <a:pt x="84" y="0"/>
                    <a:pt x="1" y="0"/>
                    <a:pt x="1" y="84"/>
                  </a:cubicBezTo>
                  <a:lnTo>
                    <a:pt x="1" y="175"/>
                  </a:lnTo>
                  <a:cubicBezTo>
                    <a:pt x="1" y="432"/>
                    <a:pt x="84" y="1046"/>
                    <a:pt x="433" y="1652"/>
                  </a:cubicBezTo>
                  <a:cubicBezTo>
                    <a:pt x="84" y="1046"/>
                    <a:pt x="84" y="432"/>
                    <a:pt x="84" y="175"/>
                  </a:cubicBezTo>
                  <a:lnTo>
                    <a:pt x="84" y="84"/>
                  </a:lnTo>
                  <a:cubicBezTo>
                    <a:pt x="175" y="84"/>
                    <a:pt x="433" y="258"/>
                    <a:pt x="698" y="349"/>
                  </a:cubicBezTo>
                  <a:lnTo>
                    <a:pt x="698" y="607"/>
                  </a:lnTo>
                  <a:lnTo>
                    <a:pt x="781" y="349"/>
                  </a:lnTo>
                  <a:cubicBezTo>
                    <a:pt x="433" y="175"/>
                    <a:pt x="259" y="84"/>
                    <a:pt x="175" y="0"/>
                  </a:cubicBezTo>
                  <a:close/>
                  <a:moveTo>
                    <a:pt x="4356" y="1742"/>
                  </a:moveTo>
                  <a:lnTo>
                    <a:pt x="4356" y="1826"/>
                  </a:lnTo>
                  <a:lnTo>
                    <a:pt x="4530" y="2091"/>
                  </a:lnTo>
                  <a:lnTo>
                    <a:pt x="4439" y="1826"/>
                  </a:lnTo>
                  <a:lnTo>
                    <a:pt x="4356" y="1742"/>
                  </a:lnTo>
                  <a:close/>
                  <a:moveTo>
                    <a:pt x="5401" y="0"/>
                  </a:moveTo>
                  <a:cubicBezTo>
                    <a:pt x="4356" y="523"/>
                    <a:pt x="3394" y="697"/>
                    <a:pt x="2614" y="697"/>
                  </a:cubicBezTo>
                  <a:cubicBezTo>
                    <a:pt x="3394" y="697"/>
                    <a:pt x="4356" y="523"/>
                    <a:pt x="5485" y="84"/>
                  </a:cubicBezTo>
                  <a:lnTo>
                    <a:pt x="5485" y="84"/>
                  </a:lnTo>
                  <a:cubicBezTo>
                    <a:pt x="5485" y="349"/>
                    <a:pt x="5401" y="1394"/>
                    <a:pt x="4614" y="2091"/>
                  </a:cubicBezTo>
                  <a:cubicBezTo>
                    <a:pt x="5401" y="1394"/>
                    <a:pt x="5575" y="349"/>
                    <a:pt x="5575" y="84"/>
                  </a:cubicBezTo>
                  <a:cubicBezTo>
                    <a:pt x="5575" y="84"/>
                    <a:pt x="5575" y="0"/>
                    <a:pt x="5485" y="0"/>
                  </a:cubicBezTo>
                  <a:close/>
                  <a:moveTo>
                    <a:pt x="4530" y="2091"/>
                  </a:moveTo>
                  <a:cubicBezTo>
                    <a:pt x="4530" y="2091"/>
                    <a:pt x="4530" y="2174"/>
                    <a:pt x="4614" y="2174"/>
                  </a:cubicBezTo>
                  <a:lnTo>
                    <a:pt x="4614" y="2091"/>
                  </a:lnTo>
                  <a:close/>
                  <a:moveTo>
                    <a:pt x="4356" y="1826"/>
                  </a:moveTo>
                  <a:lnTo>
                    <a:pt x="3394" y="2174"/>
                  </a:lnTo>
                  <a:lnTo>
                    <a:pt x="3394" y="2265"/>
                  </a:lnTo>
                  <a:lnTo>
                    <a:pt x="3394" y="2613"/>
                  </a:lnTo>
                  <a:lnTo>
                    <a:pt x="3485" y="2265"/>
                  </a:lnTo>
                  <a:lnTo>
                    <a:pt x="4356" y="1826"/>
                  </a:lnTo>
                  <a:close/>
                  <a:moveTo>
                    <a:pt x="433" y="1652"/>
                  </a:moveTo>
                  <a:cubicBezTo>
                    <a:pt x="781" y="2265"/>
                    <a:pt x="1478" y="2788"/>
                    <a:pt x="2697" y="2788"/>
                  </a:cubicBezTo>
                  <a:cubicBezTo>
                    <a:pt x="2962" y="2788"/>
                    <a:pt x="3136" y="2697"/>
                    <a:pt x="3394" y="2697"/>
                  </a:cubicBezTo>
                  <a:lnTo>
                    <a:pt x="3394" y="2613"/>
                  </a:lnTo>
                  <a:lnTo>
                    <a:pt x="3311" y="2613"/>
                  </a:lnTo>
                  <a:cubicBezTo>
                    <a:pt x="3136" y="2697"/>
                    <a:pt x="2962" y="2697"/>
                    <a:pt x="2697" y="2697"/>
                  </a:cubicBezTo>
                  <a:cubicBezTo>
                    <a:pt x="1478" y="2697"/>
                    <a:pt x="781" y="2174"/>
                    <a:pt x="433" y="1652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589;p38">
              <a:extLst>
                <a:ext uri="{FF2B5EF4-FFF2-40B4-BE49-F238E27FC236}">
                  <a16:creationId xmlns:a16="http://schemas.microsoft.com/office/drawing/2014/main" id="{0D36C3DA-DA44-3DA8-E1E7-93B8A2FE63C0}"/>
                </a:ext>
              </a:extLst>
            </p:cNvPr>
            <p:cNvSpPr/>
            <p:nvPr/>
          </p:nvSpPr>
          <p:spPr>
            <a:xfrm>
              <a:off x="-2155755" y="1634072"/>
              <a:ext cx="97253" cy="145229"/>
            </a:xfrm>
            <a:custGeom>
              <a:avLst/>
              <a:gdLst/>
              <a:ahLst/>
              <a:cxnLst/>
              <a:rect l="l" t="t" r="r" b="b"/>
              <a:pathLst>
                <a:path w="1794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67" y="2678"/>
                    <a:pt x="1068" y="2678"/>
                  </a:cubicBezTo>
                  <a:cubicBezTo>
                    <a:pt x="1450" y="2678"/>
                    <a:pt x="1794" y="2582"/>
                    <a:pt x="1794" y="2356"/>
                  </a:cubicBezTo>
                  <a:cubicBezTo>
                    <a:pt x="1794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590;p38">
              <a:extLst>
                <a:ext uri="{FF2B5EF4-FFF2-40B4-BE49-F238E27FC236}">
                  <a16:creationId xmlns:a16="http://schemas.microsoft.com/office/drawing/2014/main" id="{2D1683F4-2D50-22E7-B073-16A9A64AC453}"/>
                </a:ext>
              </a:extLst>
            </p:cNvPr>
            <p:cNvSpPr/>
            <p:nvPr/>
          </p:nvSpPr>
          <p:spPr>
            <a:xfrm>
              <a:off x="-2152990" y="1657870"/>
              <a:ext cx="94488" cy="70690"/>
            </a:xfrm>
            <a:custGeom>
              <a:avLst/>
              <a:gdLst/>
              <a:ahLst/>
              <a:cxnLst/>
              <a:rect l="l" t="t" r="r" b="b"/>
              <a:pathLst>
                <a:path w="1743" h="1304" extrusionOk="0">
                  <a:moveTo>
                    <a:pt x="1652" y="1"/>
                  </a:moveTo>
                  <a:lnTo>
                    <a:pt x="175" y="84"/>
                  </a:lnTo>
                  <a:cubicBezTo>
                    <a:pt x="85" y="433"/>
                    <a:pt x="85" y="955"/>
                    <a:pt x="1" y="1304"/>
                  </a:cubicBezTo>
                  <a:lnTo>
                    <a:pt x="1743" y="955"/>
                  </a:lnTo>
                  <a:cubicBezTo>
                    <a:pt x="1652" y="607"/>
                    <a:pt x="1652" y="259"/>
                    <a:pt x="1652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591;p38">
              <a:extLst>
                <a:ext uri="{FF2B5EF4-FFF2-40B4-BE49-F238E27FC236}">
                  <a16:creationId xmlns:a16="http://schemas.microsoft.com/office/drawing/2014/main" id="{5ED4E9D9-19C6-C347-5D55-9288DEFBD038}"/>
                </a:ext>
              </a:extLst>
            </p:cNvPr>
            <p:cNvSpPr/>
            <p:nvPr/>
          </p:nvSpPr>
          <p:spPr>
            <a:xfrm>
              <a:off x="-2157869" y="1756858"/>
              <a:ext cx="103921" cy="23852"/>
            </a:xfrm>
            <a:custGeom>
              <a:avLst/>
              <a:gdLst/>
              <a:ahLst/>
              <a:cxnLst/>
              <a:rect l="l" t="t" r="r" b="b"/>
              <a:pathLst>
                <a:path w="1917" h="440" extrusionOk="0">
                  <a:moveTo>
                    <a:pt x="0" y="0"/>
                  </a:moveTo>
                  <a:cubicBezTo>
                    <a:pt x="0" y="91"/>
                    <a:pt x="91" y="175"/>
                    <a:pt x="91" y="175"/>
                  </a:cubicBezTo>
                  <a:cubicBezTo>
                    <a:pt x="175" y="265"/>
                    <a:pt x="349" y="349"/>
                    <a:pt x="523" y="349"/>
                  </a:cubicBezTo>
                  <a:cubicBezTo>
                    <a:pt x="697" y="439"/>
                    <a:pt x="871" y="439"/>
                    <a:pt x="1046" y="439"/>
                  </a:cubicBezTo>
                  <a:cubicBezTo>
                    <a:pt x="1310" y="439"/>
                    <a:pt x="1485" y="439"/>
                    <a:pt x="1659" y="349"/>
                  </a:cubicBezTo>
                  <a:cubicBezTo>
                    <a:pt x="1742" y="349"/>
                    <a:pt x="1742" y="265"/>
                    <a:pt x="1833" y="265"/>
                  </a:cubicBezTo>
                  <a:cubicBezTo>
                    <a:pt x="1833" y="175"/>
                    <a:pt x="1917" y="91"/>
                    <a:pt x="1917" y="91"/>
                  </a:cubicBezTo>
                  <a:lnTo>
                    <a:pt x="1917" y="0"/>
                  </a:lnTo>
                  <a:cubicBezTo>
                    <a:pt x="1833" y="0"/>
                    <a:pt x="1833" y="0"/>
                    <a:pt x="1833" y="91"/>
                  </a:cubicBezTo>
                  <a:cubicBezTo>
                    <a:pt x="1833" y="91"/>
                    <a:pt x="1833" y="175"/>
                    <a:pt x="1742" y="175"/>
                  </a:cubicBezTo>
                  <a:cubicBezTo>
                    <a:pt x="1659" y="349"/>
                    <a:pt x="1394" y="349"/>
                    <a:pt x="1046" y="349"/>
                  </a:cubicBezTo>
                  <a:cubicBezTo>
                    <a:pt x="788" y="349"/>
                    <a:pt x="614" y="349"/>
                    <a:pt x="349" y="265"/>
                  </a:cubicBezTo>
                  <a:cubicBezTo>
                    <a:pt x="265" y="265"/>
                    <a:pt x="175" y="175"/>
                    <a:pt x="175" y="175"/>
                  </a:cubicBezTo>
                  <a:cubicBezTo>
                    <a:pt x="91" y="91"/>
                    <a:pt x="91" y="91"/>
                    <a:pt x="91" y="0"/>
                  </a:cubicBezTo>
                  <a:close/>
                </a:path>
              </a:pathLst>
            </a:custGeom>
            <a:solidFill>
              <a:srgbClr val="AA49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592;p38">
              <a:extLst>
                <a:ext uri="{FF2B5EF4-FFF2-40B4-BE49-F238E27FC236}">
                  <a16:creationId xmlns:a16="http://schemas.microsoft.com/office/drawing/2014/main" id="{76367ACD-1C49-F332-8102-D8A10CF8E8DF}"/>
                </a:ext>
              </a:extLst>
            </p:cNvPr>
            <p:cNvSpPr/>
            <p:nvPr/>
          </p:nvSpPr>
          <p:spPr>
            <a:xfrm>
              <a:off x="-2337304" y="355150"/>
              <a:ext cx="637672" cy="141759"/>
            </a:xfrm>
            <a:custGeom>
              <a:avLst/>
              <a:gdLst/>
              <a:ahLst/>
              <a:cxnLst/>
              <a:rect l="l" t="t" r="r" b="b"/>
              <a:pathLst>
                <a:path w="11763" h="2615" extrusionOk="0">
                  <a:moveTo>
                    <a:pt x="4200" y="1"/>
                  </a:moveTo>
                  <a:cubicBezTo>
                    <a:pt x="1860" y="1"/>
                    <a:pt x="158" y="404"/>
                    <a:pt x="91" y="1037"/>
                  </a:cubicBezTo>
                  <a:cubicBezTo>
                    <a:pt x="0" y="1818"/>
                    <a:pt x="2614" y="2166"/>
                    <a:pt x="5840" y="2431"/>
                  </a:cubicBezTo>
                  <a:cubicBezTo>
                    <a:pt x="7164" y="2537"/>
                    <a:pt x="8386" y="2615"/>
                    <a:pt x="9371" y="2615"/>
                  </a:cubicBezTo>
                  <a:cubicBezTo>
                    <a:pt x="10782" y="2615"/>
                    <a:pt x="11709" y="2455"/>
                    <a:pt x="11763" y="1992"/>
                  </a:cubicBezTo>
                  <a:cubicBezTo>
                    <a:pt x="11763" y="1211"/>
                    <a:pt x="9233" y="340"/>
                    <a:pt x="6014" y="76"/>
                  </a:cubicBezTo>
                  <a:cubicBezTo>
                    <a:pt x="5381" y="25"/>
                    <a:pt x="4772" y="1"/>
                    <a:pt x="42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593;p38">
              <a:extLst>
                <a:ext uri="{FF2B5EF4-FFF2-40B4-BE49-F238E27FC236}">
                  <a16:creationId xmlns:a16="http://schemas.microsoft.com/office/drawing/2014/main" id="{3C19C6DB-4CF8-D1BB-F486-D017DC6987D4}"/>
                </a:ext>
              </a:extLst>
            </p:cNvPr>
            <p:cNvSpPr/>
            <p:nvPr/>
          </p:nvSpPr>
          <p:spPr>
            <a:xfrm>
              <a:off x="-2337304" y="397000"/>
              <a:ext cx="637672" cy="99909"/>
            </a:xfrm>
            <a:custGeom>
              <a:avLst/>
              <a:gdLst/>
              <a:ahLst/>
              <a:cxnLst/>
              <a:rect l="l" t="t" r="r" b="b"/>
              <a:pathLst>
                <a:path w="11763" h="1843" extrusionOk="0">
                  <a:moveTo>
                    <a:pt x="175" y="0"/>
                  </a:moveTo>
                  <a:cubicBezTo>
                    <a:pt x="175" y="91"/>
                    <a:pt x="91" y="175"/>
                    <a:pt x="91" y="265"/>
                  </a:cubicBezTo>
                  <a:cubicBezTo>
                    <a:pt x="0" y="1046"/>
                    <a:pt x="2614" y="1394"/>
                    <a:pt x="5840" y="1659"/>
                  </a:cubicBezTo>
                  <a:cubicBezTo>
                    <a:pt x="7164" y="1765"/>
                    <a:pt x="8386" y="1843"/>
                    <a:pt x="9371" y="1843"/>
                  </a:cubicBezTo>
                  <a:cubicBezTo>
                    <a:pt x="10782" y="1843"/>
                    <a:pt x="11709" y="1683"/>
                    <a:pt x="11763" y="1220"/>
                  </a:cubicBezTo>
                  <a:cubicBezTo>
                    <a:pt x="11763" y="1136"/>
                    <a:pt x="11672" y="1046"/>
                    <a:pt x="11672" y="962"/>
                  </a:cubicBezTo>
                  <a:cubicBezTo>
                    <a:pt x="11384" y="1296"/>
                    <a:pt x="10540" y="1421"/>
                    <a:pt x="9345" y="1421"/>
                  </a:cubicBezTo>
                  <a:cubicBezTo>
                    <a:pt x="8373" y="1421"/>
                    <a:pt x="7168" y="1339"/>
                    <a:pt x="5840" y="1220"/>
                  </a:cubicBezTo>
                  <a:cubicBezTo>
                    <a:pt x="2962" y="962"/>
                    <a:pt x="614" y="614"/>
                    <a:pt x="1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594;p38">
              <a:extLst>
                <a:ext uri="{FF2B5EF4-FFF2-40B4-BE49-F238E27FC236}">
                  <a16:creationId xmlns:a16="http://schemas.microsoft.com/office/drawing/2014/main" id="{83A6E487-2576-9672-D28E-DA185423B0E1}"/>
                </a:ext>
              </a:extLst>
            </p:cNvPr>
            <p:cNvSpPr/>
            <p:nvPr/>
          </p:nvSpPr>
          <p:spPr>
            <a:xfrm>
              <a:off x="-2063435" y="239411"/>
              <a:ext cx="132272" cy="157643"/>
            </a:xfrm>
            <a:custGeom>
              <a:avLst/>
              <a:gdLst/>
              <a:ahLst/>
              <a:cxnLst/>
              <a:rect l="l" t="t" r="r" b="b"/>
              <a:pathLst>
                <a:path w="2440" h="2908" extrusionOk="0">
                  <a:moveTo>
                    <a:pt x="1880" y="1"/>
                  </a:moveTo>
                  <a:cubicBezTo>
                    <a:pt x="1836" y="1"/>
                    <a:pt x="1789" y="12"/>
                    <a:pt x="1742" y="37"/>
                  </a:cubicBezTo>
                  <a:lnTo>
                    <a:pt x="1220" y="211"/>
                  </a:lnTo>
                  <a:cubicBezTo>
                    <a:pt x="1136" y="211"/>
                    <a:pt x="1046" y="294"/>
                    <a:pt x="1046" y="385"/>
                  </a:cubicBezTo>
                  <a:cubicBezTo>
                    <a:pt x="871" y="1688"/>
                    <a:pt x="0" y="2559"/>
                    <a:pt x="91" y="2650"/>
                  </a:cubicBezTo>
                  <a:cubicBezTo>
                    <a:pt x="100" y="2659"/>
                    <a:pt x="113" y="2663"/>
                    <a:pt x="129" y="2663"/>
                  </a:cubicBezTo>
                  <a:cubicBezTo>
                    <a:pt x="264" y="2663"/>
                    <a:pt x="614" y="2385"/>
                    <a:pt x="614" y="2385"/>
                  </a:cubicBezTo>
                  <a:cubicBezTo>
                    <a:pt x="614" y="2385"/>
                    <a:pt x="697" y="2385"/>
                    <a:pt x="697" y="2475"/>
                  </a:cubicBezTo>
                  <a:lnTo>
                    <a:pt x="871" y="2733"/>
                  </a:lnTo>
                  <a:cubicBezTo>
                    <a:pt x="917" y="2778"/>
                    <a:pt x="960" y="2801"/>
                    <a:pt x="992" y="2801"/>
                  </a:cubicBezTo>
                  <a:cubicBezTo>
                    <a:pt x="1025" y="2801"/>
                    <a:pt x="1046" y="2778"/>
                    <a:pt x="1046" y="2733"/>
                  </a:cubicBezTo>
                  <a:lnTo>
                    <a:pt x="1220" y="2559"/>
                  </a:lnTo>
                  <a:lnTo>
                    <a:pt x="1394" y="2559"/>
                  </a:lnTo>
                  <a:lnTo>
                    <a:pt x="1659" y="2824"/>
                  </a:lnTo>
                  <a:cubicBezTo>
                    <a:pt x="1659" y="2852"/>
                    <a:pt x="1668" y="2861"/>
                    <a:pt x="1684" y="2861"/>
                  </a:cubicBezTo>
                  <a:cubicBezTo>
                    <a:pt x="1715" y="2861"/>
                    <a:pt x="1773" y="2824"/>
                    <a:pt x="1833" y="2824"/>
                  </a:cubicBezTo>
                  <a:lnTo>
                    <a:pt x="1833" y="2650"/>
                  </a:lnTo>
                  <a:cubicBezTo>
                    <a:pt x="1889" y="2650"/>
                    <a:pt x="1948" y="2609"/>
                    <a:pt x="1981" y="2609"/>
                  </a:cubicBezTo>
                  <a:cubicBezTo>
                    <a:pt x="1997" y="2609"/>
                    <a:pt x="2007" y="2619"/>
                    <a:pt x="2007" y="2650"/>
                  </a:cubicBezTo>
                  <a:cubicBezTo>
                    <a:pt x="2007" y="2650"/>
                    <a:pt x="2265" y="2907"/>
                    <a:pt x="2356" y="2907"/>
                  </a:cubicBezTo>
                  <a:cubicBezTo>
                    <a:pt x="2439" y="2907"/>
                    <a:pt x="2181" y="908"/>
                    <a:pt x="2091" y="211"/>
                  </a:cubicBezTo>
                  <a:cubicBezTo>
                    <a:pt x="2091" y="83"/>
                    <a:pt x="1998" y="1"/>
                    <a:pt x="1880" y="1"/>
                  </a:cubicBezTo>
                  <a:close/>
                </a:path>
              </a:pathLst>
            </a:custGeom>
            <a:solidFill>
              <a:srgbClr val="39B54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595;p38">
              <a:extLst>
                <a:ext uri="{FF2B5EF4-FFF2-40B4-BE49-F238E27FC236}">
                  <a16:creationId xmlns:a16="http://schemas.microsoft.com/office/drawing/2014/main" id="{4119FE77-252D-DA9F-457C-C8EEE1C03173}"/>
                </a:ext>
              </a:extLst>
            </p:cNvPr>
            <p:cNvSpPr/>
            <p:nvPr/>
          </p:nvSpPr>
          <p:spPr>
            <a:xfrm>
              <a:off x="-2881301" y="1086659"/>
              <a:ext cx="331765" cy="341577"/>
            </a:xfrm>
            <a:custGeom>
              <a:avLst/>
              <a:gdLst/>
              <a:ahLst/>
              <a:cxnLst/>
              <a:rect l="l" t="t" r="r" b="b"/>
              <a:pathLst>
                <a:path w="6120" h="6301" extrusionOk="0">
                  <a:moveTo>
                    <a:pt x="3415" y="0"/>
                  </a:moveTo>
                  <a:cubicBezTo>
                    <a:pt x="0" y="0"/>
                    <a:pt x="692" y="6300"/>
                    <a:pt x="5049" y="6300"/>
                  </a:cubicBezTo>
                  <a:cubicBezTo>
                    <a:pt x="5384" y="6300"/>
                    <a:pt x="5741" y="6263"/>
                    <a:pt x="6119" y="6183"/>
                  </a:cubicBezTo>
                  <a:lnTo>
                    <a:pt x="4461" y="169"/>
                  </a:lnTo>
                  <a:cubicBezTo>
                    <a:pt x="4078" y="53"/>
                    <a:pt x="3729" y="0"/>
                    <a:pt x="3415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596;p38">
              <a:extLst>
                <a:ext uri="{FF2B5EF4-FFF2-40B4-BE49-F238E27FC236}">
                  <a16:creationId xmlns:a16="http://schemas.microsoft.com/office/drawing/2014/main" id="{63C46E97-36C1-7FD0-1330-3D18E48AE1B7}"/>
                </a:ext>
              </a:extLst>
            </p:cNvPr>
            <p:cNvSpPr/>
            <p:nvPr/>
          </p:nvSpPr>
          <p:spPr>
            <a:xfrm>
              <a:off x="-2733959" y="1190255"/>
              <a:ext cx="89989" cy="148481"/>
            </a:xfrm>
            <a:custGeom>
              <a:avLst/>
              <a:gdLst/>
              <a:ahLst/>
              <a:cxnLst/>
              <a:rect l="l" t="t" r="r" b="b"/>
              <a:pathLst>
                <a:path w="1660" h="2739" extrusionOk="0">
                  <a:moveTo>
                    <a:pt x="175" y="0"/>
                  </a:moveTo>
                  <a:cubicBezTo>
                    <a:pt x="92" y="91"/>
                    <a:pt x="92" y="175"/>
                    <a:pt x="175" y="265"/>
                  </a:cubicBezTo>
                  <a:lnTo>
                    <a:pt x="1220" y="2091"/>
                  </a:lnTo>
                  <a:lnTo>
                    <a:pt x="175" y="2356"/>
                  </a:lnTo>
                  <a:cubicBezTo>
                    <a:pt x="92" y="2439"/>
                    <a:pt x="1" y="2530"/>
                    <a:pt x="1" y="2613"/>
                  </a:cubicBezTo>
                  <a:cubicBezTo>
                    <a:pt x="65" y="2678"/>
                    <a:pt x="126" y="2738"/>
                    <a:pt x="188" y="2738"/>
                  </a:cubicBezTo>
                  <a:cubicBezTo>
                    <a:pt x="214" y="2738"/>
                    <a:pt x="239" y="2728"/>
                    <a:pt x="266" y="2704"/>
                  </a:cubicBezTo>
                  <a:lnTo>
                    <a:pt x="1569" y="2356"/>
                  </a:lnTo>
                  <a:cubicBezTo>
                    <a:pt x="1569" y="2356"/>
                    <a:pt x="1659" y="2356"/>
                    <a:pt x="1659" y="2265"/>
                  </a:cubicBezTo>
                  <a:lnTo>
                    <a:pt x="1659" y="2091"/>
                  </a:lnTo>
                  <a:lnTo>
                    <a:pt x="440" y="91"/>
                  </a:lnTo>
                  <a:cubicBezTo>
                    <a:pt x="349" y="0"/>
                    <a:pt x="266" y="0"/>
                    <a:pt x="175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597;p38">
              <a:extLst>
                <a:ext uri="{FF2B5EF4-FFF2-40B4-BE49-F238E27FC236}">
                  <a16:creationId xmlns:a16="http://schemas.microsoft.com/office/drawing/2014/main" id="{D581291F-D250-CFD5-82E1-497114AC79F2}"/>
                </a:ext>
              </a:extLst>
            </p:cNvPr>
            <p:cNvSpPr/>
            <p:nvPr/>
          </p:nvSpPr>
          <p:spPr>
            <a:xfrm>
              <a:off x="-1624117" y="1192369"/>
              <a:ext cx="373507" cy="327483"/>
            </a:xfrm>
            <a:custGeom>
              <a:avLst/>
              <a:gdLst/>
              <a:ahLst/>
              <a:cxnLst/>
              <a:rect l="l" t="t" r="r" b="b"/>
              <a:pathLst>
                <a:path w="6890" h="6041" extrusionOk="0">
                  <a:moveTo>
                    <a:pt x="3080" y="0"/>
                  </a:moveTo>
                  <a:cubicBezTo>
                    <a:pt x="2880" y="0"/>
                    <a:pt x="2667" y="17"/>
                    <a:pt x="2439" y="52"/>
                  </a:cubicBezTo>
                  <a:lnTo>
                    <a:pt x="0" y="5710"/>
                  </a:lnTo>
                  <a:cubicBezTo>
                    <a:pt x="602" y="5939"/>
                    <a:pt x="1162" y="6041"/>
                    <a:pt x="1677" y="6041"/>
                  </a:cubicBezTo>
                  <a:cubicBezTo>
                    <a:pt x="5648" y="6041"/>
                    <a:pt x="6889" y="0"/>
                    <a:pt x="3080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598;p38">
              <a:extLst>
                <a:ext uri="{FF2B5EF4-FFF2-40B4-BE49-F238E27FC236}">
                  <a16:creationId xmlns:a16="http://schemas.microsoft.com/office/drawing/2014/main" id="{A8365435-8F29-EBE6-38F4-B49D604CEAD8}"/>
                </a:ext>
              </a:extLst>
            </p:cNvPr>
            <p:cNvSpPr/>
            <p:nvPr/>
          </p:nvSpPr>
          <p:spPr>
            <a:xfrm>
              <a:off x="-1520251" y="1295368"/>
              <a:ext cx="103921" cy="147234"/>
            </a:xfrm>
            <a:custGeom>
              <a:avLst/>
              <a:gdLst/>
              <a:ahLst/>
              <a:cxnLst/>
              <a:rect l="l" t="t" r="r" b="b"/>
              <a:pathLst>
                <a:path w="1917" h="2716" extrusionOk="0">
                  <a:moveTo>
                    <a:pt x="1697" y="0"/>
                  </a:moveTo>
                  <a:cubicBezTo>
                    <a:pt x="1654" y="0"/>
                    <a:pt x="1610" y="23"/>
                    <a:pt x="1568" y="68"/>
                  </a:cubicBezTo>
                  <a:lnTo>
                    <a:pt x="84" y="1894"/>
                  </a:lnTo>
                  <a:cubicBezTo>
                    <a:pt x="84" y="1894"/>
                    <a:pt x="1" y="1984"/>
                    <a:pt x="84" y="1984"/>
                  </a:cubicBezTo>
                  <a:cubicBezTo>
                    <a:pt x="84" y="2068"/>
                    <a:pt x="84" y="2159"/>
                    <a:pt x="175" y="2159"/>
                  </a:cubicBezTo>
                  <a:lnTo>
                    <a:pt x="1394" y="2681"/>
                  </a:lnTo>
                  <a:cubicBezTo>
                    <a:pt x="1419" y="2705"/>
                    <a:pt x="1443" y="2716"/>
                    <a:pt x="1466" y="2716"/>
                  </a:cubicBezTo>
                  <a:cubicBezTo>
                    <a:pt x="1523" y="2716"/>
                    <a:pt x="1568" y="2655"/>
                    <a:pt x="1568" y="2591"/>
                  </a:cubicBezTo>
                  <a:cubicBezTo>
                    <a:pt x="1652" y="2507"/>
                    <a:pt x="1568" y="2416"/>
                    <a:pt x="1478" y="2416"/>
                  </a:cubicBezTo>
                  <a:lnTo>
                    <a:pt x="523" y="1894"/>
                  </a:lnTo>
                  <a:lnTo>
                    <a:pt x="1826" y="242"/>
                  </a:lnTo>
                  <a:cubicBezTo>
                    <a:pt x="1917" y="242"/>
                    <a:pt x="1917" y="68"/>
                    <a:pt x="1826" y="68"/>
                  </a:cubicBezTo>
                  <a:cubicBezTo>
                    <a:pt x="1784" y="23"/>
                    <a:pt x="1741" y="0"/>
                    <a:pt x="1697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599;p38">
              <a:extLst>
                <a:ext uri="{FF2B5EF4-FFF2-40B4-BE49-F238E27FC236}">
                  <a16:creationId xmlns:a16="http://schemas.microsoft.com/office/drawing/2014/main" id="{345F7584-5AC6-4991-EECE-A50C12DF7C81}"/>
                </a:ext>
              </a:extLst>
            </p:cNvPr>
            <p:cNvSpPr/>
            <p:nvPr/>
          </p:nvSpPr>
          <p:spPr>
            <a:xfrm>
              <a:off x="-2648957" y="774735"/>
              <a:ext cx="1161612" cy="896579"/>
            </a:xfrm>
            <a:custGeom>
              <a:avLst/>
              <a:gdLst/>
              <a:ahLst/>
              <a:cxnLst/>
              <a:rect l="l" t="t" r="r" b="b"/>
              <a:pathLst>
                <a:path w="21428" h="16539" extrusionOk="0">
                  <a:moveTo>
                    <a:pt x="11498" y="0"/>
                  </a:moveTo>
                  <a:cubicBezTo>
                    <a:pt x="8711" y="1807"/>
                    <a:pt x="6737" y="2303"/>
                    <a:pt x="5410" y="2303"/>
                  </a:cubicBezTo>
                  <a:cubicBezTo>
                    <a:pt x="3794" y="2303"/>
                    <a:pt x="3136" y="1568"/>
                    <a:pt x="3136" y="1568"/>
                  </a:cubicBezTo>
                  <a:cubicBezTo>
                    <a:pt x="2265" y="3833"/>
                    <a:pt x="91" y="5840"/>
                    <a:pt x="91" y="5840"/>
                  </a:cubicBezTo>
                  <a:cubicBezTo>
                    <a:pt x="1" y="10801"/>
                    <a:pt x="1137" y="15853"/>
                    <a:pt x="9930" y="16466"/>
                  </a:cubicBezTo>
                  <a:cubicBezTo>
                    <a:pt x="10551" y="16515"/>
                    <a:pt x="11138" y="16538"/>
                    <a:pt x="11692" y="16538"/>
                  </a:cubicBezTo>
                  <a:cubicBezTo>
                    <a:pt x="19066" y="16538"/>
                    <a:pt x="20702" y="12364"/>
                    <a:pt x="21428" y="7665"/>
                  </a:cubicBezTo>
                  <a:cubicBezTo>
                    <a:pt x="18034" y="5749"/>
                    <a:pt x="15944" y="1136"/>
                    <a:pt x="15944" y="1136"/>
                  </a:cubicBezTo>
                  <a:cubicBezTo>
                    <a:pt x="15041" y="1566"/>
                    <a:pt x="14317" y="1731"/>
                    <a:pt x="13737" y="1731"/>
                  </a:cubicBezTo>
                  <a:cubicBezTo>
                    <a:pt x="11856" y="1731"/>
                    <a:pt x="11498" y="0"/>
                    <a:pt x="11498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00;p38">
              <a:extLst>
                <a:ext uri="{FF2B5EF4-FFF2-40B4-BE49-F238E27FC236}">
                  <a16:creationId xmlns:a16="http://schemas.microsoft.com/office/drawing/2014/main" id="{10C9F777-76B7-3724-59EC-B692152FEEA7}"/>
                </a:ext>
              </a:extLst>
            </p:cNvPr>
            <p:cNvSpPr/>
            <p:nvPr/>
          </p:nvSpPr>
          <p:spPr>
            <a:xfrm>
              <a:off x="-2563956" y="1114415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205" y="0"/>
                  </a:moveTo>
                  <a:cubicBezTo>
                    <a:pt x="1129" y="0"/>
                    <a:pt x="171" y="843"/>
                    <a:pt x="91" y="1922"/>
                  </a:cubicBezTo>
                  <a:cubicBezTo>
                    <a:pt x="1" y="3141"/>
                    <a:pt x="872" y="4103"/>
                    <a:pt x="2091" y="4187"/>
                  </a:cubicBezTo>
                  <a:cubicBezTo>
                    <a:pt x="2145" y="4191"/>
                    <a:pt x="2200" y="4193"/>
                    <a:pt x="2254" y="4193"/>
                  </a:cubicBezTo>
                  <a:cubicBezTo>
                    <a:pt x="3325" y="4193"/>
                    <a:pt x="4276" y="3352"/>
                    <a:pt x="4356" y="2270"/>
                  </a:cubicBezTo>
                  <a:cubicBezTo>
                    <a:pt x="4446" y="1051"/>
                    <a:pt x="3485" y="96"/>
                    <a:pt x="2356" y="6"/>
                  </a:cubicBezTo>
                  <a:cubicBezTo>
                    <a:pt x="2305" y="2"/>
                    <a:pt x="2255" y="0"/>
                    <a:pt x="2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01;p38">
              <a:extLst>
                <a:ext uri="{FF2B5EF4-FFF2-40B4-BE49-F238E27FC236}">
                  <a16:creationId xmlns:a16="http://schemas.microsoft.com/office/drawing/2014/main" id="{688365DD-395B-DE70-6D8F-B4FB2B7B3BBD}"/>
                </a:ext>
              </a:extLst>
            </p:cNvPr>
            <p:cNvSpPr/>
            <p:nvPr/>
          </p:nvSpPr>
          <p:spPr>
            <a:xfrm>
              <a:off x="-1817918" y="1166457"/>
              <a:ext cx="241072" cy="227357"/>
            </a:xfrm>
            <a:custGeom>
              <a:avLst/>
              <a:gdLst/>
              <a:ahLst/>
              <a:cxnLst/>
              <a:rect l="l" t="t" r="r" b="b"/>
              <a:pathLst>
                <a:path w="4447" h="4194" extrusionOk="0">
                  <a:moveTo>
                    <a:pt x="2193" y="1"/>
                  </a:moveTo>
                  <a:cubicBezTo>
                    <a:pt x="1122" y="1"/>
                    <a:pt x="171" y="842"/>
                    <a:pt x="91" y="1924"/>
                  </a:cubicBezTo>
                  <a:cubicBezTo>
                    <a:pt x="1" y="3143"/>
                    <a:pt x="872" y="4098"/>
                    <a:pt x="2091" y="4188"/>
                  </a:cubicBezTo>
                  <a:cubicBezTo>
                    <a:pt x="2142" y="4192"/>
                    <a:pt x="2192" y="4194"/>
                    <a:pt x="2242" y="4194"/>
                  </a:cubicBezTo>
                  <a:cubicBezTo>
                    <a:pt x="3318" y="4194"/>
                    <a:pt x="4276" y="3351"/>
                    <a:pt x="4356" y="2272"/>
                  </a:cubicBezTo>
                  <a:cubicBezTo>
                    <a:pt x="4446" y="1053"/>
                    <a:pt x="3485" y="91"/>
                    <a:pt x="2356" y="7"/>
                  </a:cubicBezTo>
                  <a:cubicBezTo>
                    <a:pt x="2301" y="3"/>
                    <a:pt x="2247" y="1"/>
                    <a:pt x="219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02;p38">
              <a:extLst>
                <a:ext uri="{FF2B5EF4-FFF2-40B4-BE49-F238E27FC236}">
                  <a16:creationId xmlns:a16="http://schemas.microsoft.com/office/drawing/2014/main" id="{C3FD175D-F0DE-7C1F-03D4-29A1DBBB586E}"/>
                </a:ext>
              </a:extLst>
            </p:cNvPr>
            <p:cNvSpPr/>
            <p:nvPr/>
          </p:nvSpPr>
          <p:spPr>
            <a:xfrm>
              <a:off x="-2356169" y="906953"/>
              <a:ext cx="165503" cy="89934"/>
            </a:xfrm>
            <a:custGeom>
              <a:avLst/>
              <a:gdLst/>
              <a:ahLst/>
              <a:cxnLst/>
              <a:rect l="l" t="t" r="r" b="b"/>
              <a:pathLst>
                <a:path w="3053" h="1659" extrusionOk="0">
                  <a:moveTo>
                    <a:pt x="2355" y="0"/>
                  </a:moveTo>
                  <a:cubicBezTo>
                    <a:pt x="2091" y="0"/>
                    <a:pt x="1742" y="91"/>
                    <a:pt x="1310" y="265"/>
                  </a:cubicBezTo>
                  <a:cubicBezTo>
                    <a:pt x="962" y="523"/>
                    <a:pt x="523" y="871"/>
                    <a:pt x="91" y="1394"/>
                  </a:cubicBezTo>
                  <a:cubicBezTo>
                    <a:pt x="0" y="1485"/>
                    <a:pt x="0" y="1568"/>
                    <a:pt x="91" y="1659"/>
                  </a:cubicBezTo>
                  <a:cubicBezTo>
                    <a:pt x="174" y="1659"/>
                    <a:pt x="265" y="1659"/>
                    <a:pt x="348" y="1568"/>
                  </a:cubicBezTo>
                  <a:cubicBezTo>
                    <a:pt x="787" y="1046"/>
                    <a:pt x="1136" y="788"/>
                    <a:pt x="1484" y="613"/>
                  </a:cubicBezTo>
                  <a:cubicBezTo>
                    <a:pt x="1833" y="439"/>
                    <a:pt x="2091" y="349"/>
                    <a:pt x="2355" y="349"/>
                  </a:cubicBezTo>
                  <a:cubicBezTo>
                    <a:pt x="2439" y="349"/>
                    <a:pt x="2613" y="349"/>
                    <a:pt x="2704" y="439"/>
                  </a:cubicBezTo>
                  <a:lnTo>
                    <a:pt x="2787" y="439"/>
                  </a:lnTo>
                  <a:cubicBezTo>
                    <a:pt x="2833" y="481"/>
                    <a:pt x="2876" y="502"/>
                    <a:pt x="2920" y="502"/>
                  </a:cubicBezTo>
                  <a:cubicBezTo>
                    <a:pt x="2963" y="502"/>
                    <a:pt x="3007" y="481"/>
                    <a:pt x="3052" y="439"/>
                  </a:cubicBezTo>
                  <a:cubicBezTo>
                    <a:pt x="3052" y="349"/>
                    <a:pt x="3052" y="175"/>
                    <a:pt x="2962" y="175"/>
                  </a:cubicBezTo>
                  <a:cubicBezTo>
                    <a:pt x="2962" y="175"/>
                    <a:pt x="2704" y="0"/>
                    <a:pt x="2355" y="0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03;p38">
              <a:extLst>
                <a:ext uri="{FF2B5EF4-FFF2-40B4-BE49-F238E27FC236}">
                  <a16:creationId xmlns:a16="http://schemas.microsoft.com/office/drawing/2014/main" id="{F3FCF58F-6795-EDDA-B36F-DE66C0EE14DC}"/>
                </a:ext>
              </a:extLst>
            </p:cNvPr>
            <p:cNvSpPr/>
            <p:nvPr/>
          </p:nvSpPr>
          <p:spPr>
            <a:xfrm>
              <a:off x="-1926338" y="911832"/>
              <a:ext cx="155691" cy="103975"/>
            </a:xfrm>
            <a:custGeom>
              <a:avLst/>
              <a:gdLst/>
              <a:ahLst/>
              <a:cxnLst/>
              <a:rect l="l" t="t" r="r" b="b"/>
              <a:pathLst>
                <a:path w="2872" h="1918" extrusionOk="0">
                  <a:moveTo>
                    <a:pt x="84" y="1"/>
                  </a:moveTo>
                  <a:cubicBezTo>
                    <a:pt x="1" y="85"/>
                    <a:pt x="1" y="175"/>
                    <a:pt x="1" y="259"/>
                  </a:cubicBezTo>
                  <a:cubicBezTo>
                    <a:pt x="1" y="349"/>
                    <a:pt x="84" y="349"/>
                    <a:pt x="175" y="349"/>
                  </a:cubicBezTo>
                  <a:lnTo>
                    <a:pt x="523" y="349"/>
                  </a:lnTo>
                  <a:cubicBezTo>
                    <a:pt x="781" y="349"/>
                    <a:pt x="1130" y="349"/>
                    <a:pt x="1478" y="607"/>
                  </a:cubicBezTo>
                  <a:cubicBezTo>
                    <a:pt x="1826" y="781"/>
                    <a:pt x="2265" y="1130"/>
                    <a:pt x="2440" y="1827"/>
                  </a:cubicBezTo>
                  <a:cubicBezTo>
                    <a:pt x="2523" y="1917"/>
                    <a:pt x="2614" y="1917"/>
                    <a:pt x="2698" y="1917"/>
                  </a:cubicBezTo>
                  <a:cubicBezTo>
                    <a:pt x="2788" y="1827"/>
                    <a:pt x="2872" y="1743"/>
                    <a:pt x="2788" y="1652"/>
                  </a:cubicBezTo>
                  <a:cubicBezTo>
                    <a:pt x="2523" y="956"/>
                    <a:pt x="2091" y="523"/>
                    <a:pt x="1652" y="259"/>
                  </a:cubicBezTo>
                  <a:cubicBezTo>
                    <a:pt x="1220" y="85"/>
                    <a:pt x="781" y="1"/>
                    <a:pt x="523" y="1"/>
                  </a:cubicBezTo>
                  <a:close/>
                </a:path>
              </a:pathLst>
            </a:custGeom>
            <a:solidFill>
              <a:srgbClr val="6645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04;p38">
              <a:extLst>
                <a:ext uri="{FF2B5EF4-FFF2-40B4-BE49-F238E27FC236}">
                  <a16:creationId xmlns:a16="http://schemas.microsoft.com/office/drawing/2014/main" id="{E1701208-65C2-B5BC-915E-A23779671113}"/>
                </a:ext>
              </a:extLst>
            </p:cNvPr>
            <p:cNvSpPr/>
            <p:nvPr/>
          </p:nvSpPr>
          <p:spPr>
            <a:xfrm>
              <a:off x="-2308952" y="1242351"/>
              <a:ext cx="448805" cy="181007"/>
            </a:xfrm>
            <a:custGeom>
              <a:avLst/>
              <a:gdLst/>
              <a:ahLst/>
              <a:cxnLst/>
              <a:rect l="l" t="t" r="r" b="b"/>
              <a:pathLst>
                <a:path w="8279" h="3339" extrusionOk="0">
                  <a:moveTo>
                    <a:pt x="613" y="1"/>
                  </a:moveTo>
                  <a:lnTo>
                    <a:pt x="613" y="1"/>
                  </a:lnTo>
                  <a:cubicBezTo>
                    <a:pt x="613" y="1"/>
                    <a:pt x="0" y="2962"/>
                    <a:pt x="4007" y="3311"/>
                  </a:cubicBezTo>
                  <a:cubicBezTo>
                    <a:pt x="4223" y="3330"/>
                    <a:pt x="4429" y="3339"/>
                    <a:pt x="4624" y="3339"/>
                  </a:cubicBezTo>
                  <a:cubicBezTo>
                    <a:pt x="8041" y="3339"/>
                    <a:pt x="8278" y="607"/>
                    <a:pt x="8278" y="607"/>
                  </a:cubicBezTo>
                  <a:lnTo>
                    <a:pt x="8278" y="607"/>
                  </a:lnTo>
                  <a:cubicBezTo>
                    <a:pt x="7306" y="805"/>
                    <a:pt x="6379" y="882"/>
                    <a:pt x="5527" y="882"/>
                  </a:cubicBezTo>
                  <a:cubicBezTo>
                    <a:pt x="2638" y="882"/>
                    <a:pt x="614" y="1"/>
                    <a:pt x="613" y="1"/>
                  </a:cubicBezTo>
                  <a:close/>
                </a:path>
              </a:pathLst>
            </a:custGeom>
            <a:solidFill>
              <a:srgbClr val="FFFE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05;p38">
              <a:extLst>
                <a:ext uri="{FF2B5EF4-FFF2-40B4-BE49-F238E27FC236}">
                  <a16:creationId xmlns:a16="http://schemas.microsoft.com/office/drawing/2014/main" id="{26023B04-D8C4-EC50-5672-DEE7C26E67E6}"/>
                </a:ext>
              </a:extLst>
            </p:cNvPr>
            <p:cNvSpPr/>
            <p:nvPr/>
          </p:nvSpPr>
          <p:spPr>
            <a:xfrm>
              <a:off x="-2233438" y="1025185"/>
              <a:ext cx="80502" cy="132706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88" y="0"/>
                  </a:moveTo>
                  <a:cubicBezTo>
                    <a:pt x="440" y="0"/>
                    <a:pt x="91" y="523"/>
                    <a:pt x="1" y="1220"/>
                  </a:cubicBezTo>
                  <a:cubicBezTo>
                    <a:pt x="1" y="1917"/>
                    <a:pt x="266" y="2439"/>
                    <a:pt x="614" y="2439"/>
                  </a:cubicBezTo>
                  <a:cubicBezTo>
                    <a:pt x="644" y="2445"/>
                    <a:pt x="675" y="2448"/>
                    <a:pt x="704" y="2448"/>
                  </a:cubicBezTo>
                  <a:cubicBezTo>
                    <a:pt x="1094" y="2448"/>
                    <a:pt x="1394" y="1951"/>
                    <a:pt x="1394" y="1303"/>
                  </a:cubicBezTo>
                  <a:cubicBezTo>
                    <a:pt x="1485" y="607"/>
                    <a:pt x="1220" y="84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06;p38">
              <a:extLst>
                <a:ext uri="{FF2B5EF4-FFF2-40B4-BE49-F238E27FC236}">
                  <a16:creationId xmlns:a16="http://schemas.microsoft.com/office/drawing/2014/main" id="{3ED84257-2738-5361-4534-F7ACBD5A98B4}"/>
                </a:ext>
              </a:extLst>
            </p:cNvPr>
            <p:cNvSpPr/>
            <p:nvPr/>
          </p:nvSpPr>
          <p:spPr>
            <a:xfrm>
              <a:off x="-1978434" y="1039171"/>
              <a:ext cx="80502" cy="132815"/>
            </a:xfrm>
            <a:custGeom>
              <a:avLst/>
              <a:gdLst/>
              <a:ahLst/>
              <a:cxnLst/>
              <a:rect l="l" t="t" r="r" b="b"/>
              <a:pathLst>
                <a:path w="1485" h="2450" extrusionOk="0">
                  <a:moveTo>
                    <a:pt x="871" y="0"/>
                  </a:moveTo>
                  <a:cubicBezTo>
                    <a:pt x="439" y="0"/>
                    <a:pt x="91" y="523"/>
                    <a:pt x="91" y="1220"/>
                  </a:cubicBezTo>
                  <a:cubicBezTo>
                    <a:pt x="0" y="1916"/>
                    <a:pt x="265" y="2439"/>
                    <a:pt x="697" y="2439"/>
                  </a:cubicBezTo>
                  <a:cubicBezTo>
                    <a:pt x="724" y="2446"/>
                    <a:pt x="750" y="2449"/>
                    <a:pt x="776" y="2449"/>
                  </a:cubicBezTo>
                  <a:cubicBezTo>
                    <a:pt x="1096" y="2449"/>
                    <a:pt x="1394" y="1954"/>
                    <a:pt x="1394" y="1310"/>
                  </a:cubicBezTo>
                  <a:cubicBezTo>
                    <a:pt x="1484" y="613"/>
                    <a:pt x="1220" y="91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07;p38">
              <a:extLst>
                <a:ext uri="{FF2B5EF4-FFF2-40B4-BE49-F238E27FC236}">
                  <a16:creationId xmlns:a16="http://schemas.microsoft.com/office/drawing/2014/main" id="{BD3174A3-A80C-B3B8-F5D6-9C0F481A72A2}"/>
                </a:ext>
              </a:extLst>
            </p:cNvPr>
            <p:cNvSpPr/>
            <p:nvPr/>
          </p:nvSpPr>
          <p:spPr>
            <a:xfrm>
              <a:off x="-2105773" y="1124119"/>
              <a:ext cx="61257" cy="103975"/>
            </a:xfrm>
            <a:custGeom>
              <a:avLst/>
              <a:gdLst/>
              <a:ahLst/>
              <a:cxnLst/>
              <a:rect l="l" t="t" r="r" b="b"/>
              <a:pathLst>
                <a:path w="1130" h="1918" extrusionOk="0">
                  <a:moveTo>
                    <a:pt x="956" y="1"/>
                  </a:moveTo>
                  <a:cubicBezTo>
                    <a:pt x="524" y="1"/>
                    <a:pt x="85" y="440"/>
                    <a:pt x="85" y="872"/>
                  </a:cubicBezTo>
                  <a:cubicBezTo>
                    <a:pt x="1" y="872"/>
                    <a:pt x="1" y="963"/>
                    <a:pt x="1" y="963"/>
                  </a:cubicBezTo>
                  <a:cubicBezTo>
                    <a:pt x="1" y="1485"/>
                    <a:pt x="433" y="1834"/>
                    <a:pt x="872" y="1917"/>
                  </a:cubicBezTo>
                  <a:cubicBezTo>
                    <a:pt x="956" y="1917"/>
                    <a:pt x="956" y="1917"/>
                    <a:pt x="956" y="1834"/>
                  </a:cubicBezTo>
                  <a:cubicBezTo>
                    <a:pt x="956" y="1834"/>
                    <a:pt x="956" y="1743"/>
                    <a:pt x="872" y="1743"/>
                  </a:cubicBezTo>
                  <a:cubicBezTo>
                    <a:pt x="524" y="1743"/>
                    <a:pt x="175" y="1395"/>
                    <a:pt x="175" y="963"/>
                  </a:cubicBezTo>
                  <a:lnTo>
                    <a:pt x="175" y="872"/>
                  </a:lnTo>
                  <a:cubicBezTo>
                    <a:pt x="175" y="440"/>
                    <a:pt x="524" y="175"/>
                    <a:pt x="956" y="175"/>
                  </a:cubicBezTo>
                  <a:lnTo>
                    <a:pt x="1046" y="175"/>
                  </a:lnTo>
                  <a:lnTo>
                    <a:pt x="1130" y="92"/>
                  </a:lnTo>
                  <a:lnTo>
                    <a:pt x="1046" y="1"/>
                  </a:ln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245292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65"/>
          <p:cNvSpPr txBox="1">
            <a:spLocks noGrp="1"/>
          </p:cNvSpPr>
          <p:nvPr>
            <p:ph type="title"/>
          </p:nvPr>
        </p:nvSpPr>
        <p:spPr>
          <a:xfrm>
            <a:off x="5025747" y="1435401"/>
            <a:ext cx="3431306" cy="262617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#9Slide07 SVNMomento" panose="00000500000000000000" pitchFamily="2" charset="0"/>
              </a:rPr>
              <a:t>DẶN DÒ</a:t>
            </a:r>
            <a:endParaRPr sz="9900">
              <a:latin typeface="#9Slide07 SVNMomento" panose="00000500000000000000" pitchFamily="2" charset="0"/>
            </a:endParaRPr>
          </a:p>
        </p:txBody>
      </p:sp>
      <p:grpSp>
        <p:nvGrpSpPr>
          <p:cNvPr id="1619" name="Google Shape;1619;p65"/>
          <p:cNvGrpSpPr/>
          <p:nvPr/>
        </p:nvGrpSpPr>
        <p:grpSpPr>
          <a:xfrm>
            <a:off x="1181268" y="1676456"/>
            <a:ext cx="2508845" cy="3203095"/>
            <a:chOff x="9572625" y="2004350"/>
            <a:chExt cx="1923076" cy="2455232"/>
          </a:xfrm>
        </p:grpSpPr>
        <p:sp>
          <p:nvSpPr>
            <p:cNvPr id="1620" name="Google Shape;1620;p65"/>
            <p:cNvSpPr/>
            <p:nvPr/>
          </p:nvSpPr>
          <p:spPr>
            <a:xfrm>
              <a:off x="10394660" y="3395668"/>
              <a:ext cx="267868" cy="176194"/>
            </a:xfrm>
            <a:custGeom>
              <a:avLst/>
              <a:gdLst/>
              <a:ahLst/>
              <a:cxnLst/>
              <a:rect l="l" t="t" r="r" b="b"/>
              <a:pathLst>
                <a:path w="5318" h="3498" extrusionOk="0">
                  <a:moveTo>
                    <a:pt x="1055" y="0"/>
                  </a:moveTo>
                  <a:cubicBezTo>
                    <a:pt x="592" y="0"/>
                    <a:pt x="166" y="337"/>
                    <a:pt x="91" y="885"/>
                  </a:cubicBezTo>
                  <a:cubicBezTo>
                    <a:pt x="0" y="1234"/>
                    <a:pt x="175" y="1666"/>
                    <a:pt x="439" y="1840"/>
                  </a:cubicBezTo>
                  <a:lnTo>
                    <a:pt x="3833" y="3408"/>
                  </a:lnTo>
                  <a:cubicBezTo>
                    <a:pt x="3954" y="3469"/>
                    <a:pt x="4084" y="3497"/>
                    <a:pt x="4213" y="3497"/>
                  </a:cubicBezTo>
                  <a:cubicBezTo>
                    <a:pt x="4645" y="3497"/>
                    <a:pt x="5073" y="3182"/>
                    <a:pt x="5143" y="2711"/>
                  </a:cubicBezTo>
                  <a:cubicBezTo>
                    <a:pt x="5317" y="2279"/>
                    <a:pt x="5052" y="1756"/>
                    <a:pt x="4620" y="1582"/>
                  </a:cubicBezTo>
                  <a:cubicBezTo>
                    <a:pt x="4620" y="1582"/>
                    <a:pt x="1394" y="14"/>
                    <a:pt x="1220" y="14"/>
                  </a:cubicBezTo>
                  <a:cubicBezTo>
                    <a:pt x="1165" y="5"/>
                    <a:pt x="1110" y="0"/>
                    <a:pt x="10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5"/>
            <p:cNvSpPr/>
            <p:nvPr/>
          </p:nvSpPr>
          <p:spPr>
            <a:xfrm>
              <a:off x="10552620" y="3339153"/>
              <a:ext cx="250289" cy="229183"/>
            </a:xfrm>
            <a:custGeom>
              <a:avLst/>
              <a:gdLst/>
              <a:ahLst/>
              <a:cxnLst/>
              <a:rect l="l" t="t" r="r" b="b"/>
              <a:pathLst>
                <a:path w="4969" h="4550" extrusionOk="0">
                  <a:moveTo>
                    <a:pt x="4529" y="0"/>
                  </a:moveTo>
                  <a:cubicBezTo>
                    <a:pt x="4529" y="0"/>
                    <a:pt x="1310" y="2091"/>
                    <a:pt x="439" y="2878"/>
                  </a:cubicBezTo>
                  <a:cubicBezTo>
                    <a:pt x="91" y="3136"/>
                    <a:pt x="0" y="3659"/>
                    <a:pt x="265" y="4098"/>
                  </a:cubicBezTo>
                  <a:cubicBezTo>
                    <a:pt x="462" y="4394"/>
                    <a:pt x="799" y="4549"/>
                    <a:pt x="1133" y="4549"/>
                  </a:cubicBezTo>
                  <a:cubicBezTo>
                    <a:pt x="1389" y="4549"/>
                    <a:pt x="1643" y="4459"/>
                    <a:pt x="1833" y="4272"/>
                  </a:cubicBezTo>
                  <a:lnTo>
                    <a:pt x="4968" y="871"/>
                  </a:lnTo>
                  <a:lnTo>
                    <a:pt x="45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5"/>
            <p:cNvSpPr/>
            <p:nvPr/>
          </p:nvSpPr>
          <p:spPr>
            <a:xfrm>
              <a:off x="10570148" y="3339153"/>
              <a:ext cx="215181" cy="145015"/>
            </a:xfrm>
            <a:custGeom>
              <a:avLst/>
              <a:gdLst/>
              <a:ahLst/>
              <a:cxnLst/>
              <a:rect l="l" t="t" r="r" b="b"/>
              <a:pathLst>
                <a:path w="4272" h="2879" extrusionOk="0">
                  <a:moveTo>
                    <a:pt x="4181" y="0"/>
                  </a:moveTo>
                  <a:cubicBezTo>
                    <a:pt x="4181" y="0"/>
                    <a:pt x="3310" y="523"/>
                    <a:pt x="2439" y="1136"/>
                  </a:cubicBezTo>
                  <a:cubicBezTo>
                    <a:pt x="1485" y="1742"/>
                    <a:pt x="523" y="2439"/>
                    <a:pt x="0" y="2788"/>
                  </a:cubicBezTo>
                  <a:lnTo>
                    <a:pt x="0" y="2878"/>
                  </a:lnTo>
                  <a:lnTo>
                    <a:pt x="91" y="2878"/>
                  </a:lnTo>
                  <a:cubicBezTo>
                    <a:pt x="523" y="2530"/>
                    <a:pt x="1568" y="1833"/>
                    <a:pt x="2530" y="1220"/>
                  </a:cubicBezTo>
                  <a:cubicBezTo>
                    <a:pt x="2962" y="871"/>
                    <a:pt x="3401" y="614"/>
                    <a:pt x="3659" y="439"/>
                  </a:cubicBezTo>
                  <a:cubicBezTo>
                    <a:pt x="3833" y="349"/>
                    <a:pt x="4007" y="265"/>
                    <a:pt x="4098" y="175"/>
                  </a:cubicBezTo>
                  <a:lnTo>
                    <a:pt x="4181" y="91"/>
                  </a:lnTo>
                  <a:cubicBezTo>
                    <a:pt x="4272" y="91"/>
                    <a:pt x="4272" y="0"/>
                    <a:pt x="42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5"/>
            <p:cNvSpPr/>
            <p:nvPr/>
          </p:nvSpPr>
          <p:spPr>
            <a:xfrm>
              <a:off x="10763165" y="3270095"/>
              <a:ext cx="140482" cy="118571"/>
            </a:xfrm>
            <a:custGeom>
              <a:avLst/>
              <a:gdLst/>
              <a:ahLst/>
              <a:cxnLst/>
              <a:rect l="l" t="t" r="r" b="b"/>
              <a:pathLst>
                <a:path w="2789" h="2354" extrusionOk="0">
                  <a:moveTo>
                    <a:pt x="2061" y="1"/>
                  </a:moveTo>
                  <a:cubicBezTo>
                    <a:pt x="2029" y="1"/>
                    <a:pt x="2008" y="23"/>
                    <a:pt x="2008" y="68"/>
                  </a:cubicBezTo>
                  <a:lnTo>
                    <a:pt x="788" y="939"/>
                  </a:lnTo>
                  <a:cubicBezTo>
                    <a:pt x="788" y="675"/>
                    <a:pt x="698" y="500"/>
                    <a:pt x="698" y="326"/>
                  </a:cubicBezTo>
                  <a:lnTo>
                    <a:pt x="524" y="326"/>
                  </a:lnTo>
                  <a:cubicBezTo>
                    <a:pt x="440" y="417"/>
                    <a:pt x="349" y="591"/>
                    <a:pt x="349" y="675"/>
                  </a:cubicBezTo>
                  <a:cubicBezTo>
                    <a:pt x="266" y="1197"/>
                    <a:pt x="92" y="1810"/>
                    <a:pt x="92" y="1810"/>
                  </a:cubicBezTo>
                  <a:cubicBezTo>
                    <a:pt x="1" y="1894"/>
                    <a:pt x="1" y="2068"/>
                    <a:pt x="175" y="2242"/>
                  </a:cubicBezTo>
                  <a:cubicBezTo>
                    <a:pt x="221" y="2331"/>
                    <a:pt x="311" y="2353"/>
                    <a:pt x="388" y="2353"/>
                  </a:cubicBezTo>
                  <a:cubicBezTo>
                    <a:pt x="462" y="2353"/>
                    <a:pt x="524" y="2333"/>
                    <a:pt x="524" y="2333"/>
                  </a:cubicBezTo>
                  <a:cubicBezTo>
                    <a:pt x="1395" y="2242"/>
                    <a:pt x="2530" y="1810"/>
                    <a:pt x="2530" y="1810"/>
                  </a:cubicBezTo>
                  <a:cubicBezTo>
                    <a:pt x="2614" y="1810"/>
                    <a:pt x="2614" y="1810"/>
                    <a:pt x="2614" y="1720"/>
                  </a:cubicBezTo>
                  <a:cubicBezTo>
                    <a:pt x="2614" y="1636"/>
                    <a:pt x="2614" y="1636"/>
                    <a:pt x="2530" y="1636"/>
                  </a:cubicBezTo>
                  <a:lnTo>
                    <a:pt x="1569" y="1720"/>
                  </a:lnTo>
                  <a:lnTo>
                    <a:pt x="2705" y="1288"/>
                  </a:lnTo>
                  <a:lnTo>
                    <a:pt x="2788" y="1197"/>
                  </a:lnTo>
                  <a:cubicBezTo>
                    <a:pt x="2705" y="1114"/>
                    <a:pt x="2705" y="1114"/>
                    <a:pt x="2614" y="1114"/>
                  </a:cubicBezTo>
                  <a:lnTo>
                    <a:pt x="1485" y="1371"/>
                  </a:lnTo>
                  <a:lnTo>
                    <a:pt x="2614" y="675"/>
                  </a:lnTo>
                  <a:cubicBezTo>
                    <a:pt x="2705" y="675"/>
                    <a:pt x="2705" y="591"/>
                    <a:pt x="2705" y="500"/>
                  </a:cubicBezTo>
                  <a:cubicBezTo>
                    <a:pt x="2644" y="500"/>
                    <a:pt x="2624" y="463"/>
                    <a:pt x="2593" y="463"/>
                  </a:cubicBezTo>
                  <a:cubicBezTo>
                    <a:pt x="2577" y="463"/>
                    <a:pt x="2558" y="473"/>
                    <a:pt x="2530" y="500"/>
                  </a:cubicBezTo>
                  <a:lnTo>
                    <a:pt x="1311" y="1023"/>
                  </a:lnTo>
                  <a:lnTo>
                    <a:pt x="2182" y="243"/>
                  </a:lnTo>
                  <a:lnTo>
                    <a:pt x="2182" y="68"/>
                  </a:lnTo>
                  <a:cubicBezTo>
                    <a:pt x="2137" y="23"/>
                    <a:pt x="2093" y="1"/>
                    <a:pt x="2061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5"/>
            <p:cNvSpPr/>
            <p:nvPr/>
          </p:nvSpPr>
          <p:spPr>
            <a:xfrm>
              <a:off x="10723877" y="3343736"/>
              <a:ext cx="87795" cy="87795"/>
            </a:xfrm>
            <a:custGeom>
              <a:avLst/>
              <a:gdLst/>
              <a:ahLst/>
              <a:cxnLst/>
              <a:rect l="l" t="t" r="r" b="b"/>
              <a:pathLst>
                <a:path w="1743" h="1743" extrusionOk="0">
                  <a:moveTo>
                    <a:pt x="955" y="0"/>
                  </a:moveTo>
                  <a:cubicBezTo>
                    <a:pt x="781" y="0"/>
                    <a:pt x="1" y="84"/>
                    <a:pt x="1" y="174"/>
                  </a:cubicBezTo>
                  <a:cubicBezTo>
                    <a:pt x="1" y="174"/>
                    <a:pt x="523" y="348"/>
                    <a:pt x="607" y="348"/>
                  </a:cubicBezTo>
                  <a:cubicBezTo>
                    <a:pt x="697" y="348"/>
                    <a:pt x="697" y="432"/>
                    <a:pt x="697" y="432"/>
                  </a:cubicBezTo>
                  <a:lnTo>
                    <a:pt x="258" y="780"/>
                  </a:lnTo>
                  <a:lnTo>
                    <a:pt x="258" y="871"/>
                  </a:lnTo>
                  <a:lnTo>
                    <a:pt x="1046" y="871"/>
                  </a:lnTo>
                  <a:lnTo>
                    <a:pt x="955" y="1477"/>
                  </a:lnTo>
                  <a:lnTo>
                    <a:pt x="955" y="1568"/>
                  </a:lnTo>
                  <a:lnTo>
                    <a:pt x="1394" y="1219"/>
                  </a:lnTo>
                  <a:cubicBezTo>
                    <a:pt x="1478" y="1394"/>
                    <a:pt x="1478" y="1742"/>
                    <a:pt x="1568" y="1742"/>
                  </a:cubicBezTo>
                  <a:cubicBezTo>
                    <a:pt x="1652" y="1742"/>
                    <a:pt x="1652" y="955"/>
                    <a:pt x="1743" y="871"/>
                  </a:cubicBezTo>
                  <a:cubicBezTo>
                    <a:pt x="1743" y="871"/>
                    <a:pt x="1743" y="780"/>
                    <a:pt x="1652" y="780"/>
                  </a:cubicBezTo>
                  <a:cubicBezTo>
                    <a:pt x="1568" y="780"/>
                    <a:pt x="1129" y="523"/>
                    <a:pt x="95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5"/>
            <p:cNvSpPr/>
            <p:nvPr/>
          </p:nvSpPr>
          <p:spPr>
            <a:xfrm>
              <a:off x="10109668" y="3395668"/>
              <a:ext cx="263284" cy="176194"/>
            </a:xfrm>
            <a:custGeom>
              <a:avLst/>
              <a:gdLst/>
              <a:ahLst/>
              <a:cxnLst/>
              <a:rect l="l" t="t" r="r" b="b"/>
              <a:pathLst>
                <a:path w="5227" h="3498" extrusionOk="0">
                  <a:moveTo>
                    <a:pt x="4172" y="0"/>
                  </a:moveTo>
                  <a:cubicBezTo>
                    <a:pt x="4117" y="0"/>
                    <a:pt x="4062" y="5"/>
                    <a:pt x="4007" y="14"/>
                  </a:cubicBezTo>
                  <a:cubicBezTo>
                    <a:pt x="3916" y="98"/>
                    <a:pt x="606" y="1582"/>
                    <a:pt x="606" y="1582"/>
                  </a:cubicBezTo>
                  <a:cubicBezTo>
                    <a:pt x="174" y="1840"/>
                    <a:pt x="0" y="2279"/>
                    <a:pt x="84" y="2711"/>
                  </a:cubicBezTo>
                  <a:cubicBezTo>
                    <a:pt x="218" y="3182"/>
                    <a:pt x="611" y="3497"/>
                    <a:pt x="1024" y="3497"/>
                  </a:cubicBezTo>
                  <a:cubicBezTo>
                    <a:pt x="1147" y="3497"/>
                    <a:pt x="1273" y="3469"/>
                    <a:pt x="1394" y="3408"/>
                  </a:cubicBezTo>
                  <a:lnTo>
                    <a:pt x="4787" y="1840"/>
                  </a:lnTo>
                  <a:cubicBezTo>
                    <a:pt x="5052" y="1666"/>
                    <a:pt x="5226" y="1234"/>
                    <a:pt x="5226" y="885"/>
                  </a:cubicBezTo>
                  <a:cubicBezTo>
                    <a:pt x="5071" y="337"/>
                    <a:pt x="4636" y="0"/>
                    <a:pt x="41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5"/>
            <p:cNvSpPr/>
            <p:nvPr/>
          </p:nvSpPr>
          <p:spPr>
            <a:xfrm>
              <a:off x="9964703" y="3339153"/>
              <a:ext cx="250289" cy="232407"/>
            </a:xfrm>
            <a:custGeom>
              <a:avLst/>
              <a:gdLst/>
              <a:ahLst/>
              <a:cxnLst/>
              <a:rect l="l" t="t" r="r" b="b"/>
              <a:pathLst>
                <a:path w="4969" h="4614" extrusionOk="0">
                  <a:moveTo>
                    <a:pt x="439" y="0"/>
                  </a:moveTo>
                  <a:lnTo>
                    <a:pt x="0" y="871"/>
                  </a:lnTo>
                  <a:lnTo>
                    <a:pt x="3227" y="4272"/>
                  </a:lnTo>
                  <a:cubicBezTo>
                    <a:pt x="3417" y="4503"/>
                    <a:pt x="3678" y="4614"/>
                    <a:pt x="3939" y="4614"/>
                  </a:cubicBezTo>
                  <a:cubicBezTo>
                    <a:pt x="4269" y="4614"/>
                    <a:pt x="4600" y="4436"/>
                    <a:pt x="4794" y="4098"/>
                  </a:cubicBezTo>
                  <a:cubicBezTo>
                    <a:pt x="4969" y="3659"/>
                    <a:pt x="4969" y="3136"/>
                    <a:pt x="4530" y="2878"/>
                  </a:cubicBezTo>
                  <a:cubicBezTo>
                    <a:pt x="3659" y="2091"/>
                    <a:pt x="439" y="0"/>
                    <a:pt x="4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1627;p65"/>
            <p:cNvSpPr/>
            <p:nvPr/>
          </p:nvSpPr>
          <p:spPr>
            <a:xfrm>
              <a:off x="9986816" y="3339153"/>
              <a:ext cx="210647" cy="145015"/>
            </a:xfrm>
            <a:custGeom>
              <a:avLst/>
              <a:gdLst/>
              <a:ahLst/>
              <a:cxnLst/>
              <a:rect l="l" t="t" r="r" b="b"/>
              <a:pathLst>
                <a:path w="4182" h="2879" extrusionOk="0">
                  <a:moveTo>
                    <a:pt x="0" y="0"/>
                  </a:moveTo>
                  <a:lnTo>
                    <a:pt x="0" y="91"/>
                  </a:lnTo>
                  <a:cubicBezTo>
                    <a:pt x="0" y="91"/>
                    <a:pt x="84" y="91"/>
                    <a:pt x="175" y="175"/>
                  </a:cubicBezTo>
                  <a:cubicBezTo>
                    <a:pt x="432" y="349"/>
                    <a:pt x="1220" y="871"/>
                    <a:pt x="2091" y="1485"/>
                  </a:cubicBezTo>
                  <a:cubicBezTo>
                    <a:pt x="2871" y="2007"/>
                    <a:pt x="3742" y="2530"/>
                    <a:pt x="4091" y="2878"/>
                  </a:cubicBezTo>
                  <a:lnTo>
                    <a:pt x="4181" y="2878"/>
                  </a:lnTo>
                  <a:lnTo>
                    <a:pt x="4181" y="2788"/>
                  </a:lnTo>
                  <a:cubicBezTo>
                    <a:pt x="3742" y="2439"/>
                    <a:pt x="2697" y="1742"/>
                    <a:pt x="1742" y="1136"/>
                  </a:cubicBezTo>
                  <a:cubicBezTo>
                    <a:pt x="871" y="523"/>
                    <a:pt x="84" y="0"/>
                    <a:pt x="8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65"/>
            <p:cNvSpPr/>
            <p:nvPr/>
          </p:nvSpPr>
          <p:spPr>
            <a:xfrm>
              <a:off x="9868195" y="3270095"/>
              <a:ext cx="140432" cy="118571"/>
            </a:xfrm>
            <a:custGeom>
              <a:avLst/>
              <a:gdLst/>
              <a:ahLst/>
              <a:cxnLst/>
              <a:rect l="l" t="t" r="r" b="b"/>
              <a:pathLst>
                <a:path w="2788" h="2354" extrusionOk="0">
                  <a:moveTo>
                    <a:pt x="655" y="1"/>
                  </a:moveTo>
                  <a:cubicBezTo>
                    <a:pt x="612" y="1"/>
                    <a:pt x="568" y="23"/>
                    <a:pt x="523" y="68"/>
                  </a:cubicBezTo>
                  <a:cubicBezTo>
                    <a:pt x="523" y="152"/>
                    <a:pt x="523" y="243"/>
                    <a:pt x="613" y="243"/>
                  </a:cubicBezTo>
                  <a:lnTo>
                    <a:pt x="1484" y="1023"/>
                  </a:lnTo>
                  <a:lnTo>
                    <a:pt x="265" y="500"/>
                  </a:lnTo>
                  <a:cubicBezTo>
                    <a:pt x="239" y="476"/>
                    <a:pt x="213" y="466"/>
                    <a:pt x="190" y="466"/>
                  </a:cubicBezTo>
                  <a:cubicBezTo>
                    <a:pt x="133" y="466"/>
                    <a:pt x="91" y="527"/>
                    <a:pt x="91" y="591"/>
                  </a:cubicBezTo>
                  <a:cubicBezTo>
                    <a:pt x="0" y="591"/>
                    <a:pt x="91" y="675"/>
                    <a:pt x="91" y="675"/>
                  </a:cubicBezTo>
                  <a:lnTo>
                    <a:pt x="1220" y="1371"/>
                  </a:lnTo>
                  <a:lnTo>
                    <a:pt x="91" y="1114"/>
                  </a:lnTo>
                  <a:cubicBezTo>
                    <a:pt x="91" y="1114"/>
                    <a:pt x="0" y="1114"/>
                    <a:pt x="0" y="1197"/>
                  </a:cubicBezTo>
                  <a:cubicBezTo>
                    <a:pt x="0" y="1197"/>
                    <a:pt x="0" y="1288"/>
                    <a:pt x="91" y="1288"/>
                  </a:cubicBezTo>
                  <a:lnTo>
                    <a:pt x="1136" y="1720"/>
                  </a:lnTo>
                  <a:lnTo>
                    <a:pt x="174" y="1636"/>
                  </a:lnTo>
                  <a:lnTo>
                    <a:pt x="91" y="1720"/>
                  </a:lnTo>
                  <a:cubicBezTo>
                    <a:pt x="91" y="1810"/>
                    <a:pt x="174" y="1810"/>
                    <a:pt x="174" y="1810"/>
                  </a:cubicBezTo>
                  <a:cubicBezTo>
                    <a:pt x="174" y="1810"/>
                    <a:pt x="1310" y="2242"/>
                    <a:pt x="2181" y="2333"/>
                  </a:cubicBezTo>
                  <a:cubicBezTo>
                    <a:pt x="2222" y="2333"/>
                    <a:pt x="2285" y="2353"/>
                    <a:pt x="2359" y="2353"/>
                  </a:cubicBezTo>
                  <a:cubicBezTo>
                    <a:pt x="2435" y="2353"/>
                    <a:pt x="2524" y="2331"/>
                    <a:pt x="2613" y="2242"/>
                  </a:cubicBezTo>
                  <a:cubicBezTo>
                    <a:pt x="2787" y="2068"/>
                    <a:pt x="2704" y="1894"/>
                    <a:pt x="2613" y="1810"/>
                  </a:cubicBezTo>
                  <a:cubicBezTo>
                    <a:pt x="2613" y="1810"/>
                    <a:pt x="2439" y="1197"/>
                    <a:pt x="2439" y="765"/>
                  </a:cubicBezTo>
                  <a:cubicBezTo>
                    <a:pt x="2439" y="591"/>
                    <a:pt x="2355" y="417"/>
                    <a:pt x="2181" y="326"/>
                  </a:cubicBezTo>
                  <a:cubicBezTo>
                    <a:pt x="2181" y="326"/>
                    <a:pt x="2091" y="326"/>
                    <a:pt x="2091" y="417"/>
                  </a:cubicBezTo>
                  <a:cubicBezTo>
                    <a:pt x="2007" y="500"/>
                    <a:pt x="2007" y="675"/>
                    <a:pt x="1916" y="939"/>
                  </a:cubicBezTo>
                  <a:lnTo>
                    <a:pt x="788" y="68"/>
                  </a:lnTo>
                  <a:cubicBezTo>
                    <a:pt x="742" y="23"/>
                    <a:pt x="699" y="1"/>
                    <a:pt x="65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1629;p65"/>
            <p:cNvSpPr/>
            <p:nvPr/>
          </p:nvSpPr>
          <p:spPr>
            <a:xfrm>
              <a:off x="9960472" y="3343736"/>
              <a:ext cx="83262" cy="87795"/>
            </a:xfrm>
            <a:custGeom>
              <a:avLst/>
              <a:gdLst/>
              <a:ahLst/>
              <a:cxnLst/>
              <a:rect l="l" t="t" r="r" b="b"/>
              <a:pathLst>
                <a:path w="1653" h="1743" extrusionOk="0">
                  <a:moveTo>
                    <a:pt x="698" y="0"/>
                  </a:moveTo>
                  <a:cubicBezTo>
                    <a:pt x="523" y="523"/>
                    <a:pt x="84" y="780"/>
                    <a:pt x="1" y="780"/>
                  </a:cubicBezTo>
                  <a:lnTo>
                    <a:pt x="1" y="871"/>
                  </a:lnTo>
                  <a:cubicBezTo>
                    <a:pt x="1" y="955"/>
                    <a:pt x="84" y="1742"/>
                    <a:pt x="84" y="1742"/>
                  </a:cubicBezTo>
                  <a:cubicBezTo>
                    <a:pt x="175" y="1742"/>
                    <a:pt x="259" y="1394"/>
                    <a:pt x="259" y="1219"/>
                  </a:cubicBezTo>
                  <a:cubicBezTo>
                    <a:pt x="259" y="1219"/>
                    <a:pt x="259" y="1179"/>
                    <a:pt x="285" y="1179"/>
                  </a:cubicBezTo>
                  <a:cubicBezTo>
                    <a:pt x="299" y="1179"/>
                    <a:pt x="319" y="1189"/>
                    <a:pt x="349" y="1219"/>
                  </a:cubicBezTo>
                  <a:lnTo>
                    <a:pt x="698" y="1568"/>
                  </a:lnTo>
                  <a:cubicBezTo>
                    <a:pt x="698" y="1568"/>
                    <a:pt x="781" y="1568"/>
                    <a:pt x="781" y="1477"/>
                  </a:cubicBezTo>
                  <a:lnTo>
                    <a:pt x="698" y="871"/>
                  </a:lnTo>
                  <a:lnTo>
                    <a:pt x="1394" y="871"/>
                  </a:lnTo>
                  <a:cubicBezTo>
                    <a:pt x="1394" y="871"/>
                    <a:pt x="1478" y="871"/>
                    <a:pt x="1394" y="780"/>
                  </a:cubicBezTo>
                  <a:lnTo>
                    <a:pt x="1046" y="432"/>
                  </a:lnTo>
                  <a:lnTo>
                    <a:pt x="1046" y="348"/>
                  </a:lnTo>
                  <a:cubicBezTo>
                    <a:pt x="1220" y="348"/>
                    <a:pt x="1652" y="174"/>
                    <a:pt x="1652" y="174"/>
                  </a:cubicBezTo>
                  <a:cubicBezTo>
                    <a:pt x="1652" y="84"/>
                    <a:pt x="872" y="0"/>
                    <a:pt x="69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1630;p65"/>
            <p:cNvSpPr/>
            <p:nvPr/>
          </p:nvSpPr>
          <p:spPr>
            <a:xfrm>
              <a:off x="9837620" y="4274169"/>
              <a:ext cx="232407" cy="88500"/>
            </a:xfrm>
            <a:custGeom>
              <a:avLst/>
              <a:gdLst/>
              <a:ahLst/>
              <a:cxnLst/>
              <a:rect l="l" t="t" r="r" b="b"/>
              <a:pathLst>
                <a:path w="4614" h="1757" extrusionOk="0">
                  <a:moveTo>
                    <a:pt x="1828" y="0"/>
                  </a:moveTo>
                  <a:cubicBezTo>
                    <a:pt x="1012" y="0"/>
                    <a:pt x="133" y="98"/>
                    <a:pt x="85" y="516"/>
                  </a:cubicBezTo>
                  <a:cubicBezTo>
                    <a:pt x="1" y="1122"/>
                    <a:pt x="1743" y="1387"/>
                    <a:pt x="3046" y="1645"/>
                  </a:cubicBezTo>
                  <a:cubicBezTo>
                    <a:pt x="3265" y="1690"/>
                    <a:pt x="3483" y="1756"/>
                    <a:pt x="3679" y="1756"/>
                  </a:cubicBezTo>
                  <a:cubicBezTo>
                    <a:pt x="3875" y="1756"/>
                    <a:pt x="4049" y="1690"/>
                    <a:pt x="4182" y="1471"/>
                  </a:cubicBezTo>
                  <a:lnTo>
                    <a:pt x="4614" y="690"/>
                  </a:lnTo>
                  <a:lnTo>
                    <a:pt x="3220" y="77"/>
                  </a:lnTo>
                  <a:cubicBezTo>
                    <a:pt x="3220" y="77"/>
                    <a:pt x="2549" y="0"/>
                    <a:pt x="1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65"/>
            <p:cNvSpPr/>
            <p:nvPr/>
          </p:nvSpPr>
          <p:spPr>
            <a:xfrm>
              <a:off x="10412189" y="4348213"/>
              <a:ext cx="219412" cy="111368"/>
            </a:xfrm>
            <a:custGeom>
              <a:avLst/>
              <a:gdLst/>
              <a:ahLst/>
              <a:cxnLst/>
              <a:rect l="l" t="t" r="r" b="b"/>
              <a:pathLst>
                <a:path w="4356" h="2211" extrusionOk="0">
                  <a:moveTo>
                    <a:pt x="1" y="1"/>
                  </a:moveTo>
                  <a:lnTo>
                    <a:pt x="1" y="962"/>
                  </a:lnTo>
                  <a:cubicBezTo>
                    <a:pt x="91" y="1394"/>
                    <a:pt x="523" y="1485"/>
                    <a:pt x="962" y="1569"/>
                  </a:cubicBezTo>
                  <a:cubicBezTo>
                    <a:pt x="1843" y="1820"/>
                    <a:pt x="2997" y="2210"/>
                    <a:pt x="3635" y="2210"/>
                  </a:cubicBezTo>
                  <a:cubicBezTo>
                    <a:pt x="3881" y="2210"/>
                    <a:pt x="4050" y="2153"/>
                    <a:pt x="4098" y="2008"/>
                  </a:cubicBezTo>
                  <a:cubicBezTo>
                    <a:pt x="4356" y="1220"/>
                    <a:pt x="1485" y="175"/>
                    <a:pt x="1485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1632;p65"/>
            <p:cNvSpPr/>
            <p:nvPr/>
          </p:nvSpPr>
          <p:spPr>
            <a:xfrm>
              <a:off x="9995580" y="3649028"/>
              <a:ext cx="513220" cy="713743"/>
            </a:xfrm>
            <a:custGeom>
              <a:avLst/>
              <a:gdLst/>
              <a:ahLst/>
              <a:cxnLst/>
              <a:rect l="l" t="t" r="r" b="b"/>
              <a:pathLst>
                <a:path w="10189" h="14170" extrusionOk="0">
                  <a:moveTo>
                    <a:pt x="7616" y="0"/>
                  </a:moveTo>
                  <a:cubicBezTo>
                    <a:pt x="6413" y="0"/>
                    <a:pt x="5227" y="415"/>
                    <a:pt x="5227" y="1256"/>
                  </a:cubicBezTo>
                  <a:cubicBezTo>
                    <a:pt x="5227" y="1430"/>
                    <a:pt x="5227" y="1604"/>
                    <a:pt x="5310" y="1688"/>
                  </a:cubicBezTo>
                  <a:lnTo>
                    <a:pt x="2788" y="6830"/>
                  </a:lnTo>
                  <a:lnTo>
                    <a:pt x="1" y="12488"/>
                  </a:lnTo>
                  <a:cubicBezTo>
                    <a:pt x="1" y="12488"/>
                    <a:pt x="566" y="13126"/>
                    <a:pt x="1248" y="13126"/>
                  </a:cubicBezTo>
                  <a:cubicBezTo>
                    <a:pt x="1323" y="13126"/>
                    <a:pt x="1400" y="13119"/>
                    <a:pt x="1478" y="13101"/>
                  </a:cubicBezTo>
                  <a:cubicBezTo>
                    <a:pt x="1568" y="13011"/>
                    <a:pt x="4530" y="7785"/>
                    <a:pt x="4530" y="7785"/>
                  </a:cubicBezTo>
                  <a:lnTo>
                    <a:pt x="7052" y="3520"/>
                  </a:lnTo>
                  <a:lnTo>
                    <a:pt x="7749" y="3520"/>
                  </a:lnTo>
                  <a:lnTo>
                    <a:pt x="8014" y="7785"/>
                  </a:lnTo>
                  <a:cubicBezTo>
                    <a:pt x="8014" y="7785"/>
                    <a:pt x="8272" y="13798"/>
                    <a:pt x="8272" y="13882"/>
                  </a:cubicBezTo>
                  <a:cubicBezTo>
                    <a:pt x="8535" y="14106"/>
                    <a:pt x="8860" y="14170"/>
                    <a:pt x="9146" y="14170"/>
                  </a:cubicBezTo>
                  <a:cubicBezTo>
                    <a:pt x="9528" y="14170"/>
                    <a:pt x="9840" y="14056"/>
                    <a:pt x="9840" y="14056"/>
                  </a:cubicBezTo>
                  <a:lnTo>
                    <a:pt x="10014" y="7785"/>
                  </a:lnTo>
                  <a:lnTo>
                    <a:pt x="10188" y="1604"/>
                  </a:lnTo>
                  <a:cubicBezTo>
                    <a:pt x="10188" y="1430"/>
                    <a:pt x="10104" y="1256"/>
                    <a:pt x="10104" y="1165"/>
                  </a:cubicBezTo>
                  <a:cubicBezTo>
                    <a:pt x="9974" y="392"/>
                    <a:pt x="8787" y="0"/>
                    <a:pt x="76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1633;p65"/>
            <p:cNvSpPr/>
            <p:nvPr/>
          </p:nvSpPr>
          <p:spPr>
            <a:xfrm>
              <a:off x="10004344" y="3684035"/>
              <a:ext cx="332140" cy="626653"/>
            </a:xfrm>
            <a:custGeom>
              <a:avLst/>
              <a:gdLst/>
              <a:ahLst/>
              <a:cxnLst/>
              <a:rect l="l" t="t" r="r" b="b"/>
              <a:pathLst>
                <a:path w="6594" h="12441" extrusionOk="0">
                  <a:moveTo>
                    <a:pt x="6481" y="0"/>
                  </a:moveTo>
                  <a:cubicBezTo>
                    <a:pt x="6462" y="0"/>
                    <a:pt x="6446" y="11"/>
                    <a:pt x="6446" y="38"/>
                  </a:cubicBezTo>
                  <a:cubicBezTo>
                    <a:pt x="5924" y="735"/>
                    <a:pt x="5401" y="1515"/>
                    <a:pt x="4962" y="2303"/>
                  </a:cubicBezTo>
                  <a:cubicBezTo>
                    <a:pt x="4530" y="2999"/>
                    <a:pt x="4091" y="3780"/>
                    <a:pt x="3659" y="4567"/>
                  </a:cubicBezTo>
                  <a:cubicBezTo>
                    <a:pt x="3311" y="5348"/>
                    <a:pt x="2872" y="6219"/>
                    <a:pt x="2523" y="7006"/>
                  </a:cubicBezTo>
                  <a:cubicBezTo>
                    <a:pt x="2091" y="7786"/>
                    <a:pt x="1743" y="8574"/>
                    <a:pt x="1394" y="9445"/>
                  </a:cubicBezTo>
                  <a:cubicBezTo>
                    <a:pt x="955" y="10316"/>
                    <a:pt x="607" y="11187"/>
                    <a:pt x="175" y="12058"/>
                  </a:cubicBezTo>
                  <a:cubicBezTo>
                    <a:pt x="175" y="12141"/>
                    <a:pt x="84" y="12232"/>
                    <a:pt x="1" y="12316"/>
                  </a:cubicBezTo>
                  <a:cubicBezTo>
                    <a:pt x="1" y="12380"/>
                    <a:pt x="43" y="12441"/>
                    <a:pt x="100" y="12441"/>
                  </a:cubicBezTo>
                  <a:cubicBezTo>
                    <a:pt x="123" y="12441"/>
                    <a:pt x="149" y="12431"/>
                    <a:pt x="175" y="12406"/>
                  </a:cubicBezTo>
                  <a:cubicBezTo>
                    <a:pt x="523" y="11535"/>
                    <a:pt x="955" y="10664"/>
                    <a:pt x="1304" y="9793"/>
                  </a:cubicBezTo>
                  <a:cubicBezTo>
                    <a:pt x="1743" y="9006"/>
                    <a:pt x="2091" y="8135"/>
                    <a:pt x="2440" y="7354"/>
                  </a:cubicBezTo>
                  <a:cubicBezTo>
                    <a:pt x="2872" y="6567"/>
                    <a:pt x="3220" y="5787"/>
                    <a:pt x="3659" y="4916"/>
                  </a:cubicBezTo>
                  <a:cubicBezTo>
                    <a:pt x="4007" y="4128"/>
                    <a:pt x="4440" y="3348"/>
                    <a:pt x="4878" y="2651"/>
                  </a:cubicBezTo>
                  <a:cubicBezTo>
                    <a:pt x="5401" y="1864"/>
                    <a:pt x="5833" y="1083"/>
                    <a:pt x="6356" y="386"/>
                  </a:cubicBezTo>
                  <a:cubicBezTo>
                    <a:pt x="6446" y="296"/>
                    <a:pt x="6446" y="212"/>
                    <a:pt x="6530" y="122"/>
                  </a:cubicBezTo>
                  <a:cubicBezTo>
                    <a:pt x="6594" y="63"/>
                    <a:pt x="6526" y="0"/>
                    <a:pt x="648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65"/>
            <p:cNvSpPr/>
            <p:nvPr/>
          </p:nvSpPr>
          <p:spPr>
            <a:xfrm>
              <a:off x="10026104" y="3684035"/>
              <a:ext cx="336723" cy="639951"/>
            </a:xfrm>
            <a:custGeom>
              <a:avLst/>
              <a:gdLst/>
              <a:ahLst/>
              <a:cxnLst/>
              <a:rect l="l" t="t" r="r" b="b"/>
              <a:pathLst>
                <a:path w="6685" h="12705" extrusionOk="0">
                  <a:moveTo>
                    <a:pt x="6571" y="0"/>
                  </a:moveTo>
                  <a:cubicBezTo>
                    <a:pt x="6552" y="0"/>
                    <a:pt x="6537" y="11"/>
                    <a:pt x="6537" y="38"/>
                  </a:cubicBezTo>
                  <a:cubicBezTo>
                    <a:pt x="5666" y="1689"/>
                    <a:pt x="4795" y="3348"/>
                    <a:pt x="4008" y="4916"/>
                  </a:cubicBezTo>
                  <a:cubicBezTo>
                    <a:pt x="3136" y="6567"/>
                    <a:pt x="2265" y="8225"/>
                    <a:pt x="1485" y="9877"/>
                  </a:cubicBezTo>
                  <a:cubicBezTo>
                    <a:pt x="962" y="10748"/>
                    <a:pt x="523" y="11709"/>
                    <a:pt x="1" y="12664"/>
                  </a:cubicBezTo>
                  <a:cubicBezTo>
                    <a:pt x="1" y="12664"/>
                    <a:pt x="41" y="12704"/>
                    <a:pt x="68" y="12704"/>
                  </a:cubicBezTo>
                  <a:cubicBezTo>
                    <a:pt x="81" y="12704"/>
                    <a:pt x="91" y="12694"/>
                    <a:pt x="91" y="12664"/>
                  </a:cubicBezTo>
                  <a:cubicBezTo>
                    <a:pt x="962" y="11013"/>
                    <a:pt x="1833" y="9445"/>
                    <a:pt x="2704" y="7786"/>
                  </a:cubicBezTo>
                  <a:cubicBezTo>
                    <a:pt x="3485" y="6135"/>
                    <a:pt x="4356" y="4477"/>
                    <a:pt x="5227" y="2825"/>
                  </a:cubicBezTo>
                  <a:cubicBezTo>
                    <a:pt x="5666" y="1954"/>
                    <a:pt x="6189" y="993"/>
                    <a:pt x="6621" y="122"/>
                  </a:cubicBezTo>
                  <a:cubicBezTo>
                    <a:pt x="6684" y="63"/>
                    <a:pt x="6617" y="0"/>
                    <a:pt x="65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1635;p65"/>
            <p:cNvSpPr/>
            <p:nvPr/>
          </p:nvSpPr>
          <p:spPr>
            <a:xfrm>
              <a:off x="10061212" y="3714711"/>
              <a:ext cx="354303" cy="611794"/>
            </a:xfrm>
            <a:custGeom>
              <a:avLst/>
              <a:gdLst/>
              <a:ahLst/>
              <a:cxnLst/>
              <a:rect l="l" t="t" r="r" b="b"/>
              <a:pathLst>
                <a:path w="7034" h="12146" extrusionOk="0">
                  <a:moveTo>
                    <a:pt x="6955" y="1"/>
                  </a:moveTo>
                  <a:cubicBezTo>
                    <a:pt x="6934" y="1"/>
                    <a:pt x="6909" y="11"/>
                    <a:pt x="6885" y="35"/>
                  </a:cubicBezTo>
                  <a:cubicBezTo>
                    <a:pt x="5924" y="1603"/>
                    <a:pt x="5053" y="3087"/>
                    <a:pt x="4098" y="4655"/>
                  </a:cubicBezTo>
                  <a:lnTo>
                    <a:pt x="1485" y="9358"/>
                  </a:lnTo>
                  <a:cubicBezTo>
                    <a:pt x="962" y="10229"/>
                    <a:pt x="523" y="11184"/>
                    <a:pt x="91" y="12055"/>
                  </a:cubicBezTo>
                  <a:cubicBezTo>
                    <a:pt x="1" y="12146"/>
                    <a:pt x="91" y="12146"/>
                    <a:pt x="175" y="12146"/>
                  </a:cubicBezTo>
                  <a:cubicBezTo>
                    <a:pt x="962" y="10487"/>
                    <a:pt x="1833" y="8919"/>
                    <a:pt x="2704" y="7352"/>
                  </a:cubicBezTo>
                  <a:cubicBezTo>
                    <a:pt x="3575" y="5784"/>
                    <a:pt x="4530" y="4216"/>
                    <a:pt x="5401" y="2648"/>
                  </a:cubicBezTo>
                  <a:cubicBezTo>
                    <a:pt x="5924" y="1777"/>
                    <a:pt x="6446" y="906"/>
                    <a:pt x="6969" y="126"/>
                  </a:cubicBezTo>
                  <a:cubicBezTo>
                    <a:pt x="7033" y="61"/>
                    <a:pt x="7006" y="1"/>
                    <a:pt x="6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1636;p65"/>
            <p:cNvSpPr/>
            <p:nvPr/>
          </p:nvSpPr>
          <p:spPr>
            <a:xfrm>
              <a:off x="10394660" y="3739644"/>
              <a:ext cx="52687" cy="638389"/>
            </a:xfrm>
            <a:custGeom>
              <a:avLst/>
              <a:gdLst/>
              <a:ahLst/>
              <a:cxnLst/>
              <a:rect l="l" t="t" r="r" b="b"/>
              <a:pathLst>
                <a:path w="1046" h="12674" extrusionOk="0">
                  <a:moveTo>
                    <a:pt x="46" y="0"/>
                  </a:moveTo>
                  <a:cubicBezTo>
                    <a:pt x="23" y="0"/>
                    <a:pt x="0" y="21"/>
                    <a:pt x="0" y="63"/>
                  </a:cubicBezTo>
                  <a:cubicBezTo>
                    <a:pt x="91" y="1721"/>
                    <a:pt x="265" y="3289"/>
                    <a:pt x="349" y="4940"/>
                  </a:cubicBezTo>
                  <a:cubicBezTo>
                    <a:pt x="439" y="6599"/>
                    <a:pt x="614" y="8250"/>
                    <a:pt x="697" y="9818"/>
                  </a:cubicBezTo>
                  <a:cubicBezTo>
                    <a:pt x="788" y="10780"/>
                    <a:pt x="871" y="11651"/>
                    <a:pt x="871" y="12605"/>
                  </a:cubicBezTo>
                  <a:cubicBezTo>
                    <a:pt x="871" y="12651"/>
                    <a:pt x="915" y="12673"/>
                    <a:pt x="958" y="12673"/>
                  </a:cubicBezTo>
                  <a:cubicBezTo>
                    <a:pt x="1002" y="12673"/>
                    <a:pt x="1046" y="12651"/>
                    <a:pt x="1046" y="12605"/>
                  </a:cubicBezTo>
                  <a:cubicBezTo>
                    <a:pt x="871" y="10954"/>
                    <a:pt x="788" y="9295"/>
                    <a:pt x="697" y="7728"/>
                  </a:cubicBezTo>
                  <a:cubicBezTo>
                    <a:pt x="523" y="6076"/>
                    <a:pt x="439" y="4418"/>
                    <a:pt x="265" y="2766"/>
                  </a:cubicBezTo>
                  <a:cubicBezTo>
                    <a:pt x="265" y="1895"/>
                    <a:pt x="175" y="934"/>
                    <a:pt x="91" y="63"/>
                  </a:cubicBezTo>
                  <a:cubicBezTo>
                    <a:pt x="91" y="21"/>
                    <a:pt x="68" y="0"/>
                    <a:pt x="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1637;p65"/>
            <p:cNvSpPr/>
            <p:nvPr/>
          </p:nvSpPr>
          <p:spPr>
            <a:xfrm>
              <a:off x="10416772" y="3685899"/>
              <a:ext cx="56918" cy="687651"/>
            </a:xfrm>
            <a:custGeom>
              <a:avLst/>
              <a:gdLst/>
              <a:ahLst/>
              <a:cxnLst/>
              <a:rect l="l" t="t" r="r" b="b"/>
              <a:pathLst>
                <a:path w="1130" h="13652" extrusionOk="0">
                  <a:moveTo>
                    <a:pt x="0" y="1"/>
                  </a:moveTo>
                  <a:cubicBezTo>
                    <a:pt x="84" y="1827"/>
                    <a:pt x="258" y="3569"/>
                    <a:pt x="432" y="5311"/>
                  </a:cubicBezTo>
                  <a:cubicBezTo>
                    <a:pt x="523" y="7143"/>
                    <a:pt x="697" y="8885"/>
                    <a:pt x="781" y="10627"/>
                  </a:cubicBezTo>
                  <a:cubicBezTo>
                    <a:pt x="871" y="11672"/>
                    <a:pt x="955" y="12627"/>
                    <a:pt x="1046" y="13589"/>
                  </a:cubicBezTo>
                  <a:cubicBezTo>
                    <a:pt x="1046" y="13631"/>
                    <a:pt x="1066" y="13651"/>
                    <a:pt x="1087" y="13651"/>
                  </a:cubicBezTo>
                  <a:cubicBezTo>
                    <a:pt x="1108" y="13651"/>
                    <a:pt x="1129" y="13631"/>
                    <a:pt x="1129" y="13589"/>
                  </a:cubicBezTo>
                  <a:cubicBezTo>
                    <a:pt x="1046" y="11847"/>
                    <a:pt x="871" y="10105"/>
                    <a:pt x="697" y="8272"/>
                  </a:cubicBezTo>
                  <a:cubicBezTo>
                    <a:pt x="607" y="6530"/>
                    <a:pt x="432" y="4788"/>
                    <a:pt x="349" y="3046"/>
                  </a:cubicBezTo>
                  <a:cubicBezTo>
                    <a:pt x="258" y="2001"/>
                    <a:pt x="175" y="1046"/>
                    <a:pt x="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1638;p65"/>
            <p:cNvSpPr/>
            <p:nvPr/>
          </p:nvSpPr>
          <p:spPr>
            <a:xfrm>
              <a:off x="10464875" y="3567278"/>
              <a:ext cx="30927" cy="797508"/>
            </a:xfrm>
            <a:custGeom>
              <a:avLst/>
              <a:gdLst/>
              <a:ahLst/>
              <a:cxnLst/>
              <a:rect l="l" t="t" r="r" b="b"/>
              <a:pathLst>
                <a:path w="614" h="15833" extrusionOk="0">
                  <a:moveTo>
                    <a:pt x="0" y="1"/>
                  </a:moveTo>
                  <a:cubicBezTo>
                    <a:pt x="265" y="2091"/>
                    <a:pt x="265" y="4098"/>
                    <a:pt x="265" y="6188"/>
                  </a:cubicBezTo>
                  <a:cubicBezTo>
                    <a:pt x="348" y="8188"/>
                    <a:pt x="348" y="10279"/>
                    <a:pt x="439" y="12369"/>
                  </a:cubicBezTo>
                  <a:lnTo>
                    <a:pt x="439" y="15769"/>
                  </a:lnTo>
                  <a:cubicBezTo>
                    <a:pt x="439" y="15811"/>
                    <a:pt x="483" y="15832"/>
                    <a:pt x="526" y="15832"/>
                  </a:cubicBezTo>
                  <a:cubicBezTo>
                    <a:pt x="570" y="15832"/>
                    <a:pt x="613" y="15811"/>
                    <a:pt x="613" y="15769"/>
                  </a:cubicBezTo>
                  <a:cubicBezTo>
                    <a:pt x="523" y="13763"/>
                    <a:pt x="523" y="11672"/>
                    <a:pt x="439" y="9672"/>
                  </a:cubicBezTo>
                  <a:cubicBezTo>
                    <a:pt x="439" y="7582"/>
                    <a:pt x="439" y="5492"/>
                    <a:pt x="348" y="3485"/>
                  </a:cubicBezTo>
                  <a:cubicBezTo>
                    <a:pt x="348" y="2356"/>
                    <a:pt x="265" y="1137"/>
                    <a:pt x="1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1639;p65"/>
            <p:cNvSpPr/>
            <p:nvPr/>
          </p:nvSpPr>
          <p:spPr>
            <a:xfrm>
              <a:off x="10369828" y="3686957"/>
              <a:ext cx="29416" cy="158817"/>
            </a:xfrm>
            <a:custGeom>
              <a:avLst/>
              <a:gdLst/>
              <a:ahLst/>
              <a:cxnLst/>
              <a:rect l="l" t="t" r="r" b="b"/>
              <a:pathLst>
                <a:path w="584" h="3153" extrusionOk="0">
                  <a:moveTo>
                    <a:pt x="406" y="1"/>
                  </a:moveTo>
                  <a:cubicBezTo>
                    <a:pt x="363" y="1"/>
                    <a:pt x="319" y="22"/>
                    <a:pt x="319" y="64"/>
                  </a:cubicBezTo>
                  <a:cubicBezTo>
                    <a:pt x="410" y="1109"/>
                    <a:pt x="319" y="2070"/>
                    <a:pt x="61" y="3116"/>
                  </a:cubicBezTo>
                  <a:cubicBezTo>
                    <a:pt x="1" y="3116"/>
                    <a:pt x="58" y="3153"/>
                    <a:pt x="103" y="3153"/>
                  </a:cubicBezTo>
                  <a:cubicBezTo>
                    <a:pt x="126" y="3153"/>
                    <a:pt x="145" y="3143"/>
                    <a:pt x="145" y="3116"/>
                  </a:cubicBezTo>
                  <a:cubicBezTo>
                    <a:pt x="410" y="2154"/>
                    <a:pt x="584" y="1109"/>
                    <a:pt x="493" y="64"/>
                  </a:cubicBezTo>
                  <a:cubicBezTo>
                    <a:pt x="493" y="22"/>
                    <a:pt x="450" y="1"/>
                    <a:pt x="406" y="1"/>
                  </a:cubicBezTo>
                  <a:close/>
                </a:path>
              </a:pathLst>
            </a:custGeom>
            <a:solidFill>
              <a:srgbClr val="0071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5"/>
            <p:cNvSpPr/>
            <p:nvPr/>
          </p:nvSpPr>
          <p:spPr>
            <a:xfrm>
              <a:off x="10258812" y="3374260"/>
              <a:ext cx="249986" cy="371579"/>
            </a:xfrm>
            <a:custGeom>
              <a:avLst/>
              <a:gdLst/>
              <a:ahLst/>
              <a:cxnLst/>
              <a:rect l="l" t="t" r="r" b="b"/>
              <a:pathLst>
                <a:path w="4963" h="7377" extrusionOk="0">
                  <a:moveTo>
                    <a:pt x="2440" y="0"/>
                  </a:moveTo>
                  <a:cubicBezTo>
                    <a:pt x="2175" y="0"/>
                    <a:pt x="1569" y="265"/>
                    <a:pt x="1130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1" y="6794"/>
                  </a:lnTo>
                  <a:cubicBezTo>
                    <a:pt x="1" y="6794"/>
                    <a:pt x="930" y="7376"/>
                    <a:pt x="2400" y="7376"/>
                  </a:cubicBezTo>
                  <a:cubicBezTo>
                    <a:pt x="3135" y="7376"/>
                    <a:pt x="4005" y="7231"/>
                    <a:pt x="4962" y="6794"/>
                  </a:cubicBezTo>
                  <a:lnTo>
                    <a:pt x="4614" y="1394"/>
                  </a:lnTo>
                  <a:cubicBezTo>
                    <a:pt x="4530" y="962"/>
                    <a:pt x="4356" y="613"/>
                    <a:pt x="3917" y="439"/>
                  </a:cubicBezTo>
                  <a:cubicBezTo>
                    <a:pt x="3485" y="265"/>
                    <a:pt x="2788" y="0"/>
                    <a:pt x="2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65"/>
            <p:cNvSpPr/>
            <p:nvPr/>
          </p:nvSpPr>
          <p:spPr>
            <a:xfrm>
              <a:off x="10263044" y="3462005"/>
              <a:ext cx="22163" cy="267817"/>
            </a:xfrm>
            <a:custGeom>
              <a:avLst/>
              <a:gdLst/>
              <a:ahLst/>
              <a:cxnLst/>
              <a:rect l="l" t="t" r="r" b="b"/>
              <a:pathLst>
                <a:path w="440" h="5317" extrusionOk="0">
                  <a:moveTo>
                    <a:pt x="349" y="0"/>
                  </a:moveTo>
                  <a:lnTo>
                    <a:pt x="349" y="91"/>
                  </a:lnTo>
                  <a:lnTo>
                    <a:pt x="0" y="5226"/>
                  </a:lnTo>
                  <a:lnTo>
                    <a:pt x="0" y="5317"/>
                  </a:lnTo>
                  <a:cubicBezTo>
                    <a:pt x="91" y="5317"/>
                    <a:pt x="91" y="5317"/>
                    <a:pt x="91" y="5226"/>
                  </a:cubicBezTo>
                  <a:lnTo>
                    <a:pt x="439" y="91"/>
                  </a:lnTo>
                  <a:cubicBezTo>
                    <a:pt x="439" y="91"/>
                    <a:pt x="439" y="0"/>
                    <a:pt x="3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1642;p65"/>
            <p:cNvSpPr/>
            <p:nvPr/>
          </p:nvSpPr>
          <p:spPr>
            <a:xfrm>
              <a:off x="10482404" y="3470769"/>
              <a:ext cx="22163" cy="254520"/>
            </a:xfrm>
            <a:custGeom>
              <a:avLst/>
              <a:gdLst/>
              <a:ahLst/>
              <a:cxnLst/>
              <a:rect l="l" t="t" r="r" b="b"/>
              <a:pathLst>
                <a:path w="440" h="5053" extrusionOk="0">
                  <a:moveTo>
                    <a:pt x="0" y="1"/>
                  </a:moveTo>
                  <a:lnTo>
                    <a:pt x="349" y="4969"/>
                  </a:lnTo>
                  <a:lnTo>
                    <a:pt x="349" y="5052"/>
                  </a:lnTo>
                  <a:cubicBezTo>
                    <a:pt x="439" y="5052"/>
                    <a:pt x="439" y="5052"/>
                    <a:pt x="439" y="4969"/>
                  </a:cubicBezTo>
                  <a:lnTo>
                    <a:pt x="9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1643;p65"/>
            <p:cNvSpPr/>
            <p:nvPr/>
          </p:nvSpPr>
          <p:spPr>
            <a:xfrm>
              <a:off x="10359552" y="3540985"/>
              <a:ext cx="52687" cy="52687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0"/>
                  </a:moveTo>
                  <a:cubicBezTo>
                    <a:pt x="265" y="0"/>
                    <a:pt x="1" y="265"/>
                    <a:pt x="1" y="523"/>
                  </a:cubicBezTo>
                  <a:cubicBezTo>
                    <a:pt x="1" y="788"/>
                    <a:pt x="265" y="1045"/>
                    <a:pt x="523" y="1045"/>
                  </a:cubicBezTo>
                  <a:cubicBezTo>
                    <a:pt x="872" y="1045"/>
                    <a:pt x="1046" y="788"/>
                    <a:pt x="1046" y="523"/>
                  </a:cubicBezTo>
                  <a:cubicBezTo>
                    <a:pt x="1046" y="265"/>
                    <a:pt x="872" y="0"/>
                    <a:pt x="5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1644;p65"/>
            <p:cNvSpPr/>
            <p:nvPr/>
          </p:nvSpPr>
          <p:spPr>
            <a:xfrm>
              <a:off x="10227936" y="3717582"/>
              <a:ext cx="320504" cy="135092"/>
            </a:xfrm>
            <a:custGeom>
              <a:avLst/>
              <a:gdLst/>
              <a:ahLst/>
              <a:cxnLst/>
              <a:rect l="l" t="t" r="r" b="b"/>
              <a:pathLst>
                <a:path w="6363" h="2682" extrusionOk="0">
                  <a:moveTo>
                    <a:pt x="624" y="1"/>
                  </a:moveTo>
                  <a:cubicBezTo>
                    <a:pt x="614" y="1"/>
                    <a:pt x="614" y="23"/>
                    <a:pt x="614" y="69"/>
                  </a:cubicBezTo>
                  <a:lnTo>
                    <a:pt x="1" y="1198"/>
                  </a:lnTo>
                  <a:cubicBezTo>
                    <a:pt x="1" y="1198"/>
                    <a:pt x="1" y="1288"/>
                    <a:pt x="91" y="1288"/>
                  </a:cubicBezTo>
                  <a:lnTo>
                    <a:pt x="1046" y="849"/>
                  </a:lnTo>
                  <a:cubicBezTo>
                    <a:pt x="1046" y="849"/>
                    <a:pt x="1136" y="849"/>
                    <a:pt x="1136" y="940"/>
                  </a:cubicBezTo>
                  <a:lnTo>
                    <a:pt x="1220" y="2159"/>
                  </a:lnTo>
                  <a:cubicBezTo>
                    <a:pt x="1220" y="2201"/>
                    <a:pt x="1243" y="2222"/>
                    <a:pt x="1265" y="2222"/>
                  </a:cubicBezTo>
                  <a:cubicBezTo>
                    <a:pt x="1288" y="2222"/>
                    <a:pt x="1311" y="2201"/>
                    <a:pt x="1311" y="2159"/>
                  </a:cubicBezTo>
                  <a:lnTo>
                    <a:pt x="2091" y="1198"/>
                  </a:lnTo>
                  <a:lnTo>
                    <a:pt x="2182" y="1198"/>
                  </a:lnTo>
                  <a:lnTo>
                    <a:pt x="2704" y="2591"/>
                  </a:lnTo>
                  <a:cubicBezTo>
                    <a:pt x="2704" y="2682"/>
                    <a:pt x="2788" y="2682"/>
                    <a:pt x="2788" y="2682"/>
                  </a:cubicBezTo>
                  <a:lnTo>
                    <a:pt x="3310" y="1462"/>
                  </a:lnTo>
                  <a:lnTo>
                    <a:pt x="3401" y="1462"/>
                  </a:lnTo>
                  <a:lnTo>
                    <a:pt x="4007" y="2591"/>
                  </a:lnTo>
                  <a:cubicBezTo>
                    <a:pt x="4052" y="2636"/>
                    <a:pt x="4096" y="2659"/>
                    <a:pt x="4128" y="2659"/>
                  </a:cubicBezTo>
                  <a:cubicBezTo>
                    <a:pt x="4160" y="2659"/>
                    <a:pt x="4181" y="2636"/>
                    <a:pt x="4181" y="2591"/>
                  </a:cubicBezTo>
                  <a:lnTo>
                    <a:pt x="4446" y="1288"/>
                  </a:lnTo>
                  <a:cubicBezTo>
                    <a:pt x="4446" y="1288"/>
                    <a:pt x="4446" y="1248"/>
                    <a:pt x="4471" y="1248"/>
                  </a:cubicBezTo>
                  <a:cubicBezTo>
                    <a:pt x="4483" y="1248"/>
                    <a:pt x="4502" y="1258"/>
                    <a:pt x="4530" y="1288"/>
                  </a:cubicBezTo>
                  <a:lnTo>
                    <a:pt x="5227" y="2159"/>
                  </a:lnTo>
                  <a:cubicBezTo>
                    <a:pt x="5227" y="2187"/>
                    <a:pt x="5237" y="2196"/>
                    <a:pt x="5250" y="2196"/>
                  </a:cubicBezTo>
                  <a:cubicBezTo>
                    <a:pt x="5277" y="2196"/>
                    <a:pt x="5317" y="2159"/>
                    <a:pt x="5317" y="2159"/>
                  </a:cubicBezTo>
                  <a:lnTo>
                    <a:pt x="5143" y="940"/>
                  </a:lnTo>
                  <a:cubicBezTo>
                    <a:pt x="5083" y="940"/>
                    <a:pt x="5103" y="899"/>
                    <a:pt x="5123" y="899"/>
                  </a:cubicBezTo>
                  <a:cubicBezTo>
                    <a:pt x="5133" y="899"/>
                    <a:pt x="5143" y="910"/>
                    <a:pt x="5143" y="940"/>
                  </a:cubicBezTo>
                  <a:lnTo>
                    <a:pt x="6272" y="1372"/>
                  </a:lnTo>
                  <a:lnTo>
                    <a:pt x="6362" y="1288"/>
                  </a:lnTo>
                  <a:lnTo>
                    <a:pt x="5575" y="69"/>
                  </a:lnTo>
                  <a:lnTo>
                    <a:pt x="5491" y="69"/>
                  </a:lnTo>
                  <a:cubicBezTo>
                    <a:pt x="4575" y="447"/>
                    <a:pt x="3740" y="574"/>
                    <a:pt x="3030" y="574"/>
                  </a:cubicBezTo>
                  <a:cubicBezTo>
                    <a:pt x="1780" y="574"/>
                    <a:pt x="920" y="180"/>
                    <a:pt x="697" y="69"/>
                  </a:cubicBezTo>
                  <a:cubicBezTo>
                    <a:pt x="656" y="23"/>
                    <a:pt x="635" y="1"/>
                    <a:pt x="6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65"/>
            <p:cNvSpPr/>
            <p:nvPr/>
          </p:nvSpPr>
          <p:spPr>
            <a:xfrm>
              <a:off x="10335223" y="3268937"/>
              <a:ext cx="94595" cy="134941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5" y="1833"/>
                    <a:pt x="52" y="2265"/>
                  </a:cubicBezTo>
                  <a:cubicBezTo>
                    <a:pt x="0" y="2514"/>
                    <a:pt x="594" y="2678"/>
                    <a:pt x="1117" y="2678"/>
                  </a:cubicBezTo>
                  <a:cubicBezTo>
                    <a:pt x="1518" y="2678"/>
                    <a:pt x="1877" y="2582"/>
                    <a:pt x="1877" y="2356"/>
                  </a:cubicBezTo>
                  <a:cubicBezTo>
                    <a:pt x="1877" y="1833"/>
                    <a:pt x="1703" y="91"/>
                    <a:pt x="1703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1646;p65"/>
            <p:cNvSpPr/>
            <p:nvPr/>
          </p:nvSpPr>
          <p:spPr>
            <a:xfrm>
              <a:off x="10342023" y="3291049"/>
              <a:ext cx="83564" cy="65682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91" y="433"/>
                    <a:pt x="0" y="955"/>
                    <a:pt x="0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1647;p65"/>
            <p:cNvSpPr/>
            <p:nvPr/>
          </p:nvSpPr>
          <p:spPr>
            <a:xfrm>
              <a:off x="10298151" y="3378794"/>
              <a:ext cx="180073" cy="65682"/>
            </a:xfrm>
            <a:custGeom>
              <a:avLst/>
              <a:gdLst/>
              <a:ahLst/>
              <a:cxnLst/>
              <a:rect l="l" t="t" r="r" b="b"/>
              <a:pathLst>
                <a:path w="3575" h="1304" extrusionOk="0">
                  <a:moveTo>
                    <a:pt x="788" y="1"/>
                  </a:moveTo>
                  <a:lnTo>
                    <a:pt x="0" y="349"/>
                  </a:lnTo>
                  <a:lnTo>
                    <a:pt x="0" y="433"/>
                  </a:lnTo>
                  <a:lnTo>
                    <a:pt x="697" y="523"/>
                  </a:lnTo>
                  <a:cubicBezTo>
                    <a:pt x="788" y="523"/>
                    <a:pt x="788" y="523"/>
                    <a:pt x="788" y="607"/>
                  </a:cubicBezTo>
                  <a:lnTo>
                    <a:pt x="1220" y="1304"/>
                  </a:lnTo>
                  <a:lnTo>
                    <a:pt x="1310" y="1304"/>
                  </a:lnTo>
                  <a:lnTo>
                    <a:pt x="1742" y="781"/>
                  </a:lnTo>
                  <a:lnTo>
                    <a:pt x="2355" y="1304"/>
                  </a:lnTo>
                  <a:lnTo>
                    <a:pt x="2439" y="1304"/>
                  </a:lnTo>
                  <a:lnTo>
                    <a:pt x="2530" y="607"/>
                  </a:lnTo>
                  <a:lnTo>
                    <a:pt x="3484" y="523"/>
                  </a:lnTo>
                  <a:cubicBezTo>
                    <a:pt x="3575" y="523"/>
                    <a:pt x="3575" y="433"/>
                    <a:pt x="3484" y="433"/>
                  </a:cubicBezTo>
                  <a:lnTo>
                    <a:pt x="2613" y="1"/>
                  </a:lnTo>
                  <a:cubicBezTo>
                    <a:pt x="2097" y="241"/>
                    <a:pt x="1730" y="318"/>
                    <a:pt x="1470" y="318"/>
                  </a:cubicBezTo>
                  <a:cubicBezTo>
                    <a:pt x="1074" y="318"/>
                    <a:pt x="926" y="139"/>
                    <a:pt x="871" y="84"/>
                  </a:cubicBezTo>
                  <a:lnTo>
                    <a:pt x="78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65"/>
            <p:cNvSpPr/>
            <p:nvPr/>
          </p:nvSpPr>
          <p:spPr>
            <a:xfrm>
              <a:off x="9859380" y="2141003"/>
              <a:ext cx="1246053" cy="1166468"/>
            </a:xfrm>
            <a:custGeom>
              <a:avLst/>
              <a:gdLst/>
              <a:ahLst/>
              <a:cxnLst/>
              <a:rect l="l" t="t" r="r" b="b"/>
              <a:pathLst>
                <a:path w="24738" h="23158" extrusionOk="0">
                  <a:moveTo>
                    <a:pt x="11354" y="1"/>
                  </a:moveTo>
                  <a:cubicBezTo>
                    <a:pt x="1680" y="1"/>
                    <a:pt x="1137" y="9768"/>
                    <a:pt x="1137" y="9768"/>
                  </a:cubicBezTo>
                  <a:cubicBezTo>
                    <a:pt x="524" y="15426"/>
                    <a:pt x="1" y="21871"/>
                    <a:pt x="10370" y="23007"/>
                  </a:cubicBezTo>
                  <a:cubicBezTo>
                    <a:pt x="11233" y="23109"/>
                    <a:pt x="12034" y="23157"/>
                    <a:pt x="12776" y="23157"/>
                  </a:cubicBezTo>
                  <a:cubicBezTo>
                    <a:pt x="20930" y="23157"/>
                    <a:pt x="22002" y="17309"/>
                    <a:pt x="22564" y="12116"/>
                  </a:cubicBezTo>
                  <a:cubicBezTo>
                    <a:pt x="22564" y="12116"/>
                    <a:pt x="24738" y="1406"/>
                    <a:pt x="13066" y="96"/>
                  </a:cubicBezTo>
                  <a:cubicBezTo>
                    <a:pt x="12466" y="31"/>
                    <a:pt x="11896" y="1"/>
                    <a:pt x="113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1649;p65"/>
            <p:cNvSpPr/>
            <p:nvPr/>
          </p:nvSpPr>
          <p:spPr>
            <a:xfrm>
              <a:off x="9683337" y="2736426"/>
              <a:ext cx="298946" cy="321461"/>
            </a:xfrm>
            <a:custGeom>
              <a:avLst/>
              <a:gdLst/>
              <a:ahLst/>
              <a:cxnLst/>
              <a:rect l="l" t="t" r="r" b="b"/>
              <a:pathLst>
                <a:path w="5935" h="6382" extrusionOk="0">
                  <a:moveTo>
                    <a:pt x="3387" y="1"/>
                  </a:moveTo>
                  <a:cubicBezTo>
                    <a:pt x="0" y="1"/>
                    <a:pt x="601" y="6382"/>
                    <a:pt x="5077" y="6382"/>
                  </a:cubicBezTo>
                  <a:cubicBezTo>
                    <a:pt x="5349" y="6382"/>
                    <a:pt x="5635" y="6358"/>
                    <a:pt x="5935" y="6308"/>
                  </a:cubicBezTo>
                  <a:lnTo>
                    <a:pt x="4541" y="211"/>
                  </a:lnTo>
                  <a:cubicBezTo>
                    <a:pt x="4115" y="66"/>
                    <a:pt x="3730" y="1"/>
                    <a:pt x="3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1650;p65"/>
            <p:cNvSpPr/>
            <p:nvPr/>
          </p:nvSpPr>
          <p:spPr>
            <a:xfrm>
              <a:off x="9815508" y="2832885"/>
              <a:ext cx="83614" cy="137762"/>
            </a:xfrm>
            <a:custGeom>
              <a:avLst/>
              <a:gdLst/>
              <a:ahLst/>
              <a:cxnLst/>
              <a:rect l="l" t="t" r="r" b="b"/>
              <a:pathLst>
                <a:path w="1660" h="2735" extrusionOk="0">
                  <a:moveTo>
                    <a:pt x="341" y="1"/>
                  </a:moveTo>
                  <a:cubicBezTo>
                    <a:pt x="316" y="1"/>
                    <a:pt x="290" y="12"/>
                    <a:pt x="266" y="38"/>
                  </a:cubicBezTo>
                  <a:cubicBezTo>
                    <a:pt x="175" y="38"/>
                    <a:pt x="175" y="213"/>
                    <a:pt x="175" y="296"/>
                  </a:cubicBezTo>
                  <a:lnTo>
                    <a:pt x="1220" y="2129"/>
                  </a:lnTo>
                  <a:lnTo>
                    <a:pt x="92" y="2387"/>
                  </a:lnTo>
                  <a:cubicBezTo>
                    <a:pt x="1" y="2387"/>
                    <a:pt x="1" y="2477"/>
                    <a:pt x="1" y="2651"/>
                  </a:cubicBezTo>
                  <a:cubicBezTo>
                    <a:pt x="1" y="2735"/>
                    <a:pt x="92" y="2735"/>
                    <a:pt x="175" y="2735"/>
                  </a:cubicBezTo>
                  <a:lnTo>
                    <a:pt x="1485" y="2477"/>
                  </a:lnTo>
                  <a:lnTo>
                    <a:pt x="1659" y="2303"/>
                  </a:lnTo>
                  <a:lnTo>
                    <a:pt x="1659" y="2212"/>
                  </a:lnTo>
                  <a:lnTo>
                    <a:pt x="524" y="122"/>
                  </a:lnTo>
                  <a:cubicBezTo>
                    <a:pt x="465" y="63"/>
                    <a:pt x="402" y="1"/>
                    <a:pt x="341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65"/>
            <p:cNvSpPr/>
            <p:nvPr/>
          </p:nvSpPr>
          <p:spPr>
            <a:xfrm>
              <a:off x="10837964" y="2881693"/>
              <a:ext cx="354756" cy="301666"/>
            </a:xfrm>
            <a:custGeom>
              <a:avLst/>
              <a:gdLst/>
              <a:ahLst/>
              <a:cxnLst/>
              <a:rect l="l" t="t" r="r" b="b"/>
              <a:pathLst>
                <a:path w="7043" h="5989" extrusionOk="0">
                  <a:moveTo>
                    <a:pt x="3061" y="0"/>
                  </a:moveTo>
                  <a:cubicBezTo>
                    <a:pt x="2919" y="0"/>
                    <a:pt x="2769" y="8"/>
                    <a:pt x="2613" y="24"/>
                  </a:cubicBezTo>
                  <a:lnTo>
                    <a:pt x="0" y="5598"/>
                  </a:lnTo>
                  <a:cubicBezTo>
                    <a:pt x="647" y="5870"/>
                    <a:pt x="1249" y="5988"/>
                    <a:pt x="1801" y="5988"/>
                  </a:cubicBezTo>
                  <a:cubicBezTo>
                    <a:pt x="5715" y="5988"/>
                    <a:pt x="7042" y="0"/>
                    <a:pt x="306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1652;p65"/>
            <p:cNvSpPr/>
            <p:nvPr/>
          </p:nvSpPr>
          <p:spPr>
            <a:xfrm>
              <a:off x="10938704" y="2980519"/>
              <a:ext cx="101093" cy="135092"/>
            </a:xfrm>
            <a:custGeom>
              <a:avLst/>
              <a:gdLst/>
              <a:ahLst/>
              <a:cxnLst/>
              <a:rect l="l" t="t" r="r" b="b"/>
              <a:pathLst>
                <a:path w="2007" h="2682" extrusionOk="0">
                  <a:moveTo>
                    <a:pt x="1787" y="1"/>
                  </a:moveTo>
                  <a:cubicBezTo>
                    <a:pt x="1744" y="1"/>
                    <a:pt x="1700" y="23"/>
                    <a:pt x="1658" y="69"/>
                  </a:cubicBezTo>
                  <a:lnTo>
                    <a:pt x="91" y="1811"/>
                  </a:lnTo>
                  <a:cubicBezTo>
                    <a:pt x="0" y="1811"/>
                    <a:pt x="0" y="1894"/>
                    <a:pt x="0" y="1985"/>
                  </a:cubicBezTo>
                  <a:lnTo>
                    <a:pt x="91" y="2069"/>
                  </a:lnTo>
                  <a:lnTo>
                    <a:pt x="1310" y="2682"/>
                  </a:lnTo>
                  <a:cubicBezTo>
                    <a:pt x="1394" y="2682"/>
                    <a:pt x="1484" y="2682"/>
                    <a:pt x="1568" y="2591"/>
                  </a:cubicBezTo>
                  <a:cubicBezTo>
                    <a:pt x="1568" y="2508"/>
                    <a:pt x="1568" y="2417"/>
                    <a:pt x="1484" y="2333"/>
                  </a:cubicBezTo>
                  <a:lnTo>
                    <a:pt x="439" y="1894"/>
                  </a:lnTo>
                  <a:lnTo>
                    <a:pt x="1916" y="243"/>
                  </a:lnTo>
                  <a:cubicBezTo>
                    <a:pt x="2007" y="243"/>
                    <a:pt x="2007" y="69"/>
                    <a:pt x="1916" y="69"/>
                  </a:cubicBezTo>
                  <a:cubicBezTo>
                    <a:pt x="1874" y="23"/>
                    <a:pt x="1831" y="1"/>
                    <a:pt x="1787" y="1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1653;p65"/>
            <p:cNvSpPr/>
            <p:nvPr/>
          </p:nvSpPr>
          <p:spPr>
            <a:xfrm>
              <a:off x="9973468" y="2772239"/>
              <a:ext cx="223995" cy="212914"/>
            </a:xfrm>
            <a:custGeom>
              <a:avLst/>
              <a:gdLst/>
              <a:ahLst/>
              <a:cxnLst/>
              <a:rect l="l" t="t" r="r" b="b"/>
              <a:pathLst>
                <a:path w="4447" h="4227" extrusionOk="0">
                  <a:moveTo>
                    <a:pt x="2150" y="1"/>
                  </a:moveTo>
                  <a:cubicBezTo>
                    <a:pt x="1137" y="1"/>
                    <a:pt x="250" y="817"/>
                    <a:pt x="91" y="1849"/>
                  </a:cubicBezTo>
                  <a:cubicBezTo>
                    <a:pt x="1" y="3068"/>
                    <a:pt x="872" y="4113"/>
                    <a:pt x="2007" y="4204"/>
                  </a:cubicBezTo>
                  <a:cubicBezTo>
                    <a:pt x="2105" y="4219"/>
                    <a:pt x="2201" y="4226"/>
                    <a:pt x="2297" y="4226"/>
                  </a:cubicBezTo>
                  <a:cubicBezTo>
                    <a:pt x="3310" y="4226"/>
                    <a:pt x="4196" y="3409"/>
                    <a:pt x="4356" y="2371"/>
                  </a:cubicBezTo>
                  <a:cubicBezTo>
                    <a:pt x="4446" y="1152"/>
                    <a:pt x="3659" y="107"/>
                    <a:pt x="2439" y="23"/>
                  </a:cubicBezTo>
                  <a:cubicBezTo>
                    <a:pt x="2342" y="8"/>
                    <a:pt x="2246" y="1"/>
                    <a:pt x="2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1654;p65"/>
            <p:cNvSpPr/>
            <p:nvPr/>
          </p:nvSpPr>
          <p:spPr>
            <a:xfrm>
              <a:off x="10662476" y="2847492"/>
              <a:ext cx="228176" cy="215785"/>
            </a:xfrm>
            <a:custGeom>
              <a:avLst/>
              <a:gdLst/>
              <a:ahLst/>
              <a:cxnLst/>
              <a:rect l="l" t="t" r="r" b="b"/>
              <a:pathLst>
                <a:path w="4530" h="4284" extrusionOk="0">
                  <a:moveTo>
                    <a:pt x="2361" y="1"/>
                  </a:moveTo>
                  <a:cubicBezTo>
                    <a:pt x="1212" y="1"/>
                    <a:pt x="254" y="844"/>
                    <a:pt x="174" y="1922"/>
                  </a:cubicBezTo>
                  <a:cubicBezTo>
                    <a:pt x="0" y="3058"/>
                    <a:pt x="871" y="4103"/>
                    <a:pt x="2000" y="4278"/>
                  </a:cubicBezTo>
                  <a:cubicBezTo>
                    <a:pt x="2060" y="4282"/>
                    <a:pt x="2119" y="4284"/>
                    <a:pt x="2178" y="4284"/>
                  </a:cubicBezTo>
                  <a:cubicBezTo>
                    <a:pt x="3319" y="4284"/>
                    <a:pt x="4269" y="3521"/>
                    <a:pt x="4355" y="2361"/>
                  </a:cubicBezTo>
                  <a:cubicBezTo>
                    <a:pt x="4529" y="1226"/>
                    <a:pt x="3658" y="180"/>
                    <a:pt x="2523" y="6"/>
                  </a:cubicBezTo>
                  <a:cubicBezTo>
                    <a:pt x="2468" y="2"/>
                    <a:pt x="2414" y="1"/>
                    <a:pt x="236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1655;p65"/>
            <p:cNvSpPr/>
            <p:nvPr/>
          </p:nvSpPr>
          <p:spPr>
            <a:xfrm>
              <a:off x="10364136" y="2807750"/>
              <a:ext cx="153427" cy="84823"/>
            </a:xfrm>
            <a:custGeom>
              <a:avLst/>
              <a:gdLst/>
              <a:ahLst/>
              <a:cxnLst/>
              <a:rect l="l" t="t" r="r" b="b"/>
              <a:pathLst>
                <a:path w="3046" h="1684" extrusionOk="0">
                  <a:moveTo>
                    <a:pt x="1317" y="0"/>
                  </a:moveTo>
                  <a:cubicBezTo>
                    <a:pt x="637" y="0"/>
                    <a:pt x="75" y="320"/>
                    <a:pt x="0" y="712"/>
                  </a:cubicBezTo>
                  <a:cubicBezTo>
                    <a:pt x="0" y="1144"/>
                    <a:pt x="606" y="1583"/>
                    <a:pt x="1394" y="1666"/>
                  </a:cubicBezTo>
                  <a:cubicBezTo>
                    <a:pt x="1497" y="1678"/>
                    <a:pt x="1598" y="1684"/>
                    <a:pt x="1697" y="1684"/>
                  </a:cubicBezTo>
                  <a:cubicBezTo>
                    <a:pt x="2348" y="1684"/>
                    <a:pt x="2883" y="1435"/>
                    <a:pt x="2962" y="1060"/>
                  </a:cubicBezTo>
                  <a:cubicBezTo>
                    <a:pt x="3045" y="621"/>
                    <a:pt x="2439" y="189"/>
                    <a:pt x="1568" y="15"/>
                  </a:cubicBezTo>
                  <a:cubicBezTo>
                    <a:pt x="1483" y="5"/>
                    <a:pt x="1399" y="0"/>
                    <a:pt x="13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1656;p65"/>
            <p:cNvSpPr/>
            <p:nvPr/>
          </p:nvSpPr>
          <p:spPr>
            <a:xfrm>
              <a:off x="10219171" y="2897660"/>
              <a:ext cx="425778" cy="156550"/>
            </a:xfrm>
            <a:custGeom>
              <a:avLst/>
              <a:gdLst/>
              <a:ahLst/>
              <a:cxnLst/>
              <a:rect l="l" t="t" r="r" b="b"/>
              <a:pathLst>
                <a:path w="8453" h="3108" extrusionOk="0">
                  <a:moveTo>
                    <a:pt x="504" y="1"/>
                  </a:moveTo>
                  <a:cubicBezTo>
                    <a:pt x="422" y="1"/>
                    <a:pt x="336" y="21"/>
                    <a:pt x="265" y="55"/>
                  </a:cubicBezTo>
                  <a:cubicBezTo>
                    <a:pt x="91" y="146"/>
                    <a:pt x="0" y="320"/>
                    <a:pt x="91" y="494"/>
                  </a:cubicBezTo>
                  <a:cubicBezTo>
                    <a:pt x="175" y="494"/>
                    <a:pt x="439" y="1101"/>
                    <a:pt x="1046" y="1714"/>
                  </a:cubicBezTo>
                  <a:cubicBezTo>
                    <a:pt x="1310" y="1972"/>
                    <a:pt x="1659" y="2320"/>
                    <a:pt x="2091" y="2585"/>
                  </a:cubicBezTo>
                  <a:cubicBezTo>
                    <a:pt x="2613" y="2843"/>
                    <a:pt x="3136" y="3017"/>
                    <a:pt x="3749" y="3107"/>
                  </a:cubicBezTo>
                  <a:lnTo>
                    <a:pt x="4181" y="3107"/>
                  </a:lnTo>
                  <a:cubicBezTo>
                    <a:pt x="4794" y="3107"/>
                    <a:pt x="5317" y="3017"/>
                    <a:pt x="5840" y="2843"/>
                  </a:cubicBezTo>
                  <a:cubicBezTo>
                    <a:pt x="6536" y="2585"/>
                    <a:pt x="7233" y="2146"/>
                    <a:pt x="7665" y="1797"/>
                  </a:cubicBezTo>
                  <a:cubicBezTo>
                    <a:pt x="8104" y="1540"/>
                    <a:pt x="8362" y="1275"/>
                    <a:pt x="8362" y="1191"/>
                  </a:cubicBezTo>
                  <a:cubicBezTo>
                    <a:pt x="8453" y="1101"/>
                    <a:pt x="8453" y="843"/>
                    <a:pt x="8362" y="752"/>
                  </a:cubicBezTo>
                  <a:cubicBezTo>
                    <a:pt x="8275" y="665"/>
                    <a:pt x="8188" y="622"/>
                    <a:pt x="8101" y="622"/>
                  </a:cubicBezTo>
                  <a:cubicBezTo>
                    <a:pt x="8014" y="622"/>
                    <a:pt x="7927" y="665"/>
                    <a:pt x="7839" y="752"/>
                  </a:cubicBezTo>
                  <a:cubicBezTo>
                    <a:pt x="7839" y="752"/>
                    <a:pt x="7407" y="1191"/>
                    <a:pt x="6711" y="1623"/>
                  </a:cubicBezTo>
                  <a:cubicBezTo>
                    <a:pt x="6446" y="1797"/>
                    <a:pt x="6014" y="2062"/>
                    <a:pt x="5575" y="2146"/>
                  </a:cubicBezTo>
                  <a:cubicBezTo>
                    <a:pt x="5143" y="2320"/>
                    <a:pt x="4704" y="2411"/>
                    <a:pt x="4181" y="2411"/>
                  </a:cubicBezTo>
                  <a:lnTo>
                    <a:pt x="3833" y="2411"/>
                  </a:lnTo>
                  <a:cubicBezTo>
                    <a:pt x="3310" y="2320"/>
                    <a:pt x="2878" y="2146"/>
                    <a:pt x="2439" y="1972"/>
                  </a:cubicBezTo>
                  <a:cubicBezTo>
                    <a:pt x="1917" y="1623"/>
                    <a:pt x="1485" y="1191"/>
                    <a:pt x="1136" y="843"/>
                  </a:cubicBezTo>
                  <a:cubicBezTo>
                    <a:pt x="1046" y="669"/>
                    <a:pt x="871" y="494"/>
                    <a:pt x="871" y="320"/>
                  </a:cubicBezTo>
                  <a:cubicBezTo>
                    <a:pt x="788" y="320"/>
                    <a:pt x="788" y="230"/>
                    <a:pt x="788" y="230"/>
                  </a:cubicBezTo>
                  <a:lnTo>
                    <a:pt x="788" y="146"/>
                  </a:lnTo>
                  <a:cubicBezTo>
                    <a:pt x="734" y="43"/>
                    <a:pt x="622" y="1"/>
                    <a:pt x="5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1657;p65"/>
            <p:cNvSpPr/>
            <p:nvPr/>
          </p:nvSpPr>
          <p:spPr>
            <a:xfrm>
              <a:off x="10232519" y="2904964"/>
              <a:ext cx="403665" cy="140482"/>
            </a:xfrm>
            <a:custGeom>
              <a:avLst/>
              <a:gdLst/>
              <a:ahLst/>
              <a:cxnLst/>
              <a:rect l="l" t="t" r="r" b="b"/>
              <a:pathLst>
                <a:path w="8014" h="2789" extrusionOk="0">
                  <a:moveTo>
                    <a:pt x="84" y="1"/>
                  </a:moveTo>
                  <a:cubicBezTo>
                    <a:pt x="0" y="85"/>
                    <a:pt x="0" y="175"/>
                    <a:pt x="0" y="259"/>
                  </a:cubicBezTo>
                  <a:cubicBezTo>
                    <a:pt x="0" y="259"/>
                    <a:pt x="258" y="872"/>
                    <a:pt x="871" y="1395"/>
                  </a:cubicBezTo>
                  <a:cubicBezTo>
                    <a:pt x="1129" y="1743"/>
                    <a:pt x="1477" y="2001"/>
                    <a:pt x="1916" y="2266"/>
                  </a:cubicBezTo>
                  <a:cubicBezTo>
                    <a:pt x="2348" y="2523"/>
                    <a:pt x="2871" y="2698"/>
                    <a:pt x="3484" y="2788"/>
                  </a:cubicBezTo>
                  <a:lnTo>
                    <a:pt x="3916" y="2788"/>
                  </a:lnTo>
                  <a:cubicBezTo>
                    <a:pt x="5052" y="2788"/>
                    <a:pt x="6007" y="2349"/>
                    <a:pt x="6794" y="1917"/>
                  </a:cubicBezTo>
                  <a:cubicBezTo>
                    <a:pt x="7491" y="1395"/>
                    <a:pt x="7923" y="956"/>
                    <a:pt x="7923" y="956"/>
                  </a:cubicBezTo>
                  <a:cubicBezTo>
                    <a:pt x="8013" y="872"/>
                    <a:pt x="8013" y="781"/>
                    <a:pt x="7923" y="698"/>
                  </a:cubicBezTo>
                  <a:cubicBezTo>
                    <a:pt x="7923" y="652"/>
                    <a:pt x="7879" y="630"/>
                    <a:pt x="7836" y="630"/>
                  </a:cubicBezTo>
                  <a:cubicBezTo>
                    <a:pt x="7792" y="630"/>
                    <a:pt x="7749" y="652"/>
                    <a:pt x="7749" y="698"/>
                  </a:cubicBezTo>
                  <a:cubicBezTo>
                    <a:pt x="7665" y="781"/>
                    <a:pt x="7226" y="1220"/>
                    <a:pt x="6529" y="1652"/>
                  </a:cubicBezTo>
                  <a:cubicBezTo>
                    <a:pt x="5832" y="2091"/>
                    <a:pt x="4878" y="2440"/>
                    <a:pt x="3916" y="2440"/>
                  </a:cubicBezTo>
                  <a:lnTo>
                    <a:pt x="3568" y="2440"/>
                  </a:lnTo>
                  <a:cubicBezTo>
                    <a:pt x="2962" y="2349"/>
                    <a:pt x="2523" y="2175"/>
                    <a:pt x="2091" y="2001"/>
                  </a:cubicBezTo>
                  <a:cubicBezTo>
                    <a:pt x="1477" y="1652"/>
                    <a:pt x="1045" y="1130"/>
                    <a:pt x="781" y="781"/>
                  </a:cubicBezTo>
                  <a:cubicBezTo>
                    <a:pt x="606" y="607"/>
                    <a:pt x="523" y="433"/>
                    <a:pt x="432" y="259"/>
                  </a:cubicBezTo>
                  <a:lnTo>
                    <a:pt x="348" y="175"/>
                  </a:lnTo>
                  <a:lnTo>
                    <a:pt x="348" y="85"/>
                  </a:lnTo>
                  <a:cubicBezTo>
                    <a:pt x="258" y="1"/>
                    <a:pt x="174" y="1"/>
                    <a:pt x="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65"/>
            <p:cNvSpPr/>
            <p:nvPr/>
          </p:nvSpPr>
          <p:spPr>
            <a:xfrm>
              <a:off x="10285156" y="2702678"/>
              <a:ext cx="74447" cy="123406"/>
            </a:xfrm>
            <a:custGeom>
              <a:avLst/>
              <a:gdLst/>
              <a:ahLst/>
              <a:cxnLst/>
              <a:rect l="l" t="t" r="r" b="b"/>
              <a:pathLst>
                <a:path w="1478" h="2450" extrusionOk="0">
                  <a:moveTo>
                    <a:pt x="792" y="0"/>
                  </a:moveTo>
                  <a:cubicBezTo>
                    <a:pt x="472" y="0"/>
                    <a:pt x="168" y="495"/>
                    <a:pt x="84" y="1139"/>
                  </a:cubicBezTo>
                  <a:cubicBezTo>
                    <a:pt x="0" y="1836"/>
                    <a:pt x="258" y="2359"/>
                    <a:pt x="607" y="2449"/>
                  </a:cubicBezTo>
                  <a:cubicBezTo>
                    <a:pt x="1046" y="2449"/>
                    <a:pt x="1394" y="1927"/>
                    <a:pt x="1478" y="1313"/>
                  </a:cubicBezTo>
                  <a:cubicBezTo>
                    <a:pt x="1478" y="617"/>
                    <a:pt x="1303" y="10"/>
                    <a:pt x="871" y="10"/>
                  </a:cubicBezTo>
                  <a:cubicBezTo>
                    <a:pt x="845" y="3"/>
                    <a:pt x="818" y="0"/>
                    <a:pt x="7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1659;p65"/>
            <p:cNvSpPr/>
            <p:nvPr/>
          </p:nvSpPr>
          <p:spPr>
            <a:xfrm>
              <a:off x="10522045" y="2724488"/>
              <a:ext cx="79031" cy="123356"/>
            </a:xfrm>
            <a:custGeom>
              <a:avLst/>
              <a:gdLst/>
              <a:ahLst/>
              <a:cxnLst/>
              <a:rect l="l" t="t" r="r" b="b"/>
              <a:pathLst>
                <a:path w="1569" h="2449" extrusionOk="0">
                  <a:moveTo>
                    <a:pt x="798" y="1"/>
                  </a:moveTo>
                  <a:cubicBezTo>
                    <a:pt x="475" y="1"/>
                    <a:pt x="169" y="498"/>
                    <a:pt x="84" y="1145"/>
                  </a:cubicBezTo>
                  <a:cubicBezTo>
                    <a:pt x="1" y="1842"/>
                    <a:pt x="259" y="2365"/>
                    <a:pt x="607" y="2448"/>
                  </a:cubicBezTo>
                  <a:cubicBezTo>
                    <a:pt x="1046" y="2448"/>
                    <a:pt x="1394" y="1926"/>
                    <a:pt x="1478" y="1319"/>
                  </a:cubicBezTo>
                  <a:cubicBezTo>
                    <a:pt x="1569" y="623"/>
                    <a:pt x="1304" y="9"/>
                    <a:pt x="872" y="9"/>
                  </a:cubicBezTo>
                  <a:cubicBezTo>
                    <a:pt x="847" y="3"/>
                    <a:pt x="823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1660;p65"/>
            <p:cNvSpPr/>
            <p:nvPr/>
          </p:nvSpPr>
          <p:spPr>
            <a:xfrm>
              <a:off x="10236700" y="2615438"/>
              <a:ext cx="149246" cy="74447"/>
            </a:xfrm>
            <a:custGeom>
              <a:avLst/>
              <a:gdLst/>
              <a:ahLst/>
              <a:cxnLst/>
              <a:rect l="l" t="t" r="r" b="b"/>
              <a:pathLst>
                <a:path w="2963" h="1478" extrusionOk="0">
                  <a:moveTo>
                    <a:pt x="2704" y="0"/>
                  </a:moveTo>
                  <a:lnTo>
                    <a:pt x="175" y="1129"/>
                  </a:lnTo>
                  <a:cubicBezTo>
                    <a:pt x="91" y="1129"/>
                    <a:pt x="1" y="1220"/>
                    <a:pt x="91" y="1303"/>
                  </a:cubicBezTo>
                  <a:cubicBezTo>
                    <a:pt x="91" y="1478"/>
                    <a:pt x="175" y="1478"/>
                    <a:pt x="265" y="1478"/>
                  </a:cubicBezTo>
                  <a:lnTo>
                    <a:pt x="2788" y="349"/>
                  </a:lnTo>
                  <a:cubicBezTo>
                    <a:pt x="2962" y="258"/>
                    <a:pt x="2962" y="174"/>
                    <a:pt x="2962" y="84"/>
                  </a:cubicBezTo>
                  <a:cubicBezTo>
                    <a:pt x="2879" y="0"/>
                    <a:pt x="2788" y="0"/>
                    <a:pt x="27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1661;p65"/>
            <p:cNvSpPr/>
            <p:nvPr/>
          </p:nvSpPr>
          <p:spPr>
            <a:xfrm>
              <a:off x="10543805" y="2641731"/>
              <a:ext cx="145015" cy="85176"/>
            </a:xfrm>
            <a:custGeom>
              <a:avLst/>
              <a:gdLst/>
              <a:ahLst/>
              <a:cxnLst/>
              <a:rect l="l" t="t" r="r" b="b"/>
              <a:pathLst>
                <a:path w="2879" h="1691" extrusionOk="0">
                  <a:moveTo>
                    <a:pt x="266" y="1"/>
                  </a:moveTo>
                  <a:cubicBezTo>
                    <a:pt x="175" y="1"/>
                    <a:pt x="91" y="1"/>
                    <a:pt x="91" y="85"/>
                  </a:cubicBezTo>
                  <a:cubicBezTo>
                    <a:pt x="1" y="175"/>
                    <a:pt x="91" y="259"/>
                    <a:pt x="175" y="349"/>
                  </a:cubicBezTo>
                  <a:lnTo>
                    <a:pt x="2614" y="1652"/>
                  </a:lnTo>
                  <a:cubicBezTo>
                    <a:pt x="2641" y="1679"/>
                    <a:pt x="2667" y="1690"/>
                    <a:pt x="2690" y="1690"/>
                  </a:cubicBezTo>
                  <a:cubicBezTo>
                    <a:pt x="2747" y="1690"/>
                    <a:pt x="2788" y="1628"/>
                    <a:pt x="2788" y="1569"/>
                  </a:cubicBezTo>
                  <a:cubicBezTo>
                    <a:pt x="2879" y="1478"/>
                    <a:pt x="2788" y="1395"/>
                    <a:pt x="2788" y="1395"/>
                  </a:cubicBezTo>
                  <a:lnTo>
                    <a:pt x="26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65"/>
            <p:cNvSpPr/>
            <p:nvPr/>
          </p:nvSpPr>
          <p:spPr>
            <a:xfrm>
              <a:off x="9572625" y="2004350"/>
              <a:ext cx="1923076" cy="915374"/>
            </a:xfrm>
            <a:custGeom>
              <a:avLst/>
              <a:gdLst/>
              <a:ahLst/>
              <a:cxnLst/>
              <a:rect l="l" t="t" r="r" b="b"/>
              <a:pathLst>
                <a:path w="38179" h="18173" extrusionOk="0">
                  <a:moveTo>
                    <a:pt x="16986" y="1"/>
                  </a:moveTo>
                  <a:cubicBezTo>
                    <a:pt x="12918" y="1"/>
                    <a:pt x="12230" y="2203"/>
                    <a:pt x="12230" y="2203"/>
                  </a:cubicBezTo>
                  <a:cubicBezTo>
                    <a:pt x="11903" y="2093"/>
                    <a:pt x="11611" y="2046"/>
                    <a:pt x="11351" y="2046"/>
                  </a:cubicBezTo>
                  <a:cubicBezTo>
                    <a:pt x="9740" y="2046"/>
                    <a:pt x="9352" y="3854"/>
                    <a:pt x="9352" y="3854"/>
                  </a:cubicBezTo>
                  <a:cubicBezTo>
                    <a:pt x="8415" y="3586"/>
                    <a:pt x="7607" y="3465"/>
                    <a:pt x="6915" y="3465"/>
                  </a:cubicBezTo>
                  <a:cubicBezTo>
                    <a:pt x="1" y="3465"/>
                    <a:pt x="4619" y="15618"/>
                    <a:pt x="6699" y="15618"/>
                  </a:cubicBezTo>
                  <a:cubicBezTo>
                    <a:pt x="6713" y="15618"/>
                    <a:pt x="6726" y="15617"/>
                    <a:pt x="6739" y="15616"/>
                  </a:cubicBezTo>
                  <a:cubicBezTo>
                    <a:pt x="7784" y="15352"/>
                    <a:pt x="8920" y="14397"/>
                    <a:pt x="11359" y="9080"/>
                  </a:cubicBezTo>
                  <a:cubicBezTo>
                    <a:pt x="11359" y="9080"/>
                    <a:pt x="15259" y="11303"/>
                    <a:pt x="20411" y="11303"/>
                  </a:cubicBezTo>
                  <a:cubicBezTo>
                    <a:pt x="21792" y="11303"/>
                    <a:pt x="23263" y="11144"/>
                    <a:pt x="24773" y="10739"/>
                  </a:cubicBezTo>
                  <a:cubicBezTo>
                    <a:pt x="25818" y="16487"/>
                    <a:pt x="26689" y="17707"/>
                    <a:pt x="27644" y="18139"/>
                  </a:cubicBezTo>
                  <a:cubicBezTo>
                    <a:pt x="27704" y="18162"/>
                    <a:pt x="27771" y="18173"/>
                    <a:pt x="27843" y="18173"/>
                  </a:cubicBezTo>
                  <a:cubicBezTo>
                    <a:pt x="30207" y="18173"/>
                    <a:pt x="38179" y="6112"/>
                    <a:pt x="28402" y="6112"/>
                  </a:cubicBezTo>
                  <a:cubicBezTo>
                    <a:pt x="28269" y="6112"/>
                    <a:pt x="28132" y="6114"/>
                    <a:pt x="27992" y="6119"/>
                  </a:cubicBezTo>
                  <a:cubicBezTo>
                    <a:pt x="27992" y="6119"/>
                    <a:pt x="28076" y="3845"/>
                    <a:pt x="25806" y="3845"/>
                  </a:cubicBezTo>
                  <a:cubicBezTo>
                    <a:pt x="25725" y="3845"/>
                    <a:pt x="25640" y="3848"/>
                    <a:pt x="25553" y="3854"/>
                  </a:cubicBezTo>
                  <a:cubicBezTo>
                    <a:pt x="25553" y="3854"/>
                    <a:pt x="24250" y="809"/>
                    <a:pt x="18676" y="112"/>
                  </a:cubicBezTo>
                  <a:cubicBezTo>
                    <a:pt x="18056" y="35"/>
                    <a:pt x="17495" y="1"/>
                    <a:pt x="169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38"/>
          <p:cNvGrpSpPr/>
          <p:nvPr/>
        </p:nvGrpSpPr>
        <p:grpSpPr>
          <a:xfrm>
            <a:off x="1130710" y="3406769"/>
            <a:ext cx="2507554" cy="1461301"/>
            <a:chOff x="3574700" y="1749726"/>
            <a:chExt cx="2444725" cy="1424687"/>
          </a:xfrm>
        </p:grpSpPr>
        <p:grpSp>
          <p:nvGrpSpPr>
            <p:cNvPr id="489" name="Google Shape;489;p38"/>
            <p:cNvGrpSpPr/>
            <p:nvPr/>
          </p:nvGrpSpPr>
          <p:grpSpPr>
            <a:xfrm>
              <a:off x="5220150" y="1852225"/>
              <a:ext cx="799275" cy="1310614"/>
              <a:chOff x="1984500" y="2358075"/>
              <a:chExt cx="799275" cy="1310614"/>
            </a:xfrm>
          </p:grpSpPr>
          <p:sp>
            <p:nvSpPr>
              <p:cNvPr id="490" name="Google Shape;490;p38"/>
              <p:cNvSpPr/>
              <p:nvPr/>
            </p:nvSpPr>
            <p:spPr>
              <a:xfrm>
                <a:off x="2022621" y="3561525"/>
                <a:ext cx="686615" cy="107164"/>
              </a:xfrm>
              <a:custGeom>
                <a:avLst/>
                <a:gdLst/>
                <a:ahLst/>
                <a:cxnLst/>
                <a:rect l="l" t="t" r="r" b="b"/>
                <a:pathLst>
                  <a:path w="22912" h="3576" extrusionOk="0">
                    <a:moveTo>
                      <a:pt x="11414" y="1"/>
                    </a:moveTo>
                    <a:cubicBezTo>
                      <a:pt x="5143" y="1"/>
                      <a:pt x="0" y="788"/>
                      <a:pt x="0" y="1833"/>
                    </a:cubicBezTo>
                    <a:cubicBezTo>
                      <a:pt x="0" y="2788"/>
                      <a:pt x="5143" y="3575"/>
                      <a:pt x="11414" y="3575"/>
                    </a:cubicBezTo>
                    <a:cubicBezTo>
                      <a:pt x="17769" y="3575"/>
                      <a:pt x="22912" y="2788"/>
                      <a:pt x="22912" y="1833"/>
                    </a:cubicBezTo>
                    <a:cubicBezTo>
                      <a:pt x="22912" y="788"/>
                      <a:pt x="17769" y="1"/>
                      <a:pt x="1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8"/>
              <p:cNvSpPr/>
              <p:nvPr/>
            </p:nvSpPr>
            <p:spPr>
              <a:xfrm>
                <a:off x="2361300" y="3067325"/>
                <a:ext cx="289050" cy="82950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3318" extrusionOk="0">
                    <a:moveTo>
                      <a:pt x="1046" y="0"/>
                    </a:moveTo>
                    <a:cubicBezTo>
                      <a:pt x="433" y="84"/>
                      <a:pt x="1" y="697"/>
                      <a:pt x="84" y="1219"/>
                    </a:cubicBezTo>
                    <a:cubicBezTo>
                      <a:pt x="175" y="1651"/>
                      <a:pt x="607" y="2000"/>
                      <a:pt x="1046" y="2090"/>
                    </a:cubicBezTo>
                    <a:lnTo>
                      <a:pt x="4962" y="2174"/>
                    </a:lnTo>
                    <a:lnTo>
                      <a:pt x="9666" y="2090"/>
                    </a:lnTo>
                    <a:cubicBezTo>
                      <a:pt x="9756" y="2090"/>
                      <a:pt x="9840" y="2174"/>
                      <a:pt x="9930" y="2265"/>
                    </a:cubicBezTo>
                    <a:cubicBezTo>
                      <a:pt x="10552" y="3041"/>
                      <a:pt x="10952" y="3318"/>
                      <a:pt x="11170" y="3318"/>
                    </a:cubicBezTo>
                    <a:cubicBezTo>
                      <a:pt x="11562" y="3318"/>
                      <a:pt x="11362" y="2418"/>
                      <a:pt x="10801" y="1916"/>
                    </a:cubicBezTo>
                    <a:cubicBezTo>
                      <a:pt x="10014" y="1129"/>
                      <a:pt x="6356" y="348"/>
                      <a:pt x="5053" y="258"/>
                    </a:cubicBezTo>
                    <a:lnTo>
                      <a:pt x="4962" y="258"/>
                    </a:lnTo>
                    <a:cubicBezTo>
                      <a:pt x="4962" y="258"/>
                      <a:pt x="1220" y="0"/>
                      <a:pt x="10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8"/>
              <p:cNvSpPr/>
              <p:nvPr/>
            </p:nvSpPr>
            <p:spPr>
              <a:xfrm>
                <a:off x="2417925" y="3065050"/>
                <a:ext cx="41300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1652" h="2440" extrusionOk="0">
                    <a:moveTo>
                      <a:pt x="433" y="0"/>
                    </a:moveTo>
                    <a:cubicBezTo>
                      <a:pt x="781" y="1568"/>
                      <a:pt x="0" y="2439"/>
                      <a:pt x="0" y="2439"/>
                    </a:cubicBezTo>
                    <a:lnTo>
                      <a:pt x="1046" y="2439"/>
                    </a:lnTo>
                    <a:cubicBezTo>
                      <a:pt x="1652" y="1659"/>
                      <a:pt x="1304" y="0"/>
                      <a:pt x="130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8"/>
              <p:cNvSpPr/>
              <p:nvPr/>
            </p:nvSpPr>
            <p:spPr>
              <a:xfrm>
                <a:off x="2433075" y="3062950"/>
                <a:ext cx="65350" cy="718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2872" extrusionOk="0">
                    <a:moveTo>
                      <a:pt x="1659" y="1"/>
                    </a:moveTo>
                    <a:cubicBezTo>
                      <a:pt x="872" y="1826"/>
                      <a:pt x="1" y="2349"/>
                      <a:pt x="1" y="2349"/>
                    </a:cubicBezTo>
                    <a:lnTo>
                      <a:pt x="698" y="2872"/>
                    </a:lnTo>
                    <a:cubicBezTo>
                      <a:pt x="2008" y="2440"/>
                      <a:pt x="2614" y="175"/>
                      <a:pt x="2614" y="175"/>
                    </a:cubicBezTo>
                    <a:lnTo>
                      <a:pt x="1659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8"/>
              <p:cNvSpPr/>
              <p:nvPr/>
            </p:nvSpPr>
            <p:spPr>
              <a:xfrm>
                <a:off x="2483250" y="3071675"/>
                <a:ext cx="39225" cy="50025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01" extrusionOk="0">
                    <a:moveTo>
                      <a:pt x="1" y="0"/>
                    </a:moveTo>
                    <a:cubicBezTo>
                      <a:pt x="1" y="0"/>
                      <a:pt x="523" y="606"/>
                      <a:pt x="697" y="2000"/>
                    </a:cubicBezTo>
                    <a:lnTo>
                      <a:pt x="1568" y="2000"/>
                    </a:lnTo>
                    <a:cubicBezTo>
                      <a:pt x="1568" y="2000"/>
                      <a:pt x="1478" y="606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8"/>
              <p:cNvSpPr/>
              <p:nvPr/>
            </p:nvSpPr>
            <p:spPr>
              <a:xfrm>
                <a:off x="2518100" y="3076025"/>
                <a:ext cx="34850" cy="5227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91" extrusionOk="0">
                    <a:moveTo>
                      <a:pt x="523" y="0"/>
                    </a:moveTo>
                    <a:cubicBezTo>
                      <a:pt x="523" y="1394"/>
                      <a:pt x="0" y="2000"/>
                      <a:pt x="0" y="2000"/>
                    </a:cubicBezTo>
                    <a:lnTo>
                      <a:pt x="781" y="2091"/>
                    </a:lnTo>
                    <a:cubicBezTo>
                      <a:pt x="1394" y="1303"/>
                      <a:pt x="1220" y="84"/>
                      <a:pt x="1220" y="84"/>
                    </a:cubicBez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8"/>
              <p:cNvSpPr/>
              <p:nvPr/>
            </p:nvSpPr>
            <p:spPr>
              <a:xfrm>
                <a:off x="2548575" y="3082475"/>
                <a:ext cx="32600" cy="43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743" extrusionOk="0">
                    <a:moveTo>
                      <a:pt x="1" y="0"/>
                    </a:moveTo>
                    <a:cubicBezTo>
                      <a:pt x="1" y="0"/>
                      <a:pt x="523" y="439"/>
                      <a:pt x="258" y="1742"/>
                    </a:cubicBezTo>
                    <a:lnTo>
                      <a:pt x="1129" y="1742"/>
                    </a:lnTo>
                    <a:cubicBezTo>
                      <a:pt x="1129" y="1742"/>
                      <a:pt x="1304" y="697"/>
                      <a:pt x="955" y="9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8"/>
              <p:cNvSpPr/>
              <p:nvPr/>
            </p:nvSpPr>
            <p:spPr>
              <a:xfrm>
                <a:off x="2570350" y="3084725"/>
                <a:ext cx="5437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2092" extrusionOk="0">
                    <a:moveTo>
                      <a:pt x="1394" y="1"/>
                    </a:moveTo>
                    <a:cubicBezTo>
                      <a:pt x="1220" y="1394"/>
                      <a:pt x="1" y="1569"/>
                      <a:pt x="1" y="1569"/>
                    </a:cubicBezTo>
                    <a:lnTo>
                      <a:pt x="955" y="2091"/>
                    </a:lnTo>
                    <a:cubicBezTo>
                      <a:pt x="2000" y="1652"/>
                      <a:pt x="2175" y="523"/>
                      <a:pt x="2175" y="523"/>
                    </a:cubicBezTo>
                    <a:lnTo>
                      <a:pt x="1394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8"/>
              <p:cNvSpPr/>
              <p:nvPr/>
            </p:nvSpPr>
            <p:spPr>
              <a:xfrm>
                <a:off x="2607275" y="3108600"/>
                <a:ext cx="47950" cy="4585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34" extrusionOk="0">
                    <a:moveTo>
                      <a:pt x="1220" y="0"/>
                    </a:moveTo>
                    <a:cubicBezTo>
                      <a:pt x="697" y="980"/>
                      <a:pt x="169" y="1047"/>
                      <a:pt x="34" y="1047"/>
                    </a:cubicBezTo>
                    <a:cubicBezTo>
                      <a:pt x="12" y="1047"/>
                      <a:pt x="1" y="1046"/>
                      <a:pt x="1" y="1046"/>
                    </a:cubicBezTo>
                    <a:lnTo>
                      <a:pt x="1" y="1046"/>
                    </a:lnTo>
                    <a:lnTo>
                      <a:pt x="91" y="1833"/>
                    </a:lnTo>
                    <a:cubicBezTo>
                      <a:pt x="1137" y="1659"/>
                      <a:pt x="1917" y="962"/>
                      <a:pt x="1917" y="962"/>
                    </a:cubicBezTo>
                    <a:lnTo>
                      <a:pt x="122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8"/>
              <p:cNvSpPr/>
              <p:nvPr/>
            </p:nvSpPr>
            <p:spPr>
              <a:xfrm>
                <a:off x="2359050" y="3221350"/>
                <a:ext cx="169875" cy="404600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16184" extrusionOk="0">
                    <a:moveTo>
                      <a:pt x="1605" y="1"/>
                    </a:moveTo>
                    <a:cubicBezTo>
                      <a:pt x="1510" y="1"/>
                      <a:pt x="1411" y="8"/>
                      <a:pt x="1310" y="20"/>
                    </a:cubicBezTo>
                    <a:cubicBezTo>
                      <a:pt x="613" y="110"/>
                      <a:pt x="0" y="368"/>
                      <a:pt x="91" y="1239"/>
                    </a:cubicBezTo>
                    <a:lnTo>
                      <a:pt x="1045" y="7775"/>
                    </a:lnTo>
                    <a:cubicBezTo>
                      <a:pt x="1045" y="7775"/>
                      <a:pt x="1917" y="14130"/>
                      <a:pt x="2007" y="14221"/>
                    </a:cubicBezTo>
                    <a:lnTo>
                      <a:pt x="2091" y="15175"/>
                    </a:lnTo>
                    <a:cubicBezTo>
                      <a:pt x="2181" y="15698"/>
                      <a:pt x="2704" y="15698"/>
                      <a:pt x="3227" y="15789"/>
                    </a:cubicBezTo>
                    <a:cubicBezTo>
                      <a:pt x="4044" y="15950"/>
                      <a:pt x="5069" y="16183"/>
                      <a:pt x="5763" y="16183"/>
                    </a:cubicBezTo>
                    <a:cubicBezTo>
                      <a:pt x="6176" y="16183"/>
                      <a:pt x="6471" y="16101"/>
                      <a:pt x="6536" y="15872"/>
                    </a:cubicBezTo>
                    <a:cubicBezTo>
                      <a:pt x="6794" y="15092"/>
                      <a:pt x="4181" y="14395"/>
                      <a:pt x="3749" y="14221"/>
                    </a:cubicBezTo>
                    <a:lnTo>
                      <a:pt x="3227" y="7510"/>
                    </a:lnTo>
                    <a:lnTo>
                      <a:pt x="2704" y="981"/>
                    </a:lnTo>
                    <a:cubicBezTo>
                      <a:pt x="2626" y="236"/>
                      <a:pt x="2171" y="1"/>
                      <a:pt x="1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8"/>
              <p:cNvSpPr/>
              <p:nvPr/>
            </p:nvSpPr>
            <p:spPr>
              <a:xfrm>
                <a:off x="2391800" y="3568150"/>
                <a:ext cx="91475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440" extrusionOk="0">
                    <a:moveTo>
                      <a:pt x="2439" y="0"/>
                    </a:moveTo>
                    <a:cubicBezTo>
                      <a:pt x="2439" y="0"/>
                      <a:pt x="1742" y="1568"/>
                      <a:pt x="0" y="1652"/>
                    </a:cubicBezTo>
                    <a:lnTo>
                      <a:pt x="2000" y="2439"/>
                    </a:lnTo>
                    <a:cubicBezTo>
                      <a:pt x="2000" y="2439"/>
                      <a:pt x="3310" y="1742"/>
                      <a:pt x="3659" y="523"/>
                    </a:cubicBezTo>
                    <a:lnTo>
                      <a:pt x="2439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8"/>
              <p:cNvSpPr/>
              <p:nvPr/>
            </p:nvSpPr>
            <p:spPr>
              <a:xfrm>
                <a:off x="2378725" y="3433150"/>
                <a:ext cx="78425" cy="480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22" extrusionOk="0">
                    <a:moveTo>
                      <a:pt x="1" y="0"/>
                    </a:moveTo>
                    <a:lnTo>
                      <a:pt x="349" y="1129"/>
                    </a:lnTo>
                    <a:cubicBezTo>
                      <a:pt x="349" y="1129"/>
                      <a:pt x="349" y="1219"/>
                      <a:pt x="433" y="1219"/>
                    </a:cubicBezTo>
                    <a:cubicBezTo>
                      <a:pt x="714" y="1427"/>
                      <a:pt x="1449" y="1921"/>
                      <a:pt x="2410" y="1921"/>
                    </a:cubicBezTo>
                    <a:cubicBezTo>
                      <a:pt x="2640" y="1921"/>
                      <a:pt x="2883" y="1893"/>
                      <a:pt x="3136" y="1826"/>
                    </a:cubicBezTo>
                    <a:lnTo>
                      <a:pt x="2962" y="523"/>
                    </a:lnTo>
                    <a:cubicBezTo>
                      <a:pt x="2962" y="523"/>
                      <a:pt x="2868" y="527"/>
                      <a:pt x="2712" y="527"/>
                    </a:cubicBezTo>
                    <a:cubicBezTo>
                      <a:pt x="2143" y="527"/>
                      <a:pt x="749" y="475"/>
                      <a:pt x="1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8"/>
              <p:cNvSpPr/>
              <p:nvPr/>
            </p:nvSpPr>
            <p:spPr>
              <a:xfrm>
                <a:off x="2356950" y="3234900"/>
                <a:ext cx="84875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3575" extrusionOk="0">
                    <a:moveTo>
                      <a:pt x="3136" y="0"/>
                    </a:moveTo>
                    <a:lnTo>
                      <a:pt x="1" y="2788"/>
                    </a:lnTo>
                    <a:lnTo>
                      <a:pt x="349" y="3575"/>
                    </a:lnTo>
                    <a:cubicBezTo>
                      <a:pt x="349" y="3575"/>
                      <a:pt x="2175" y="3575"/>
                      <a:pt x="3394" y="2091"/>
                    </a:cubicBezTo>
                    <a:lnTo>
                      <a:pt x="31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8"/>
              <p:cNvSpPr/>
              <p:nvPr/>
            </p:nvSpPr>
            <p:spPr>
              <a:xfrm>
                <a:off x="2335175" y="3319900"/>
                <a:ext cx="106650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4266" h="1759" extrusionOk="0">
                    <a:moveTo>
                      <a:pt x="1220" y="1"/>
                    </a:moveTo>
                    <a:cubicBezTo>
                      <a:pt x="1220" y="1"/>
                      <a:pt x="1" y="175"/>
                      <a:pt x="1129" y="1220"/>
                    </a:cubicBezTo>
                    <a:cubicBezTo>
                      <a:pt x="1590" y="1641"/>
                      <a:pt x="2253" y="1758"/>
                      <a:pt x="2851" y="1758"/>
                    </a:cubicBezTo>
                    <a:cubicBezTo>
                      <a:pt x="3611" y="1758"/>
                      <a:pt x="4265" y="1569"/>
                      <a:pt x="4265" y="1569"/>
                    </a:cubicBezTo>
                    <a:lnTo>
                      <a:pt x="4091" y="349"/>
                    </a:lnTo>
                    <a:cubicBezTo>
                      <a:pt x="3769" y="470"/>
                      <a:pt x="3443" y="516"/>
                      <a:pt x="3132" y="516"/>
                    </a:cubicBezTo>
                    <a:cubicBezTo>
                      <a:pt x="2094" y="516"/>
                      <a:pt x="1220" y="1"/>
                      <a:pt x="1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8"/>
              <p:cNvSpPr/>
              <p:nvPr/>
            </p:nvSpPr>
            <p:spPr>
              <a:xfrm>
                <a:off x="2341625" y="3352475"/>
                <a:ext cx="108900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2789" extrusionOk="0">
                    <a:moveTo>
                      <a:pt x="1220" y="1"/>
                    </a:moveTo>
                    <a:cubicBezTo>
                      <a:pt x="1220" y="1"/>
                      <a:pt x="0" y="175"/>
                      <a:pt x="962" y="1394"/>
                    </a:cubicBezTo>
                    <a:cubicBezTo>
                      <a:pt x="1917" y="2704"/>
                      <a:pt x="4356" y="2788"/>
                      <a:pt x="4356" y="2788"/>
                    </a:cubicBezTo>
                    <a:lnTo>
                      <a:pt x="4181" y="1394"/>
                    </a:lnTo>
                    <a:cubicBezTo>
                      <a:pt x="4130" y="1397"/>
                      <a:pt x="4079" y="1398"/>
                      <a:pt x="4028" y="1398"/>
                    </a:cubicBezTo>
                    <a:cubicBezTo>
                      <a:pt x="2368" y="1398"/>
                      <a:pt x="1220" y="1"/>
                      <a:pt x="1220" y="1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8"/>
              <p:cNvSpPr/>
              <p:nvPr/>
            </p:nvSpPr>
            <p:spPr>
              <a:xfrm>
                <a:off x="2374375" y="3393950"/>
                <a:ext cx="78425" cy="7872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3149" extrusionOk="0">
                    <a:moveTo>
                      <a:pt x="2962" y="0"/>
                    </a:moveTo>
                    <a:cubicBezTo>
                      <a:pt x="1046" y="1568"/>
                      <a:pt x="0" y="1742"/>
                      <a:pt x="0" y="1742"/>
                    </a:cubicBezTo>
                    <a:lnTo>
                      <a:pt x="258" y="3136"/>
                    </a:lnTo>
                    <a:cubicBezTo>
                      <a:pt x="354" y="3145"/>
                      <a:pt x="447" y="3149"/>
                      <a:pt x="538" y="3149"/>
                    </a:cubicBezTo>
                    <a:cubicBezTo>
                      <a:pt x="2268" y="3149"/>
                      <a:pt x="3136" y="1652"/>
                      <a:pt x="3136" y="1652"/>
                    </a:cubicBezTo>
                    <a:lnTo>
                      <a:pt x="29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8"/>
              <p:cNvSpPr/>
              <p:nvPr/>
            </p:nvSpPr>
            <p:spPr>
              <a:xfrm>
                <a:off x="2387450" y="3461350"/>
                <a:ext cx="71775" cy="76325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3053" extrusionOk="0">
                    <a:moveTo>
                      <a:pt x="2523" y="1"/>
                    </a:moveTo>
                    <a:cubicBezTo>
                      <a:pt x="1394" y="1137"/>
                      <a:pt x="0" y="1833"/>
                      <a:pt x="0" y="1833"/>
                    </a:cubicBezTo>
                    <a:lnTo>
                      <a:pt x="0" y="3053"/>
                    </a:lnTo>
                    <a:cubicBezTo>
                      <a:pt x="1129" y="3053"/>
                      <a:pt x="2871" y="1743"/>
                      <a:pt x="2871" y="1743"/>
                    </a:cubicBezTo>
                    <a:lnTo>
                      <a:pt x="252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8"/>
              <p:cNvSpPr/>
              <p:nvPr/>
            </p:nvSpPr>
            <p:spPr>
              <a:xfrm>
                <a:off x="2376475" y="3513625"/>
                <a:ext cx="850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1929" extrusionOk="0">
                    <a:moveTo>
                      <a:pt x="265" y="0"/>
                    </a:moveTo>
                    <a:lnTo>
                      <a:pt x="0" y="1136"/>
                    </a:lnTo>
                    <a:cubicBezTo>
                      <a:pt x="758" y="1766"/>
                      <a:pt x="1577" y="1928"/>
                      <a:pt x="2222" y="1928"/>
                    </a:cubicBezTo>
                    <a:cubicBezTo>
                      <a:pt x="2911" y="1928"/>
                      <a:pt x="3401" y="1742"/>
                      <a:pt x="3401" y="1742"/>
                    </a:cubicBezTo>
                    <a:lnTo>
                      <a:pt x="3401" y="523"/>
                    </a:lnTo>
                    <a:cubicBezTo>
                      <a:pt x="3125" y="561"/>
                      <a:pt x="2863" y="577"/>
                      <a:pt x="2618" y="577"/>
                    </a:cubicBezTo>
                    <a:cubicBezTo>
                      <a:pt x="1159" y="577"/>
                      <a:pt x="265" y="0"/>
                      <a:pt x="265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8"/>
              <p:cNvSpPr/>
              <p:nvPr/>
            </p:nvSpPr>
            <p:spPr>
              <a:xfrm>
                <a:off x="2372100" y="3537650"/>
                <a:ext cx="98100" cy="4690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876" extrusionOk="0">
                    <a:moveTo>
                      <a:pt x="872" y="1"/>
                    </a:moveTo>
                    <a:lnTo>
                      <a:pt x="1" y="1478"/>
                    </a:lnTo>
                    <a:cubicBezTo>
                      <a:pt x="801" y="1768"/>
                      <a:pt x="1448" y="1876"/>
                      <a:pt x="1968" y="1876"/>
                    </a:cubicBezTo>
                    <a:cubicBezTo>
                      <a:pt x="3487" y="1876"/>
                      <a:pt x="3924" y="956"/>
                      <a:pt x="3924" y="956"/>
                    </a:cubicBezTo>
                    <a:lnTo>
                      <a:pt x="3924" y="956"/>
                    </a:lnTo>
                    <a:cubicBezTo>
                      <a:pt x="3719" y="997"/>
                      <a:pt x="3519" y="1015"/>
                      <a:pt x="3327" y="1015"/>
                    </a:cubicBezTo>
                    <a:cubicBezTo>
                      <a:pt x="1891" y="1015"/>
                      <a:pt x="872" y="1"/>
                      <a:pt x="8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8"/>
              <p:cNvSpPr/>
              <p:nvPr/>
            </p:nvSpPr>
            <p:spPr>
              <a:xfrm>
                <a:off x="2472275" y="3576850"/>
                <a:ext cx="52275" cy="58725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234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788" y="1220"/>
                      <a:pt x="614" y="2349"/>
                    </a:cubicBezTo>
                    <a:lnTo>
                      <a:pt x="1833" y="2265"/>
                    </a:lnTo>
                    <a:cubicBezTo>
                      <a:pt x="1833" y="2265"/>
                      <a:pt x="2091" y="1130"/>
                      <a:pt x="1485" y="259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8"/>
              <p:cNvSpPr/>
              <p:nvPr/>
            </p:nvSpPr>
            <p:spPr>
              <a:xfrm>
                <a:off x="2298075" y="3062950"/>
                <a:ext cx="130675" cy="2373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9492" extrusionOk="0">
                    <a:moveTo>
                      <a:pt x="2613" y="1"/>
                    </a:moveTo>
                    <a:cubicBezTo>
                      <a:pt x="2265" y="1"/>
                      <a:pt x="1659" y="175"/>
                      <a:pt x="1220" y="433"/>
                    </a:cubicBezTo>
                    <a:cubicBezTo>
                      <a:pt x="788" y="523"/>
                      <a:pt x="523" y="955"/>
                      <a:pt x="523" y="1394"/>
                    </a:cubicBezTo>
                    <a:lnTo>
                      <a:pt x="0" y="7227"/>
                    </a:lnTo>
                    <a:cubicBezTo>
                      <a:pt x="0" y="8969"/>
                      <a:pt x="788" y="9491"/>
                      <a:pt x="2613" y="9491"/>
                    </a:cubicBezTo>
                    <a:cubicBezTo>
                      <a:pt x="4356" y="9491"/>
                      <a:pt x="5143" y="9234"/>
                      <a:pt x="5143" y="7227"/>
                    </a:cubicBezTo>
                    <a:cubicBezTo>
                      <a:pt x="5227" y="7227"/>
                      <a:pt x="4878" y="1478"/>
                      <a:pt x="4878" y="1478"/>
                    </a:cubicBezTo>
                    <a:cubicBezTo>
                      <a:pt x="4878" y="955"/>
                      <a:pt x="4620" y="607"/>
                      <a:pt x="4181" y="433"/>
                    </a:cubicBezTo>
                    <a:cubicBezTo>
                      <a:pt x="3659" y="259"/>
                      <a:pt x="2962" y="1"/>
                      <a:pt x="26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8"/>
              <p:cNvSpPr/>
              <p:nvPr/>
            </p:nvSpPr>
            <p:spPr>
              <a:xfrm>
                <a:off x="2313400" y="3213125"/>
                <a:ext cx="132775" cy="10017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4007" extrusionOk="0">
                    <a:moveTo>
                      <a:pt x="4007" y="0"/>
                    </a:moveTo>
                    <a:cubicBezTo>
                      <a:pt x="2091" y="3052"/>
                      <a:pt x="1" y="3401"/>
                      <a:pt x="1" y="3401"/>
                    </a:cubicBezTo>
                    <a:lnTo>
                      <a:pt x="872" y="4007"/>
                    </a:lnTo>
                    <a:cubicBezTo>
                      <a:pt x="3568" y="3749"/>
                      <a:pt x="5310" y="349"/>
                      <a:pt x="5310" y="34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8"/>
              <p:cNvSpPr/>
              <p:nvPr/>
            </p:nvSpPr>
            <p:spPr>
              <a:xfrm>
                <a:off x="2324200" y="3056350"/>
                <a:ext cx="121975" cy="102450"/>
              </a:xfrm>
              <a:custGeom>
                <a:avLst/>
                <a:gdLst/>
                <a:ahLst/>
                <a:cxnLst/>
                <a:rect l="l" t="t" r="r" b="b"/>
                <a:pathLst>
                  <a:path w="4879" h="40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0"/>
                      <a:pt x="788" y="3484"/>
                      <a:pt x="4272" y="4097"/>
                    </a:cubicBezTo>
                    <a:lnTo>
                      <a:pt x="4878" y="3310"/>
                    </a:lnTo>
                    <a:cubicBezTo>
                      <a:pt x="4878" y="3310"/>
                      <a:pt x="1833" y="1916"/>
                      <a:pt x="788" y="9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8"/>
              <p:cNvSpPr/>
              <p:nvPr/>
            </p:nvSpPr>
            <p:spPr>
              <a:xfrm>
                <a:off x="2295975" y="3137000"/>
                <a:ext cx="13712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2962" extrusionOk="0">
                    <a:moveTo>
                      <a:pt x="259" y="0"/>
                    </a:moveTo>
                    <a:lnTo>
                      <a:pt x="1" y="1129"/>
                    </a:lnTo>
                    <a:cubicBezTo>
                      <a:pt x="1046" y="2788"/>
                      <a:pt x="5485" y="2962"/>
                      <a:pt x="5485" y="2962"/>
                    </a:cubicBezTo>
                    <a:lnTo>
                      <a:pt x="5401" y="1394"/>
                    </a:lnTo>
                    <a:cubicBezTo>
                      <a:pt x="5315" y="1396"/>
                      <a:pt x="5229" y="1397"/>
                      <a:pt x="5145" y="1397"/>
                    </a:cubicBezTo>
                    <a:cubicBezTo>
                      <a:pt x="2156" y="1397"/>
                      <a:pt x="259" y="0"/>
                      <a:pt x="259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8"/>
              <p:cNvSpPr/>
              <p:nvPr/>
            </p:nvSpPr>
            <p:spPr>
              <a:xfrm>
                <a:off x="2291625" y="3073750"/>
                <a:ext cx="141475" cy="89400"/>
              </a:xfrm>
              <a:custGeom>
                <a:avLst/>
                <a:gdLst/>
                <a:ahLst/>
                <a:cxnLst/>
                <a:rect l="l" t="t" r="r" b="b"/>
                <a:pathLst>
                  <a:path w="5659" h="3576" extrusionOk="0">
                    <a:moveTo>
                      <a:pt x="5227" y="1"/>
                    </a:moveTo>
                    <a:cubicBezTo>
                      <a:pt x="3196" y="1717"/>
                      <a:pt x="1351" y="1949"/>
                      <a:pt x="498" y="1949"/>
                    </a:cubicBezTo>
                    <a:cubicBezTo>
                      <a:pt x="180" y="1949"/>
                      <a:pt x="1" y="1917"/>
                      <a:pt x="1" y="1917"/>
                    </a:cubicBezTo>
                    <a:lnTo>
                      <a:pt x="1" y="3576"/>
                    </a:lnTo>
                    <a:cubicBezTo>
                      <a:pt x="3046" y="3576"/>
                      <a:pt x="5659" y="1485"/>
                      <a:pt x="5659" y="1485"/>
                    </a:cubicBezTo>
                    <a:lnTo>
                      <a:pt x="522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8"/>
              <p:cNvSpPr/>
              <p:nvPr/>
            </p:nvSpPr>
            <p:spPr>
              <a:xfrm>
                <a:off x="2285000" y="3165225"/>
                <a:ext cx="15245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3132" extrusionOk="0">
                    <a:moveTo>
                      <a:pt x="5750" y="0"/>
                    </a:moveTo>
                    <a:cubicBezTo>
                      <a:pt x="4199" y="1555"/>
                      <a:pt x="1983" y="1778"/>
                      <a:pt x="839" y="1778"/>
                    </a:cubicBezTo>
                    <a:cubicBezTo>
                      <a:pt x="378" y="1778"/>
                      <a:pt x="91" y="1742"/>
                      <a:pt x="91" y="1742"/>
                    </a:cubicBezTo>
                    <a:lnTo>
                      <a:pt x="1" y="3052"/>
                    </a:lnTo>
                    <a:cubicBezTo>
                      <a:pt x="190" y="3107"/>
                      <a:pt x="430" y="3131"/>
                      <a:pt x="706" y="3131"/>
                    </a:cubicBezTo>
                    <a:cubicBezTo>
                      <a:pt x="2587" y="3131"/>
                      <a:pt x="6098" y="2007"/>
                      <a:pt x="6098" y="2007"/>
                    </a:cubicBezTo>
                    <a:lnTo>
                      <a:pt x="57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8"/>
              <p:cNvSpPr/>
              <p:nvPr/>
            </p:nvSpPr>
            <p:spPr>
              <a:xfrm>
                <a:off x="2261150" y="3241525"/>
                <a:ext cx="150175" cy="892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3568" extrusionOk="0">
                    <a:moveTo>
                      <a:pt x="1394" y="0"/>
                    </a:moveTo>
                    <a:lnTo>
                      <a:pt x="0" y="1045"/>
                    </a:lnTo>
                    <a:lnTo>
                      <a:pt x="4613" y="3568"/>
                    </a:lnTo>
                    <a:lnTo>
                      <a:pt x="6007" y="2265"/>
                    </a:lnTo>
                    <a:cubicBezTo>
                      <a:pt x="3136" y="2265"/>
                      <a:pt x="1394" y="0"/>
                      <a:pt x="1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8"/>
              <p:cNvSpPr/>
              <p:nvPr/>
            </p:nvSpPr>
            <p:spPr>
              <a:xfrm>
                <a:off x="2345975" y="3239250"/>
                <a:ext cx="80675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2530" extrusionOk="0">
                    <a:moveTo>
                      <a:pt x="3227" y="1"/>
                    </a:moveTo>
                    <a:cubicBezTo>
                      <a:pt x="3136" y="1"/>
                      <a:pt x="3136" y="91"/>
                      <a:pt x="3136" y="91"/>
                    </a:cubicBezTo>
                    <a:cubicBezTo>
                      <a:pt x="3136" y="614"/>
                      <a:pt x="3136" y="1046"/>
                      <a:pt x="3053" y="1311"/>
                    </a:cubicBezTo>
                    <a:cubicBezTo>
                      <a:pt x="2878" y="1833"/>
                      <a:pt x="2614" y="2091"/>
                      <a:pt x="2265" y="2182"/>
                    </a:cubicBezTo>
                    <a:cubicBezTo>
                      <a:pt x="1917" y="2356"/>
                      <a:pt x="1394" y="2439"/>
                      <a:pt x="697" y="2439"/>
                    </a:cubicBezTo>
                    <a:cubicBezTo>
                      <a:pt x="440" y="2439"/>
                      <a:pt x="265" y="2439"/>
                      <a:pt x="91" y="2356"/>
                    </a:cubicBezTo>
                    <a:cubicBezTo>
                      <a:pt x="1" y="2356"/>
                      <a:pt x="1" y="2439"/>
                      <a:pt x="1" y="2439"/>
                    </a:cubicBezTo>
                    <a:lnTo>
                      <a:pt x="91" y="2439"/>
                    </a:lnTo>
                    <a:cubicBezTo>
                      <a:pt x="265" y="2530"/>
                      <a:pt x="440" y="2530"/>
                      <a:pt x="697" y="2530"/>
                    </a:cubicBezTo>
                    <a:cubicBezTo>
                      <a:pt x="1136" y="2530"/>
                      <a:pt x="1568" y="2439"/>
                      <a:pt x="1833" y="2439"/>
                    </a:cubicBezTo>
                    <a:cubicBezTo>
                      <a:pt x="2356" y="2356"/>
                      <a:pt x="2704" y="2182"/>
                      <a:pt x="2878" y="1743"/>
                    </a:cubicBezTo>
                    <a:cubicBezTo>
                      <a:pt x="3136" y="1394"/>
                      <a:pt x="3227" y="872"/>
                      <a:pt x="3227" y="91"/>
                    </a:cubicBezTo>
                    <a:lnTo>
                      <a:pt x="3227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8"/>
              <p:cNvSpPr/>
              <p:nvPr/>
            </p:nvSpPr>
            <p:spPr>
              <a:xfrm>
                <a:off x="2224025" y="3224350"/>
                <a:ext cx="143750" cy="404475"/>
              </a:xfrm>
              <a:custGeom>
                <a:avLst/>
                <a:gdLst/>
                <a:ahLst/>
                <a:cxnLst/>
                <a:rect l="l" t="t" r="r" b="b"/>
                <a:pathLst>
                  <a:path w="5750" h="16179" extrusionOk="0">
                    <a:moveTo>
                      <a:pt x="3992" y="1"/>
                    </a:moveTo>
                    <a:cubicBezTo>
                      <a:pt x="3504" y="1"/>
                      <a:pt x="3091" y="219"/>
                      <a:pt x="2962" y="861"/>
                    </a:cubicBezTo>
                    <a:lnTo>
                      <a:pt x="1659" y="7216"/>
                    </a:lnTo>
                    <a:cubicBezTo>
                      <a:pt x="1659" y="7216"/>
                      <a:pt x="266" y="13488"/>
                      <a:pt x="266" y="13662"/>
                    </a:cubicBezTo>
                    <a:lnTo>
                      <a:pt x="1" y="14881"/>
                    </a:lnTo>
                    <a:cubicBezTo>
                      <a:pt x="92" y="15320"/>
                      <a:pt x="872" y="15752"/>
                      <a:pt x="1395" y="15843"/>
                    </a:cubicBezTo>
                    <a:cubicBezTo>
                      <a:pt x="2169" y="15995"/>
                      <a:pt x="3154" y="16179"/>
                      <a:pt x="3867" y="16179"/>
                    </a:cubicBezTo>
                    <a:cubicBezTo>
                      <a:pt x="4361" y="16179"/>
                      <a:pt x="4724" y="16091"/>
                      <a:pt x="4795" y="15843"/>
                    </a:cubicBezTo>
                    <a:cubicBezTo>
                      <a:pt x="4969" y="15146"/>
                      <a:pt x="2266" y="14359"/>
                      <a:pt x="1917" y="14275"/>
                    </a:cubicBezTo>
                    <a:lnTo>
                      <a:pt x="3659" y="7829"/>
                    </a:lnTo>
                    <a:lnTo>
                      <a:pt x="5492" y="1468"/>
                    </a:lnTo>
                    <a:cubicBezTo>
                      <a:pt x="5750" y="597"/>
                      <a:pt x="5227" y="248"/>
                      <a:pt x="4530" y="74"/>
                    </a:cubicBezTo>
                    <a:cubicBezTo>
                      <a:pt x="4348" y="28"/>
                      <a:pt x="4165" y="1"/>
                      <a:pt x="39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8"/>
              <p:cNvSpPr/>
              <p:nvPr/>
            </p:nvSpPr>
            <p:spPr>
              <a:xfrm>
                <a:off x="2215325" y="3426525"/>
                <a:ext cx="100200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1677" extrusionOk="0">
                    <a:moveTo>
                      <a:pt x="4007" y="0"/>
                    </a:moveTo>
                    <a:lnTo>
                      <a:pt x="4007" y="0"/>
                    </a:lnTo>
                    <a:cubicBezTo>
                      <a:pt x="3171" y="314"/>
                      <a:pt x="2305" y="377"/>
                      <a:pt x="1746" y="377"/>
                    </a:cubicBezTo>
                    <a:cubicBezTo>
                      <a:pt x="1373" y="377"/>
                      <a:pt x="1136" y="349"/>
                      <a:pt x="1136" y="349"/>
                    </a:cubicBezTo>
                    <a:cubicBezTo>
                      <a:pt x="1136" y="349"/>
                      <a:pt x="1" y="1136"/>
                      <a:pt x="788" y="1568"/>
                    </a:cubicBezTo>
                    <a:cubicBezTo>
                      <a:pt x="982" y="1646"/>
                      <a:pt x="1246" y="1676"/>
                      <a:pt x="1539" y="1676"/>
                    </a:cubicBezTo>
                    <a:cubicBezTo>
                      <a:pt x="2557" y="1676"/>
                      <a:pt x="3924" y="1310"/>
                      <a:pt x="3924" y="1310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8"/>
              <p:cNvSpPr/>
              <p:nvPr/>
            </p:nvSpPr>
            <p:spPr>
              <a:xfrm>
                <a:off x="2261150" y="3195700"/>
                <a:ext cx="108900" cy="68875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2755" extrusionOk="0">
                    <a:moveTo>
                      <a:pt x="3310" y="1"/>
                    </a:moveTo>
                    <a:lnTo>
                      <a:pt x="0" y="1220"/>
                    </a:lnTo>
                    <a:lnTo>
                      <a:pt x="871" y="2704"/>
                    </a:lnTo>
                    <a:cubicBezTo>
                      <a:pt x="871" y="2704"/>
                      <a:pt x="1098" y="2755"/>
                      <a:pt x="1484" y="2755"/>
                    </a:cubicBezTo>
                    <a:cubicBezTo>
                      <a:pt x="2114" y="2755"/>
                      <a:pt x="3168" y="2621"/>
                      <a:pt x="4355" y="1917"/>
                    </a:cubicBezTo>
                    <a:lnTo>
                      <a:pt x="3310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8"/>
              <p:cNvSpPr/>
              <p:nvPr/>
            </p:nvSpPr>
            <p:spPr>
              <a:xfrm>
                <a:off x="2269850" y="3261025"/>
                <a:ext cx="914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758" extrusionOk="0">
                    <a:moveTo>
                      <a:pt x="607" y="1"/>
                    </a:moveTo>
                    <a:lnTo>
                      <a:pt x="1" y="1568"/>
                    </a:lnTo>
                    <a:cubicBezTo>
                      <a:pt x="1" y="1568"/>
                      <a:pt x="1396" y="2757"/>
                      <a:pt x="2688" y="2757"/>
                    </a:cubicBezTo>
                    <a:cubicBezTo>
                      <a:pt x="2840" y="2757"/>
                      <a:pt x="2990" y="2741"/>
                      <a:pt x="3136" y="2704"/>
                    </a:cubicBezTo>
                    <a:lnTo>
                      <a:pt x="3659" y="962"/>
                    </a:lnTo>
                    <a:lnTo>
                      <a:pt x="3659" y="962"/>
                    </a:lnTo>
                    <a:cubicBezTo>
                      <a:pt x="3659" y="962"/>
                      <a:pt x="3435" y="1051"/>
                      <a:pt x="3050" y="1051"/>
                    </a:cubicBezTo>
                    <a:cubicBezTo>
                      <a:pt x="2502" y="1051"/>
                      <a:pt x="1629" y="871"/>
                      <a:pt x="6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8"/>
              <p:cNvSpPr/>
              <p:nvPr/>
            </p:nvSpPr>
            <p:spPr>
              <a:xfrm>
                <a:off x="2252425" y="3332975"/>
                <a:ext cx="91500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2340" extrusionOk="0">
                    <a:moveTo>
                      <a:pt x="3659" y="0"/>
                    </a:moveTo>
                    <a:lnTo>
                      <a:pt x="3659" y="0"/>
                    </a:lnTo>
                    <a:cubicBezTo>
                      <a:pt x="2743" y="697"/>
                      <a:pt x="1915" y="871"/>
                      <a:pt x="1317" y="871"/>
                    </a:cubicBezTo>
                    <a:cubicBezTo>
                      <a:pt x="718" y="871"/>
                      <a:pt x="349" y="697"/>
                      <a:pt x="349" y="697"/>
                    </a:cubicBezTo>
                    <a:lnTo>
                      <a:pt x="1" y="2174"/>
                    </a:lnTo>
                    <a:cubicBezTo>
                      <a:pt x="1" y="2174"/>
                      <a:pt x="540" y="2340"/>
                      <a:pt x="1253" y="2340"/>
                    </a:cubicBezTo>
                    <a:cubicBezTo>
                      <a:pt x="1914" y="2340"/>
                      <a:pt x="2724" y="2198"/>
                      <a:pt x="3394" y="1652"/>
                    </a:cubicBezTo>
                    <a:lnTo>
                      <a:pt x="3659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2250175" y="3378625"/>
                <a:ext cx="8277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2356" extrusionOk="0">
                    <a:moveTo>
                      <a:pt x="523" y="0"/>
                    </a:moveTo>
                    <a:lnTo>
                      <a:pt x="0" y="1219"/>
                    </a:lnTo>
                    <a:cubicBezTo>
                      <a:pt x="962" y="2265"/>
                      <a:pt x="2787" y="2355"/>
                      <a:pt x="2787" y="2355"/>
                    </a:cubicBezTo>
                    <a:lnTo>
                      <a:pt x="3310" y="871"/>
                    </a:lnTo>
                    <a:lnTo>
                      <a:pt x="3310" y="871"/>
                    </a:lnTo>
                    <a:cubicBezTo>
                      <a:pt x="3110" y="934"/>
                      <a:pt x="2910" y="961"/>
                      <a:pt x="2714" y="961"/>
                    </a:cubicBezTo>
                    <a:cubicBezTo>
                      <a:pt x="1545" y="961"/>
                      <a:pt x="523" y="0"/>
                      <a:pt x="5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8"/>
              <p:cNvSpPr/>
              <p:nvPr/>
            </p:nvSpPr>
            <p:spPr>
              <a:xfrm>
                <a:off x="2221950" y="3454925"/>
                <a:ext cx="8277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2175" extrusionOk="0">
                    <a:moveTo>
                      <a:pt x="781" y="0"/>
                    </a:moveTo>
                    <a:lnTo>
                      <a:pt x="0" y="1129"/>
                    </a:lnTo>
                    <a:cubicBezTo>
                      <a:pt x="1303" y="2000"/>
                      <a:pt x="3045" y="2174"/>
                      <a:pt x="3045" y="2174"/>
                    </a:cubicBezTo>
                    <a:lnTo>
                      <a:pt x="3310" y="1045"/>
                    </a:lnTo>
                    <a:lnTo>
                      <a:pt x="3310" y="1045"/>
                    </a:lnTo>
                    <a:cubicBezTo>
                      <a:pt x="3223" y="1057"/>
                      <a:pt x="3136" y="1062"/>
                      <a:pt x="3050" y="1062"/>
                    </a:cubicBezTo>
                    <a:cubicBezTo>
                      <a:pt x="1843" y="1062"/>
                      <a:pt x="781" y="0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8"/>
              <p:cNvSpPr/>
              <p:nvPr/>
            </p:nvSpPr>
            <p:spPr>
              <a:xfrm>
                <a:off x="2218600" y="3487225"/>
                <a:ext cx="73050" cy="67875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2715" extrusionOk="0">
                    <a:moveTo>
                      <a:pt x="907" y="0"/>
                    </a:moveTo>
                    <a:cubicBezTo>
                      <a:pt x="588" y="0"/>
                      <a:pt x="0" y="98"/>
                      <a:pt x="392" y="882"/>
                    </a:cubicBezTo>
                    <a:cubicBezTo>
                      <a:pt x="915" y="2018"/>
                      <a:pt x="2573" y="2715"/>
                      <a:pt x="2573" y="2715"/>
                    </a:cubicBezTo>
                    <a:lnTo>
                      <a:pt x="2922" y="1669"/>
                    </a:lnTo>
                    <a:cubicBezTo>
                      <a:pt x="1702" y="1405"/>
                      <a:pt x="1089" y="11"/>
                      <a:pt x="1089" y="11"/>
                    </a:cubicBezTo>
                    <a:cubicBezTo>
                      <a:pt x="1089" y="11"/>
                      <a:pt x="1013" y="0"/>
                      <a:pt x="9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2208875" y="3515875"/>
                <a:ext cx="8050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1275" extrusionOk="0">
                    <a:moveTo>
                      <a:pt x="3220" y="1"/>
                    </a:moveTo>
                    <a:lnTo>
                      <a:pt x="3220" y="1"/>
                    </a:lnTo>
                    <a:cubicBezTo>
                      <a:pt x="2308" y="198"/>
                      <a:pt x="1649" y="251"/>
                      <a:pt x="1201" y="251"/>
                    </a:cubicBezTo>
                    <a:cubicBezTo>
                      <a:pt x="666" y="251"/>
                      <a:pt x="433" y="175"/>
                      <a:pt x="433" y="175"/>
                    </a:cubicBezTo>
                    <a:lnTo>
                      <a:pt x="1" y="1130"/>
                    </a:lnTo>
                    <a:cubicBezTo>
                      <a:pt x="271" y="1235"/>
                      <a:pt x="582" y="1275"/>
                      <a:pt x="898" y="1275"/>
                    </a:cubicBezTo>
                    <a:cubicBezTo>
                      <a:pt x="1902" y="1275"/>
                      <a:pt x="2962" y="872"/>
                      <a:pt x="2962" y="872"/>
                    </a:cubicBezTo>
                    <a:lnTo>
                      <a:pt x="3220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8"/>
              <p:cNvSpPr/>
              <p:nvPr/>
            </p:nvSpPr>
            <p:spPr>
              <a:xfrm>
                <a:off x="2210975" y="3546375"/>
                <a:ext cx="80675" cy="44275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1771" extrusionOk="0">
                    <a:moveTo>
                      <a:pt x="2878" y="0"/>
                    </a:moveTo>
                    <a:cubicBezTo>
                      <a:pt x="2878" y="0"/>
                      <a:pt x="2030" y="697"/>
                      <a:pt x="1165" y="697"/>
                    </a:cubicBezTo>
                    <a:cubicBezTo>
                      <a:pt x="885" y="697"/>
                      <a:pt x="604" y="624"/>
                      <a:pt x="349" y="432"/>
                    </a:cubicBezTo>
                    <a:lnTo>
                      <a:pt x="0" y="1742"/>
                    </a:lnTo>
                    <a:cubicBezTo>
                      <a:pt x="0" y="1742"/>
                      <a:pt x="181" y="1770"/>
                      <a:pt x="480" y="1770"/>
                    </a:cubicBezTo>
                    <a:cubicBezTo>
                      <a:pt x="1086" y="1770"/>
                      <a:pt x="2177" y="1655"/>
                      <a:pt x="3227" y="955"/>
                    </a:cubicBezTo>
                    <a:lnTo>
                      <a:pt x="287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8"/>
              <p:cNvSpPr/>
              <p:nvPr/>
            </p:nvSpPr>
            <p:spPr>
              <a:xfrm>
                <a:off x="2160100" y="3567250"/>
                <a:ext cx="153325" cy="6832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733" extrusionOk="0">
                    <a:moveTo>
                      <a:pt x="5063" y="1"/>
                    </a:moveTo>
                    <a:cubicBezTo>
                      <a:pt x="4827" y="1"/>
                      <a:pt x="4648" y="210"/>
                      <a:pt x="4648" y="210"/>
                    </a:cubicBezTo>
                    <a:cubicBezTo>
                      <a:pt x="4648" y="210"/>
                      <a:pt x="3429" y="1514"/>
                      <a:pt x="1603" y="1514"/>
                    </a:cubicBezTo>
                    <a:cubicBezTo>
                      <a:pt x="1546" y="1511"/>
                      <a:pt x="1495" y="1510"/>
                      <a:pt x="1448" y="1510"/>
                    </a:cubicBezTo>
                    <a:cubicBezTo>
                      <a:pt x="0" y="1510"/>
                      <a:pt x="3520" y="2733"/>
                      <a:pt x="3520" y="2733"/>
                    </a:cubicBezTo>
                    <a:cubicBezTo>
                      <a:pt x="3520" y="2733"/>
                      <a:pt x="6133" y="1256"/>
                      <a:pt x="5610" y="468"/>
                    </a:cubicBezTo>
                    <a:cubicBezTo>
                      <a:pt x="5428" y="107"/>
                      <a:pt x="5231" y="1"/>
                      <a:pt x="5063" y="1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8"/>
              <p:cNvSpPr/>
              <p:nvPr/>
            </p:nvSpPr>
            <p:spPr>
              <a:xfrm>
                <a:off x="2287275" y="3574800"/>
                <a:ext cx="50025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2856" extrusionOk="0">
                    <a:moveTo>
                      <a:pt x="744" y="0"/>
                    </a:moveTo>
                    <a:cubicBezTo>
                      <a:pt x="341" y="0"/>
                      <a:pt x="0" y="341"/>
                      <a:pt x="0" y="341"/>
                    </a:cubicBezTo>
                    <a:cubicBezTo>
                      <a:pt x="0" y="341"/>
                      <a:pt x="523" y="954"/>
                      <a:pt x="432" y="2173"/>
                    </a:cubicBezTo>
                    <a:cubicBezTo>
                      <a:pt x="432" y="2705"/>
                      <a:pt x="649" y="2855"/>
                      <a:pt x="893" y="2855"/>
                    </a:cubicBezTo>
                    <a:cubicBezTo>
                      <a:pt x="1207" y="2855"/>
                      <a:pt x="1568" y="2605"/>
                      <a:pt x="1568" y="2605"/>
                    </a:cubicBezTo>
                    <a:cubicBezTo>
                      <a:pt x="1568" y="2605"/>
                      <a:pt x="2000" y="1476"/>
                      <a:pt x="1478" y="515"/>
                    </a:cubicBezTo>
                    <a:cubicBezTo>
                      <a:pt x="1250" y="123"/>
                      <a:pt x="986" y="0"/>
                      <a:pt x="7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8"/>
              <p:cNvSpPr/>
              <p:nvPr/>
            </p:nvSpPr>
            <p:spPr>
              <a:xfrm>
                <a:off x="2311150" y="3075725"/>
                <a:ext cx="260600" cy="153325"/>
              </a:xfrm>
              <a:custGeom>
                <a:avLst/>
                <a:gdLst/>
                <a:ahLst/>
                <a:cxnLst/>
                <a:rect l="l" t="t" r="r" b="b"/>
                <a:pathLst>
                  <a:path w="10424" h="6133" extrusionOk="0">
                    <a:moveTo>
                      <a:pt x="1130" y="1"/>
                    </a:moveTo>
                    <a:cubicBezTo>
                      <a:pt x="524" y="1"/>
                      <a:pt x="83" y="414"/>
                      <a:pt x="0" y="967"/>
                    </a:cubicBezTo>
                    <a:cubicBezTo>
                      <a:pt x="0" y="1406"/>
                      <a:pt x="265" y="1754"/>
                      <a:pt x="697" y="2012"/>
                    </a:cubicBezTo>
                    <a:lnTo>
                      <a:pt x="4446" y="3232"/>
                    </a:lnTo>
                    <a:lnTo>
                      <a:pt x="8884" y="4542"/>
                    </a:lnTo>
                    <a:cubicBezTo>
                      <a:pt x="9059" y="4625"/>
                      <a:pt x="9059" y="4625"/>
                      <a:pt x="9149" y="4800"/>
                    </a:cubicBezTo>
                    <a:cubicBezTo>
                      <a:pt x="9520" y="5782"/>
                      <a:pt x="9826" y="6133"/>
                      <a:pt x="10030" y="6133"/>
                    </a:cubicBezTo>
                    <a:cubicBezTo>
                      <a:pt x="10352" y="6133"/>
                      <a:pt x="10423" y="5264"/>
                      <a:pt x="10104" y="4625"/>
                    </a:cubicBezTo>
                    <a:cubicBezTo>
                      <a:pt x="9581" y="3671"/>
                      <a:pt x="6271" y="1929"/>
                      <a:pt x="5052" y="1490"/>
                    </a:cubicBezTo>
                    <a:lnTo>
                      <a:pt x="4968" y="1406"/>
                    </a:lnTo>
                    <a:cubicBezTo>
                      <a:pt x="4968" y="1406"/>
                      <a:pt x="1484" y="12"/>
                      <a:pt x="1310" y="12"/>
                    </a:cubicBezTo>
                    <a:cubicBezTo>
                      <a:pt x="1249" y="4"/>
                      <a:pt x="1188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2391800" y="3099900"/>
                <a:ext cx="543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2614" extrusionOk="0">
                    <a:moveTo>
                      <a:pt x="1478" y="0"/>
                    </a:moveTo>
                    <a:cubicBezTo>
                      <a:pt x="1478" y="0"/>
                      <a:pt x="955" y="1568"/>
                      <a:pt x="0" y="2181"/>
                    </a:cubicBezTo>
                    <a:lnTo>
                      <a:pt x="1045" y="2613"/>
                    </a:lnTo>
                    <a:cubicBezTo>
                      <a:pt x="1045" y="2613"/>
                      <a:pt x="2091" y="1568"/>
                      <a:pt x="2174" y="613"/>
                    </a:cubicBezTo>
                    <a:lnTo>
                      <a:pt x="147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8"/>
              <p:cNvSpPr/>
              <p:nvPr/>
            </p:nvSpPr>
            <p:spPr>
              <a:xfrm>
                <a:off x="2311150" y="3086825"/>
                <a:ext cx="106800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4272" h="2530" extrusionOk="0">
                    <a:moveTo>
                      <a:pt x="3226" y="0"/>
                    </a:moveTo>
                    <a:cubicBezTo>
                      <a:pt x="2291" y="1245"/>
                      <a:pt x="1046" y="1423"/>
                      <a:pt x="410" y="1423"/>
                    </a:cubicBezTo>
                    <a:cubicBezTo>
                      <a:pt x="156" y="1423"/>
                      <a:pt x="0" y="1394"/>
                      <a:pt x="0" y="1394"/>
                    </a:cubicBezTo>
                    <a:lnTo>
                      <a:pt x="0" y="1394"/>
                    </a:lnTo>
                    <a:lnTo>
                      <a:pt x="2007" y="2530"/>
                    </a:lnTo>
                    <a:cubicBezTo>
                      <a:pt x="2878" y="2356"/>
                      <a:pt x="4271" y="439"/>
                      <a:pt x="4271" y="439"/>
                    </a:cubicBezTo>
                    <a:lnTo>
                      <a:pt x="32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8"/>
              <p:cNvSpPr/>
              <p:nvPr/>
            </p:nvSpPr>
            <p:spPr>
              <a:xfrm>
                <a:off x="2426625" y="3102150"/>
                <a:ext cx="43575" cy="7180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2872" extrusionOk="0">
                    <a:moveTo>
                      <a:pt x="1" y="1"/>
                    </a:moveTo>
                    <a:cubicBezTo>
                      <a:pt x="1" y="1"/>
                      <a:pt x="698" y="1046"/>
                      <a:pt x="349" y="2788"/>
                    </a:cubicBezTo>
                    <a:lnTo>
                      <a:pt x="1304" y="2872"/>
                    </a:lnTo>
                    <a:cubicBezTo>
                      <a:pt x="1304" y="2872"/>
                      <a:pt x="1743" y="1220"/>
                      <a:pt x="872" y="25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8"/>
              <p:cNvSpPr/>
              <p:nvPr/>
            </p:nvSpPr>
            <p:spPr>
              <a:xfrm>
                <a:off x="2441800" y="3126025"/>
                <a:ext cx="60975" cy="5662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2265" extrusionOk="0">
                    <a:moveTo>
                      <a:pt x="1568" y="0"/>
                    </a:moveTo>
                    <a:cubicBezTo>
                      <a:pt x="697" y="1452"/>
                      <a:pt x="189" y="1573"/>
                      <a:pt x="44" y="1573"/>
                    </a:cubicBezTo>
                    <a:cubicBezTo>
                      <a:pt x="15" y="1573"/>
                      <a:pt x="0" y="1568"/>
                      <a:pt x="0" y="1568"/>
                    </a:cubicBezTo>
                    <a:lnTo>
                      <a:pt x="0" y="1568"/>
                    </a:lnTo>
                    <a:lnTo>
                      <a:pt x="613" y="2265"/>
                    </a:lnTo>
                    <a:cubicBezTo>
                      <a:pt x="1742" y="2091"/>
                      <a:pt x="2439" y="439"/>
                      <a:pt x="2439" y="439"/>
                    </a:cubicBezTo>
                    <a:lnTo>
                      <a:pt x="1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8"/>
              <p:cNvSpPr/>
              <p:nvPr/>
            </p:nvSpPr>
            <p:spPr>
              <a:xfrm>
                <a:off x="2491950" y="3130375"/>
                <a:ext cx="39225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530" extrusionOk="0">
                    <a:moveTo>
                      <a:pt x="1" y="1"/>
                    </a:moveTo>
                    <a:cubicBezTo>
                      <a:pt x="1" y="1"/>
                      <a:pt x="524" y="440"/>
                      <a:pt x="259" y="2265"/>
                    </a:cubicBezTo>
                    <a:lnTo>
                      <a:pt x="1130" y="2530"/>
                    </a:lnTo>
                    <a:cubicBezTo>
                      <a:pt x="1130" y="2530"/>
                      <a:pt x="1569" y="1485"/>
                      <a:pt x="1130" y="69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8"/>
              <p:cNvSpPr/>
              <p:nvPr/>
            </p:nvSpPr>
            <p:spPr>
              <a:xfrm>
                <a:off x="2515825" y="3180550"/>
                <a:ext cx="65350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1604" extrusionOk="0">
                    <a:moveTo>
                      <a:pt x="2439" y="0"/>
                    </a:moveTo>
                    <a:cubicBezTo>
                      <a:pt x="1704" y="434"/>
                      <a:pt x="1269" y="543"/>
                      <a:pt x="1017" y="543"/>
                    </a:cubicBezTo>
                    <a:cubicBezTo>
                      <a:pt x="764" y="543"/>
                      <a:pt x="697" y="432"/>
                      <a:pt x="697" y="432"/>
                    </a:cubicBezTo>
                    <a:cubicBezTo>
                      <a:pt x="697" y="432"/>
                      <a:pt x="1" y="1303"/>
                      <a:pt x="697" y="1568"/>
                    </a:cubicBezTo>
                    <a:cubicBezTo>
                      <a:pt x="797" y="1593"/>
                      <a:pt x="907" y="1604"/>
                      <a:pt x="1023" y="1604"/>
                    </a:cubicBezTo>
                    <a:cubicBezTo>
                      <a:pt x="1718" y="1604"/>
                      <a:pt x="2614" y="1220"/>
                      <a:pt x="2614" y="1220"/>
                    </a:cubicBezTo>
                    <a:lnTo>
                      <a:pt x="24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8"/>
              <p:cNvSpPr/>
              <p:nvPr/>
            </p:nvSpPr>
            <p:spPr>
              <a:xfrm>
                <a:off x="2326475" y="3123925"/>
                <a:ext cx="100175" cy="32600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1304" extrusionOk="0">
                    <a:moveTo>
                      <a:pt x="0" y="1"/>
                    </a:moveTo>
                    <a:lnTo>
                      <a:pt x="0" y="84"/>
                    </a:lnTo>
                    <a:lnTo>
                      <a:pt x="4007" y="1304"/>
                    </a:lnTo>
                    <a:lnTo>
                      <a:pt x="4007" y="1220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8"/>
              <p:cNvSpPr/>
              <p:nvPr/>
            </p:nvSpPr>
            <p:spPr>
              <a:xfrm>
                <a:off x="2341625" y="3076025"/>
                <a:ext cx="9582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478" extrusionOk="0">
                    <a:moveTo>
                      <a:pt x="0" y="0"/>
                    </a:moveTo>
                    <a:lnTo>
                      <a:pt x="91" y="84"/>
                    </a:lnTo>
                    <a:cubicBezTo>
                      <a:pt x="349" y="175"/>
                      <a:pt x="1310" y="523"/>
                      <a:pt x="2181" y="871"/>
                    </a:cubicBezTo>
                    <a:cubicBezTo>
                      <a:pt x="2530" y="955"/>
                      <a:pt x="2962" y="1129"/>
                      <a:pt x="3310" y="1303"/>
                    </a:cubicBezTo>
                    <a:cubicBezTo>
                      <a:pt x="3575" y="1394"/>
                      <a:pt x="3749" y="1478"/>
                      <a:pt x="3749" y="1478"/>
                    </a:cubicBezTo>
                    <a:lnTo>
                      <a:pt x="3833" y="1478"/>
                    </a:lnTo>
                    <a:lnTo>
                      <a:pt x="3833" y="1394"/>
                    </a:lnTo>
                    <a:cubicBezTo>
                      <a:pt x="3833" y="1394"/>
                      <a:pt x="2878" y="1046"/>
                      <a:pt x="2007" y="697"/>
                    </a:cubicBezTo>
                    <a:lnTo>
                      <a:pt x="697" y="175"/>
                    </a:lnTo>
                    <a:cubicBezTo>
                      <a:pt x="523" y="84"/>
                      <a:pt x="439" y="84"/>
                      <a:pt x="265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38"/>
              <p:cNvSpPr/>
              <p:nvPr/>
            </p:nvSpPr>
            <p:spPr>
              <a:xfrm>
                <a:off x="2340525" y="3006350"/>
                <a:ext cx="49025" cy="6995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2798" extrusionOk="0">
                    <a:moveTo>
                      <a:pt x="309" y="0"/>
                    </a:moveTo>
                    <a:cubicBezTo>
                      <a:pt x="309" y="0"/>
                      <a:pt x="135" y="1916"/>
                      <a:pt x="44" y="2439"/>
                    </a:cubicBezTo>
                    <a:cubicBezTo>
                      <a:pt x="1" y="2665"/>
                      <a:pt x="528" y="2798"/>
                      <a:pt x="1040" y="2798"/>
                    </a:cubicBezTo>
                    <a:cubicBezTo>
                      <a:pt x="1507" y="2798"/>
                      <a:pt x="1961" y="2688"/>
                      <a:pt x="1961" y="2439"/>
                    </a:cubicBezTo>
                    <a:cubicBezTo>
                      <a:pt x="1961" y="1916"/>
                      <a:pt x="1786" y="84"/>
                      <a:pt x="1786" y="84"/>
                    </a:cubicBez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38"/>
              <p:cNvSpPr/>
              <p:nvPr/>
            </p:nvSpPr>
            <p:spPr>
              <a:xfrm>
                <a:off x="2345975" y="3006350"/>
                <a:ext cx="4150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634" extrusionOk="0">
                    <a:moveTo>
                      <a:pt x="91" y="0"/>
                    </a:moveTo>
                    <a:cubicBezTo>
                      <a:pt x="91" y="0"/>
                      <a:pt x="1" y="523"/>
                      <a:pt x="1" y="1045"/>
                    </a:cubicBezTo>
                    <a:cubicBezTo>
                      <a:pt x="262" y="1437"/>
                      <a:pt x="621" y="1633"/>
                      <a:pt x="1005" y="1633"/>
                    </a:cubicBezTo>
                    <a:cubicBezTo>
                      <a:pt x="1133" y="1633"/>
                      <a:pt x="1264" y="1612"/>
                      <a:pt x="1394" y="1568"/>
                    </a:cubicBezTo>
                    <a:cubicBezTo>
                      <a:pt x="1485" y="1568"/>
                      <a:pt x="1568" y="1477"/>
                      <a:pt x="1659" y="1394"/>
                    </a:cubicBezTo>
                    <a:cubicBezTo>
                      <a:pt x="1659" y="781"/>
                      <a:pt x="1568" y="84"/>
                      <a:pt x="1568" y="84"/>
                    </a:cubicBez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38"/>
              <p:cNvSpPr/>
              <p:nvPr/>
            </p:nvSpPr>
            <p:spPr>
              <a:xfrm>
                <a:off x="2559375" y="2764000"/>
                <a:ext cx="170325" cy="162900"/>
              </a:xfrm>
              <a:custGeom>
                <a:avLst/>
                <a:gdLst/>
                <a:ahLst/>
                <a:cxnLst/>
                <a:rect l="l" t="t" r="r" b="b"/>
                <a:pathLst>
                  <a:path w="6813" h="6516" extrusionOk="0">
                    <a:moveTo>
                      <a:pt x="3014" y="1"/>
                    </a:moveTo>
                    <a:cubicBezTo>
                      <a:pt x="2733" y="1"/>
                      <a:pt x="2425" y="36"/>
                      <a:pt x="2091" y="113"/>
                    </a:cubicBezTo>
                    <a:lnTo>
                      <a:pt x="1" y="6294"/>
                    </a:lnTo>
                    <a:cubicBezTo>
                      <a:pt x="519" y="6446"/>
                      <a:pt x="1003" y="6515"/>
                      <a:pt x="1452" y="6515"/>
                    </a:cubicBezTo>
                    <a:cubicBezTo>
                      <a:pt x="5809" y="6515"/>
                      <a:pt x="6812" y="1"/>
                      <a:pt x="3014" y="1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38"/>
              <p:cNvSpPr/>
              <p:nvPr/>
            </p:nvSpPr>
            <p:spPr>
              <a:xfrm>
                <a:off x="2058550" y="2409700"/>
                <a:ext cx="616225" cy="614100"/>
              </a:xfrm>
              <a:custGeom>
                <a:avLst/>
                <a:gdLst/>
                <a:ahLst/>
                <a:cxnLst/>
                <a:rect l="l" t="t" r="r" b="b"/>
                <a:pathLst>
                  <a:path w="24649" h="24564" extrusionOk="0">
                    <a:moveTo>
                      <a:pt x="12339" y="0"/>
                    </a:moveTo>
                    <a:cubicBezTo>
                      <a:pt x="12291" y="0"/>
                      <a:pt x="12243" y="0"/>
                      <a:pt x="12194" y="1"/>
                    </a:cubicBezTo>
                    <a:cubicBezTo>
                      <a:pt x="0" y="175"/>
                      <a:pt x="1045" y="11756"/>
                      <a:pt x="1045" y="11756"/>
                    </a:cubicBezTo>
                    <a:cubicBezTo>
                      <a:pt x="1219" y="17733"/>
                      <a:pt x="1564" y="24564"/>
                      <a:pt x="12435" y="24564"/>
                    </a:cubicBezTo>
                    <a:cubicBezTo>
                      <a:pt x="12500" y="24564"/>
                      <a:pt x="12567" y="24564"/>
                      <a:pt x="12633" y="24563"/>
                    </a:cubicBezTo>
                    <a:cubicBezTo>
                      <a:pt x="23692" y="24389"/>
                      <a:pt x="24040" y="17504"/>
                      <a:pt x="23957" y="11498"/>
                    </a:cubicBezTo>
                    <a:cubicBezTo>
                      <a:pt x="23957" y="11498"/>
                      <a:pt x="24648" y="0"/>
                      <a:pt x="12339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38"/>
              <p:cNvSpPr/>
              <p:nvPr/>
            </p:nvSpPr>
            <p:spPr>
              <a:xfrm>
                <a:off x="2224025" y="2727625"/>
                <a:ext cx="113275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530" extrusionOk="0">
                    <a:moveTo>
                      <a:pt x="2266" y="0"/>
                    </a:moveTo>
                    <a:cubicBezTo>
                      <a:pt x="963" y="0"/>
                      <a:pt x="1" y="1046"/>
                      <a:pt x="1" y="2265"/>
                    </a:cubicBezTo>
                    <a:cubicBezTo>
                      <a:pt x="1" y="3568"/>
                      <a:pt x="1046" y="4530"/>
                      <a:pt x="2266" y="4530"/>
                    </a:cubicBezTo>
                    <a:cubicBezTo>
                      <a:pt x="3576" y="4530"/>
                      <a:pt x="4530" y="3484"/>
                      <a:pt x="4530" y="2265"/>
                    </a:cubicBezTo>
                    <a:cubicBezTo>
                      <a:pt x="4530" y="955"/>
                      <a:pt x="3485" y="0"/>
                      <a:pt x="22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8"/>
              <p:cNvSpPr/>
              <p:nvPr/>
            </p:nvSpPr>
            <p:spPr>
              <a:xfrm>
                <a:off x="2539875" y="2723275"/>
                <a:ext cx="87125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3485" h="4530" extrusionOk="0">
                    <a:moveTo>
                      <a:pt x="1742" y="0"/>
                    </a:moveTo>
                    <a:cubicBezTo>
                      <a:pt x="781" y="0"/>
                      <a:pt x="0" y="1045"/>
                      <a:pt x="0" y="2265"/>
                    </a:cubicBezTo>
                    <a:cubicBezTo>
                      <a:pt x="0" y="3568"/>
                      <a:pt x="781" y="4529"/>
                      <a:pt x="1742" y="4529"/>
                    </a:cubicBezTo>
                    <a:cubicBezTo>
                      <a:pt x="2697" y="4529"/>
                      <a:pt x="3484" y="3484"/>
                      <a:pt x="3484" y="2265"/>
                    </a:cubicBezTo>
                    <a:cubicBezTo>
                      <a:pt x="3484" y="1045"/>
                      <a:pt x="2697" y="0"/>
                      <a:pt x="17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8"/>
              <p:cNvSpPr/>
              <p:nvPr/>
            </p:nvSpPr>
            <p:spPr>
              <a:xfrm>
                <a:off x="2295975" y="2618750"/>
                <a:ext cx="78425" cy="488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54" extrusionOk="0">
                    <a:moveTo>
                      <a:pt x="2440" y="0"/>
                    </a:moveTo>
                    <a:cubicBezTo>
                      <a:pt x="2175" y="0"/>
                      <a:pt x="1826" y="84"/>
                      <a:pt x="1394" y="349"/>
                    </a:cubicBezTo>
                    <a:cubicBezTo>
                      <a:pt x="1046" y="606"/>
                      <a:pt x="523" y="955"/>
                      <a:pt x="84" y="1652"/>
                    </a:cubicBezTo>
                    <a:cubicBezTo>
                      <a:pt x="1" y="1742"/>
                      <a:pt x="1" y="1826"/>
                      <a:pt x="84" y="1916"/>
                    </a:cubicBezTo>
                    <a:cubicBezTo>
                      <a:pt x="115" y="1944"/>
                      <a:pt x="144" y="1954"/>
                      <a:pt x="173" y="1954"/>
                    </a:cubicBezTo>
                    <a:cubicBezTo>
                      <a:pt x="232" y="1954"/>
                      <a:pt x="289" y="1916"/>
                      <a:pt x="349" y="1916"/>
                    </a:cubicBezTo>
                    <a:cubicBezTo>
                      <a:pt x="781" y="1220"/>
                      <a:pt x="1220" y="871"/>
                      <a:pt x="1569" y="606"/>
                    </a:cubicBezTo>
                    <a:cubicBezTo>
                      <a:pt x="1917" y="432"/>
                      <a:pt x="2265" y="349"/>
                      <a:pt x="2440" y="349"/>
                    </a:cubicBezTo>
                    <a:cubicBezTo>
                      <a:pt x="2614" y="349"/>
                      <a:pt x="2697" y="432"/>
                      <a:pt x="2788" y="432"/>
                    </a:cubicBezTo>
                    <a:lnTo>
                      <a:pt x="2872" y="432"/>
                    </a:lnTo>
                    <a:cubicBezTo>
                      <a:pt x="2898" y="459"/>
                      <a:pt x="2925" y="470"/>
                      <a:pt x="2950" y="470"/>
                    </a:cubicBezTo>
                    <a:cubicBezTo>
                      <a:pt x="3012" y="470"/>
                      <a:pt x="3073" y="408"/>
                      <a:pt x="3136" y="349"/>
                    </a:cubicBezTo>
                    <a:cubicBezTo>
                      <a:pt x="3136" y="258"/>
                      <a:pt x="3136" y="174"/>
                      <a:pt x="3046" y="174"/>
                    </a:cubicBezTo>
                    <a:cubicBezTo>
                      <a:pt x="3046" y="174"/>
                      <a:pt x="2788" y="0"/>
                      <a:pt x="2440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8"/>
              <p:cNvSpPr/>
              <p:nvPr/>
            </p:nvSpPr>
            <p:spPr>
              <a:xfrm>
                <a:off x="2502750" y="2607775"/>
                <a:ext cx="784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33" extrusionOk="0">
                    <a:moveTo>
                      <a:pt x="698" y="0"/>
                    </a:moveTo>
                    <a:cubicBezTo>
                      <a:pt x="349" y="0"/>
                      <a:pt x="92" y="91"/>
                      <a:pt x="92" y="91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92" y="439"/>
                      <a:pt x="175" y="439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349"/>
                      <a:pt x="1569" y="613"/>
                    </a:cubicBezTo>
                    <a:cubicBezTo>
                      <a:pt x="1917" y="788"/>
                      <a:pt x="2356" y="1136"/>
                      <a:pt x="2788" y="1742"/>
                    </a:cubicBezTo>
                    <a:cubicBezTo>
                      <a:pt x="2879" y="1833"/>
                      <a:pt x="2962" y="1833"/>
                      <a:pt x="3053" y="1833"/>
                    </a:cubicBezTo>
                    <a:cubicBezTo>
                      <a:pt x="3137" y="1742"/>
                      <a:pt x="3137" y="1659"/>
                      <a:pt x="3137" y="1568"/>
                    </a:cubicBezTo>
                    <a:cubicBezTo>
                      <a:pt x="2614" y="962"/>
                      <a:pt x="2182" y="523"/>
                      <a:pt x="1743" y="265"/>
                    </a:cubicBezTo>
                    <a:cubicBezTo>
                      <a:pt x="1311" y="91"/>
                      <a:pt x="963" y="0"/>
                      <a:pt x="698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8"/>
              <p:cNvSpPr/>
              <p:nvPr/>
            </p:nvSpPr>
            <p:spPr>
              <a:xfrm>
                <a:off x="2415650" y="2718900"/>
                <a:ext cx="61000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827" extrusionOk="0">
                    <a:moveTo>
                      <a:pt x="1220" y="1"/>
                    </a:moveTo>
                    <a:cubicBezTo>
                      <a:pt x="1046" y="1"/>
                      <a:pt x="872" y="1"/>
                      <a:pt x="788" y="85"/>
                    </a:cubicBezTo>
                    <a:cubicBezTo>
                      <a:pt x="524" y="259"/>
                      <a:pt x="349" y="433"/>
                      <a:pt x="175" y="698"/>
                    </a:cubicBezTo>
                    <a:cubicBezTo>
                      <a:pt x="91" y="956"/>
                      <a:pt x="1" y="1304"/>
                      <a:pt x="1" y="1652"/>
                    </a:cubicBezTo>
                    <a:cubicBezTo>
                      <a:pt x="1" y="1743"/>
                      <a:pt x="91" y="1827"/>
                      <a:pt x="175" y="1827"/>
                    </a:cubicBezTo>
                    <a:cubicBezTo>
                      <a:pt x="266" y="1827"/>
                      <a:pt x="349" y="1743"/>
                      <a:pt x="349" y="1652"/>
                    </a:cubicBezTo>
                    <a:cubicBezTo>
                      <a:pt x="349" y="1304"/>
                      <a:pt x="440" y="956"/>
                      <a:pt x="614" y="698"/>
                    </a:cubicBezTo>
                    <a:cubicBezTo>
                      <a:pt x="788" y="607"/>
                      <a:pt x="872" y="433"/>
                      <a:pt x="963" y="433"/>
                    </a:cubicBezTo>
                    <a:cubicBezTo>
                      <a:pt x="1046" y="349"/>
                      <a:pt x="1137" y="349"/>
                      <a:pt x="1220" y="349"/>
                    </a:cubicBezTo>
                    <a:cubicBezTo>
                      <a:pt x="1220" y="349"/>
                      <a:pt x="1311" y="349"/>
                      <a:pt x="1395" y="433"/>
                    </a:cubicBezTo>
                    <a:cubicBezTo>
                      <a:pt x="1569" y="524"/>
                      <a:pt x="1743" y="698"/>
                      <a:pt x="1834" y="872"/>
                    </a:cubicBezTo>
                    <a:cubicBezTo>
                      <a:pt x="2008" y="1130"/>
                      <a:pt x="2091" y="1395"/>
                      <a:pt x="2091" y="1652"/>
                    </a:cubicBezTo>
                    <a:cubicBezTo>
                      <a:pt x="2091" y="1743"/>
                      <a:pt x="2182" y="1827"/>
                      <a:pt x="2266" y="1827"/>
                    </a:cubicBezTo>
                    <a:cubicBezTo>
                      <a:pt x="2356" y="1827"/>
                      <a:pt x="2440" y="1743"/>
                      <a:pt x="2440" y="1652"/>
                    </a:cubicBezTo>
                    <a:cubicBezTo>
                      <a:pt x="2440" y="1220"/>
                      <a:pt x="2266" y="781"/>
                      <a:pt x="2008" y="433"/>
                    </a:cubicBezTo>
                    <a:lnTo>
                      <a:pt x="1659" y="85"/>
                    </a:lnTo>
                    <a:cubicBezTo>
                      <a:pt x="1485" y="1"/>
                      <a:pt x="1311" y="1"/>
                      <a:pt x="1220" y="1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8"/>
              <p:cNvSpPr/>
              <p:nvPr/>
            </p:nvSpPr>
            <p:spPr>
              <a:xfrm>
                <a:off x="2341625" y="2781975"/>
                <a:ext cx="185200" cy="76325"/>
              </a:xfrm>
              <a:custGeom>
                <a:avLst/>
                <a:gdLst/>
                <a:ahLst/>
                <a:cxnLst/>
                <a:rect l="l" t="t" r="r" b="b"/>
                <a:pathLst>
                  <a:path w="7408" h="3053" extrusionOk="0">
                    <a:moveTo>
                      <a:pt x="7233" y="0"/>
                    </a:moveTo>
                    <a:cubicBezTo>
                      <a:pt x="7143" y="0"/>
                      <a:pt x="7059" y="91"/>
                      <a:pt x="6969" y="175"/>
                    </a:cubicBezTo>
                    <a:cubicBezTo>
                      <a:pt x="6969" y="175"/>
                      <a:pt x="6794" y="871"/>
                      <a:pt x="6188" y="1485"/>
                    </a:cubicBezTo>
                    <a:cubicBezTo>
                      <a:pt x="5923" y="1742"/>
                      <a:pt x="5666" y="2091"/>
                      <a:pt x="5227" y="2356"/>
                    </a:cubicBezTo>
                    <a:cubicBezTo>
                      <a:pt x="4795" y="2530"/>
                      <a:pt x="4356" y="2704"/>
                      <a:pt x="3749" y="2704"/>
                    </a:cubicBezTo>
                    <a:cubicBezTo>
                      <a:pt x="3227" y="2704"/>
                      <a:pt x="2704" y="2530"/>
                      <a:pt x="2265" y="2356"/>
                    </a:cubicBezTo>
                    <a:cubicBezTo>
                      <a:pt x="1659" y="2007"/>
                      <a:pt x="1136" y="1485"/>
                      <a:pt x="788" y="1136"/>
                    </a:cubicBezTo>
                    <a:cubicBezTo>
                      <a:pt x="614" y="871"/>
                      <a:pt x="523" y="697"/>
                      <a:pt x="439" y="614"/>
                    </a:cubicBezTo>
                    <a:cubicBezTo>
                      <a:pt x="439" y="523"/>
                      <a:pt x="349" y="439"/>
                      <a:pt x="349" y="439"/>
                    </a:cubicBezTo>
                    <a:lnTo>
                      <a:pt x="349" y="349"/>
                    </a:lnTo>
                    <a:cubicBezTo>
                      <a:pt x="265" y="265"/>
                      <a:pt x="175" y="265"/>
                      <a:pt x="91" y="265"/>
                    </a:cubicBezTo>
                    <a:cubicBezTo>
                      <a:pt x="0" y="349"/>
                      <a:pt x="0" y="439"/>
                      <a:pt x="0" y="523"/>
                    </a:cubicBezTo>
                    <a:cubicBezTo>
                      <a:pt x="0" y="523"/>
                      <a:pt x="349" y="1136"/>
                      <a:pt x="962" y="1742"/>
                    </a:cubicBezTo>
                    <a:cubicBezTo>
                      <a:pt x="1220" y="2091"/>
                      <a:pt x="1659" y="2439"/>
                      <a:pt x="2091" y="2613"/>
                    </a:cubicBezTo>
                    <a:cubicBezTo>
                      <a:pt x="2614" y="2878"/>
                      <a:pt x="3136" y="3052"/>
                      <a:pt x="3749" y="3052"/>
                    </a:cubicBezTo>
                    <a:cubicBezTo>
                      <a:pt x="4446" y="3052"/>
                      <a:pt x="4969" y="2878"/>
                      <a:pt x="5401" y="2613"/>
                    </a:cubicBezTo>
                    <a:cubicBezTo>
                      <a:pt x="6098" y="2181"/>
                      <a:pt x="6620" y="1659"/>
                      <a:pt x="6885" y="1136"/>
                    </a:cubicBezTo>
                    <a:cubicBezTo>
                      <a:pt x="7233" y="697"/>
                      <a:pt x="7317" y="265"/>
                      <a:pt x="7317" y="265"/>
                    </a:cubicBezTo>
                    <a:cubicBezTo>
                      <a:pt x="7408" y="175"/>
                      <a:pt x="7317" y="91"/>
                      <a:pt x="7233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8"/>
              <p:cNvSpPr/>
              <p:nvPr/>
            </p:nvSpPr>
            <p:spPr>
              <a:xfrm>
                <a:off x="2348250" y="2679725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781" y="0"/>
                    </a:moveTo>
                    <a:cubicBezTo>
                      <a:pt x="349" y="0"/>
                      <a:pt x="0" y="606"/>
                      <a:pt x="0" y="1303"/>
                    </a:cubicBezTo>
                    <a:cubicBezTo>
                      <a:pt x="84" y="2000"/>
                      <a:pt x="349" y="2613"/>
                      <a:pt x="781" y="2613"/>
                    </a:cubicBezTo>
                    <a:cubicBezTo>
                      <a:pt x="1220" y="2613"/>
                      <a:pt x="1477" y="2000"/>
                      <a:pt x="1477" y="1303"/>
                    </a:cubicBezTo>
                    <a:cubicBezTo>
                      <a:pt x="1477" y="606"/>
                      <a:pt x="1129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8"/>
              <p:cNvSpPr/>
              <p:nvPr/>
            </p:nvSpPr>
            <p:spPr>
              <a:xfrm>
                <a:off x="2474550" y="2675350"/>
                <a:ext cx="36950" cy="674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98" extrusionOk="0">
                    <a:moveTo>
                      <a:pt x="697" y="1"/>
                    </a:moveTo>
                    <a:cubicBezTo>
                      <a:pt x="349" y="84"/>
                      <a:pt x="0" y="607"/>
                      <a:pt x="0" y="1394"/>
                    </a:cubicBezTo>
                    <a:cubicBezTo>
                      <a:pt x="0" y="2091"/>
                      <a:pt x="349" y="2698"/>
                      <a:pt x="781" y="2698"/>
                    </a:cubicBezTo>
                    <a:cubicBezTo>
                      <a:pt x="1129" y="2614"/>
                      <a:pt x="1477" y="2091"/>
                      <a:pt x="1477" y="1304"/>
                    </a:cubicBezTo>
                    <a:cubicBezTo>
                      <a:pt x="1477" y="607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38"/>
              <p:cNvSpPr/>
              <p:nvPr/>
            </p:nvSpPr>
            <p:spPr>
              <a:xfrm>
                <a:off x="1984500" y="2759100"/>
                <a:ext cx="156825" cy="167025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6681" extrusionOk="0">
                    <a:moveTo>
                      <a:pt x="3208" y="1"/>
                    </a:moveTo>
                    <a:cubicBezTo>
                      <a:pt x="2880" y="1"/>
                      <a:pt x="2508" y="63"/>
                      <a:pt x="2091" y="219"/>
                    </a:cubicBezTo>
                    <a:cubicBezTo>
                      <a:pt x="1" y="1006"/>
                      <a:pt x="962" y="5967"/>
                      <a:pt x="4098" y="6664"/>
                    </a:cubicBezTo>
                    <a:cubicBezTo>
                      <a:pt x="4098" y="6664"/>
                      <a:pt x="4222" y="6681"/>
                      <a:pt x="4419" y="6681"/>
                    </a:cubicBezTo>
                    <a:cubicBezTo>
                      <a:pt x="4861" y="6681"/>
                      <a:pt x="5670" y="6597"/>
                      <a:pt x="6272" y="6058"/>
                    </a:cubicBezTo>
                    <a:cubicBezTo>
                      <a:pt x="6272" y="6058"/>
                      <a:pt x="5317" y="2400"/>
                      <a:pt x="5143" y="1006"/>
                    </a:cubicBezTo>
                    <a:cubicBezTo>
                      <a:pt x="5143" y="1006"/>
                      <a:pt x="4527" y="1"/>
                      <a:pt x="3208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38"/>
              <p:cNvSpPr/>
              <p:nvPr/>
            </p:nvSpPr>
            <p:spPr>
              <a:xfrm>
                <a:off x="2049825" y="2797825"/>
                <a:ext cx="45850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3025" extrusionOk="0">
                    <a:moveTo>
                      <a:pt x="220" y="0"/>
                    </a:moveTo>
                    <a:cubicBezTo>
                      <a:pt x="177" y="0"/>
                      <a:pt x="133" y="21"/>
                      <a:pt x="91" y="63"/>
                    </a:cubicBezTo>
                    <a:cubicBezTo>
                      <a:pt x="1" y="63"/>
                      <a:pt x="1" y="237"/>
                      <a:pt x="91" y="328"/>
                    </a:cubicBezTo>
                    <a:lnTo>
                      <a:pt x="1394" y="2070"/>
                    </a:lnTo>
                    <a:lnTo>
                      <a:pt x="266" y="2676"/>
                    </a:lnTo>
                    <a:cubicBezTo>
                      <a:pt x="175" y="2767"/>
                      <a:pt x="91" y="2850"/>
                      <a:pt x="175" y="2941"/>
                    </a:cubicBezTo>
                    <a:cubicBezTo>
                      <a:pt x="175" y="3025"/>
                      <a:pt x="349" y="3025"/>
                      <a:pt x="349" y="3025"/>
                    </a:cubicBezTo>
                    <a:lnTo>
                      <a:pt x="1743" y="2244"/>
                    </a:lnTo>
                    <a:cubicBezTo>
                      <a:pt x="1743" y="2244"/>
                      <a:pt x="1833" y="2244"/>
                      <a:pt x="1833" y="2154"/>
                    </a:cubicBezTo>
                    <a:cubicBezTo>
                      <a:pt x="1833" y="2070"/>
                      <a:pt x="1833" y="2070"/>
                      <a:pt x="1743" y="1979"/>
                    </a:cubicBezTo>
                    <a:lnTo>
                      <a:pt x="349" y="63"/>
                    </a:lnTo>
                    <a:cubicBezTo>
                      <a:pt x="307" y="21"/>
                      <a:pt x="264" y="0"/>
                      <a:pt x="220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38"/>
              <p:cNvSpPr/>
              <p:nvPr/>
            </p:nvSpPr>
            <p:spPr>
              <a:xfrm>
                <a:off x="1993225" y="2358075"/>
                <a:ext cx="790550" cy="463375"/>
              </a:xfrm>
              <a:custGeom>
                <a:avLst/>
                <a:gdLst/>
                <a:ahLst/>
                <a:cxnLst/>
                <a:rect l="l" t="t" r="r" b="b"/>
                <a:pathLst>
                  <a:path w="31622" h="18535" extrusionOk="0">
                    <a:moveTo>
                      <a:pt x="17090" y="0"/>
                    </a:moveTo>
                    <a:cubicBezTo>
                      <a:pt x="16090" y="0"/>
                      <a:pt x="14913" y="356"/>
                      <a:pt x="13588" y="1369"/>
                    </a:cubicBezTo>
                    <a:cubicBezTo>
                      <a:pt x="13588" y="1369"/>
                      <a:pt x="12774" y="860"/>
                      <a:pt x="11737" y="860"/>
                    </a:cubicBezTo>
                    <a:cubicBezTo>
                      <a:pt x="10856" y="860"/>
                      <a:pt x="9814" y="1227"/>
                      <a:pt x="8975" y="2588"/>
                    </a:cubicBezTo>
                    <a:cubicBezTo>
                      <a:pt x="8975" y="2588"/>
                      <a:pt x="8353" y="2360"/>
                      <a:pt x="7520" y="2360"/>
                    </a:cubicBezTo>
                    <a:cubicBezTo>
                      <a:pt x="6357" y="2360"/>
                      <a:pt x="4784" y="2805"/>
                      <a:pt x="3923" y="4936"/>
                    </a:cubicBezTo>
                    <a:cubicBezTo>
                      <a:pt x="3923" y="4936"/>
                      <a:pt x="1484" y="5982"/>
                      <a:pt x="1833" y="9640"/>
                    </a:cubicBezTo>
                    <a:cubicBezTo>
                      <a:pt x="1833" y="9640"/>
                      <a:pt x="0" y="11556"/>
                      <a:pt x="1220" y="13821"/>
                    </a:cubicBezTo>
                    <a:cubicBezTo>
                      <a:pt x="1220" y="13821"/>
                      <a:pt x="788" y="16085"/>
                      <a:pt x="2878" y="16699"/>
                    </a:cubicBezTo>
                    <a:cubicBezTo>
                      <a:pt x="2878" y="16699"/>
                      <a:pt x="3198" y="18535"/>
                      <a:pt x="4451" y="18535"/>
                    </a:cubicBezTo>
                    <a:cubicBezTo>
                      <a:pt x="4506" y="18535"/>
                      <a:pt x="4562" y="18531"/>
                      <a:pt x="4620" y="18524"/>
                    </a:cubicBezTo>
                    <a:cubicBezTo>
                      <a:pt x="4620" y="18524"/>
                      <a:pt x="4642" y="18526"/>
                      <a:pt x="4682" y="18526"/>
                    </a:cubicBezTo>
                    <a:cubicBezTo>
                      <a:pt x="5047" y="18526"/>
                      <a:pt x="6875" y="18384"/>
                      <a:pt x="6014" y="15479"/>
                    </a:cubicBezTo>
                    <a:lnTo>
                      <a:pt x="6014" y="15479"/>
                    </a:lnTo>
                    <a:cubicBezTo>
                      <a:pt x="6014" y="15479"/>
                      <a:pt x="6417" y="15569"/>
                      <a:pt x="6958" y="15569"/>
                    </a:cubicBezTo>
                    <a:cubicBezTo>
                      <a:pt x="8267" y="15569"/>
                      <a:pt x="10385" y="15046"/>
                      <a:pt x="9581" y="11472"/>
                    </a:cubicBezTo>
                    <a:lnTo>
                      <a:pt x="9581" y="11472"/>
                    </a:lnTo>
                    <a:cubicBezTo>
                      <a:pt x="9581" y="11472"/>
                      <a:pt x="9588" y="11473"/>
                      <a:pt x="9599" y="11473"/>
                    </a:cubicBezTo>
                    <a:cubicBezTo>
                      <a:pt x="9731" y="11473"/>
                      <a:pt x="10557" y="11402"/>
                      <a:pt x="10717" y="9640"/>
                    </a:cubicBezTo>
                    <a:cubicBezTo>
                      <a:pt x="10717" y="9640"/>
                      <a:pt x="11522" y="9858"/>
                      <a:pt x="12457" y="9858"/>
                    </a:cubicBezTo>
                    <a:cubicBezTo>
                      <a:pt x="13393" y="9858"/>
                      <a:pt x="14459" y="9640"/>
                      <a:pt x="14982" y="8769"/>
                    </a:cubicBezTo>
                    <a:cubicBezTo>
                      <a:pt x="14982" y="8769"/>
                      <a:pt x="16752" y="9443"/>
                      <a:pt x="18095" y="9443"/>
                    </a:cubicBezTo>
                    <a:cubicBezTo>
                      <a:pt x="18682" y="9443"/>
                      <a:pt x="19188" y="9314"/>
                      <a:pt x="19427" y="8943"/>
                    </a:cubicBezTo>
                    <a:cubicBezTo>
                      <a:pt x="19427" y="8943"/>
                      <a:pt x="20508" y="9416"/>
                      <a:pt x="21619" y="9416"/>
                    </a:cubicBezTo>
                    <a:cubicBezTo>
                      <a:pt x="22291" y="9416"/>
                      <a:pt x="22974" y="9242"/>
                      <a:pt x="23434" y="8685"/>
                    </a:cubicBezTo>
                    <a:cubicBezTo>
                      <a:pt x="23434" y="8685"/>
                      <a:pt x="24214" y="11382"/>
                      <a:pt x="25524" y="12343"/>
                    </a:cubicBezTo>
                    <a:cubicBezTo>
                      <a:pt x="25524" y="12343"/>
                      <a:pt x="25434" y="16176"/>
                      <a:pt x="26570" y="16524"/>
                    </a:cubicBezTo>
                    <a:cubicBezTo>
                      <a:pt x="26627" y="16542"/>
                      <a:pt x="26687" y="16550"/>
                      <a:pt x="26750" y="16550"/>
                    </a:cubicBezTo>
                    <a:cubicBezTo>
                      <a:pt x="27935" y="16550"/>
                      <a:pt x="30072" y="13541"/>
                      <a:pt x="28834" y="11556"/>
                    </a:cubicBezTo>
                    <a:cubicBezTo>
                      <a:pt x="28834" y="11556"/>
                      <a:pt x="31622" y="7549"/>
                      <a:pt x="26570" y="5898"/>
                    </a:cubicBezTo>
                    <a:cubicBezTo>
                      <a:pt x="26570" y="5898"/>
                      <a:pt x="25866" y="1563"/>
                      <a:pt x="22665" y="1563"/>
                    </a:cubicBezTo>
                    <a:cubicBezTo>
                      <a:pt x="22124" y="1563"/>
                      <a:pt x="21512" y="1686"/>
                      <a:pt x="20821" y="1975"/>
                    </a:cubicBezTo>
                    <a:cubicBezTo>
                      <a:pt x="20821" y="1975"/>
                      <a:pt x="19447" y="0"/>
                      <a:pt x="17090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4" name="Google Shape;554;p38"/>
            <p:cNvGrpSpPr/>
            <p:nvPr/>
          </p:nvGrpSpPr>
          <p:grpSpPr>
            <a:xfrm>
              <a:off x="4395826" y="1749726"/>
              <a:ext cx="843720" cy="1424687"/>
              <a:chOff x="-2881301" y="239411"/>
              <a:chExt cx="1630691" cy="2753550"/>
            </a:xfrm>
          </p:grpSpPr>
          <p:sp>
            <p:nvSpPr>
              <p:cNvPr id="555" name="Google Shape;555;p38"/>
              <p:cNvSpPr/>
              <p:nvPr/>
            </p:nvSpPr>
            <p:spPr>
              <a:xfrm>
                <a:off x="-2733959" y="2786197"/>
                <a:ext cx="1326700" cy="206764"/>
              </a:xfrm>
              <a:custGeom>
                <a:avLst/>
                <a:gdLst/>
                <a:ahLst/>
                <a:cxnLst/>
                <a:rect l="l" t="t" r="r" b="b"/>
                <a:pathLst>
                  <a:path w="22822" h="3576" extrusionOk="0">
                    <a:moveTo>
                      <a:pt x="11415" y="1"/>
                    </a:moveTo>
                    <a:cubicBezTo>
                      <a:pt x="5143" y="1"/>
                      <a:pt x="1" y="788"/>
                      <a:pt x="1" y="1833"/>
                    </a:cubicBezTo>
                    <a:cubicBezTo>
                      <a:pt x="1" y="2788"/>
                      <a:pt x="5143" y="3575"/>
                      <a:pt x="11415" y="3575"/>
                    </a:cubicBezTo>
                    <a:cubicBezTo>
                      <a:pt x="17770" y="3575"/>
                      <a:pt x="22822" y="2788"/>
                      <a:pt x="22822" y="1833"/>
                    </a:cubicBezTo>
                    <a:cubicBezTo>
                      <a:pt x="22822" y="788"/>
                      <a:pt x="17770" y="1"/>
                      <a:pt x="114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8"/>
              <p:cNvSpPr/>
              <p:nvPr/>
            </p:nvSpPr>
            <p:spPr>
              <a:xfrm>
                <a:off x="-2554524" y="2133997"/>
                <a:ext cx="132272" cy="147234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716" extrusionOk="0">
                    <a:moveTo>
                      <a:pt x="2050" y="0"/>
                    </a:moveTo>
                    <a:cubicBezTo>
                      <a:pt x="1959" y="0"/>
                      <a:pt x="1881" y="50"/>
                      <a:pt x="1833" y="102"/>
                    </a:cubicBezTo>
                    <a:cubicBezTo>
                      <a:pt x="1833" y="102"/>
                      <a:pt x="1220" y="186"/>
                      <a:pt x="698" y="276"/>
                    </a:cubicBezTo>
                    <a:cubicBezTo>
                      <a:pt x="614" y="276"/>
                      <a:pt x="440" y="360"/>
                      <a:pt x="349" y="534"/>
                    </a:cubicBezTo>
                    <a:lnTo>
                      <a:pt x="349" y="625"/>
                    </a:lnTo>
                    <a:cubicBezTo>
                      <a:pt x="523" y="708"/>
                      <a:pt x="698" y="708"/>
                      <a:pt x="962" y="799"/>
                    </a:cubicBezTo>
                    <a:lnTo>
                      <a:pt x="91" y="1928"/>
                    </a:lnTo>
                    <a:cubicBezTo>
                      <a:pt x="1" y="2018"/>
                      <a:pt x="1" y="2102"/>
                      <a:pt x="91" y="2102"/>
                    </a:cubicBezTo>
                    <a:cubicBezTo>
                      <a:pt x="133" y="2147"/>
                      <a:pt x="177" y="2170"/>
                      <a:pt x="210" y="2170"/>
                    </a:cubicBezTo>
                    <a:cubicBezTo>
                      <a:pt x="243" y="2170"/>
                      <a:pt x="266" y="2147"/>
                      <a:pt x="266" y="2102"/>
                    </a:cubicBezTo>
                    <a:lnTo>
                      <a:pt x="1046" y="1231"/>
                    </a:lnTo>
                    <a:lnTo>
                      <a:pt x="440" y="2450"/>
                    </a:lnTo>
                    <a:cubicBezTo>
                      <a:pt x="440" y="2541"/>
                      <a:pt x="440" y="2625"/>
                      <a:pt x="523" y="2625"/>
                    </a:cubicBezTo>
                    <a:lnTo>
                      <a:pt x="698" y="2625"/>
                    </a:lnTo>
                    <a:lnTo>
                      <a:pt x="1394" y="1496"/>
                    </a:lnTo>
                    <a:lnTo>
                      <a:pt x="1394" y="1496"/>
                    </a:lnTo>
                    <a:lnTo>
                      <a:pt x="1137" y="2625"/>
                    </a:lnTo>
                    <a:cubicBezTo>
                      <a:pt x="1046" y="2625"/>
                      <a:pt x="1137" y="2715"/>
                      <a:pt x="1137" y="2715"/>
                    </a:cubicBezTo>
                    <a:cubicBezTo>
                      <a:pt x="1220" y="2715"/>
                      <a:pt x="1311" y="2715"/>
                      <a:pt x="1311" y="2625"/>
                    </a:cubicBezTo>
                    <a:lnTo>
                      <a:pt x="1743" y="1579"/>
                    </a:lnTo>
                    <a:lnTo>
                      <a:pt x="1659" y="2450"/>
                    </a:lnTo>
                    <a:cubicBezTo>
                      <a:pt x="1659" y="2541"/>
                      <a:pt x="1659" y="2625"/>
                      <a:pt x="1743" y="2625"/>
                    </a:cubicBezTo>
                    <a:cubicBezTo>
                      <a:pt x="1833" y="2625"/>
                      <a:pt x="1833" y="2541"/>
                      <a:pt x="1833" y="2541"/>
                    </a:cubicBezTo>
                    <a:cubicBezTo>
                      <a:pt x="1833" y="2541"/>
                      <a:pt x="2265" y="1405"/>
                      <a:pt x="2356" y="534"/>
                    </a:cubicBezTo>
                    <a:cubicBezTo>
                      <a:pt x="2356" y="451"/>
                      <a:pt x="2440" y="276"/>
                      <a:pt x="2265" y="102"/>
                    </a:cubicBezTo>
                    <a:cubicBezTo>
                      <a:pt x="2191" y="28"/>
                      <a:pt x="2117" y="0"/>
                      <a:pt x="2050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8"/>
              <p:cNvSpPr/>
              <p:nvPr/>
            </p:nvSpPr>
            <p:spPr>
              <a:xfrm>
                <a:off x="-2469522" y="1761411"/>
                <a:ext cx="358924" cy="415899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7672" extrusionOk="0">
                    <a:moveTo>
                      <a:pt x="5537" y="0"/>
                    </a:moveTo>
                    <a:cubicBezTo>
                      <a:pt x="5350" y="0"/>
                      <a:pt x="5154" y="58"/>
                      <a:pt x="4969" y="181"/>
                    </a:cubicBezTo>
                    <a:cubicBezTo>
                      <a:pt x="4878" y="181"/>
                      <a:pt x="2265" y="2794"/>
                      <a:pt x="2182" y="2878"/>
                    </a:cubicBezTo>
                    <a:cubicBezTo>
                      <a:pt x="1568" y="3840"/>
                      <a:pt x="1" y="6975"/>
                      <a:pt x="1" y="7059"/>
                    </a:cubicBezTo>
                    <a:cubicBezTo>
                      <a:pt x="614" y="7324"/>
                      <a:pt x="697" y="7672"/>
                      <a:pt x="697" y="7672"/>
                    </a:cubicBezTo>
                    <a:lnTo>
                      <a:pt x="3659" y="4272"/>
                    </a:lnTo>
                    <a:cubicBezTo>
                      <a:pt x="3659" y="4188"/>
                      <a:pt x="3659" y="4188"/>
                      <a:pt x="3750" y="4188"/>
                    </a:cubicBezTo>
                    <a:lnTo>
                      <a:pt x="6363" y="1575"/>
                    </a:lnTo>
                    <a:cubicBezTo>
                      <a:pt x="6537" y="1310"/>
                      <a:pt x="6620" y="878"/>
                      <a:pt x="6363" y="530"/>
                    </a:cubicBezTo>
                    <a:cubicBezTo>
                      <a:pt x="6192" y="192"/>
                      <a:pt x="5878" y="0"/>
                      <a:pt x="55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38"/>
              <p:cNvSpPr/>
              <p:nvPr/>
            </p:nvSpPr>
            <p:spPr>
              <a:xfrm>
                <a:off x="-2644024" y="2177256"/>
                <a:ext cx="268990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4962" h="4614" extrusionOk="0">
                    <a:moveTo>
                      <a:pt x="2523" y="1"/>
                    </a:moveTo>
                    <a:cubicBezTo>
                      <a:pt x="175" y="1"/>
                      <a:pt x="0" y="4614"/>
                      <a:pt x="0" y="4614"/>
                    </a:cubicBezTo>
                    <a:lnTo>
                      <a:pt x="84" y="4614"/>
                    </a:lnTo>
                    <a:cubicBezTo>
                      <a:pt x="175" y="4008"/>
                      <a:pt x="432" y="85"/>
                      <a:pt x="2523" y="85"/>
                    </a:cubicBezTo>
                    <a:cubicBezTo>
                      <a:pt x="4530" y="85"/>
                      <a:pt x="4878" y="4008"/>
                      <a:pt x="4962" y="4614"/>
                    </a:cubicBezTo>
                    <a:cubicBezTo>
                      <a:pt x="4962" y="4614"/>
                      <a:pt x="4787" y="1"/>
                      <a:pt x="2523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8"/>
              <p:cNvSpPr/>
              <p:nvPr/>
            </p:nvSpPr>
            <p:spPr>
              <a:xfrm>
                <a:off x="-2681809" y="2417894"/>
                <a:ext cx="349492" cy="307154"/>
              </a:xfrm>
              <a:custGeom>
                <a:avLst/>
                <a:gdLst/>
                <a:ahLst/>
                <a:cxnLst/>
                <a:rect l="l" t="t" r="r" b="b"/>
                <a:pathLst>
                  <a:path w="6447" h="5666" extrusionOk="0">
                    <a:moveTo>
                      <a:pt x="697" y="1"/>
                    </a:moveTo>
                    <a:lnTo>
                      <a:pt x="697" y="614"/>
                    </a:lnTo>
                    <a:cubicBezTo>
                      <a:pt x="258" y="1136"/>
                      <a:pt x="1" y="1833"/>
                      <a:pt x="1" y="2530"/>
                    </a:cubicBezTo>
                    <a:cubicBezTo>
                      <a:pt x="1" y="4272"/>
                      <a:pt x="523" y="5666"/>
                      <a:pt x="3220" y="5666"/>
                    </a:cubicBezTo>
                    <a:cubicBezTo>
                      <a:pt x="5923" y="5666"/>
                      <a:pt x="6446" y="4272"/>
                      <a:pt x="6446" y="2530"/>
                    </a:cubicBezTo>
                    <a:cubicBezTo>
                      <a:pt x="6446" y="1833"/>
                      <a:pt x="6181" y="1136"/>
                      <a:pt x="5749" y="614"/>
                    </a:cubicBezTo>
                    <a:lnTo>
                      <a:pt x="5659" y="614"/>
                    </a:lnTo>
                    <a:lnTo>
                      <a:pt x="56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8"/>
              <p:cNvSpPr/>
              <p:nvPr/>
            </p:nvSpPr>
            <p:spPr>
              <a:xfrm>
                <a:off x="-2615727" y="2505606"/>
                <a:ext cx="75623" cy="10121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867" extrusionOk="0">
                    <a:moveTo>
                      <a:pt x="1068" y="1"/>
                    </a:moveTo>
                    <a:cubicBezTo>
                      <a:pt x="1055" y="1"/>
                      <a:pt x="1046" y="11"/>
                      <a:pt x="1046" y="41"/>
                    </a:cubicBezTo>
                    <a:lnTo>
                      <a:pt x="1" y="1170"/>
                    </a:lnTo>
                    <a:lnTo>
                      <a:pt x="1" y="1260"/>
                    </a:lnTo>
                    <a:lnTo>
                      <a:pt x="1304" y="1867"/>
                    </a:lnTo>
                    <a:cubicBezTo>
                      <a:pt x="1395" y="1867"/>
                      <a:pt x="1395" y="1783"/>
                      <a:pt x="1395" y="1783"/>
                    </a:cubicBezTo>
                    <a:lnTo>
                      <a:pt x="1130" y="41"/>
                    </a:lnTo>
                    <a:cubicBezTo>
                      <a:pt x="1130" y="41"/>
                      <a:pt x="1093" y="1"/>
                      <a:pt x="1068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8"/>
              <p:cNvSpPr/>
              <p:nvPr/>
            </p:nvSpPr>
            <p:spPr>
              <a:xfrm>
                <a:off x="-2601740" y="2606762"/>
                <a:ext cx="193855" cy="85327"/>
              </a:xfrm>
              <a:custGeom>
                <a:avLst/>
                <a:gdLst/>
                <a:ahLst/>
                <a:cxnLst/>
                <a:rect l="l" t="t" r="r" b="b"/>
                <a:pathLst>
                  <a:path w="3576" h="1574" extrusionOk="0">
                    <a:moveTo>
                      <a:pt x="3485" y="1"/>
                    </a:moveTo>
                    <a:cubicBezTo>
                      <a:pt x="3029" y="319"/>
                      <a:pt x="2474" y="423"/>
                      <a:pt x="1944" y="423"/>
                    </a:cubicBezTo>
                    <a:cubicBezTo>
                      <a:pt x="1162" y="423"/>
                      <a:pt x="437" y="195"/>
                      <a:pt x="175" y="91"/>
                    </a:cubicBezTo>
                    <a:cubicBezTo>
                      <a:pt x="91" y="91"/>
                      <a:pt x="1" y="91"/>
                      <a:pt x="1" y="175"/>
                    </a:cubicBezTo>
                    <a:cubicBezTo>
                      <a:pt x="175" y="523"/>
                      <a:pt x="523" y="1394"/>
                      <a:pt x="1569" y="1568"/>
                    </a:cubicBezTo>
                    <a:cubicBezTo>
                      <a:pt x="1635" y="1572"/>
                      <a:pt x="1699" y="1574"/>
                      <a:pt x="1761" y="1574"/>
                    </a:cubicBezTo>
                    <a:cubicBezTo>
                      <a:pt x="3330" y="1574"/>
                      <a:pt x="3575" y="507"/>
                      <a:pt x="3575" y="91"/>
                    </a:cubicBezTo>
                    <a:cubicBezTo>
                      <a:pt x="3575" y="1"/>
                      <a:pt x="3575" y="1"/>
                      <a:pt x="3485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8"/>
              <p:cNvSpPr/>
              <p:nvPr/>
            </p:nvSpPr>
            <p:spPr>
              <a:xfrm>
                <a:off x="-2474022" y="2505606"/>
                <a:ext cx="80122" cy="10121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67" extrusionOk="0">
                    <a:moveTo>
                      <a:pt x="325" y="1"/>
                    </a:moveTo>
                    <a:cubicBezTo>
                      <a:pt x="298" y="1"/>
                      <a:pt x="258" y="41"/>
                      <a:pt x="258" y="41"/>
                    </a:cubicBezTo>
                    <a:lnTo>
                      <a:pt x="0" y="1783"/>
                    </a:lnTo>
                    <a:lnTo>
                      <a:pt x="84" y="1867"/>
                    </a:lnTo>
                    <a:lnTo>
                      <a:pt x="1394" y="1260"/>
                    </a:lnTo>
                    <a:cubicBezTo>
                      <a:pt x="1477" y="1260"/>
                      <a:pt x="1477" y="1170"/>
                      <a:pt x="1394" y="1170"/>
                    </a:cubicBezTo>
                    <a:lnTo>
                      <a:pt x="348" y="41"/>
                    </a:lnTo>
                    <a:cubicBezTo>
                      <a:pt x="348" y="11"/>
                      <a:pt x="338" y="1"/>
                      <a:pt x="325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8"/>
              <p:cNvSpPr/>
              <p:nvPr/>
            </p:nvSpPr>
            <p:spPr>
              <a:xfrm>
                <a:off x="-2516739" y="2592776"/>
                <a:ext cx="18974" cy="1404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259" extrusionOk="0">
                    <a:moveTo>
                      <a:pt x="175" y="1"/>
                    </a:moveTo>
                    <a:lnTo>
                      <a:pt x="91" y="175"/>
                    </a:lnTo>
                    <a:cubicBezTo>
                      <a:pt x="1" y="259"/>
                      <a:pt x="91" y="259"/>
                      <a:pt x="91" y="259"/>
                    </a:cubicBezTo>
                    <a:lnTo>
                      <a:pt x="265" y="259"/>
                    </a:lnTo>
                    <a:cubicBezTo>
                      <a:pt x="349" y="259"/>
                      <a:pt x="349" y="259"/>
                      <a:pt x="349" y="175"/>
                    </a:cubicBez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993B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8"/>
              <p:cNvSpPr/>
              <p:nvPr/>
            </p:nvSpPr>
            <p:spPr>
              <a:xfrm>
                <a:off x="-2639525" y="2446246"/>
                <a:ext cx="264491" cy="18919"/>
              </a:xfrm>
              <a:custGeom>
                <a:avLst/>
                <a:gdLst/>
                <a:ahLst/>
                <a:cxnLst/>
                <a:rect l="l" t="t" r="r" b="b"/>
                <a:pathLst>
                  <a:path w="4879" h="349" extrusionOk="0">
                    <a:moveTo>
                      <a:pt x="92" y="0"/>
                    </a:moveTo>
                    <a:cubicBezTo>
                      <a:pt x="1" y="0"/>
                      <a:pt x="1" y="0"/>
                      <a:pt x="1" y="91"/>
                    </a:cubicBezTo>
                    <a:lnTo>
                      <a:pt x="92" y="91"/>
                    </a:lnTo>
                    <a:cubicBezTo>
                      <a:pt x="1046" y="265"/>
                      <a:pt x="1917" y="349"/>
                      <a:pt x="2614" y="349"/>
                    </a:cubicBezTo>
                    <a:cubicBezTo>
                      <a:pt x="4098" y="349"/>
                      <a:pt x="4879" y="91"/>
                      <a:pt x="4879" y="91"/>
                    </a:cubicBezTo>
                    <a:lnTo>
                      <a:pt x="4879" y="0"/>
                    </a:lnTo>
                    <a:lnTo>
                      <a:pt x="4795" y="0"/>
                    </a:lnTo>
                    <a:cubicBezTo>
                      <a:pt x="4621" y="91"/>
                      <a:pt x="3924" y="174"/>
                      <a:pt x="2614" y="174"/>
                    </a:cubicBezTo>
                    <a:cubicBezTo>
                      <a:pt x="1917" y="174"/>
                      <a:pt x="1046" y="174"/>
                      <a:pt x="92" y="0"/>
                    </a:cubicBezTo>
                    <a:close/>
                  </a:path>
                </a:pathLst>
              </a:custGeom>
              <a:solidFill>
                <a:srgbClr val="993B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8"/>
              <p:cNvSpPr/>
              <p:nvPr/>
            </p:nvSpPr>
            <p:spPr>
              <a:xfrm>
                <a:off x="-2743391" y="384748"/>
                <a:ext cx="1327061" cy="1431252"/>
              </a:xfrm>
              <a:custGeom>
                <a:avLst/>
                <a:gdLst/>
                <a:ahLst/>
                <a:cxnLst/>
                <a:rect l="l" t="t" r="r" b="b"/>
                <a:pathLst>
                  <a:path w="24480" h="26402" extrusionOk="0">
                    <a:moveTo>
                      <a:pt x="12402" y="1"/>
                    </a:moveTo>
                    <a:cubicBezTo>
                      <a:pt x="9846" y="1"/>
                      <a:pt x="3930" y="633"/>
                      <a:pt x="2440" y="6323"/>
                    </a:cubicBezTo>
                    <a:cubicBezTo>
                      <a:pt x="523" y="13731"/>
                      <a:pt x="1" y="23834"/>
                      <a:pt x="614" y="24531"/>
                    </a:cubicBezTo>
                    <a:cubicBezTo>
                      <a:pt x="724" y="24658"/>
                      <a:pt x="852" y="24710"/>
                      <a:pt x="987" y="24710"/>
                    </a:cubicBezTo>
                    <a:cubicBezTo>
                      <a:pt x="1596" y="24710"/>
                      <a:pt x="2356" y="23660"/>
                      <a:pt x="2356" y="23660"/>
                    </a:cubicBezTo>
                    <a:cubicBezTo>
                      <a:pt x="2356" y="23660"/>
                      <a:pt x="2760" y="24952"/>
                      <a:pt x="3429" y="24952"/>
                    </a:cubicBezTo>
                    <a:cubicBezTo>
                      <a:pt x="3742" y="24952"/>
                      <a:pt x="4114" y="24668"/>
                      <a:pt x="4530" y="23834"/>
                    </a:cubicBezTo>
                    <a:cubicBezTo>
                      <a:pt x="4530" y="23834"/>
                      <a:pt x="4767" y="25058"/>
                      <a:pt x="5295" y="25058"/>
                    </a:cubicBezTo>
                    <a:cubicBezTo>
                      <a:pt x="5550" y="25058"/>
                      <a:pt x="5874" y="24771"/>
                      <a:pt x="6272" y="23918"/>
                    </a:cubicBezTo>
                    <a:cubicBezTo>
                      <a:pt x="6272" y="23918"/>
                      <a:pt x="6674" y="25327"/>
                      <a:pt x="7289" y="25327"/>
                    </a:cubicBezTo>
                    <a:cubicBezTo>
                      <a:pt x="7578" y="25327"/>
                      <a:pt x="7915" y="25014"/>
                      <a:pt x="8279" y="24092"/>
                    </a:cubicBezTo>
                    <a:cubicBezTo>
                      <a:pt x="8279" y="24092"/>
                      <a:pt x="8520" y="25539"/>
                      <a:pt x="9028" y="25539"/>
                    </a:cubicBezTo>
                    <a:cubicBezTo>
                      <a:pt x="9269" y="25539"/>
                      <a:pt x="9568" y="25216"/>
                      <a:pt x="9930" y="24266"/>
                    </a:cubicBezTo>
                    <a:cubicBezTo>
                      <a:pt x="9930" y="24266"/>
                      <a:pt x="10172" y="25636"/>
                      <a:pt x="10710" y="25636"/>
                    </a:cubicBezTo>
                    <a:cubicBezTo>
                      <a:pt x="10963" y="25636"/>
                      <a:pt x="11282" y="25332"/>
                      <a:pt x="11672" y="24440"/>
                    </a:cubicBezTo>
                    <a:cubicBezTo>
                      <a:pt x="11672" y="24440"/>
                      <a:pt x="11950" y="25902"/>
                      <a:pt x="12529" y="25902"/>
                    </a:cubicBezTo>
                    <a:cubicBezTo>
                      <a:pt x="12810" y="25902"/>
                      <a:pt x="13162" y="25557"/>
                      <a:pt x="13589" y="24531"/>
                    </a:cubicBezTo>
                    <a:cubicBezTo>
                      <a:pt x="13589" y="24531"/>
                      <a:pt x="13872" y="25938"/>
                      <a:pt x="14408" y="25938"/>
                    </a:cubicBezTo>
                    <a:cubicBezTo>
                      <a:pt x="14660" y="25938"/>
                      <a:pt x="14969" y="25625"/>
                      <a:pt x="15331" y="24705"/>
                    </a:cubicBezTo>
                    <a:cubicBezTo>
                      <a:pt x="15331" y="24705"/>
                      <a:pt x="15733" y="26152"/>
                      <a:pt x="16482" y="26152"/>
                    </a:cubicBezTo>
                    <a:cubicBezTo>
                      <a:pt x="16835" y="26152"/>
                      <a:pt x="17267" y="25829"/>
                      <a:pt x="17770" y="24879"/>
                    </a:cubicBezTo>
                    <a:cubicBezTo>
                      <a:pt x="17770" y="24879"/>
                      <a:pt x="18091" y="26286"/>
                      <a:pt x="18571" y="26286"/>
                    </a:cubicBezTo>
                    <a:cubicBezTo>
                      <a:pt x="18797" y="26286"/>
                      <a:pt x="19058" y="25973"/>
                      <a:pt x="19337" y="25054"/>
                    </a:cubicBezTo>
                    <a:cubicBezTo>
                      <a:pt x="19337" y="25054"/>
                      <a:pt x="19653" y="26395"/>
                      <a:pt x="20152" y="26395"/>
                    </a:cubicBezTo>
                    <a:cubicBezTo>
                      <a:pt x="20395" y="26395"/>
                      <a:pt x="20681" y="26078"/>
                      <a:pt x="20996" y="25137"/>
                    </a:cubicBezTo>
                    <a:cubicBezTo>
                      <a:pt x="20996" y="25137"/>
                      <a:pt x="21628" y="26401"/>
                      <a:pt x="22246" y="26401"/>
                    </a:cubicBezTo>
                    <a:cubicBezTo>
                      <a:pt x="22353" y="26401"/>
                      <a:pt x="22460" y="26363"/>
                      <a:pt x="22564" y="26273"/>
                    </a:cubicBezTo>
                    <a:cubicBezTo>
                      <a:pt x="23260" y="25660"/>
                      <a:pt x="24480" y="15647"/>
                      <a:pt x="23692" y="8065"/>
                    </a:cubicBezTo>
                    <a:cubicBezTo>
                      <a:pt x="22996" y="575"/>
                      <a:pt x="13763" y="52"/>
                      <a:pt x="13763" y="52"/>
                    </a:cubicBezTo>
                    <a:lnTo>
                      <a:pt x="13589" y="52"/>
                    </a:lnTo>
                    <a:cubicBezTo>
                      <a:pt x="13589" y="52"/>
                      <a:pt x="13133" y="1"/>
                      <a:pt x="12402" y="1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8"/>
              <p:cNvSpPr/>
              <p:nvPr/>
            </p:nvSpPr>
            <p:spPr>
              <a:xfrm>
                <a:off x="-2375088" y="2795630"/>
                <a:ext cx="241072" cy="119858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2211" extrusionOk="0">
                    <a:moveTo>
                      <a:pt x="4446" y="1"/>
                    </a:moveTo>
                    <a:lnTo>
                      <a:pt x="2879" y="175"/>
                    </a:lnTo>
                    <a:cubicBezTo>
                      <a:pt x="2879" y="175"/>
                      <a:pt x="1" y="1220"/>
                      <a:pt x="349" y="2008"/>
                    </a:cubicBezTo>
                    <a:cubicBezTo>
                      <a:pt x="397" y="2153"/>
                      <a:pt x="567" y="2210"/>
                      <a:pt x="812" y="2210"/>
                    </a:cubicBezTo>
                    <a:cubicBezTo>
                      <a:pt x="1450" y="2210"/>
                      <a:pt x="2604" y="1820"/>
                      <a:pt x="3485" y="1569"/>
                    </a:cubicBezTo>
                    <a:cubicBezTo>
                      <a:pt x="3924" y="1485"/>
                      <a:pt x="4356" y="1394"/>
                      <a:pt x="4446" y="962"/>
                    </a:cubicBezTo>
                    <a:lnTo>
                      <a:pt x="44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8"/>
              <p:cNvSpPr/>
              <p:nvPr/>
            </p:nvSpPr>
            <p:spPr>
              <a:xfrm>
                <a:off x="-2077421" y="2795630"/>
                <a:ext cx="240692" cy="119858"/>
              </a:xfrm>
              <a:custGeom>
                <a:avLst/>
                <a:gdLst/>
                <a:ahLst/>
                <a:cxnLst/>
                <a:rect l="l" t="t" r="r" b="b"/>
                <a:pathLst>
                  <a:path w="4440" h="2211" extrusionOk="0">
                    <a:moveTo>
                      <a:pt x="1" y="1"/>
                    </a:moveTo>
                    <a:lnTo>
                      <a:pt x="1" y="962"/>
                    </a:lnTo>
                    <a:cubicBezTo>
                      <a:pt x="84" y="1394"/>
                      <a:pt x="523" y="1485"/>
                      <a:pt x="955" y="1569"/>
                    </a:cubicBezTo>
                    <a:cubicBezTo>
                      <a:pt x="1836" y="1820"/>
                      <a:pt x="2990" y="2210"/>
                      <a:pt x="3662" y="2210"/>
                    </a:cubicBezTo>
                    <a:cubicBezTo>
                      <a:pt x="3921" y="2210"/>
                      <a:pt x="4108" y="2153"/>
                      <a:pt x="4181" y="2008"/>
                    </a:cubicBezTo>
                    <a:cubicBezTo>
                      <a:pt x="4439" y="1220"/>
                      <a:pt x="1568" y="175"/>
                      <a:pt x="1568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8"/>
              <p:cNvSpPr/>
              <p:nvPr/>
            </p:nvSpPr>
            <p:spPr>
              <a:xfrm>
                <a:off x="-2237937" y="2073390"/>
                <a:ext cx="264436" cy="737907"/>
              </a:xfrm>
              <a:custGeom>
                <a:avLst/>
                <a:gdLst/>
                <a:ahLst/>
                <a:cxnLst/>
                <a:rect l="l" t="t" r="r" b="b"/>
                <a:pathLst>
                  <a:path w="4878" h="13612" extrusionOk="0">
                    <a:moveTo>
                      <a:pt x="1220" y="1"/>
                    </a:moveTo>
                    <a:cubicBezTo>
                      <a:pt x="523" y="1"/>
                      <a:pt x="0" y="175"/>
                      <a:pt x="0" y="1046"/>
                    </a:cubicBezTo>
                    <a:lnTo>
                      <a:pt x="174" y="7227"/>
                    </a:lnTo>
                    <a:lnTo>
                      <a:pt x="258" y="13498"/>
                    </a:lnTo>
                    <a:cubicBezTo>
                      <a:pt x="258" y="13498"/>
                      <a:pt x="572" y="13612"/>
                      <a:pt x="971" y="13612"/>
                    </a:cubicBezTo>
                    <a:cubicBezTo>
                      <a:pt x="1270" y="13612"/>
                      <a:pt x="1618" y="13548"/>
                      <a:pt x="1916" y="13324"/>
                    </a:cubicBezTo>
                    <a:cubicBezTo>
                      <a:pt x="1916" y="13240"/>
                      <a:pt x="2174" y="7227"/>
                      <a:pt x="2174" y="7227"/>
                    </a:cubicBezTo>
                    <a:lnTo>
                      <a:pt x="2439" y="1130"/>
                    </a:lnTo>
                    <a:lnTo>
                      <a:pt x="2697" y="7227"/>
                    </a:lnTo>
                    <a:cubicBezTo>
                      <a:pt x="2697" y="7227"/>
                      <a:pt x="2962" y="13240"/>
                      <a:pt x="2962" y="13324"/>
                    </a:cubicBezTo>
                    <a:cubicBezTo>
                      <a:pt x="3260" y="13548"/>
                      <a:pt x="3606" y="13612"/>
                      <a:pt x="3904" y="13612"/>
                    </a:cubicBezTo>
                    <a:cubicBezTo>
                      <a:pt x="4301" y="13612"/>
                      <a:pt x="4613" y="13498"/>
                      <a:pt x="4613" y="13498"/>
                    </a:cubicBezTo>
                    <a:lnTo>
                      <a:pt x="4704" y="7227"/>
                    </a:lnTo>
                    <a:lnTo>
                      <a:pt x="4878" y="1046"/>
                    </a:lnTo>
                    <a:cubicBezTo>
                      <a:pt x="4878" y="175"/>
                      <a:pt x="4355" y="1"/>
                      <a:pt x="3658" y="1"/>
                    </a:cubicBezTo>
                    <a:cubicBezTo>
                      <a:pt x="3045" y="1"/>
                      <a:pt x="2523" y="175"/>
                      <a:pt x="2439" y="872"/>
                    </a:cubicBezTo>
                    <a:cubicBezTo>
                      <a:pt x="2348" y="175"/>
                      <a:pt x="1826" y="1"/>
                      <a:pt x="12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8"/>
              <p:cNvSpPr/>
              <p:nvPr/>
            </p:nvSpPr>
            <p:spPr>
              <a:xfrm>
                <a:off x="-1661902" y="1785209"/>
                <a:ext cx="165124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2091" extrusionOk="0">
                    <a:moveTo>
                      <a:pt x="1129" y="0"/>
                    </a:moveTo>
                    <a:cubicBezTo>
                      <a:pt x="955" y="91"/>
                      <a:pt x="781" y="174"/>
                      <a:pt x="781" y="348"/>
                    </a:cubicBezTo>
                    <a:cubicBezTo>
                      <a:pt x="523" y="787"/>
                      <a:pt x="258" y="1310"/>
                      <a:pt x="258" y="1310"/>
                    </a:cubicBezTo>
                    <a:cubicBezTo>
                      <a:pt x="84" y="1394"/>
                      <a:pt x="1" y="1484"/>
                      <a:pt x="84" y="1742"/>
                    </a:cubicBezTo>
                    <a:cubicBezTo>
                      <a:pt x="175" y="1916"/>
                      <a:pt x="433" y="1916"/>
                      <a:pt x="433" y="1916"/>
                    </a:cubicBezTo>
                    <a:cubicBezTo>
                      <a:pt x="1304" y="2091"/>
                      <a:pt x="2523" y="2091"/>
                      <a:pt x="2523" y="2091"/>
                    </a:cubicBezTo>
                    <a:cubicBezTo>
                      <a:pt x="2523" y="2091"/>
                      <a:pt x="2614" y="2091"/>
                      <a:pt x="2614" y="2007"/>
                    </a:cubicBezTo>
                    <a:cubicBezTo>
                      <a:pt x="2697" y="2007"/>
                      <a:pt x="2614" y="1916"/>
                      <a:pt x="2523" y="1833"/>
                    </a:cubicBezTo>
                    <a:lnTo>
                      <a:pt x="1652" y="1658"/>
                    </a:lnTo>
                    <a:lnTo>
                      <a:pt x="2788" y="1658"/>
                    </a:lnTo>
                    <a:cubicBezTo>
                      <a:pt x="2871" y="1658"/>
                      <a:pt x="2871" y="1568"/>
                      <a:pt x="2962" y="1484"/>
                    </a:cubicBezTo>
                    <a:lnTo>
                      <a:pt x="2871" y="1394"/>
                    </a:lnTo>
                    <a:lnTo>
                      <a:pt x="1652" y="1310"/>
                    </a:lnTo>
                    <a:lnTo>
                      <a:pt x="2962" y="1045"/>
                    </a:lnTo>
                    <a:cubicBezTo>
                      <a:pt x="3046" y="1045"/>
                      <a:pt x="3046" y="962"/>
                      <a:pt x="3046" y="871"/>
                    </a:cubicBezTo>
                    <a:lnTo>
                      <a:pt x="2962" y="787"/>
                    </a:lnTo>
                    <a:lnTo>
                      <a:pt x="1568" y="962"/>
                    </a:lnTo>
                    <a:lnTo>
                      <a:pt x="2614" y="439"/>
                    </a:lnTo>
                    <a:cubicBezTo>
                      <a:pt x="2697" y="439"/>
                      <a:pt x="2788" y="348"/>
                      <a:pt x="2697" y="265"/>
                    </a:cubicBezTo>
                    <a:cubicBezTo>
                      <a:pt x="2697" y="265"/>
                      <a:pt x="2614" y="174"/>
                      <a:pt x="2523" y="174"/>
                    </a:cubicBezTo>
                    <a:lnTo>
                      <a:pt x="1129" y="697"/>
                    </a:lnTo>
                    <a:cubicBezTo>
                      <a:pt x="1220" y="348"/>
                      <a:pt x="1220" y="265"/>
                      <a:pt x="1220" y="91"/>
                    </a:cubicBezTo>
                    <a:lnTo>
                      <a:pt x="1129" y="0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8"/>
              <p:cNvSpPr/>
              <p:nvPr/>
            </p:nvSpPr>
            <p:spPr>
              <a:xfrm>
                <a:off x="-2091787" y="1775018"/>
                <a:ext cx="467724" cy="216406"/>
              </a:xfrm>
              <a:custGeom>
                <a:avLst/>
                <a:gdLst/>
                <a:ahLst/>
                <a:cxnLst/>
                <a:rect l="l" t="t" r="r" b="b"/>
                <a:pathLst>
                  <a:path w="8628" h="3992" extrusionOk="0">
                    <a:moveTo>
                      <a:pt x="980" y="0"/>
                    </a:moveTo>
                    <a:cubicBezTo>
                      <a:pt x="616" y="0"/>
                      <a:pt x="302" y="245"/>
                      <a:pt x="175" y="627"/>
                    </a:cubicBezTo>
                    <a:cubicBezTo>
                      <a:pt x="1" y="1059"/>
                      <a:pt x="91" y="1498"/>
                      <a:pt x="349" y="1756"/>
                    </a:cubicBezTo>
                    <a:lnTo>
                      <a:pt x="3401" y="3846"/>
                    </a:lnTo>
                    <a:cubicBezTo>
                      <a:pt x="3554" y="3949"/>
                      <a:pt x="3737" y="3991"/>
                      <a:pt x="3934" y="3991"/>
                    </a:cubicBezTo>
                    <a:cubicBezTo>
                      <a:pt x="4071" y="3991"/>
                      <a:pt x="4213" y="3971"/>
                      <a:pt x="4356" y="3937"/>
                    </a:cubicBezTo>
                    <a:lnTo>
                      <a:pt x="8627" y="2104"/>
                    </a:lnTo>
                    <a:cubicBezTo>
                      <a:pt x="8453" y="1930"/>
                      <a:pt x="8363" y="1582"/>
                      <a:pt x="8279" y="1233"/>
                    </a:cubicBezTo>
                    <a:cubicBezTo>
                      <a:pt x="8279" y="1233"/>
                      <a:pt x="5575" y="1582"/>
                      <a:pt x="4182" y="1930"/>
                    </a:cubicBezTo>
                    <a:cubicBezTo>
                      <a:pt x="3401" y="1408"/>
                      <a:pt x="1569" y="104"/>
                      <a:pt x="1394" y="104"/>
                    </a:cubicBezTo>
                    <a:cubicBezTo>
                      <a:pt x="1254" y="33"/>
                      <a:pt x="1114" y="0"/>
                      <a:pt x="9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8"/>
              <p:cNvSpPr/>
              <p:nvPr/>
            </p:nvSpPr>
            <p:spPr>
              <a:xfrm>
                <a:off x="-2242870" y="2040159"/>
                <a:ext cx="269369" cy="198354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3659" extrusionOk="0">
                    <a:moveTo>
                      <a:pt x="2530" y="91"/>
                    </a:moveTo>
                    <a:cubicBezTo>
                      <a:pt x="3136" y="91"/>
                      <a:pt x="3749" y="265"/>
                      <a:pt x="4181" y="440"/>
                    </a:cubicBezTo>
                    <a:cubicBezTo>
                      <a:pt x="4356" y="523"/>
                      <a:pt x="4530" y="697"/>
                      <a:pt x="4704" y="788"/>
                    </a:cubicBezTo>
                    <a:cubicBezTo>
                      <a:pt x="4795" y="962"/>
                      <a:pt x="4878" y="1136"/>
                      <a:pt x="4878" y="1311"/>
                    </a:cubicBezTo>
                    <a:cubicBezTo>
                      <a:pt x="4878" y="1833"/>
                      <a:pt x="4795" y="2182"/>
                      <a:pt x="4704" y="2530"/>
                    </a:cubicBezTo>
                    <a:cubicBezTo>
                      <a:pt x="4704" y="2704"/>
                      <a:pt x="4620" y="2878"/>
                      <a:pt x="4446" y="3053"/>
                    </a:cubicBezTo>
                    <a:cubicBezTo>
                      <a:pt x="4272" y="3227"/>
                      <a:pt x="4007" y="3401"/>
                      <a:pt x="3749" y="3401"/>
                    </a:cubicBezTo>
                    <a:cubicBezTo>
                      <a:pt x="3401" y="3485"/>
                      <a:pt x="2962" y="3485"/>
                      <a:pt x="2530" y="3485"/>
                    </a:cubicBezTo>
                    <a:cubicBezTo>
                      <a:pt x="1659" y="3485"/>
                      <a:pt x="1046" y="3401"/>
                      <a:pt x="697" y="3053"/>
                    </a:cubicBezTo>
                    <a:cubicBezTo>
                      <a:pt x="523" y="2878"/>
                      <a:pt x="349" y="2704"/>
                      <a:pt x="265" y="2439"/>
                    </a:cubicBezTo>
                    <a:cubicBezTo>
                      <a:pt x="175" y="2091"/>
                      <a:pt x="91" y="1743"/>
                      <a:pt x="91" y="1311"/>
                    </a:cubicBezTo>
                    <a:cubicBezTo>
                      <a:pt x="175" y="1136"/>
                      <a:pt x="175" y="962"/>
                      <a:pt x="349" y="788"/>
                    </a:cubicBezTo>
                    <a:cubicBezTo>
                      <a:pt x="523" y="614"/>
                      <a:pt x="872" y="440"/>
                      <a:pt x="1220" y="265"/>
                    </a:cubicBezTo>
                    <a:cubicBezTo>
                      <a:pt x="1568" y="175"/>
                      <a:pt x="2091" y="91"/>
                      <a:pt x="2530" y="91"/>
                    </a:cubicBezTo>
                    <a:close/>
                    <a:moveTo>
                      <a:pt x="2530" y="1"/>
                    </a:moveTo>
                    <a:cubicBezTo>
                      <a:pt x="1917" y="1"/>
                      <a:pt x="1311" y="91"/>
                      <a:pt x="788" y="349"/>
                    </a:cubicBezTo>
                    <a:cubicBezTo>
                      <a:pt x="614" y="440"/>
                      <a:pt x="349" y="614"/>
                      <a:pt x="265" y="788"/>
                    </a:cubicBezTo>
                    <a:cubicBezTo>
                      <a:pt x="91" y="962"/>
                      <a:pt x="1" y="1136"/>
                      <a:pt x="1" y="1311"/>
                    </a:cubicBezTo>
                    <a:cubicBezTo>
                      <a:pt x="1" y="1743"/>
                      <a:pt x="91" y="2182"/>
                      <a:pt x="175" y="2439"/>
                    </a:cubicBezTo>
                    <a:cubicBezTo>
                      <a:pt x="265" y="2878"/>
                      <a:pt x="523" y="3227"/>
                      <a:pt x="962" y="3401"/>
                    </a:cubicBezTo>
                    <a:cubicBezTo>
                      <a:pt x="1311" y="3575"/>
                      <a:pt x="1833" y="3659"/>
                      <a:pt x="2530" y="3659"/>
                    </a:cubicBezTo>
                    <a:cubicBezTo>
                      <a:pt x="2962" y="3659"/>
                      <a:pt x="3310" y="3659"/>
                      <a:pt x="3659" y="3575"/>
                    </a:cubicBezTo>
                    <a:cubicBezTo>
                      <a:pt x="3833" y="3485"/>
                      <a:pt x="4098" y="3485"/>
                      <a:pt x="4272" y="3401"/>
                    </a:cubicBezTo>
                    <a:cubicBezTo>
                      <a:pt x="4530" y="3227"/>
                      <a:pt x="4704" y="2962"/>
                      <a:pt x="4795" y="2704"/>
                    </a:cubicBezTo>
                    <a:cubicBezTo>
                      <a:pt x="4969" y="2356"/>
                      <a:pt x="4969" y="1917"/>
                      <a:pt x="4969" y="1311"/>
                    </a:cubicBezTo>
                    <a:cubicBezTo>
                      <a:pt x="4969" y="1136"/>
                      <a:pt x="4878" y="962"/>
                      <a:pt x="4795" y="788"/>
                    </a:cubicBezTo>
                    <a:cubicBezTo>
                      <a:pt x="4530" y="523"/>
                      <a:pt x="4181" y="349"/>
                      <a:pt x="3833" y="175"/>
                    </a:cubicBezTo>
                    <a:cubicBezTo>
                      <a:pt x="3401" y="91"/>
                      <a:pt x="2962" y="1"/>
                      <a:pt x="2530" y="1"/>
                    </a:cubicBezTo>
                    <a:close/>
                  </a:path>
                </a:pathLst>
              </a:custGeom>
              <a:solidFill>
                <a:srgbClr val="FBB0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8"/>
              <p:cNvSpPr/>
              <p:nvPr/>
            </p:nvSpPr>
            <p:spPr>
              <a:xfrm>
                <a:off x="-2237937" y="1747425"/>
                <a:ext cx="264436" cy="399907"/>
              </a:xfrm>
              <a:custGeom>
                <a:avLst/>
                <a:gdLst/>
                <a:ahLst/>
                <a:cxnLst/>
                <a:rect l="l" t="t" r="r" b="b"/>
                <a:pathLst>
                  <a:path w="4878" h="7377" extrusionOk="0">
                    <a:moveTo>
                      <a:pt x="2439" y="0"/>
                    </a:moveTo>
                    <a:cubicBezTo>
                      <a:pt x="2091" y="0"/>
                      <a:pt x="1568" y="265"/>
                      <a:pt x="1045" y="439"/>
                    </a:cubicBezTo>
                    <a:cubicBezTo>
                      <a:pt x="781" y="523"/>
                      <a:pt x="523" y="962"/>
                      <a:pt x="432" y="1310"/>
                    </a:cubicBezTo>
                    <a:lnTo>
                      <a:pt x="0" y="6794"/>
                    </a:lnTo>
                    <a:cubicBezTo>
                      <a:pt x="0" y="6794"/>
                      <a:pt x="929" y="7376"/>
                      <a:pt x="2374" y="7376"/>
                    </a:cubicBezTo>
                    <a:cubicBezTo>
                      <a:pt x="3097" y="7376"/>
                      <a:pt x="3949" y="7231"/>
                      <a:pt x="4878" y="6794"/>
                    </a:cubicBezTo>
                    <a:lnTo>
                      <a:pt x="4529" y="1394"/>
                    </a:lnTo>
                    <a:cubicBezTo>
                      <a:pt x="4529" y="962"/>
                      <a:pt x="4265" y="613"/>
                      <a:pt x="3916" y="439"/>
                    </a:cubicBezTo>
                    <a:cubicBezTo>
                      <a:pt x="3394" y="265"/>
                      <a:pt x="2787" y="0"/>
                      <a:pt x="2439" y="0"/>
                    </a:cubicBezTo>
                    <a:close/>
                  </a:path>
                </a:pathLst>
              </a:custGeom>
              <a:solidFill>
                <a:srgbClr val="60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8"/>
              <p:cNvSpPr/>
              <p:nvPr/>
            </p:nvSpPr>
            <p:spPr>
              <a:xfrm>
                <a:off x="-2351290" y="1753388"/>
                <a:ext cx="491143" cy="655128"/>
              </a:xfrm>
              <a:custGeom>
                <a:avLst/>
                <a:gdLst/>
                <a:ahLst/>
                <a:cxnLst/>
                <a:rect l="l" t="t" r="r" b="b"/>
                <a:pathLst>
                  <a:path w="9060" h="12085" extrusionOk="0">
                    <a:moveTo>
                      <a:pt x="4529" y="0"/>
                    </a:moveTo>
                    <a:cubicBezTo>
                      <a:pt x="3723" y="0"/>
                      <a:pt x="2917" y="110"/>
                      <a:pt x="2697" y="329"/>
                    </a:cubicBezTo>
                    <a:cubicBezTo>
                      <a:pt x="2349" y="678"/>
                      <a:pt x="523" y="6252"/>
                      <a:pt x="258" y="8775"/>
                    </a:cubicBezTo>
                    <a:cubicBezTo>
                      <a:pt x="1" y="11304"/>
                      <a:pt x="1478" y="12084"/>
                      <a:pt x="4530" y="12084"/>
                    </a:cubicBezTo>
                    <a:cubicBezTo>
                      <a:pt x="7575" y="12084"/>
                      <a:pt x="9059" y="11304"/>
                      <a:pt x="8794" y="8775"/>
                    </a:cubicBezTo>
                    <a:cubicBezTo>
                      <a:pt x="8537" y="6252"/>
                      <a:pt x="6704" y="678"/>
                      <a:pt x="6356" y="329"/>
                    </a:cubicBezTo>
                    <a:cubicBezTo>
                      <a:pt x="6140" y="110"/>
                      <a:pt x="5335" y="0"/>
                      <a:pt x="4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8"/>
              <p:cNvSpPr/>
              <p:nvPr/>
            </p:nvSpPr>
            <p:spPr>
              <a:xfrm>
                <a:off x="-2228505" y="1945725"/>
                <a:ext cx="80122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091" extrusionOk="0">
                    <a:moveTo>
                      <a:pt x="1394" y="1"/>
                    </a:moveTo>
                    <a:lnTo>
                      <a:pt x="0" y="1568"/>
                    </a:lnTo>
                    <a:cubicBezTo>
                      <a:pt x="0" y="1568"/>
                      <a:pt x="0" y="1659"/>
                      <a:pt x="84" y="1659"/>
                    </a:cubicBezTo>
                    <a:lnTo>
                      <a:pt x="1394" y="2091"/>
                    </a:lnTo>
                    <a:lnTo>
                      <a:pt x="1478" y="2091"/>
                    </a:lnTo>
                    <a:lnTo>
                      <a:pt x="1478" y="91"/>
                    </a:lnTo>
                    <a:cubicBezTo>
                      <a:pt x="1478" y="1"/>
                      <a:pt x="1394" y="1"/>
                      <a:pt x="1394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8"/>
              <p:cNvSpPr/>
              <p:nvPr/>
            </p:nvSpPr>
            <p:spPr>
              <a:xfrm>
                <a:off x="-2077421" y="1950658"/>
                <a:ext cx="85055" cy="10842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00" extrusionOk="0"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2000"/>
                    </a:lnTo>
                    <a:lnTo>
                      <a:pt x="84" y="2000"/>
                    </a:lnTo>
                    <a:lnTo>
                      <a:pt x="1568" y="1568"/>
                    </a:lnTo>
                    <a:lnTo>
                      <a:pt x="1568" y="1477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614" y="349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8"/>
              <p:cNvSpPr/>
              <p:nvPr/>
            </p:nvSpPr>
            <p:spPr>
              <a:xfrm>
                <a:off x="-2256856" y="2054525"/>
                <a:ext cx="297342" cy="146204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2697" extrusionOk="0">
                    <a:moveTo>
                      <a:pt x="84" y="0"/>
                    </a:moveTo>
                    <a:lnTo>
                      <a:pt x="84" y="84"/>
                    </a:lnTo>
                    <a:cubicBezTo>
                      <a:pt x="1" y="523"/>
                      <a:pt x="175" y="2697"/>
                      <a:pt x="2697" y="2697"/>
                    </a:cubicBezTo>
                    <a:lnTo>
                      <a:pt x="3311" y="2697"/>
                    </a:lnTo>
                    <a:cubicBezTo>
                      <a:pt x="3394" y="2697"/>
                      <a:pt x="3394" y="2613"/>
                      <a:pt x="3394" y="2613"/>
                    </a:cubicBezTo>
                    <a:lnTo>
                      <a:pt x="3394" y="2265"/>
                    </a:lnTo>
                    <a:lnTo>
                      <a:pt x="3485" y="2265"/>
                    </a:lnTo>
                    <a:lnTo>
                      <a:pt x="4356" y="1826"/>
                    </a:lnTo>
                    <a:lnTo>
                      <a:pt x="4530" y="2091"/>
                    </a:lnTo>
                    <a:lnTo>
                      <a:pt x="4614" y="2091"/>
                    </a:lnTo>
                    <a:cubicBezTo>
                      <a:pt x="5401" y="1394"/>
                      <a:pt x="5485" y="349"/>
                      <a:pt x="5485" y="84"/>
                    </a:cubicBezTo>
                    <a:lnTo>
                      <a:pt x="5485" y="0"/>
                    </a:lnTo>
                    <a:cubicBezTo>
                      <a:pt x="4363" y="530"/>
                      <a:pt x="3399" y="700"/>
                      <a:pt x="2597" y="700"/>
                    </a:cubicBezTo>
                    <a:cubicBezTo>
                      <a:pt x="2218" y="700"/>
                      <a:pt x="1875" y="662"/>
                      <a:pt x="1569" y="607"/>
                    </a:cubicBezTo>
                    <a:lnTo>
                      <a:pt x="1569" y="871"/>
                    </a:lnTo>
                    <a:lnTo>
                      <a:pt x="698" y="607"/>
                    </a:lnTo>
                    <a:lnTo>
                      <a:pt x="698" y="349"/>
                    </a:lnTo>
                    <a:cubicBezTo>
                      <a:pt x="433" y="258"/>
                      <a:pt x="259" y="84"/>
                      <a:pt x="84" y="0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8"/>
              <p:cNvSpPr/>
              <p:nvPr/>
            </p:nvSpPr>
            <p:spPr>
              <a:xfrm>
                <a:off x="-2228505" y="1945725"/>
                <a:ext cx="80122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091" extrusionOk="0">
                    <a:moveTo>
                      <a:pt x="1394" y="1"/>
                    </a:moveTo>
                    <a:lnTo>
                      <a:pt x="0" y="1568"/>
                    </a:lnTo>
                    <a:cubicBezTo>
                      <a:pt x="0" y="1568"/>
                      <a:pt x="0" y="1659"/>
                      <a:pt x="84" y="1659"/>
                    </a:cubicBezTo>
                    <a:lnTo>
                      <a:pt x="1394" y="2091"/>
                    </a:lnTo>
                    <a:lnTo>
                      <a:pt x="1478" y="2091"/>
                    </a:lnTo>
                    <a:lnTo>
                      <a:pt x="1478" y="2007"/>
                    </a:lnTo>
                    <a:lnTo>
                      <a:pt x="258" y="1659"/>
                    </a:lnTo>
                    <a:cubicBezTo>
                      <a:pt x="175" y="1568"/>
                      <a:pt x="175" y="1568"/>
                      <a:pt x="258" y="1485"/>
                    </a:cubicBezTo>
                    <a:lnTo>
                      <a:pt x="1478" y="91"/>
                    </a:lnTo>
                    <a:cubicBezTo>
                      <a:pt x="1478" y="1"/>
                      <a:pt x="1394" y="1"/>
                      <a:pt x="1394" y="1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8"/>
              <p:cNvSpPr/>
              <p:nvPr/>
            </p:nvSpPr>
            <p:spPr>
              <a:xfrm>
                <a:off x="-2077421" y="1950658"/>
                <a:ext cx="14040" cy="10842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000" extrusionOk="0"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2000"/>
                    </a:lnTo>
                    <a:lnTo>
                      <a:pt x="258" y="2000"/>
                    </a:lnTo>
                    <a:lnTo>
                      <a:pt x="175" y="1916"/>
                    </a:lnTo>
                    <a:lnTo>
                      <a:pt x="175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175" y="349"/>
                    </a:lnTo>
                    <a:lnTo>
                      <a:pt x="349" y="92"/>
                    </a:lnTo>
                    <a:lnTo>
                      <a:pt x="349" y="1"/>
                    </a:lnTo>
                    <a:close/>
                    <a:moveTo>
                      <a:pt x="614" y="266"/>
                    </a:moveTo>
                    <a:lnTo>
                      <a:pt x="175" y="349"/>
                    </a:lnTo>
                    <a:lnTo>
                      <a:pt x="614" y="349"/>
                    </a:lnTo>
                    <a:lnTo>
                      <a:pt x="614" y="266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8"/>
              <p:cNvSpPr/>
              <p:nvPr/>
            </p:nvSpPr>
            <p:spPr>
              <a:xfrm>
                <a:off x="-2171855" y="2087376"/>
                <a:ext cx="9487" cy="9487"/>
              </a:xfrm>
              <a:custGeom>
                <a:avLst/>
                <a:gdLst/>
                <a:ahLst/>
                <a:cxnLst/>
                <a:rect l="l" t="t" r="r" b="b"/>
                <a:pathLst>
                  <a:path w="175" h="175" extrusionOk="0">
                    <a:moveTo>
                      <a:pt x="1" y="1"/>
                    </a:moveTo>
                    <a:lnTo>
                      <a:pt x="1" y="175"/>
                    </a:lnTo>
                    <a:lnTo>
                      <a:pt x="175" y="175"/>
                    </a:lnTo>
                    <a:lnTo>
                      <a:pt x="175" y="1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8"/>
              <p:cNvSpPr/>
              <p:nvPr/>
            </p:nvSpPr>
            <p:spPr>
              <a:xfrm>
                <a:off x="-2044570" y="2054525"/>
                <a:ext cx="85055" cy="28352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523" extrusionOk="0">
                    <a:moveTo>
                      <a:pt x="1569" y="0"/>
                    </a:moveTo>
                    <a:cubicBezTo>
                      <a:pt x="962" y="258"/>
                      <a:pt x="523" y="432"/>
                      <a:pt x="1" y="523"/>
                    </a:cubicBezTo>
                    <a:cubicBezTo>
                      <a:pt x="523" y="432"/>
                      <a:pt x="1046" y="258"/>
                      <a:pt x="1569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8"/>
              <p:cNvSpPr/>
              <p:nvPr/>
            </p:nvSpPr>
            <p:spPr>
              <a:xfrm>
                <a:off x="-2256856" y="2054525"/>
                <a:ext cx="184043" cy="1462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2697" extrusionOk="0">
                    <a:moveTo>
                      <a:pt x="84" y="0"/>
                    </a:moveTo>
                    <a:lnTo>
                      <a:pt x="84" y="84"/>
                    </a:lnTo>
                    <a:cubicBezTo>
                      <a:pt x="1" y="523"/>
                      <a:pt x="175" y="2697"/>
                      <a:pt x="2697" y="2697"/>
                    </a:cubicBezTo>
                    <a:lnTo>
                      <a:pt x="2872" y="2697"/>
                    </a:lnTo>
                    <a:cubicBezTo>
                      <a:pt x="433" y="2697"/>
                      <a:pt x="259" y="697"/>
                      <a:pt x="259" y="84"/>
                    </a:cubicBezTo>
                    <a:cubicBezTo>
                      <a:pt x="175" y="84"/>
                      <a:pt x="175" y="84"/>
                      <a:pt x="84" y="0"/>
                    </a:cubicBezTo>
                    <a:close/>
                    <a:moveTo>
                      <a:pt x="3394" y="2613"/>
                    </a:moveTo>
                    <a:lnTo>
                      <a:pt x="3394" y="2613"/>
                    </a:lnTo>
                    <a:cubicBezTo>
                      <a:pt x="3220" y="2697"/>
                      <a:pt x="3046" y="2697"/>
                      <a:pt x="2872" y="2697"/>
                    </a:cubicBezTo>
                    <a:lnTo>
                      <a:pt x="3311" y="2697"/>
                    </a:lnTo>
                    <a:cubicBezTo>
                      <a:pt x="3394" y="2697"/>
                      <a:pt x="3394" y="2697"/>
                      <a:pt x="3394" y="2613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8"/>
              <p:cNvSpPr/>
              <p:nvPr/>
            </p:nvSpPr>
            <p:spPr>
              <a:xfrm>
                <a:off x="-2020772" y="2148959"/>
                <a:ext cx="18974" cy="18919"/>
              </a:xfrm>
              <a:custGeom>
                <a:avLst/>
                <a:gdLst/>
                <a:ahLst/>
                <a:cxnLst/>
                <a:rect l="l" t="t" r="r" b="b"/>
                <a:pathLst>
                  <a:path w="350" h="349" extrusionOk="0">
                    <a:moveTo>
                      <a:pt x="84" y="0"/>
                    </a:moveTo>
                    <a:lnTo>
                      <a:pt x="1" y="84"/>
                    </a:lnTo>
                    <a:lnTo>
                      <a:pt x="175" y="349"/>
                    </a:lnTo>
                    <a:lnTo>
                      <a:pt x="259" y="349"/>
                    </a:lnTo>
                    <a:lnTo>
                      <a:pt x="349" y="258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8"/>
              <p:cNvSpPr/>
              <p:nvPr/>
            </p:nvSpPr>
            <p:spPr>
              <a:xfrm>
                <a:off x="-2228505" y="1945725"/>
                <a:ext cx="80122" cy="118286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182" extrusionOk="0">
                    <a:moveTo>
                      <a:pt x="1303" y="1"/>
                    </a:moveTo>
                    <a:lnTo>
                      <a:pt x="0" y="1568"/>
                    </a:lnTo>
                    <a:lnTo>
                      <a:pt x="84" y="1568"/>
                    </a:lnTo>
                    <a:lnTo>
                      <a:pt x="1394" y="91"/>
                    </a:lnTo>
                    <a:lnTo>
                      <a:pt x="1478" y="91"/>
                    </a:lnTo>
                    <a:lnTo>
                      <a:pt x="1478" y="1"/>
                    </a:lnTo>
                    <a:close/>
                    <a:moveTo>
                      <a:pt x="0" y="1568"/>
                    </a:moveTo>
                    <a:cubicBezTo>
                      <a:pt x="0" y="1659"/>
                      <a:pt x="0" y="1659"/>
                      <a:pt x="84" y="1659"/>
                    </a:cubicBezTo>
                    <a:cubicBezTo>
                      <a:pt x="84" y="1659"/>
                      <a:pt x="0" y="1659"/>
                      <a:pt x="0" y="1568"/>
                    </a:cubicBezTo>
                    <a:close/>
                    <a:moveTo>
                      <a:pt x="84" y="1659"/>
                    </a:moveTo>
                    <a:lnTo>
                      <a:pt x="1394" y="2182"/>
                    </a:lnTo>
                    <a:cubicBezTo>
                      <a:pt x="1478" y="2182"/>
                      <a:pt x="1478" y="2091"/>
                      <a:pt x="1478" y="2091"/>
                    </a:cubicBezTo>
                    <a:lnTo>
                      <a:pt x="1394" y="2091"/>
                    </a:lnTo>
                    <a:lnTo>
                      <a:pt x="84" y="1659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8"/>
              <p:cNvSpPr/>
              <p:nvPr/>
            </p:nvSpPr>
            <p:spPr>
              <a:xfrm>
                <a:off x="-2077421" y="1950658"/>
                <a:ext cx="85055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91" extrusionOk="0">
                    <a:moveTo>
                      <a:pt x="1" y="0"/>
                    </a:moveTo>
                    <a:lnTo>
                      <a:pt x="1" y="84"/>
                    </a:lnTo>
                    <a:lnTo>
                      <a:pt x="1" y="2000"/>
                    </a:lnTo>
                    <a:cubicBezTo>
                      <a:pt x="1" y="2000"/>
                      <a:pt x="1" y="2091"/>
                      <a:pt x="84" y="2091"/>
                    </a:cubicBezTo>
                    <a:lnTo>
                      <a:pt x="1568" y="1568"/>
                    </a:lnTo>
                    <a:lnTo>
                      <a:pt x="84" y="2000"/>
                    </a:lnTo>
                    <a:lnTo>
                      <a:pt x="84" y="84"/>
                    </a:lnTo>
                    <a:lnTo>
                      <a:pt x="1568" y="1477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92" y="349"/>
                    </a:lnTo>
                    <a:lnTo>
                      <a:pt x="266" y="1"/>
                    </a:lnTo>
                    <a:close/>
                    <a:moveTo>
                      <a:pt x="349" y="1"/>
                    </a:moveTo>
                    <a:lnTo>
                      <a:pt x="524" y="349"/>
                    </a:lnTo>
                    <a:lnTo>
                      <a:pt x="614" y="349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8"/>
              <p:cNvSpPr/>
              <p:nvPr/>
            </p:nvSpPr>
            <p:spPr>
              <a:xfrm>
                <a:off x="-2256856" y="2054525"/>
                <a:ext cx="302275" cy="151137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2788" extrusionOk="0">
                    <a:moveTo>
                      <a:pt x="698" y="607"/>
                    </a:moveTo>
                    <a:lnTo>
                      <a:pt x="1569" y="871"/>
                    </a:lnTo>
                    <a:lnTo>
                      <a:pt x="1646" y="625"/>
                    </a:lnTo>
                    <a:lnTo>
                      <a:pt x="1646" y="625"/>
                    </a:lnTo>
                    <a:cubicBezTo>
                      <a:pt x="1969" y="697"/>
                      <a:pt x="2291" y="697"/>
                      <a:pt x="2614" y="697"/>
                    </a:cubicBezTo>
                    <a:cubicBezTo>
                      <a:pt x="2293" y="697"/>
                      <a:pt x="1972" y="620"/>
                      <a:pt x="1652" y="608"/>
                    </a:cubicBezTo>
                    <a:lnTo>
                      <a:pt x="1652" y="608"/>
                    </a:lnTo>
                    <a:lnTo>
                      <a:pt x="1652" y="607"/>
                    </a:lnTo>
                    <a:lnTo>
                      <a:pt x="1569" y="607"/>
                    </a:lnTo>
                    <a:lnTo>
                      <a:pt x="1569" y="781"/>
                    </a:lnTo>
                    <a:lnTo>
                      <a:pt x="698" y="607"/>
                    </a:lnTo>
                    <a:close/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175"/>
                    </a:lnTo>
                    <a:cubicBezTo>
                      <a:pt x="1" y="432"/>
                      <a:pt x="84" y="1046"/>
                      <a:pt x="433" y="1652"/>
                    </a:cubicBezTo>
                    <a:cubicBezTo>
                      <a:pt x="84" y="1046"/>
                      <a:pt x="84" y="432"/>
                      <a:pt x="84" y="175"/>
                    </a:cubicBezTo>
                    <a:lnTo>
                      <a:pt x="84" y="84"/>
                    </a:lnTo>
                    <a:cubicBezTo>
                      <a:pt x="175" y="84"/>
                      <a:pt x="433" y="258"/>
                      <a:pt x="698" y="349"/>
                    </a:cubicBezTo>
                    <a:lnTo>
                      <a:pt x="698" y="607"/>
                    </a:lnTo>
                    <a:lnTo>
                      <a:pt x="781" y="349"/>
                    </a:lnTo>
                    <a:cubicBezTo>
                      <a:pt x="433" y="175"/>
                      <a:pt x="259" y="84"/>
                      <a:pt x="175" y="0"/>
                    </a:cubicBezTo>
                    <a:close/>
                    <a:moveTo>
                      <a:pt x="4356" y="1742"/>
                    </a:moveTo>
                    <a:lnTo>
                      <a:pt x="4356" y="1826"/>
                    </a:lnTo>
                    <a:lnTo>
                      <a:pt x="4530" y="2091"/>
                    </a:lnTo>
                    <a:lnTo>
                      <a:pt x="4439" y="1826"/>
                    </a:lnTo>
                    <a:lnTo>
                      <a:pt x="4356" y="1742"/>
                    </a:lnTo>
                    <a:close/>
                    <a:moveTo>
                      <a:pt x="5401" y="0"/>
                    </a:moveTo>
                    <a:cubicBezTo>
                      <a:pt x="4356" y="523"/>
                      <a:pt x="3394" y="697"/>
                      <a:pt x="2614" y="697"/>
                    </a:cubicBezTo>
                    <a:cubicBezTo>
                      <a:pt x="3394" y="697"/>
                      <a:pt x="4356" y="523"/>
                      <a:pt x="5485" y="84"/>
                    </a:cubicBezTo>
                    <a:lnTo>
                      <a:pt x="5485" y="84"/>
                    </a:lnTo>
                    <a:cubicBezTo>
                      <a:pt x="5485" y="349"/>
                      <a:pt x="5401" y="1394"/>
                      <a:pt x="4614" y="2091"/>
                    </a:cubicBezTo>
                    <a:cubicBezTo>
                      <a:pt x="5401" y="1394"/>
                      <a:pt x="5575" y="349"/>
                      <a:pt x="5575" y="84"/>
                    </a:cubicBezTo>
                    <a:cubicBezTo>
                      <a:pt x="5575" y="84"/>
                      <a:pt x="5575" y="0"/>
                      <a:pt x="5485" y="0"/>
                    </a:cubicBezTo>
                    <a:close/>
                    <a:moveTo>
                      <a:pt x="4530" y="2091"/>
                    </a:moveTo>
                    <a:cubicBezTo>
                      <a:pt x="4530" y="2091"/>
                      <a:pt x="4530" y="2174"/>
                      <a:pt x="4614" y="2174"/>
                    </a:cubicBezTo>
                    <a:lnTo>
                      <a:pt x="4614" y="2091"/>
                    </a:lnTo>
                    <a:close/>
                    <a:moveTo>
                      <a:pt x="4356" y="1826"/>
                    </a:moveTo>
                    <a:lnTo>
                      <a:pt x="3394" y="2174"/>
                    </a:lnTo>
                    <a:lnTo>
                      <a:pt x="3394" y="2265"/>
                    </a:lnTo>
                    <a:lnTo>
                      <a:pt x="3394" y="2613"/>
                    </a:lnTo>
                    <a:lnTo>
                      <a:pt x="3485" y="2265"/>
                    </a:lnTo>
                    <a:lnTo>
                      <a:pt x="4356" y="1826"/>
                    </a:lnTo>
                    <a:close/>
                    <a:moveTo>
                      <a:pt x="433" y="1652"/>
                    </a:moveTo>
                    <a:cubicBezTo>
                      <a:pt x="781" y="2265"/>
                      <a:pt x="1478" y="2788"/>
                      <a:pt x="2697" y="2788"/>
                    </a:cubicBezTo>
                    <a:cubicBezTo>
                      <a:pt x="2962" y="2788"/>
                      <a:pt x="3136" y="2697"/>
                      <a:pt x="3394" y="2697"/>
                    </a:cubicBezTo>
                    <a:lnTo>
                      <a:pt x="3394" y="2613"/>
                    </a:lnTo>
                    <a:lnTo>
                      <a:pt x="3311" y="2613"/>
                    </a:lnTo>
                    <a:cubicBezTo>
                      <a:pt x="3136" y="2697"/>
                      <a:pt x="2962" y="2697"/>
                      <a:pt x="2697" y="2697"/>
                    </a:cubicBezTo>
                    <a:cubicBezTo>
                      <a:pt x="1478" y="2697"/>
                      <a:pt x="781" y="2174"/>
                      <a:pt x="433" y="1652"/>
                    </a:cubicBez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8"/>
              <p:cNvSpPr/>
              <p:nvPr/>
            </p:nvSpPr>
            <p:spPr>
              <a:xfrm>
                <a:off x="-2155755" y="1634072"/>
                <a:ext cx="97253" cy="145229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2679" extrusionOk="0">
                    <a:moveTo>
                      <a:pt x="226" y="1"/>
                    </a:moveTo>
                    <a:cubicBezTo>
                      <a:pt x="226" y="1"/>
                      <a:pt x="136" y="1833"/>
                      <a:pt x="52" y="2265"/>
                    </a:cubicBezTo>
                    <a:cubicBezTo>
                      <a:pt x="1" y="2514"/>
                      <a:pt x="567" y="2678"/>
                      <a:pt x="1068" y="2678"/>
                    </a:cubicBezTo>
                    <a:cubicBezTo>
                      <a:pt x="1450" y="2678"/>
                      <a:pt x="1794" y="2582"/>
                      <a:pt x="1794" y="2356"/>
                    </a:cubicBezTo>
                    <a:cubicBezTo>
                      <a:pt x="1794" y="1833"/>
                      <a:pt x="1620" y="91"/>
                      <a:pt x="1620" y="91"/>
                    </a:cubicBezTo>
                    <a:lnTo>
                      <a:pt x="226" y="1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8"/>
              <p:cNvSpPr/>
              <p:nvPr/>
            </p:nvSpPr>
            <p:spPr>
              <a:xfrm>
                <a:off x="-2152990" y="1657870"/>
                <a:ext cx="94488" cy="7069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304" extrusionOk="0">
                    <a:moveTo>
                      <a:pt x="1652" y="1"/>
                    </a:moveTo>
                    <a:lnTo>
                      <a:pt x="175" y="84"/>
                    </a:lnTo>
                    <a:cubicBezTo>
                      <a:pt x="85" y="433"/>
                      <a:pt x="85" y="955"/>
                      <a:pt x="1" y="1304"/>
                    </a:cubicBezTo>
                    <a:lnTo>
                      <a:pt x="1743" y="955"/>
                    </a:lnTo>
                    <a:cubicBezTo>
                      <a:pt x="1652" y="607"/>
                      <a:pt x="1652" y="259"/>
                      <a:pt x="1652" y="1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8"/>
              <p:cNvSpPr/>
              <p:nvPr/>
            </p:nvSpPr>
            <p:spPr>
              <a:xfrm>
                <a:off x="-2157869" y="1756858"/>
                <a:ext cx="103921" cy="23852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440" extrusionOk="0">
                    <a:moveTo>
                      <a:pt x="0" y="0"/>
                    </a:moveTo>
                    <a:cubicBezTo>
                      <a:pt x="0" y="91"/>
                      <a:pt x="91" y="175"/>
                      <a:pt x="91" y="175"/>
                    </a:cubicBezTo>
                    <a:cubicBezTo>
                      <a:pt x="175" y="265"/>
                      <a:pt x="349" y="349"/>
                      <a:pt x="523" y="349"/>
                    </a:cubicBezTo>
                    <a:cubicBezTo>
                      <a:pt x="697" y="439"/>
                      <a:pt x="871" y="439"/>
                      <a:pt x="1046" y="439"/>
                    </a:cubicBezTo>
                    <a:cubicBezTo>
                      <a:pt x="1310" y="439"/>
                      <a:pt x="1485" y="439"/>
                      <a:pt x="1659" y="349"/>
                    </a:cubicBezTo>
                    <a:cubicBezTo>
                      <a:pt x="1742" y="349"/>
                      <a:pt x="1742" y="265"/>
                      <a:pt x="1833" y="265"/>
                    </a:cubicBezTo>
                    <a:cubicBezTo>
                      <a:pt x="1833" y="175"/>
                      <a:pt x="1917" y="91"/>
                      <a:pt x="1917" y="91"/>
                    </a:cubicBezTo>
                    <a:lnTo>
                      <a:pt x="1917" y="0"/>
                    </a:lnTo>
                    <a:cubicBezTo>
                      <a:pt x="1833" y="0"/>
                      <a:pt x="1833" y="0"/>
                      <a:pt x="1833" y="91"/>
                    </a:cubicBezTo>
                    <a:cubicBezTo>
                      <a:pt x="1833" y="91"/>
                      <a:pt x="1833" y="175"/>
                      <a:pt x="1742" y="175"/>
                    </a:cubicBezTo>
                    <a:cubicBezTo>
                      <a:pt x="1659" y="349"/>
                      <a:pt x="1394" y="349"/>
                      <a:pt x="1046" y="349"/>
                    </a:cubicBezTo>
                    <a:cubicBezTo>
                      <a:pt x="788" y="349"/>
                      <a:pt x="614" y="349"/>
                      <a:pt x="349" y="265"/>
                    </a:cubicBezTo>
                    <a:cubicBezTo>
                      <a:pt x="265" y="265"/>
                      <a:pt x="175" y="175"/>
                      <a:pt x="175" y="175"/>
                    </a:cubicBezTo>
                    <a:cubicBezTo>
                      <a:pt x="91" y="91"/>
                      <a:pt x="91" y="91"/>
                      <a:pt x="91" y="0"/>
                    </a:cubicBez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8"/>
              <p:cNvSpPr/>
              <p:nvPr/>
            </p:nvSpPr>
            <p:spPr>
              <a:xfrm>
                <a:off x="-2337304" y="355150"/>
                <a:ext cx="637672" cy="141759"/>
              </a:xfrm>
              <a:custGeom>
                <a:avLst/>
                <a:gdLst/>
                <a:ahLst/>
                <a:cxnLst/>
                <a:rect l="l" t="t" r="r" b="b"/>
                <a:pathLst>
                  <a:path w="11763" h="2615" extrusionOk="0">
                    <a:moveTo>
                      <a:pt x="4200" y="1"/>
                    </a:moveTo>
                    <a:cubicBezTo>
                      <a:pt x="1860" y="1"/>
                      <a:pt x="158" y="404"/>
                      <a:pt x="91" y="1037"/>
                    </a:cubicBezTo>
                    <a:cubicBezTo>
                      <a:pt x="0" y="1818"/>
                      <a:pt x="2614" y="2166"/>
                      <a:pt x="5840" y="2431"/>
                    </a:cubicBezTo>
                    <a:cubicBezTo>
                      <a:pt x="7164" y="2537"/>
                      <a:pt x="8386" y="2615"/>
                      <a:pt x="9371" y="2615"/>
                    </a:cubicBezTo>
                    <a:cubicBezTo>
                      <a:pt x="10782" y="2615"/>
                      <a:pt x="11709" y="2455"/>
                      <a:pt x="11763" y="1992"/>
                    </a:cubicBezTo>
                    <a:cubicBezTo>
                      <a:pt x="11763" y="1211"/>
                      <a:pt x="9233" y="340"/>
                      <a:pt x="6014" y="76"/>
                    </a:cubicBezTo>
                    <a:cubicBezTo>
                      <a:pt x="5381" y="25"/>
                      <a:pt x="4772" y="1"/>
                      <a:pt x="42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8"/>
              <p:cNvSpPr/>
              <p:nvPr/>
            </p:nvSpPr>
            <p:spPr>
              <a:xfrm>
                <a:off x="-2337304" y="397000"/>
                <a:ext cx="637672" cy="99909"/>
              </a:xfrm>
              <a:custGeom>
                <a:avLst/>
                <a:gdLst/>
                <a:ahLst/>
                <a:cxnLst/>
                <a:rect l="l" t="t" r="r" b="b"/>
                <a:pathLst>
                  <a:path w="11763" h="1843" extrusionOk="0">
                    <a:moveTo>
                      <a:pt x="175" y="0"/>
                    </a:moveTo>
                    <a:cubicBezTo>
                      <a:pt x="175" y="91"/>
                      <a:pt x="91" y="175"/>
                      <a:pt x="91" y="265"/>
                    </a:cubicBezTo>
                    <a:cubicBezTo>
                      <a:pt x="0" y="1046"/>
                      <a:pt x="2614" y="1394"/>
                      <a:pt x="5840" y="1659"/>
                    </a:cubicBezTo>
                    <a:cubicBezTo>
                      <a:pt x="7164" y="1765"/>
                      <a:pt x="8386" y="1843"/>
                      <a:pt x="9371" y="1843"/>
                    </a:cubicBezTo>
                    <a:cubicBezTo>
                      <a:pt x="10782" y="1843"/>
                      <a:pt x="11709" y="1683"/>
                      <a:pt x="11763" y="1220"/>
                    </a:cubicBezTo>
                    <a:cubicBezTo>
                      <a:pt x="11763" y="1136"/>
                      <a:pt x="11672" y="1046"/>
                      <a:pt x="11672" y="962"/>
                    </a:cubicBezTo>
                    <a:cubicBezTo>
                      <a:pt x="11384" y="1296"/>
                      <a:pt x="10540" y="1421"/>
                      <a:pt x="9345" y="1421"/>
                    </a:cubicBezTo>
                    <a:cubicBezTo>
                      <a:pt x="8373" y="1421"/>
                      <a:pt x="7168" y="1339"/>
                      <a:pt x="5840" y="1220"/>
                    </a:cubicBezTo>
                    <a:cubicBezTo>
                      <a:pt x="2962" y="962"/>
                      <a:pt x="614" y="614"/>
                      <a:pt x="1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38"/>
              <p:cNvSpPr/>
              <p:nvPr/>
            </p:nvSpPr>
            <p:spPr>
              <a:xfrm>
                <a:off x="-2063435" y="239411"/>
                <a:ext cx="132272" cy="157643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908" extrusionOk="0">
                    <a:moveTo>
                      <a:pt x="1880" y="1"/>
                    </a:moveTo>
                    <a:cubicBezTo>
                      <a:pt x="1836" y="1"/>
                      <a:pt x="1789" y="12"/>
                      <a:pt x="1742" y="37"/>
                    </a:cubicBezTo>
                    <a:lnTo>
                      <a:pt x="1220" y="211"/>
                    </a:lnTo>
                    <a:cubicBezTo>
                      <a:pt x="1136" y="211"/>
                      <a:pt x="1046" y="294"/>
                      <a:pt x="1046" y="385"/>
                    </a:cubicBezTo>
                    <a:cubicBezTo>
                      <a:pt x="871" y="1688"/>
                      <a:pt x="0" y="2559"/>
                      <a:pt x="91" y="2650"/>
                    </a:cubicBezTo>
                    <a:cubicBezTo>
                      <a:pt x="100" y="2659"/>
                      <a:pt x="113" y="2663"/>
                      <a:pt x="129" y="2663"/>
                    </a:cubicBezTo>
                    <a:cubicBezTo>
                      <a:pt x="264" y="2663"/>
                      <a:pt x="614" y="2385"/>
                      <a:pt x="614" y="2385"/>
                    </a:cubicBezTo>
                    <a:cubicBezTo>
                      <a:pt x="614" y="2385"/>
                      <a:pt x="697" y="2385"/>
                      <a:pt x="697" y="2475"/>
                    </a:cubicBezTo>
                    <a:lnTo>
                      <a:pt x="871" y="2733"/>
                    </a:lnTo>
                    <a:cubicBezTo>
                      <a:pt x="917" y="2778"/>
                      <a:pt x="960" y="2801"/>
                      <a:pt x="992" y="2801"/>
                    </a:cubicBezTo>
                    <a:cubicBezTo>
                      <a:pt x="1025" y="2801"/>
                      <a:pt x="1046" y="2778"/>
                      <a:pt x="1046" y="2733"/>
                    </a:cubicBezTo>
                    <a:lnTo>
                      <a:pt x="1220" y="2559"/>
                    </a:lnTo>
                    <a:lnTo>
                      <a:pt x="1394" y="2559"/>
                    </a:lnTo>
                    <a:lnTo>
                      <a:pt x="1659" y="2824"/>
                    </a:lnTo>
                    <a:cubicBezTo>
                      <a:pt x="1659" y="2852"/>
                      <a:pt x="1668" y="2861"/>
                      <a:pt x="1684" y="2861"/>
                    </a:cubicBezTo>
                    <a:cubicBezTo>
                      <a:pt x="1715" y="2861"/>
                      <a:pt x="1773" y="2824"/>
                      <a:pt x="1833" y="2824"/>
                    </a:cubicBezTo>
                    <a:lnTo>
                      <a:pt x="1833" y="2650"/>
                    </a:lnTo>
                    <a:cubicBezTo>
                      <a:pt x="1889" y="2650"/>
                      <a:pt x="1948" y="2609"/>
                      <a:pt x="1981" y="2609"/>
                    </a:cubicBezTo>
                    <a:cubicBezTo>
                      <a:pt x="1997" y="2609"/>
                      <a:pt x="2007" y="2619"/>
                      <a:pt x="2007" y="2650"/>
                    </a:cubicBezTo>
                    <a:cubicBezTo>
                      <a:pt x="2007" y="2650"/>
                      <a:pt x="2265" y="2907"/>
                      <a:pt x="2356" y="2907"/>
                    </a:cubicBezTo>
                    <a:cubicBezTo>
                      <a:pt x="2439" y="2907"/>
                      <a:pt x="2181" y="908"/>
                      <a:pt x="2091" y="211"/>
                    </a:cubicBezTo>
                    <a:cubicBezTo>
                      <a:pt x="2091" y="83"/>
                      <a:pt x="1998" y="1"/>
                      <a:pt x="1880" y="1"/>
                    </a:cubicBezTo>
                    <a:close/>
                  </a:path>
                </a:pathLst>
              </a:custGeom>
              <a:solidFill>
                <a:srgbClr val="39B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38"/>
              <p:cNvSpPr/>
              <p:nvPr/>
            </p:nvSpPr>
            <p:spPr>
              <a:xfrm>
                <a:off x="-2881301" y="1086659"/>
                <a:ext cx="331765" cy="341577"/>
              </a:xfrm>
              <a:custGeom>
                <a:avLst/>
                <a:gdLst/>
                <a:ahLst/>
                <a:cxnLst/>
                <a:rect l="l" t="t" r="r" b="b"/>
                <a:pathLst>
                  <a:path w="6120" h="6301" extrusionOk="0">
                    <a:moveTo>
                      <a:pt x="3415" y="0"/>
                    </a:moveTo>
                    <a:cubicBezTo>
                      <a:pt x="0" y="0"/>
                      <a:pt x="692" y="6300"/>
                      <a:pt x="5049" y="6300"/>
                    </a:cubicBezTo>
                    <a:cubicBezTo>
                      <a:pt x="5384" y="6300"/>
                      <a:pt x="5741" y="6263"/>
                      <a:pt x="6119" y="6183"/>
                    </a:cubicBezTo>
                    <a:lnTo>
                      <a:pt x="4461" y="169"/>
                    </a:lnTo>
                    <a:cubicBezTo>
                      <a:pt x="4078" y="53"/>
                      <a:pt x="3729" y="0"/>
                      <a:pt x="3415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8"/>
              <p:cNvSpPr/>
              <p:nvPr/>
            </p:nvSpPr>
            <p:spPr>
              <a:xfrm>
                <a:off x="-2733959" y="1190255"/>
                <a:ext cx="89989" cy="148481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739" extrusionOk="0">
                    <a:moveTo>
                      <a:pt x="175" y="0"/>
                    </a:moveTo>
                    <a:cubicBezTo>
                      <a:pt x="92" y="91"/>
                      <a:pt x="92" y="175"/>
                      <a:pt x="175" y="265"/>
                    </a:cubicBezTo>
                    <a:lnTo>
                      <a:pt x="1220" y="2091"/>
                    </a:lnTo>
                    <a:lnTo>
                      <a:pt x="175" y="2356"/>
                    </a:lnTo>
                    <a:cubicBezTo>
                      <a:pt x="92" y="2439"/>
                      <a:pt x="1" y="2530"/>
                      <a:pt x="1" y="2613"/>
                    </a:cubicBezTo>
                    <a:cubicBezTo>
                      <a:pt x="65" y="2678"/>
                      <a:pt x="126" y="2738"/>
                      <a:pt x="188" y="2738"/>
                    </a:cubicBezTo>
                    <a:cubicBezTo>
                      <a:pt x="214" y="2738"/>
                      <a:pt x="239" y="2728"/>
                      <a:pt x="266" y="2704"/>
                    </a:cubicBezTo>
                    <a:lnTo>
                      <a:pt x="1569" y="2356"/>
                    </a:lnTo>
                    <a:cubicBezTo>
                      <a:pt x="1569" y="2356"/>
                      <a:pt x="1659" y="2356"/>
                      <a:pt x="1659" y="2265"/>
                    </a:cubicBezTo>
                    <a:lnTo>
                      <a:pt x="1659" y="2091"/>
                    </a:lnTo>
                    <a:lnTo>
                      <a:pt x="440" y="91"/>
                    </a:lnTo>
                    <a:cubicBezTo>
                      <a:pt x="349" y="0"/>
                      <a:pt x="266" y="0"/>
                      <a:pt x="175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8"/>
              <p:cNvSpPr/>
              <p:nvPr/>
            </p:nvSpPr>
            <p:spPr>
              <a:xfrm>
                <a:off x="-1624117" y="1192369"/>
                <a:ext cx="373507" cy="327483"/>
              </a:xfrm>
              <a:custGeom>
                <a:avLst/>
                <a:gdLst/>
                <a:ahLst/>
                <a:cxnLst/>
                <a:rect l="l" t="t" r="r" b="b"/>
                <a:pathLst>
                  <a:path w="6890" h="6041" extrusionOk="0">
                    <a:moveTo>
                      <a:pt x="3080" y="0"/>
                    </a:moveTo>
                    <a:cubicBezTo>
                      <a:pt x="2880" y="0"/>
                      <a:pt x="2667" y="17"/>
                      <a:pt x="2439" y="52"/>
                    </a:cubicBezTo>
                    <a:lnTo>
                      <a:pt x="0" y="5710"/>
                    </a:lnTo>
                    <a:cubicBezTo>
                      <a:pt x="602" y="5939"/>
                      <a:pt x="1162" y="6041"/>
                      <a:pt x="1677" y="6041"/>
                    </a:cubicBezTo>
                    <a:cubicBezTo>
                      <a:pt x="5648" y="6041"/>
                      <a:pt x="6889" y="0"/>
                      <a:pt x="3080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8"/>
              <p:cNvSpPr/>
              <p:nvPr/>
            </p:nvSpPr>
            <p:spPr>
              <a:xfrm>
                <a:off x="-1520251" y="1295368"/>
                <a:ext cx="103921" cy="147234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2716" extrusionOk="0">
                    <a:moveTo>
                      <a:pt x="1697" y="0"/>
                    </a:moveTo>
                    <a:cubicBezTo>
                      <a:pt x="1654" y="0"/>
                      <a:pt x="1610" y="23"/>
                      <a:pt x="1568" y="68"/>
                    </a:cubicBezTo>
                    <a:lnTo>
                      <a:pt x="84" y="1894"/>
                    </a:lnTo>
                    <a:cubicBezTo>
                      <a:pt x="84" y="1894"/>
                      <a:pt x="1" y="1984"/>
                      <a:pt x="84" y="1984"/>
                    </a:cubicBezTo>
                    <a:cubicBezTo>
                      <a:pt x="84" y="2068"/>
                      <a:pt x="84" y="2159"/>
                      <a:pt x="175" y="2159"/>
                    </a:cubicBezTo>
                    <a:lnTo>
                      <a:pt x="1394" y="2681"/>
                    </a:lnTo>
                    <a:cubicBezTo>
                      <a:pt x="1419" y="2705"/>
                      <a:pt x="1443" y="2716"/>
                      <a:pt x="1466" y="2716"/>
                    </a:cubicBezTo>
                    <a:cubicBezTo>
                      <a:pt x="1523" y="2716"/>
                      <a:pt x="1568" y="2655"/>
                      <a:pt x="1568" y="2591"/>
                    </a:cubicBezTo>
                    <a:cubicBezTo>
                      <a:pt x="1652" y="2507"/>
                      <a:pt x="1568" y="2416"/>
                      <a:pt x="1478" y="2416"/>
                    </a:cubicBezTo>
                    <a:lnTo>
                      <a:pt x="523" y="1894"/>
                    </a:lnTo>
                    <a:lnTo>
                      <a:pt x="1826" y="242"/>
                    </a:lnTo>
                    <a:cubicBezTo>
                      <a:pt x="1917" y="242"/>
                      <a:pt x="1917" y="68"/>
                      <a:pt x="1826" y="68"/>
                    </a:cubicBezTo>
                    <a:cubicBezTo>
                      <a:pt x="1784" y="23"/>
                      <a:pt x="1741" y="0"/>
                      <a:pt x="1697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8"/>
              <p:cNvSpPr/>
              <p:nvPr/>
            </p:nvSpPr>
            <p:spPr>
              <a:xfrm>
                <a:off x="-2648957" y="774735"/>
                <a:ext cx="1161612" cy="896579"/>
              </a:xfrm>
              <a:custGeom>
                <a:avLst/>
                <a:gdLst/>
                <a:ahLst/>
                <a:cxnLst/>
                <a:rect l="l" t="t" r="r" b="b"/>
                <a:pathLst>
                  <a:path w="21428" h="16539" extrusionOk="0">
                    <a:moveTo>
                      <a:pt x="11498" y="0"/>
                    </a:moveTo>
                    <a:cubicBezTo>
                      <a:pt x="8711" y="1807"/>
                      <a:pt x="6737" y="2303"/>
                      <a:pt x="5410" y="2303"/>
                    </a:cubicBezTo>
                    <a:cubicBezTo>
                      <a:pt x="3794" y="2303"/>
                      <a:pt x="3136" y="1568"/>
                      <a:pt x="3136" y="1568"/>
                    </a:cubicBezTo>
                    <a:cubicBezTo>
                      <a:pt x="2265" y="3833"/>
                      <a:pt x="91" y="5840"/>
                      <a:pt x="91" y="5840"/>
                    </a:cubicBezTo>
                    <a:cubicBezTo>
                      <a:pt x="1" y="10801"/>
                      <a:pt x="1137" y="15853"/>
                      <a:pt x="9930" y="16466"/>
                    </a:cubicBezTo>
                    <a:cubicBezTo>
                      <a:pt x="10551" y="16515"/>
                      <a:pt x="11138" y="16538"/>
                      <a:pt x="11692" y="16538"/>
                    </a:cubicBezTo>
                    <a:cubicBezTo>
                      <a:pt x="19066" y="16538"/>
                      <a:pt x="20702" y="12364"/>
                      <a:pt x="21428" y="7665"/>
                    </a:cubicBezTo>
                    <a:cubicBezTo>
                      <a:pt x="18034" y="5749"/>
                      <a:pt x="15944" y="1136"/>
                      <a:pt x="15944" y="1136"/>
                    </a:cubicBezTo>
                    <a:cubicBezTo>
                      <a:pt x="15041" y="1566"/>
                      <a:pt x="14317" y="1731"/>
                      <a:pt x="13737" y="1731"/>
                    </a:cubicBezTo>
                    <a:cubicBezTo>
                      <a:pt x="11856" y="1731"/>
                      <a:pt x="11498" y="0"/>
                      <a:pt x="1149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8"/>
              <p:cNvSpPr/>
              <p:nvPr/>
            </p:nvSpPr>
            <p:spPr>
              <a:xfrm>
                <a:off x="-2563956" y="1114415"/>
                <a:ext cx="241072" cy="227357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4194" extrusionOk="0">
                    <a:moveTo>
                      <a:pt x="2205" y="0"/>
                    </a:moveTo>
                    <a:cubicBezTo>
                      <a:pt x="1129" y="0"/>
                      <a:pt x="171" y="843"/>
                      <a:pt x="91" y="1922"/>
                    </a:cubicBezTo>
                    <a:cubicBezTo>
                      <a:pt x="1" y="3141"/>
                      <a:pt x="872" y="4103"/>
                      <a:pt x="2091" y="4187"/>
                    </a:cubicBezTo>
                    <a:cubicBezTo>
                      <a:pt x="2145" y="4191"/>
                      <a:pt x="2200" y="4193"/>
                      <a:pt x="2254" y="4193"/>
                    </a:cubicBezTo>
                    <a:cubicBezTo>
                      <a:pt x="3325" y="4193"/>
                      <a:pt x="4276" y="3352"/>
                      <a:pt x="4356" y="2270"/>
                    </a:cubicBezTo>
                    <a:cubicBezTo>
                      <a:pt x="4446" y="1051"/>
                      <a:pt x="3485" y="96"/>
                      <a:pt x="2356" y="6"/>
                    </a:cubicBezTo>
                    <a:cubicBezTo>
                      <a:pt x="2305" y="2"/>
                      <a:pt x="2255" y="0"/>
                      <a:pt x="22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8"/>
              <p:cNvSpPr/>
              <p:nvPr/>
            </p:nvSpPr>
            <p:spPr>
              <a:xfrm>
                <a:off x="-1817918" y="1166457"/>
                <a:ext cx="241072" cy="227357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4194" extrusionOk="0">
                    <a:moveTo>
                      <a:pt x="2193" y="1"/>
                    </a:moveTo>
                    <a:cubicBezTo>
                      <a:pt x="1122" y="1"/>
                      <a:pt x="171" y="842"/>
                      <a:pt x="91" y="1924"/>
                    </a:cubicBezTo>
                    <a:cubicBezTo>
                      <a:pt x="1" y="3143"/>
                      <a:pt x="872" y="4098"/>
                      <a:pt x="2091" y="4188"/>
                    </a:cubicBezTo>
                    <a:cubicBezTo>
                      <a:pt x="2142" y="4192"/>
                      <a:pt x="2192" y="4194"/>
                      <a:pt x="2242" y="4194"/>
                    </a:cubicBezTo>
                    <a:cubicBezTo>
                      <a:pt x="3318" y="4194"/>
                      <a:pt x="4276" y="3351"/>
                      <a:pt x="4356" y="2272"/>
                    </a:cubicBezTo>
                    <a:cubicBezTo>
                      <a:pt x="4446" y="1053"/>
                      <a:pt x="3485" y="91"/>
                      <a:pt x="2356" y="7"/>
                    </a:cubicBezTo>
                    <a:cubicBezTo>
                      <a:pt x="2301" y="3"/>
                      <a:pt x="2247" y="1"/>
                      <a:pt x="21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38"/>
              <p:cNvSpPr/>
              <p:nvPr/>
            </p:nvSpPr>
            <p:spPr>
              <a:xfrm>
                <a:off x="-2356169" y="906953"/>
                <a:ext cx="165503" cy="89934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659" extrusionOk="0">
                    <a:moveTo>
                      <a:pt x="2355" y="0"/>
                    </a:moveTo>
                    <a:cubicBezTo>
                      <a:pt x="2091" y="0"/>
                      <a:pt x="1742" y="91"/>
                      <a:pt x="1310" y="265"/>
                    </a:cubicBezTo>
                    <a:cubicBezTo>
                      <a:pt x="962" y="523"/>
                      <a:pt x="523" y="871"/>
                      <a:pt x="91" y="1394"/>
                    </a:cubicBezTo>
                    <a:cubicBezTo>
                      <a:pt x="0" y="1485"/>
                      <a:pt x="0" y="1568"/>
                      <a:pt x="91" y="1659"/>
                    </a:cubicBezTo>
                    <a:cubicBezTo>
                      <a:pt x="174" y="1659"/>
                      <a:pt x="265" y="1659"/>
                      <a:pt x="348" y="1568"/>
                    </a:cubicBezTo>
                    <a:cubicBezTo>
                      <a:pt x="787" y="1046"/>
                      <a:pt x="1136" y="788"/>
                      <a:pt x="1484" y="613"/>
                    </a:cubicBezTo>
                    <a:cubicBezTo>
                      <a:pt x="1833" y="439"/>
                      <a:pt x="2091" y="349"/>
                      <a:pt x="2355" y="349"/>
                    </a:cubicBezTo>
                    <a:cubicBezTo>
                      <a:pt x="2439" y="349"/>
                      <a:pt x="2613" y="349"/>
                      <a:pt x="2704" y="439"/>
                    </a:cubicBezTo>
                    <a:lnTo>
                      <a:pt x="2787" y="439"/>
                    </a:lnTo>
                    <a:cubicBezTo>
                      <a:pt x="2833" y="481"/>
                      <a:pt x="2876" y="502"/>
                      <a:pt x="2920" y="502"/>
                    </a:cubicBezTo>
                    <a:cubicBezTo>
                      <a:pt x="2963" y="502"/>
                      <a:pt x="3007" y="481"/>
                      <a:pt x="3052" y="439"/>
                    </a:cubicBezTo>
                    <a:cubicBezTo>
                      <a:pt x="3052" y="349"/>
                      <a:pt x="3052" y="175"/>
                      <a:pt x="2962" y="175"/>
                    </a:cubicBezTo>
                    <a:cubicBezTo>
                      <a:pt x="2962" y="175"/>
                      <a:pt x="2704" y="0"/>
                      <a:pt x="2355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8"/>
              <p:cNvSpPr/>
              <p:nvPr/>
            </p:nvSpPr>
            <p:spPr>
              <a:xfrm>
                <a:off x="-1926338" y="911832"/>
                <a:ext cx="155691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1918" extrusionOk="0">
                    <a:moveTo>
                      <a:pt x="84" y="1"/>
                    </a:moveTo>
                    <a:cubicBezTo>
                      <a:pt x="1" y="85"/>
                      <a:pt x="1" y="175"/>
                      <a:pt x="1" y="259"/>
                    </a:cubicBezTo>
                    <a:cubicBezTo>
                      <a:pt x="1" y="349"/>
                      <a:pt x="84" y="349"/>
                      <a:pt x="175" y="349"/>
                    </a:cubicBezTo>
                    <a:lnTo>
                      <a:pt x="523" y="349"/>
                    </a:lnTo>
                    <a:cubicBezTo>
                      <a:pt x="781" y="349"/>
                      <a:pt x="1130" y="349"/>
                      <a:pt x="1478" y="607"/>
                    </a:cubicBezTo>
                    <a:cubicBezTo>
                      <a:pt x="1826" y="781"/>
                      <a:pt x="2265" y="1130"/>
                      <a:pt x="2440" y="1827"/>
                    </a:cubicBezTo>
                    <a:cubicBezTo>
                      <a:pt x="2523" y="1917"/>
                      <a:pt x="2614" y="1917"/>
                      <a:pt x="2698" y="1917"/>
                    </a:cubicBezTo>
                    <a:cubicBezTo>
                      <a:pt x="2788" y="1827"/>
                      <a:pt x="2872" y="1743"/>
                      <a:pt x="2788" y="1652"/>
                    </a:cubicBezTo>
                    <a:cubicBezTo>
                      <a:pt x="2523" y="956"/>
                      <a:pt x="2091" y="523"/>
                      <a:pt x="1652" y="259"/>
                    </a:cubicBezTo>
                    <a:cubicBezTo>
                      <a:pt x="1220" y="85"/>
                      <a:pt x="781" y="1"/>
                      <a:pt x="523" y="1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38"/>
              <p:cNvSpPr/>
              <p:nvPr/>
            </p:nvSpPr>
            <p:spPr>
              <a:xfrm>
                <a:off x="-2308952" y="1242351"/>
                <a:ext cx="448805" cy="181007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3339" extrusionOk="0">
                    <a:moveTo>
                      <a:pt x="613" y="1"/>
                    </a:moveTo>
                    <a:lnTo>
                      <a:pt x="613" y="1"/>
                    </a:lnTo>
                    <a:cubicBezTo>
                      <a:pt x="613" y="1"/>
                      <a:pt x="0" y="2962"/>
                      <a:pt x="4007" y="3311"/>
                    </a:cubicBezTo>
                    <a:cubicBezTo>
                      <a:pt x="4223" y="3330"/>
                      <a:pt x="4429" y="3339"/>
                      <a:pt x="4624" y="3339"/>
                    </a:cubicBezTo>
                    <a:cubicBezTo>
                      <a:pt x="8041" y="3339"/>
                      <a:pt x="8278" y="607"/>
                      <a:pt x="8278" y="607"/>
                    </a:cubicBezTo>
                    <a:lnTo>
                      <a:pt x="8278" y="607"/>
                    </a:lnTo>
                    <a:cubicBezTo>
                      <a:pt x="7306" y="805"/>
                      <a:pt x="6379" y="882"/>
                      <a:pt x="5527" y="882"/>
                    </a:cubicBezTo>
                    <a:cubicBezTo>
                      <a:pt x="2638" y="882"/>
                      <a:pt x="614" y="1"/>
                      <a:pt x="613" y="1"/>
                    </a:cubicBezTo>
                    <a:close/>
                  </a:path>
                </a:pathLst>
              </a:custGeom>
              <a:solidFill>
                <a:srgbClr val="FF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8"/>
              <p:cNvSpPr/>
              <p:nvPr/>
            </p:nvSpPr>
            <p:spPr>
              <a:xfrm>
                <a:off x="-2233438" y="1025185"/>
                <a:ext cx="80502" cy="132706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2448" extrusionOk="0">
                    <a:moveTo>
                      <a:pt x="788" y="0"/>
                    </a:moveTo>
                    <a:cubicBezTo>
                      <a:pt x="440" y="0"/>
                      <a:pt x="91" y="523"/>
                      <a:pt x="1" y="1220"/>
                    </a:cubicBezTo>
                    <a:cubicBezTo>
                      <a:pt x="1" y="1917"/>
                      <a:pt x="266" y="2439"/>
                      <a:pt x="614" y="2439"/>
                    </a:cubicBezTo>
                    <a:cubicBezTo>
                      <a:pt x="644" y="2445"/>
                      <a:pt x="675" y="2448"/>
                      <a:pt x="704" y="2448"/>
                    </a:cubicBezTo>
                    <a:cubicBezTo>
                      <a:pt x="1094" y="2448"/>
                      <a:pt x="1394" y="1951"/>
                      <a:pt x="1394" y="1303"/>
                    </a:cubicBezTo>
                    <a:cubicBezTo>
                      <a:pt x="1485" y="607"/>
                      <a:pt x="1220" y="84"/>
                      <a:pt x="7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38"/>
              <p:cNvSpPr/>
              <p:nvPr/>
            </p:nvSpPr>
            <p:spPr>
              <a:xfrm>
                <a:off x="-1978434" y="1039171"/>
                <a:ext cx="80502" cy="132815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2450" extrusionOk="0">
                    <a:moveTo>
                      <a:pt x="871" y="0"/>
                    </a:moveTo>
                    <a:cubicBezTo>
                      <a:pt x="439" y="0"/>
                      <a:pt x="91" y="523"/>
                      <a:pt x="91" y="1220"/>
                    </a:cubicBezTo>
                    <a:cubicBezTo>
                      <a:pt x="0" y="1916"/>
                      <a:pt x="265" y="2439"/>
                      <a:pt x="697" y="2439"/>
                    </a:cubicBezTo>
                    <a:cubicBezTo>
                      <a:pt x="724" y="2446"/>
                      <a:pt x="750" y="2449"/>
                      <a:pt x="776" y="2449"/>
                    </a:cubicBezTo>
                    <a:cubicBezTo>
                      <a:pt x="1096" y="2449"/>
                      <a:pt x="1394" y="1954"/>
                      <a:pt x="1394" y="1310"/>
                    </a:cubicBezTo>
                    <a:cubicBezTo>
                      <a:pt x="1484" y="613"/>
                      <a:pt x="1220" y="91"/>
                      <a:pt x="8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38"/>
              <p:cNvSpPr/>
              <p:nvPr/>
            </p:nvSpPr>
            <p:spPr>
              <a:xfrm>
                <a:off x="-2105773" y="1124119"/>
                <a:ext cx="61257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918" extrusionOk="0">
                    <a:moveTo>
                      <a:pt x="956" y="1"/>
                    </a:moveTo>
                    <a:cubicBezTo>
                      <a:pt x="524" y="1"/>
                      <a:pt x="85" y="440"/>
                      <a:pt x="85" y="872"/>
                    </a:cubicBezTo>
                    <a:cubicBezTo>
                      <a:pt x="1" y="872"/>
                      <a:pt x="1" y="963"/>
                      <a:pt x="1" y="963"/>
                    </a:cubicBezTo>
                    <a:cubicBezTo>
                      <a:pt x="1" y="1485"/>
                      <a:pt x="433" y="1834"/>
                      <a:pt x="872" y="1917"/>
                    </a:cubicBezTo>
                    <a:cubicBezTo>
                      <a:pt x="956" y="1917"/>
                      <a:pt x="956" y="1917"/>
                      <a:pt x="956" y="1834"/>
                    </a:cubicBezTo>
                    <a:cubicBezTo>
                      <a:pt x="956" y="1834"/>
                      <a:pt x="956" y="1743"/>
                      <a:pt x="872" y="1743"/>
                    </a:cubicBezTo>
                    <a:cubicBezTo>
                      <a:pt x="524" y="1743"/>
                      <a:pt x="175" y="1395"/>
                      <a:pt x="175" y="963"/>
                    </a:cubicBezTo>
                    <a:lnTo>
                      <a:pt x="175" y="872"/>
                    </a:lnTo>
                    <a:cubicBezTo>
                      <a:pt x="175" y="440"/>
                      <a:pt x="524" y="175"/>
                      <a:pt x="956" y="175"/>
                    </a:cubicBezTo>
                    <a:lnTo>
                      <a:pt x="1046" y="175"/>
                    </a:lnTo>
                    <a:lnTo>
                      <a:pt x="1130" y="92"/>
                    </a:lnTo>
                    <a:lnTo>
                      <a:pt x="1046" y="1"/>
                    </a:ln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8" name="Google Shape;608;p38"/>
            <p:cNvGrpSpPr/>
            <p:nvPr/>
          </p:nvGrpSpPr>
          <p:grpSpPr>
            <a:xfrm>
              <a:off x="3574700" y="1877725"/>
              <a:ext cx="801775" cy="1284926"/>
              <a:chOff x="-1797400" y="1677700"/>
              <a:chExt cx="801775" cy="1284926"/>
            </a:xfrm>
          </p:grpSpPr>
          <p:sp>
            <p:nvSpPr>
              <p:cNvPr id="609" name="Google Shape;609;p38"/>
              <p:cNvSpPr/>
              <p:nvPr/>
            </p:nvSpPr>
            <p:spPr>
              <a:xfrm>
                <a:off x="-1739240" y="2855650"/>
                <a:ext cx="686444" cy="106976"/>
              </a:xfrm>
              <a:custGeom>
                <a:avLst/>
                <a:gdLst/>
                <a:ahLst/>
                <a:cxnLst/>
                <a:rect l="l" t="t" r="r" b="b"/>
                <a:pathLst>
                  <a:path w="22912" h="3576" extrusionOk="0">
                    <a:moveTo>
                      <a:pt x="11414" y="1"/>
                    </a:moveTo>
                    <a:cubicBezTo>
                      <a:pt x="5143" y="1"/>
                      <a:pt x="0" y="788"/>
                      <a:pt x="0" y="1833"/>
                    </a:cubicBezTo>
                    <a:cubicBezTo>
                      <a:pt x="0" y="2788"/>
                      <a:pt x="5143" y="3575"/>
                      <a:pt x="11414" y="3575"/>
                    </a:cubicBezTo>
                    <a:cubicBezTo>
                      <a:pt x="17769" y="3575"/>
                      <a:pt x="22912" y="2788"/>
                      <a:pt x="22912" y="1833"/>
                    </a:cubicBezTo>
                    <a:cubicBezTo>
                      <a:pt x="22912" y="788"/>
                      <a:pt x="17769" y="1"/>
                      <a:pt x="1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38"/>
              <p:cNvSpPr/>
              <p:nvPr/>
            </p:nvSpPr>
            <p:spPr>
              <a:xfrm>
                <a:off x="-1751500" y="1677700"/>
                <a:ext cx="707825" cy="853600"/>
              </a:xfrm>
              <a:custGeom>
                <a:avLst/>
                <a:gdLst/>
                <a:ahLst/>
                <a:cxnLst/>
                <a:rect l="l" t="t" r="r" b="b"/>
                <a:pathLst>
                  <a:path w="28313" h="34144" extrusionOk="0">
                    <a:moveTo>
                      <a:pt x="13763" y="0"/>
                    </a:moveTo>
                    <a:cubicBezTo>
                      <a:pt x="6362" y="0"/>
                      <a:pt x="3749" y="2174"/>
                      <a:pt x="1833" y="7839"/>
                    </a:cubicBezTo>
                    <a:cubicBezTo>
                      <a:pt x="0" y="13588"/>
                      <a:pt x="3136" y="21685"/>
                      <a:pt x="5666" y="34144"/>
                    </a:cubicBezTo>
                    <a:lnTo>
                      <a:pt x="22563" y="34144"/>
                    </a:lnTo>
                    <a:cubicBezTo>
                      <a:pt x="25086" y="21685"/>
                      <a:pt x="28312" y="13588"/>
                      <a:pt x="26396" y="7839"/>
                    </a:cubicBezTo>
                    <a:cubicBezTo>
                      <a:pt x="24480" y="2174"/>
                      <a:pt x="21253" y="0"/>
                      <a:pt x="137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8"/>
              <p:cNvSpPr/>
              <p:nvPr/>
            </p:nvSpPr>
            <p:spPr>
              <a:xfrm>
                <a:off x="-1675200" y="2311825"/>
                <a:ext cx="74050" cy="6102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441" extrusionOk="0">
                    <a:moveTo>
                      <a:pt x="652" y="1"/>
                    </a:moveTo>
                    <a:cubicBezTo>
                      <a:pt x="608" y="1"/>
                      <a:pt x="565" y="24"/>
                      <a:pt x="523" y="69"/>
                    </a:cubicBezTo>
                    <a:cubicBezTo>
                      <a:pt x="523" y="152"/>
                      <a:pt x="523" y="243"/>
                      <a:pt x="607" y="243"/>
                    </a:cubicBezTo>
                    <a:lnTo>
                      <a:pt x="1568" y="1023"/>
                    </a:lnTo>
                    <a:lnTo>
                      <a:pt x="1568" y="1023"/>
                    </a:lnTo>
                    <a:lnTo>
                      <a:pt x="258" y="501"/>
                    </a:lnTo>
                    <a:cubicBezTo>
                      <a:pt x="175" y="501"/>
                      <a:pt x="84" y="501"/>
                      <a:pt x="84" y="591"/>
                    </a:cubicBezTo>
                    <a:cubicBezTo>
                      <a:pt x="0" y="675"/>
                      <a:pt x="84" y="766"/>
                      <a:pt x="84" y="766"/>
                    </a:cubicBezTo>
                    <a:lnTo>
                      <a:pt x="1304" y="1462"/>
                    </a:lnTo>
                    <a:lnTo>
                      <a:pt x="1304" y="1462"/>
                    </a:lnTo>
                    <a:lnTo>
                      <a:pt x="84" y="1198"/>
                    </a:lnTo>
                    <a:cubicBezTo>
                      <a:pt x="84" y="1198"/>
                      <a:pt x="0" y="1198"/>
                      <a:pt x="0" y="1288"/>
                    </a:cubicBezTo>
                    <a:cubicBezTo>
                      <a:pt x="0" y="1288"/>
                      <a:pt x="0" y="1372"/>
                      <a:pt x="84" y="1372"/>
                    </a:cubicBezTo>
                    <a:lnTo>
                      <a:pt x="1220" y="1811"/>
                    </a:lnTo>
                    <a:lnTo>
                      <a:pt x="258" y="1720"/>
                    </a:lnTo>
                    <a:cubicBezTo>
                      <a:pt x="175" y="1720"/>
                      <a:pt x="84" y="1811"/>
                      <a:pt x="84" y="1894"/>
                    </a:cubicBezTo>
                    <a:cubicBezTo>
                      <a:pt x="175" y="1894"/>
                      <a:pt x="175" y="1985"/>
                      <a:pt x="258" y="1985"/>
                    </a:cubicBezTo>
                    <a:cubicBezTo>
                      <a:pt x="258" y="1985"/>
                      <a:pt x="1478" y="2333"/>
                      <a:pt x="2349" y="2417"/>
                    </a:cubicBezTo>
                    <a:cubicBezTo>
                      <a:pt x="2395" y="2417"/>
                      <a:pt x="2463" y="2441"/>
                      <a:pt x="2541" y="2441"/>
                    </a:cubicBezTo>
                    <a:cubicBezTo>
                      <a:pt x="2617" y="2441"/>
                      <a:pt x="2702" y="2419"/>
                      <a:pt x="2788" y="2333"/>
                    </a:cubicBezTo>
                    <a:cubicBezTo>
                      <a:pt x="2962" y="2159"/>
                      <a:pt x="2871" y="1985"/>
                      <a:pt x="2788" y="1811"/>
                    </a:cubicBezTo>
                    <a:cubicBezTo>
                      <a:pt x="2788" y="1811"/>
                      <a:pt x="2614" y="1198"/>
                      <a:pt x="2523" y="675"/>
                    </a:cubicBezTo>
                    <a:cubicBezTo>
                      <a:pt x="2523" y="591"/>
                      <a:pt x="2439" y="417"/>
                      <a:pt x="2349" y="327"/>
                    </a:cubicBezTo>
                    <a:cubicBezTo>
                      <a:pt x="2321" y="299"/>
                      <a:pt x="2292" y="289"/>
                      <a:pt x="2266" y="289"/>
                    </a:cubicBezTo>
                    <a:cubicBezTo>
                      <a:pt x="2215" y="289"/>
                      <a:pt x="2175" y="327"/>
                      <a:pt x="2175" y="327"/>
                    </a:cubicBezTo>
                    <a:cubicBezTo>
                      <a:pt x="2091" y="501"/>
                      <a:pt x="2091" y="675"/>
                      <a:pt x="2091" y="1023"/>
                    </a:cubicBezTo>
                    <a:lnTo>
                      <a:pt x="781" y="69"/>
                    </a:lnTo>
                    <a:cubicBezTo>
                      <a:pt x="739" y="24"/>
                      <a:pt x="696" y="1"/>
                      <a:pt x="652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8"/>
              <p:cNvSpPr/>
              <p:nvPr/>
            </p:nvSpPr>
            <p:spPr>
              <a:xfrm>
                <a:off x="-1622950" y="2348375"/>
                <a:ext cx="141500" cy="106725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4269" extrusionOk="0">
                    <a:moveTo>
                      <a:pt x="607" y="0"/>
                    </a:moveTo>
                    <a:cubicBezTo>
                      <a:pt x="433" y="432"/>
                      <a:pt x="349" y="607"/>
                      <a:pt x="1" y="955"/>
                    </a:cubicBezTo>
                    <a:lnTo>
                      <a:pt x="3833" y="4091"/>
                    </a:lnTo>
                    <a:cubicBezTo>
                      <a:pt x="4042" y="4210"/>
                      <a:pt x="4271" y="4268"/>
                      <a:pt x="4494" y="4268"/>
                    </a:cubicBezTo>
                    <a:cubicBezTo>
                      <a:pt x="4918" y="4268"/>
                      <a:pt x="5316" y="4057"/>
                      <a:pt x="5485" y="3659"/>
                    </a:cubicBezTo>
                    <a:cubicBezTo>
                      <a:pt x="5659" y="3136"/>
                      <a:pt x="5575" y="2613"/>
                      <a:pt x="5136" y="2349"/>
                    </a:cubicBezTo>
                    <a:cubicBezTo>
                      <a:pt x="4091" y="1652"/>
                      <a:pt x="607" y="0"/>
                      <a:pt x="6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38"/>
              <p:cNvSpPr/>
              <p:nvPr/>
            </p:nvSpPr>
            <p:spPr>
              <a:xfrm>
                <a:off x="-1538100" y="2362550"/>
                <a:ext cx="139375" cy="92525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3701" extrusionOk="0">
                    <a:moveTo>
                      <a:pt x="4541" y="1"/>
                    </a:moveTo>
                    <a:cubicBezTo>
                      <a:pt x="4454" y="1"/>
                      <a:pt x="4364" y="13"/>
                      <a:pt x="4272" y="40"/>
                    </a:cubicBezTo>
                    <a:cubicBezTo>
                      <a:pt x="4098" y="40"/>
                      <a:pt x="697" y="1698"/>
                      <a:pt x="697" y="1698"/>
                    </a:cubicBezTo>
                    <a:cubicBezTo>
                      <a:pt x="265" y="1956"/>
                      <a:pt x="0" y="2479"/>
                      <a:pt x="91" y="2917"/>
                    </a:cubicBezTo>
                    <a:cubicBezTo>
                      <a:pt x="226" y="3386"/>
                      <a:pt x="672" y="3700"/>
                      <a:pt x="1148" y="3700"/>
                    </a:cubicBezTo>
                    <a:cubicBezTo>
                      <a:pt x="1288" y="3700"/>
                      <a:pt x="1430" y="3673"/>
                      <a:pt x="1568" y="3614"/>
                    </a:cubicBezTo>
                    <a:lnTo>
                      <a:pt x="5143" y="1956"/>
                    </a:lnTo>
                    <a:cubicBezTo>
                      <a:pt x="5401" y="1698"/>
                      <a:pt x="5575" y="1259"/>
                      <a:pt x="5491" y="827"/>
                    </a:cubicBezTo>
                    <a:cubicBezTo>
                      <a:pt x="5414" y="384"/>
                      <a:pt x="5027" y="1"/>
                      <a:pt x="45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38"/>
              <p:cNvSpPr/>
              <p:nvPr/>
            </p:nvSpPr>
            <p:spPr>
              <a:xfrm>
                <a:off x="-1457450" y="2387575"/>
                <a:ext cx="17450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5" extrusionOk="0">
                    <a:moveTo>
                      <a:pt x="84" y="0"/>
                    </a:moveTo>
                    <a:cubicBezTo>
                      <a:pt x="1" y="84"/>
                      <a:pt x="1" y="349"/>
                      <a:pt x="84" y="523"/>
                    </a:cubicBezTo>
                    <a:cubicBezTo>
                      <a:pt x="152" y="716"/>
                      <a:pt x="266" y="815"/>
                      <a:pt x="393" y="815"/>
                    </a:cubicBezTo>
                    <a:cubicBezTo>
                      <a:pt x="435" y="815"/>
                      <a:pt x="479" y="804"/>
                      <a:pt x="523" y="781"/>
                    </a:cubicBezTo>
                    <a:cubicBezTo>
                      <a:pt x="607" y="781"/>
                      <a:pt x="697" y="523"/>
                      <a:pt x="523" y="258"/>
                    </a:cubicBezTo>
                    <a:cubicBezTo>
                      <a:pt x="433" y="84"/>
                      <a:pt x="258" y="0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38"/>
              <p:cNvSpPr/>
              <p:nvPr/>
            </p:nvSpPr>
            <p:spPr>
              <a:xfrm>
                <a:off x="-1505350" y="2413700"/>
                <a:ext cx="174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6" extrusionOk="0">
                    <a:moveTo>
                      <a:pt x="175" y="0"/>
                    </a:moveTo>
                    <a:cubicBezTo>
                      <a:pt x="84" y="84"/>
                      <a:pt x="0" y="349"/>
                      <a:pt x="175" y="523"/>
                    </a:cubicBezTo>
                    <a:cubicBezTo>
                      <a:pt x="237" y="716"/>
                      <a:pt x="350" y="815"/>
                      <a:pt x="476" y="815"/>
                    </a:cubicBezTo>
                    <a:cubicBezTo>
                      <a:pt x="519" y="815"/>
                      <a:pt x="563" y="804"/>
                      <a:pt x="607" y="781"/>
                    </a:cubicBezTo>
                    <a:cubicBezTo>
                      <a:pt x="697" y="697"/>
                      <a:pt x="697" y="523"/>
                      <a:pt x="607" y="258"/>
                    </a:cubicBezTo>
                    <a:cubicBezTo>
                      <a:pt x="523" y="84"/>
                      <a:pt x="349" y="0"/>
                      <a:pt x="1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8"/>
              <p:cNvSpPr/>
              <p:nvPr/>
            </p:nvSpPr>
            <p:spPr>
              <a:xfrm>
                <a:off x="-1494550" y="2396275"/>
                <a:ext cx="435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130" extrusionOk="0">
                    <a:moveTo>
                      <a:pt x="1568" y="1"/>
                    </a:moveTo>
                    <a:lnTo>
                      <a:pt x="0" y="781"/>
                    </a:lnTo>
                    <a:lnTo>
                      <a:pt x="175" y="1130"/>
                    </a:lnTo>
                    <a:lnTo>
                      <a:pt x="1742" y="349"/>
                    </a:lnTo>
                    <a:lnTo>
                      <a:pt x="15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8"/>
              <p:cNvSpPr/>
              <p:nvPr/>
            </p:nvSpPr>
            <p:spPr>
              <a:xfrm>
                <a:off x="-1612150" y="2358350"/>
                <a:ext cx="174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766" extrusionOk="0">
                    <a:moveTo>
                      <a:pt x="475" y="1"/>
                    </a:moveTo>
                    <a:cubicBezTo>
                      <a:pt x="347" y="1"/>
                      <a:pt x="219" y="80"/>
                      <a:pt x="92" y="208"/>
                    </a:cubicBezTo>
                    <a:cubicBezTo>
                      <a:pt x="1" y="382"/>
                      <a:pt x="1" y="647"/>
                      <a:pt x="92" y="730"/>
                    </a:cubicBezTo>
                    <a:cubicBezTo>
                      <a:pt x="138" y="755"/>
                      <a:pt x="185" y="766"/>
                      <a:pt x="232" y="766"/>
                    </a:cubicBezTo>
                    <a:cubicBezTo>
                      <a:pt x="360" y="766"/>
                      <a:pt x="487" y="683"/>
                      <a:pt x="614" y="556"/>
                    </a:cubicBezTo>
                    <a:cubicBezTo>
                      <a:pt x="698" y="298"/>
                      <a:pt x="698" y="124"/>
                      <a:pt x="614" y="33"/>
                    </a:cubicBezTo>
                    <a:cubicBezTo>
                      <a:pt x="568" y="11"/>
                      <a:pt x="521" y="1"/>
                      <a:pt x="4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38"/>
              <p:cNvSpPr/>
              <p:nvPr/>
            </p:nvSpPr>
            <p:spPr>
              <a:xfrm>
                <a:off x="-1603425" y="2363525"/>
                <a:ext cx="66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50" extrusionOk="0">
                    <a:moveTo>
                      <a:pt x="0" y="349"/>
                    </a:move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8"/>
              <p:cNvSpPr/>
              <p:nvPr/>
            </p:nvSpPr>
            <p:spPr>
              <a:xfrm>
                <a:off x="-1522775" y="2417175"/>
                <a:ext cx="19550" cy="1910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64" extrusionOk="0">
                    <a:moveTo>
                      <a:pt x="507" y="0"/>
                    </a:moveTo>
                    <a:cubicBezTo>
                      <a:pt x="394" y="0"/>
                      <a:pt x="236" y="83"/>
                      <a:pt x="175" y="210"/>
                    </a:cubicBezTo>
                    <a:cubicBezTo>
                      <a:pt x="1" y="384"/>
                      <a:pt x="1" y="642"/>
                      <a:pt x="84" y="732"/>
                    </a:cubicBezTo>
                    <a:cubicBezTo>
                      <a:pt x="127" y="753"/>
                      <a:pt x="170" y="764"/>
                      <a:pt x="214" y="764"/>
                    </a:cubicBezTo>
                    <a:cubicBezTo>
                      <a:pt x="345" y="764"/>
                      <a:pt x="476" y="667"/>
                      <a:pt x="607" y="468"/>
                    </a:cubicBezTo>
                    <a:cubicBezTo>
                      <a:pt x="697" y="294"/>
                      <a:pt x="781" y="119"/>
                      <a:pt x="607" y="36"/>
                    </a:cubicBezTo>
                    <a:cubicBezTo>
                      <a:pt x="584" y="11"/>
                      <a:pt x="549" y="0"/>
                      <a:pt x="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8"/>
              <p:cNvSpPr/>
              <p:nvPr/>
            </p:nvSpPr>
            <p:spPr>
              <a:xfrm>
                <a:off x="-1603425" y="2363525"/>
                <a:ext cx="914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614" extrusionOk="0">
                    <a:moveTo>
                      <a:pt x="265" y="1"/>
                    </a:moveTo>
                    <a:lnTo>
                      <a:pt x="0" y="349"/>
                    </a:lnTo>
                    <a:lnTo>
                      <a:pt x="3401" y="2614"/>
                    </a:lnTo>
                    <a:lnTo>
                      <a:pt x="3659" y="2356"/>
                    </a:lnTo>
                    <a:lnTo>
                      <a:pt x="26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8"/>
              <p:cNvSpPr/>
              <p:nvPr/>
            </p:nvSpPr>
            <p:spPr>
              <a:xfrm>
                <a:off x="-1276800" y="2576925"/>
                <a:ext cx="113250" cy="1068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272" extrusionOk="0">
                    <a:moveTo>
                      <a:pt x="2265" y="1"/>
                    </a:moveTo>
                    <a:cubicBezTo>
                      <a:pt x="309" y="1"/>
                      <a:pt x="40" y="3461"/>
                      <a:pt x="5" y="4153"/>
                    </a:cubicBezTo>
                    <a:lnTo>
                      <a:pt x="5" y="4153"/>
                    </a:lnTo>
                    <a:cubicBezTo>
                      <a:pt x="100" y="3537"/>
                      <a:pt x="381" y="1"/>
                      <a:pt x="2265" y="1"/>
                    </a:cubicBezTo>
                    <a:close/>
                    <a:moveTo>
                      <a:pt x="5" y="4153"/>
                    </a:moveTo>
                    <a:cubicBezTo>
                      <a:pt x="4" y="4163"/>
                      <a:pt x="2" y="4173"/>
                      <a:pt x="1" y="4181"/>
                    </a:cubicBezTo>
                    <a:lnTo>
                      <a:pt x="4" y="4181"/>
                    </a:lnTo>
                    <a:cubicBezTo>
                      <a:pt x="4" y="4172"/>
                      <a:pt x="5" y="4163"/>
                      <a:pt x="5" y="4153"/>
                    </a:cubicBezTo>
                    <a:close/>
                    <a:moveTo>
                      <a:pt x="2265" y="1"/>
                    </a:moveTo>
                    <a:cubicBezTo>
                      <a:pt x="4182" y="1"/>
                      <a:pt x="4446" y="3659"/>
                      <a:pt x="4446" y="4181"/>
                    </a:cubicBezTo>
                    <a:lnTo>
                      <a:pt x="4" y="4181"/>
                    </a:lnTo>
                    <a:cubicBezTo>
                      <a:pt x="1" y="4240"/>
                      <a:pt x="1" y="4272"/>
                      <a:pt x="1" y="4272"/>
                    </a:cubicBezTo>
                    <a:lnTo>
                      <a:pt x="4530" y="4272"/>
                    </a:lnTo>
                    <a:cubicBezTo>
                      <a:pt x="4530" y="4272"/>
                      <a:pt x="4356" y="1"/>
                      <a:pt x="2265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8"/>
              <p:cNvSpPr/>
              <p:nvPr/>
            </p:nvSpPr>
            <p:spPr>
              <a:xfrm>
                <a:off x="-1276800" y="2677100"/>
                <a:ext cx="113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614" extrusionOk="0">
                    <a:moveTo>
                      <a:pt x="1" y="0"/>
                    </a:moveTo>
                    <a:lnTo>
                      <a:pt x="1" y="613"/>
                    </a:lnTo>
                    <a:lnTo>
                      <a:pt x="4530" y="613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8"/>
              <p:cNvSpPr/>
              <p:nvPr/>
            </p:nvSpPr>
            <p:spPr>
              <a:xfrm>
                <a:off x="-1318075" y="2692425"/>
                <a:ext cx="19807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7923" h="5924" extrusionOk="0">
                    <a:moveTo>
                      <a:pt x="1568" y="0"/>
                    </a:moveTo>
                    <a:cubicBezTo>
                      <a:pt x="1129" y="349"/>
                      <a:pt x="697" y="955"/>
                      <a:pt x="523" y="1742"/>
                    </a:cubicBezTo>
                    <a:cubicBezTo>
                      <a:pt x="0" y="3742"/>
                      <a:pt x="174" y="5923"/>
                      <a:pt x="3916" y="5923"/>
                    </a:cubicBezTo>
                    <a:cubicBezTo>
                      <a:pt x="7665" y="5923"/>
                      <a:pt x="7923" y="3742"/>
                      <a:pt x="7400" y="1742"/>
                    </a:cubicBezTo>
                    <a:cubicBezTo>
                      <a:pt x="7143" y="955"/>
                      <a:pt x="6794" y="349"/>
                      <a:pt x="6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8"/>
              <p:cNvSpPr/>
              <p:nvPr/>
            </p:nvSpPr>
            <p:spPr>
              <a:xfrm>
                <a:off x="-1268075" y="2737125"/>
                <a:ext cx="34850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697" extrusionOk="0">
                    <a:moveTo>
                      <a:pt x="1069" y="1"/>
                    </a:moveTo>
                    <a:cubicBezTo>
                      <a:pt x="1055" y="1"/>
                      <a:pt x="1045" y="10"/>
                      <a:pt x="1045" y="38"/>
                    </a:cubicBezTo>
                    <a:lnTo>
                      <a:pt x="91" y="1083"/>
                    </a:lnTo>
                    <a:cubicBezTo>
                      <a:pt x="0" y="1083"/>
                      <a:pt x="91" y="1174"/>
                      <a:pt x="91" y="1174"/>
                    </a:cubicBezTo>
                    <a:lnTo>
                      <a:pt x="1310" y="1696"/>
                    </a:lnTo>
                    <a:cubicBezTo>
                      <a:pt x="1310" y="1696"/>
                      <a:pt x="1394" y="1696"/>
                      <a:pt x="1394" y="1606"/>
                    </a:cubicBezTo>
                    <a:lnTo>
                      <a:pt x="1136" y="38"/>
                    </a:lnTo>
                    <a:cubicBezTo>
                      <a:pt x="1136" y="38"/>
                      <a:pt x="1096" y="1"/>
                      <a:pt x="1069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8"/>
              <p:cNvSpPr/>
              <p:nvPr/>
            </p:nvSpPr>
            <p:spPr>
              <a:xfrm>
                <a:off x="-1259375" y="2780675"/>
                <a:ext cx="827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438" extrusionOk="0">
                    <a:moveTo>
                      <a:pt x="3222" y="1"/>
                    </a:moveTo>
                    <a:cubicBezTo>
                      <a:pt x="3196" y="1"/>
                      <a:pt x="3166" y="10"/>
                      <a:pt x="3136" y="38"/>
                    </a:cubicBezTo>
                    <a:cubicBezTo>
                      <a:pt x="2742" y="301"/>
                      <a:pt x="2273" y="390"/>
                      <a:pt x="1819" y="390"/>
                    </a:cubicBezTo>
                    <a:cubicBezTo>
                      <a:pt x="1070" y="390"/>
                      <a:pt x="360" y="147"/>
                      <a:pt x="91" y="38"/>
                    </a:cubicBezTo>
                    <a:cubicBezTo>
                      <a:pt x="0" y="38"/>
                      <a:pt x="0" y="129"/>
                      <a:pt x="0" y="129"/>
                    </a:cubicBezTo>
                    <a:cubicBezTo>
                      <a:pt x="91" y="477"/>
                      <a:pt x="439" y="1257"/>
                      <a:pt x="1394" y="1432"/>
                    </a:cubicBezTo>
                    <a:cubicBezTo>
                      <a:pt x="1459" y="1435"/>
                      <a:pt x="1521" y="1437"/>
                      <a:pt x="1581" y="1437"/>
                    </a:cubicBezTo>
                    <a:cubicBezTo>
                      <a:pt x="2983" y="1437"/>
                      <a:pt x="3230" y="459"/>
                      <a:pt x="3310" y="38"/>
                    </a:cubicBezTo>
                    <a:cubicBezTo>
                      <a:pt x="3310" y="38"/>
                      <a:pt x="3273" y="1"/>
                      <a:pt x="3222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8"/>
              <p:cNvSpPr/>
              <p:nvPr/>
            </p:nvSpPr>
            <p:spPr>
              <a:xfrm>
                <a:off x="-1207125" y="2737125"/>
                <a:ext cx="34875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697" extrusionOk="0">
                    <a:moveTo>
                      <a:pt x="328" y="1"/>
                    </a:moveTo>
                    <a:cubicBezTo>
                      <a:pt x="303" y="1"/>
                      <a:pt x="266" y="38"/>
                      <a:pt x="266" y="38"/>
                    </a:cubicBezTo>
                    <a:lnTo>
                      <a:pt x="91" y="1606"/>
                    </a:lnTo>
                    <a:cubicBezTo>
                      <a:pt x="1" y="1696"/>
                      <a:pt x="91" y="1696"/>
                      <a:pt x="175" y="1696"/>
                    </a:cubicBezTo>
                    <a:lnTo>
                      <a:pt x="1311" y="1174"/>
                    </a:lnTo>
                    <a:cubicBezTo>
                      <a:pt x="1395" y="1174"/>
                      <a:pt x="1395" y="1083"/>
                      <a:pt x="1311" y="1083"/>
                    </a:cubicBezTo>
                    <a:lnTo>
                      <a:pt x="349" y="38"/>
                    </a:lnTo>
                    <a:cubicBezTo>
                      <a:pt x="349" y="10"/>
                      <a:pt x="340" y="1"/>
                      <a:pt x="328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8"/>
              <p:cNvSpPr/>
              <p:nvPr/>
            </p:nvSpPr>
            <p:spPr>
              <a:xfrm>
                <a:off x="-1224525" y="2773475"/>
                <a:ext cx="8725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327" extrusionOk="0">
                    <a:moveTo>
                      <a:pt x="220" y="0"/>
                    </a:moveTo>
                    <a:cubicBezTo>
                      <a:pt x="197" y="0"/>
                      <a:pt x="174" y="23"/>
                      <a:pt x="174" y="68"/>
                    </a:cubicBezTo>
                    <a:lnTo>
                      <a:pt x="91" y="152"/>
                    </a:lnTo>
                    <a:cubicBezTo>
                      <a:pt x="0" y="242"/>
                      <a:pt x="91" y="326"/>
                      <a:pt x="91" y="326"/>
                    </a:cubicBezTo>
                    <a:lnTo>
                      <a:pt x="265" y="326"/>
                    </a:lnTo>
                    <a:cubicBezTo>
                      <a:pt x="348" y="326"/>
                      <a:pt x="348" y="242"/>
                      <a:pt x="348" y="242"/>
                    </a:cubicBezTo>
                    <a:lnTo>
                      <a:pt x="265" y="68"/>
                    </a:lnTo>
                    <a:cubicBezTo>
                      <a:pt x="265" y="23"/>
                      <a:pt x="242" y="0"/>
                      <a:pt x="220" y="0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8"/>
              <p:cNvSpPr/>
              <p:nvPr/>
            </p:nvSpPr>
            <p:spPr>
              <a:xfrm>
                <a:off x="-1276800" y="2690150"/>
                <a:ext cx="113250" cy="66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266" extrusionOk="0">
                    <a:moveTo>
                      <a:pt x="1" y="1"/>
                    </a:moveTo>
                    <a:cubicBezTo>
                      <a:pt x="1" y="91"/>
                      <a:pt x="1" y="91"/>
                      <a:pt x="91" y="91"/>
                    </a:cubicBezTo>
                    <a:cubicBezTo>
                      <a:pt x="962" y="266"/>
                      <a:pt x="1743" y="266"/>
                      <a:pt x="2439" y="266"/>
                    </a:cubicBezTo>
                    <a:cubicBezTo>
                      <a:pt x="3749" y="266"/>
                      <a:pt x="4530" y="91"/>
                      <a:pt x="4530" y="91"/>
                    </a:cubicBezTo>
                    <a:lnTo>
                      <a:pt x="4530" y="1"/>
                    </a:lnTo>
                    <a:lnTo>
                      <a:pt x="4446" y="1"/>
                    </a:lnTo>
                    <a:cubicBezTo>
                      <a:pt x="4272" y="91"/>
                      <a:pt x="3575" y="175"/>
                      <a:pt x="2439" y="175"/>
                    </a:cubicBezTo>
                    <a:cubicBezTo>
                      <a:pt x="1743" y="175"/>
                      <a:pt x="962" y="175"/>
                      <a:pt x="91" y="1"/>
                    </a:cubicBezTo>
                    <a:close/>
                  </a:path>
                </a:pathLst>
              </a:custGeom>
              <a:solidFill>
                <a:srgbClr val="CC6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8"/>
              <p:cNvSpPr/>
              <p:nvPr/>
            </p:nvSpPr>
            <p:spPr>
              <a:xfrm>
                <a:off x="-1265825" y="2555150"/>
                <a:ext cx="65350" cy="806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227" extrusionOk="0">
                    <a:moveTo>
                      <a:pt x="1304" y="1"/>
                    </a:moveTo>
                    <a:cubicBezTo>
                      <a:pt x="955" y="1"/>
                      <a:pt x="955" y="175"/>
                      <a:pt x="872" y="349"/>
                    </a:cubicBezTo>
                    <a:lnTo>
                      <a:pt x="175" y="1220"/>
                    </a:lnTo>
                    <a:cubicBezTo>
                      <a:pt x="84" y="1311"/>
                      <a:pt x="1" y="1485"/>
                      <a:pt x="1" y="1659"/>
                    </a:cubicBezTo>
                    <a:cubicBezTo>
                      <a:pt x="1" y="1743"/>
                      <a:pt x="84" y="1743"/>
                      <a:pt x="84" y="1743"/>
                    </a:cubicBezTo>
                    <a:cubicBezTo>
                      <a:pt x="258" y="1659"/>
                      <a:pt x="349" y="1568"/>
                      <a:pt x="697" y="1394"/>
                    </a:cubicBezTo>
                    <a:lnTo>
                      <a:pt x="781" y="3053"/>
                    </a:lnTo>
                    <a:cubicBezTo>
                      <a:pt x="781" y="3136"/>
                      <a:pt x="872" y="3136"/>
                      <a:pt x="955" y="3136"/>
                    </a:cubicBezTo>
                    <a:cubicBezTo>
                      <a:pt x="955" y="3136"/>
                      <a:pt x="1046" y="3053"/>
                      <a:pt x="1046" y="2962"/>
                    </a:cubicBezTo>
                    <a:lnTo>
                      <a:pt x="1046" y="1743"/>
                    </a:lnTo>
                    <a:lnTo>
                      <a:pt x="1478" y="3136"/>
                    </a:lnTo>
                    <a:cubicBezTo>
                      <a:pt x="1478" y="3227"/>
                      <a:pt x="1568" y="3227"/>
                      <a:pt x="1652" y="3227"/>
                    </a:cubicBezTo>
                    <a:cubicBezTo>
                      <a:pt x="1743" y="3227"/>
                      <a:pt x="1743" y="3136"/>
                      <a:pt x="1743" y="3053"/>
                    </a:cubicBezTo>
                    <a:lnTo>
                      <a:pt x="1478" y="1743"/>
                    </a:lnTo>
                    <a:lnTo>
                      <a:pt x="2091" y="2788"/>
                    </a:lnTo>
                    <a:cubicBezTo>
                      <a:pt x="2091" y="2878"/>
                      <a:pt x="2175" y="2878"/>
                      <a:pt x="2175" y="2878"/>
                    </a:cubicBezTo>
                    <a:cubicBezTo>
                      <a:pt x="2265" y="2788"/>
                      <a:pt x="2265" y="2788"/>
                      <a:pt x="2265" y="2704"/>
                    </a:cubicBezTo>
                    <a:lnTo>
                      <a:pt x="1826" y="1568"/>
                    </a:lnTo>
                    <a:lnTo>
                      <a:pt x="1826" y="1568"/>
                    </a:lnTo>
                    <a:lnTo>
                      <a:pt x="2349" y="2356"/>
                    </a:lnTo>
                    <a:cubicBezTo>
                      <a:pt x="2394" y="2398"/>
                      <a:pt x="2438" y="2418"/>
                      <a:pt x="2481" y="2418"/>
                    </a:cubicBezTo>
                    <a:cubicBezTo>
                      <a:pt x="2525" y="2418"/>
                      <a:pt x="2568" y="2398"/>
                      <a:pt x="2614" y="2356"/>
                    </a:cubicBezTo>
                    <a:lnTo>
                      <a:pt x="2614" y="2182"/>
                    </a:lnTo>
                    <a:cubicBezTo>
                      <a:pt x="2614" y="2182"/>
                      <a:pt x="2175" y="1046"/>
                      <a:pt x="1568" y="265"/>
                    </a:cubicBezTo>
                    <a:cubicBezTo>
                      <a:pt x="1568" y="175"/>
                      <a:pt x="1478" y="1"/>
                      <a:pt x="1304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8"/>
              <p:cNvSpPr/>
              <p:nvPr/>
            </p:nvSpPr>
            <p:spPr>
              <a:xfrm>
                <a:off x="-1318075" y="2425400"/>
                <a:ext cx="93575" cy="145100"/>
              </a:xfrm>
              <a:custGeom>
                <a:avLst/>
                <a:gdLst/>
                <a:ahLst/>
                <a:cxnLst/>
                <a:rect l="l" t="t" r="r" b="b"/>
                <a:pathLst>
                  <a:path w="3743" h="5804" extrusionOk="0">
                    <a:moveTo>
                      <a:pt x="1281" y="1"/>
                    </a:moveTo>
                    <a:cubicBezTo>
                      <a:pt x="1174" y="1"/>
                      <a:pt x="1065" y="18"/>
                      <a:pt x="955" y="55"/>
                    </a:cubicBezTo>
                    <a:cubicBezTo>
                      <a:pt x="349" y="229"/>
                      <a:pt x="0" y="926"/>
                      <a:pt x="349" y="1532"/>
                    </a:cubicBezTo>
                    <a:lnTo>
                      <a:pt x="2697" y="5804"/>
                    </a:lnTo>
                    <a:cubicBezTo>
                      <a:pt x="2697" y="5804"/>
                      <a:pt x="2978" y="5581"/>
                      <a:pt x="3401" y="5581"/>
                    </a:cubicBezTo>
                    <a:cubicBezTo>
                      <a:pt x="3506" y="5581"/>
                      <a:pt x="3621" y="5595"/>
                      <a:pt x="3742" y="5630"/>
                    </a:cubicBezTo>
                    <a:cubicBezTo>
                      <a:pt x="3742" y="5539"/>
                      <a:pt x="2697" y="1707"/>
                      <a:pt x="2174" y="661"/>
                    </a:cubicBezTo>
                    <a:cubicBezTo>
                      <a:pt x="2037" y="249"/>
                      <a:pt x="1682" y="1"/>
                      <a:pt x="12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8"/>
              <p:cNvSpPr/>
              <p:nvPr/>
            </p:nvSpPr>
            <p:spPr>
              <a:xfrm>
                <a:off x="-1390025" y="2364200"/>
                <a:ext cx="130675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427" extrusionOk="0">
                    <a:moveTo>
                      <a:pt x="1179" y="0"/>
                    </a:moveTo>
                    <a:cubicBezTo>
                      <a:pt x="771" y="0"/>
                      <a:pt x="375" y="212"/>
                      <a:pt x="175" y="670"/>
                    </a:cubicBezTo>
                    <a:cubicBezTo>
                      <a:pt x="0" y="1019"/>
                      <a:pt x="91" y="1458"/>
                      <a:pt x="349" y="1806"/>
                    </a:cubicBezTo>
                    <a:lnTo>
                      <a:pt x="3401" y="4245"/>
                    </a:lnTo>
                    <a:cubicBezTo>
                      <a:pt x="3586" y="4369"/>
                      <a:pt x="3803" y="4426"/>
                      <a:pt x="4019" y="4426"/>
                    </a:cubicBezTo>
                    <a:cubicBezTo>
                      <a:pt x="4412" y="4426"/>
                      <a:pt x="4798" y="4234"/>
                      <a:pt x="4969" y="3897"/>
                    </a:cubicBezTo>
                    <a:cubicBezTo>
                      <a:pt x="5226" y="3458"/>
                      <a:pt x="5052" y="2935"/>
                      <a:pt x="4704" y="2587"/>
                    </a:cubicBezTo>
                    <a:cubicBezTo>
                      <a:pt x="4704" y="2587"/>
                      <a:pt x="1742" y="148"/>
                      <a:pt x="1568" y="64"/>
                    </a:cubicBezTo>
                    <a:cubicBezTo>
                      <a:pt x="1441" y="22"/>
                      <a:pt x="1309" y="0"/>
                      <a:pt x="1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8"/>
              <p:cNvSpPr/>
              <p:nvPr/>
            </p:nvSpPr>
            <p:spPr>
              <a:xfrm>
                <a:off x="-1305025" y="2436750"/>
                <a:ext cx="2180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766" extrusionOk="0">
                    <a:moveTo>
                      <a:pt x="609" y="0"/>
                    </a:moveTo>
                    <a:cubicBezTo>
                      <a:pt x="514" y="0"/>
                      <a:pt x="386" y="79"/>
                      <a:pt x="259" y="207"/>
                    </a:cubicBezTo>
                    <a:cubicBezTo>
                      <a:pt x="84" y="382"/>
                      <a:pt x="1" y="556"/>
                      <a:pt x="175" y="730"/>
                    </a:cubicBezTo>
                    <a:cubicBezTo>
                      <a:pt x="198" y="754"/>
                      <a:pt x="233" y="766"/>
                      <a:pt x="275" y="766"/>
                    </a:cubicBezTo>
                    <a:cubicBezTo>
                      <a:pt x="388" y="766"/>
                      <a:pt x="546" y="683"/>
                      <a:pt x="607" y="556"/>
                    </a:cubicBezTo>
                    <a:cubicBezTo>
                      <a:pt x="781" y="382"/>
                      <a:pt x="872" y="124"/>
                      <a:pt x="698" y="33"/>
                    </a:cubicBezTo>
                    <a:cubicBezTo>
                      <a:pt x="673" y="11"/>
                      <a:pt x="643" y="0"/>
                      <a:pt x="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8"/>
              <p:cNvSpPr/>
              <p:nvPr/>
            </p:nvSpPr>
            <p:spPr>
              <a:xfrm>
                <a:off x="-1344225" y="2403500"/>
                <a:ext cx="19550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21" extrusionOk="0">
                    <a:moveTo>
                      <a:pt x="479" y="0"/>
                    </a:moveTo>
                    <a:cubicBezTo>
                      <a:pt x="378" y="0"/>
                      <a:pt x="276" y="42"/>
                      <a:pt x="175" y="144"/>
                    </a:cubicBezTo>
                    <a:cubicBezTo>
                      <a:pt x="1" y="318"/>
                      <a:pt x="1" y="583"/>
                      <a:pt x="85" y="666"/>
                    </a:cubicBezTo>
                    <a:cubicBezTo>
                      <a:pt x="118" y="700"/>
                      <a:pt x="174" y="721"/>
                      <a:pt x="241" y="721"/>
                    </a:cubicBezTo>
                    <a:cubicBezTo>
                      <a:pt x="354" y="721"/>
                      <a:pt x="497" y="659"/>
                      <a:pt x="607" y="492"/>
                    </a:cubicBezTo>
                    <a:cubicBezTo>
                      <a:pt x="698" y="318"/>
                      <a:pt x="781" y="144"/>
                      <a:pt x="698" y="60"/>
                    </a:cubicBezTo>
                    <a:cubicBezTo>
                      <a:pt x="625" y="22"/>
                      <a:pt x="552" y="0"/>
                      <a:pt x="4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8"/>
              <p:cNvSpPr/>
              <p:nvPr/>
            </p:nvSpPr>
            <p:spPr>
              <a:xfrm>
                <a:off x="-1333425" y="2411425"/>
                <a:ext cx="3922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486" extrusionOk="0">
                    <a:moveTo>
                      <a:pt x="266" y="1"/>
                    </a:moveTo>
                    <a:lnTo>
                      <a:pt x="1" y="266"/>
                    </a:lnTo>
                    <a:lnTo>
                      <a:pt x="1311" y="1485"/>
                    </a:lnTo>
                    <a:lnTo>
                      <a:pt x="1569" y="1137"/>
                    </a:lnTo>
                    <a:lnTo>
                      <a:pt x="26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8"/>
              <p:cNvSpPr/>
              <p:nvPr/>
            </p:nvSpPr>
            <p:spPr>
              <a:xfrm>
                <a:off x="-1252750" y="2547775"/>
                <a:ext cx="2387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955" h="615" extrusionOk="0">
                    <a:moveTo>
                      <a:pt x="555" y="0"/>
                    </a:moveTo>
                    <a:cubicBezTo>
                      <a:pt x="494" y="0"/>
                      <a:pt x="425" y="11"/>
                      <a:pt x="349" y="38"/>
                    </a:cubicBezTo>
                    <a:cubicBezTo>
                      <a:pt x="174" y="121"/>
                      <a:pt x="0" y="386"/>
                      <a:pt x="84" y="470"/>
                    </a:cubicBezTo>
                    <a:cubicBezTo>
                      <a:pt x="84" y="573"/>
                      <a:pt x="176" y="615"/>
                      <a:pt x="305" y="615"/>
                    </a:cubicBezTo>
                    <a:cubicBezTo>
                      <a:pt x="394" y="615"/>
                      <a:pt x="501" y="595"/>
                      <a:pt x="606" y="560"/>
                    </a:cubicBezTo>
                    <a:cubicBezTo>
                      <a:pt x="781" y="470"/>
                      <a:pt x="955" y="296"/>
                      <a:pt x="871" y="121"/>
                    </a:cubicBezTo>
                    <a:cubicBezTo>
                      <a:pt x="807" y="62"/>
                      <a:pt x="702" y="0"/>
                      <a:pt x="5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8"/>
              <p:cNvSpPr/>
              <p:nvPr/>
            </p:nvSpPr>
            <p:spPr>
              <a:xfrm>
                <a:off x="-1294225" y="2451400"/>
                <a:ext cx="2407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63" h="589" extrusionOk="0">
                    <a:moveTo>
                      <a:pt x="634" y="0"/>
                    </a:moveTo>
                    <a:cubicBezTo>
                      <a:pt x="555" y="0"/>
                      <a:pt x="460" y="22"/>
                      <a:pt x="349" y="60"/>
                    </a:cubicBezTo>
                    <a:cubicBezTo>
                      <a:pt x="175" y="144"/>
                      <a:pt x="1" y="318"/>
                      <a:pt x="91" y="409"/>
                    </a:cubicBezTo>
                    <a:cubicBezTo>
                      <a:pt x="91" y="516"/>
                      <a:pt x="189" y="588"/>
                      <a:pt x="304" y="588"/>
                    </a:cubicBezTo>
                    <a:cubicBezTo>
                      <a:pt x="376" y="588"/>
                      <a:pt x="456" y="560"/>
                      <a:pt x="523" y="492"/>
                    </a:cubicBezTo>
                    <a:cubicBezTo>
                      <a:pt x="788" y="409"/>
                      <a:pt x="962" y="235"/>
                      <a:pt x="872" y="144"/>
                    </a:cubicBezTo>
                    <a:cubicBezTo>
                      <a:pt x="823" y="43"/>
                      <a:pt x="744" y="0"/>
                      <a:pt x="6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8"/>
              <p:cNvSpPr/>
              <p:nvPr/>
            </p:nvSpPr>
            <p:spPr>
              <a:xfrm>
                <a:off x="-1285500" y="2457250"/>
                <a:ext cx="47925" cy="97925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3917" extrusionOk="0">
                    <a:moveTo>
                      <a:pt x="349" y="1"/>
                    </a:moveTo>
                    <a:lnTo>
                      <a:pt x="0" y="175"/>
                    </a:lnTo>
                    <a:lnTo>
                      <a:pt x="1484" y="3917"/>
                    </a:lnTo>
                    <a:lnTo>
                      <a:pt x="1916" y="3742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8"/>
              <p:cNvSpPr/>
              <p:nvPr/>
            </p:nvSpPr>
            <p:spPr>
              <a:xfrm>
                <a:off x="-1461800" y="2350475"/>
                <a:ext cx="130675" cy="19695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7878" extrusionOk="0">
                    <a:moveTo>
                      <a:pt x="2614" y="0"/>
                    </a:moveTo>
                    <a:cubicBezTo>
                      <a:pt x="2265" y="0"/>
                      <a:pt x="1652" y="265"/>
                      <a:pt x="1220" y="439"/>
                    </a:cubicBezTo>
                    <a:cubicBezTo>
                      <a:pt x="871" y="613"/>
                      <a:pt x="607" y="962"/>
                      <a:pt x="523" y="1484"/>
                    </a:cubicBezTo>
                    <a:lnTo>
                      <a:pt x="0" y="7233"/>
                    </a:lnTo>
                    <a:cubicBezTo>
                      <a:pt x="0" y="7233"/>
                      <a:pt x="1007" y="7878"/>
                      <a:pt x="2611" y="7878"/>
                    </a:cubicBezTo>
                    <a:cubicBezTo>
                      <a:pt x="3365" y="7878"/>
                      <a:pt x="4251" y="7735"/>
                      <a:pt x="5227" y="7317"/>
                    </a:cubicBezTo>
                    <a:lnTo>
                      <a:pt x="4878" y="1484"/>
                    </a:lnTo>
                    <a:cubicBezTo>
                      <a:pt x="4878" y="1045"/>
                      <a:pt x="4613" y="613"/>
                      <a:pt x="4181" y="523"/>
                    </a:cubicBezTo>
                    <a:cubicBezTo>
                      <a:pt x="3659" y="265"/>
                      <a:pt x="2962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8"/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8"/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8"/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8"/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8"/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8"/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8"/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8"/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8"/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8"/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8"/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8"/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38"/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8"/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8"/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8"/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8"/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8"/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8"/>
              <p:cNvSpPr/>
              <p:nvPr/>
            </p:nvSpPr>
            <p:spPr>
              <a:xfrm>
                <a:off x="-1421650" y="2296125"/>
                <a:ext cx="4907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2789" extrusionOk="0">
                    <a:moveTo>
                      <a:pt x="311" y="0"/>
                    </a:moveTo>
                    <a:cubicBezTo>
                      <a:pt x="311" y="0"/>
                      <a:pt x="136" y="1916"/>
                      <a:pt x="46" y="2348"/>
                    </a:cubicBezTo>
                    <a:cubicBezTo>
                      <a:pt x="0" y="2632"/>
                      <a:pt x="569" y="2788"/>
                      <a:pt x="1099" y="2788"/>
                    </a:cubicBezTo>
                    <a:cubicBezTo>
                      <a:pt x="1544" y="2788"/>
                      <a:pt x="1962" y="2678"/>
                      <a:pt x="1962" y="2439"/>
                    </a:cubicBezTo>
                    <a:cubicBezTo>
                      <a:pt x="1962" y="1916"/>
                      <a:pt x="1788" y="0"/>
                      <a:pt x="178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8"/>
              <p:cNvSpPr/>
              <p:nvPr/>
            </p:nvSpPr>
            <p:spPr>
              <a:xfrm>
                <a:off x="-1418250" y="2306925"/>
                <a:ext cx="456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394" extrusionOk="0">
                    <a:moveTo>
                      <a:pt x="1652" y="0"/>
                    </a:moveTo>
                    <a:lnTo>
                      <a:pt x="84" y="91"/>
                    </a:lnTo>
                    <a:cubicBezTo>
                      <a:pt x="84" y="439"/>
                      <a:pt x="0" y="962"/>
                      <a:pt x="0" y="1394"/>
                    </a:cubicBezTo>
                    <a:lnTo>
                      <a:pt x="1826" y="962"/>
                    </a:lnTo>
                    <a:cubicBezTo>
                      <a:pt x="1743" y="613"/>
                      <a:pt x="1743" y="265"/>
                      <a:pt x="1652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8"/>
              <p:cNvSpPr/>
              <p:nvPr/>
            </p:nvSpPr>
            <p:spPr>
              <a:xfrm>
                <a:off x="-1527125" y="2864350"/>
                <a:ext cx="117600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2353" extrusionOk="0">
                    <a:moveTo>
                      <a:pt x="4704" y="1"/>
                    </a:moveTo>
                    <a:lnTo>
                      <a:pt x="3045" y="175"/>
                    </a:lnTo>
                    <a:cubicBezTo>
                      <a:pt x="3045" y="175"/>
                      <a:pt x="0" y="1311"/>
                      <a:pt x="258" y="2091"/>
                    </a:cubicBezTo>
                    <a:cubicBezTo>
                      <a:pt x="340" y="2280"/>
                      <a:pt x="569" y="2352"/>
                      <a:pt x="885" y="2352"/>
                    </a:cubicBezTo>
                    <a:cubicBezTo>
                      <a:pt x="1597" y="2352"/>
                      <a:pt x="2751" y="1984"/>
                      <a:pt x="3659" y="1743"/>
                    </a:cubicBezTo>
                    <a:cubicBezTo>
                      <a:pt x="4091" y="1569"/>
                      <a:pt x="4613" y="1569"/>
                      <a:pt x="4704" y="1046"/>
                    </a:cubicBezTo>
                    <a:lnTo>
                      <a:pt x="470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8"/>
              <p:cNvSpPr/>
              <p:nvPr/>
            </p:nvSpPr>
            <p:spPr>
              <a:xfrm>
                <a:off x="-1381325" y="2864350"/>
                <a:ext cx="117625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2353" extrusionOk="0">
                    <a:moveTo>
                      <a:pt x="1" y="1"/>
                    </a:moveTo>
                    <a:lnTo>
                      <a:pt x="1" y="1046"/>
                    </a:lnTo>
                    <a:cubicBezTo>
                      <a:pt x="91" y="1569"/>
                      <a:pt x="523" y="1569"/>
                      <a:pt x="1046" y="1743"/>
                    </a:cubicBezTo>
                    <a:cubicBezTo>
                      <a:pt x="1953" y="1984"/>
                      <a:pt x="3108" y="2352"/>
                      <a:pt x="3790" y="2352"/>
                    </a:cubicBezTo>
                    <a:cubicBezTo>
                      <a:pt x="4093" y="2352"/>
                      <a:pt x="4302" y="2280"/>
                      <a:pt x="4356" y="2091"/>
                    </a:cubicBezTo>
                    <a:cubicBezTo>
                      <a:pt x="4704" y="1311"/>
                      <a:pt x="1659" y="175"/>
                      <a:pt x="1659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8"/>
              <p:cNvSpPr/>
              <p:nvPr/>
            </p:nvSpPr>
            <p:spPr>
              <a:xfrm>
                <a:off x="-1461800" y="2496925"/>
                <a:ext cx="130675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3724" extrusionOk="0">
                    <a:moveTo>
                      <a:pt x="2614" y="0"/>
                    </a:moveTo>
                    <a:cubicBezTo>
                      <a:pt x="1307" y="0"/>
                      <a:pt x="0" y="459"/>
                      <a:pt x="0" y="1375"/>
                    </a:cubicBezTo>
                    <a:cubicBezTo>
                      <a:pt x="0" y="3201"/>
                      <a:pt x="781" y="3723"/>
                      <a:pt x="2614" y="3723"/>
                    </a:cubicBezTo>
                    <a:cubicBezTo>
                      <a:pt x="4439" y="3723"/>
                      <a:pt x="5227" y="3465"/>
                      <a:pt x="5227" y="1375"/>
                    </a:cubicBezTo>
                    <a:cubicBezTo>
                      <a:pt x="5227" y="459"/>
                      <a:pt x="3920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8"/>
              <p:cNvSpPr/>
              <p:nvPr/>
            </p:nvSpPr>
            <p:spPr>
              <a:xfrm>
                <a:off x="-1461800" y="2509500"/>
                <a:ext cx="674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8795" extrusionOk="0">
                    <a:moveTo>
                      <a:pt x="1303" y="1"/>
                    </a:moveTo>
                    <a:cubicBezTo>
                      <a:pt x="607" y="1"/>
                      <a:pt x="0" y="259"/>
                      <a:pt x="0" y="1130"/>
                    </a:cubicBezTo>
                    <a:lnTo>
                      <a:pt x="175" y="7666"/>
                    </a:lnTo>
                    <a:cubicBezTo>
                      <a:pt x="175" y="8363"/>
                      <a:pt x="697" y="8795"/>
                      <a:pt x="1220" y="8795"/>
                    </a:cubicBezTo>
                    <a:cubicBezTo>
                      <a:pt x="1826" y="8795"/>
                      <a:pt x="2349" y="8363"/>
                      <a:pt x="2349" y="7666"/>
                    </a:cubicBezTo>
                    <a:lnTo>
                      <a:pt x="2614" y="1130"/>
                    </a:lnTo>
                    <a:cubicBezTo>
                      <a:pt x="2697" y="259"/>
                      <a:pt x="2091" y="1"/>
                      <a:pt x="1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8"/>
              <p:cNvSpPr/>
              <p:nvPr/>
            </p:nvSpPr>
            <p:spPr>
              <a:xfrm>
                <a:off x="-1457450" y="2672750"/>
                <a:ext cx="5437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7972" extrusionOk="0">
                    <a:moveTo>
                      <a:pt x="1046" y="0"/>
                    </a:moveTo>
                    <a:cubicBezTo>
                      <a:pt x="523" y="0"/>
                      <a:pt x="1" y="523"/>
                      <a:pt x="1" y="1136"/>
                    </a:cubicBezTo>
                    <a:lnTo>
                      <a:pt x="175" y="7839"/>
                    </a:lnTo>
                    <a:cubicBezTo>
                      <a:pt x="175" y="7839"/>
                      <a:pt x="573" y="7972"/>
                      <a:pt x="1042" y="7972"/>
                    </a:cubicBezTo>
                    <a:cubicBezTo>
                      <a:pt x="1332" y="7972"/>
                      <a:pt x="1650" y="7921"/>
                      <a:pt x="1917" y="7755"/>
                    </a:cubicBezTo>
                    <a:cubicBezTo>
                      <a:pt x="1917" y="7581"/>
                      <a:pt x="2175" y="1136"/>
                      <a:pt x="2175" y="1136"/>
                    </a:cubicBezTo>
                    <a:cubicBezTo>
                      <a:pt x="2175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8"/>
              <p:cNvSpPr/>
              <p:nvPr/>
            </p:nvSpPr>
            <p:spPr>
              <a:xfrm>
                <a:off x="-1396475" y="2509500"/>
                <a:ext cx="653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8795" extrusionOk="0">
                    <a:moveTo>
                      <a:pt x="1304" y="1"/>
                    </a:moveTo>
                    <a:cubicBezTo>
                      <a:pt x="607" y="1"/>
                      <a:pt x="1" y="259"/>
                      <a:pt x="1" y="1130"/>
                    </a:cubicBezTo>
                    <a:lnTo>
                      <a:pt x="349" y="7666"/>
                    </a:lnTo>
                    <a:cubicBezTo>
                      <a:pt x="349" y="8363"/>
                      <a:pt x="781" y="8795"/>
                      <a:pt x="1394" y="8795"/>
                    </a:cubicBezTo>
                    <a:cubicBezTo>
                      <a:pt x="2000" y="8795"/>
                      <a:pt x="2439" y="8363"/>
                      <a:pt x="2439" y="7666"/>
                    </a:cubicBezTo>
                    <a:lnTo>
                      <a:pt x="2614" y="1130"/>
                    </a:lnTo>
                    <a:cubicBezTo>
                      <a:pt x="2614" y="259"/>
                      <a:pt x="2091" y="1"/>
                      <a:pt x="13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8"/>
              <p:cNvSpPr/>
              <p:nvPr/>
            </p:nvSpPr>
            <p:spPr>
              <a:xfrm>
                <a:off x="-1387775" y="2672750"/>
                <a:ext cx="52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7972" extrusionOk="0">
                    <a:moveTo>
                      <a:pt x="1046" y="0"/>
                    </a:moveTo>
                    <a:cubicBezTo>
                      <a:pt x="433" y="0"/>
                      <a:pt x="1" y="523"/>
                      <a:pt x="1" y="1136"/>
                    </a:cubicBezTo>
                    <a:cubicBezTo>
                      <a:pt x="1" y="1136"/>
                      <a:pt x="259" y="7581"/>
                      <a:pt x="259" y="7755"/>
                    </a:cubicBezTo>
                    <a:cubicBezTo>
                      <a:pt x="525" y="7921"/>
                      <a:pt x="843" y="7972"/>
                      <a:pt x="1134" y="7972"/>
                    </a:cubicBezTo>
                    <a:cubicBezTo>
                      <a:pt x="1602" y="7972"/>
                      <a:pt x="2001" y="7839"/>
                      <a:pt x="2001" y="7839"/>
                    </a:cubicBezTo>
                    <a:lnTo>
                      <a:pt x="2091" y="1136"/>
                    </a:lnTo>
                    <a:cubicBezTo>
                      <a:pt x="2091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8"/>
              <p:cNvSpPr/>
              <p:nvPr/>
            </p:nvSpPr>
            <p:spPr>
              <a:xfrm>
                <a:off x="-1453100" y="2509500"/>
                <a:ext cx="115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3137" extrusionOk="0">
                    <a:moveTo>
                      <a:pt x="872" y="433"/>
                    </a:moveTo>
                    <a:cubicBezTo>
                      <a:pt x="1130" y="433"/>
                      <a:pt x="1394" y="781"/>
                      <a:pt x="1394" y="1220"/>
                    </a:cubicBezTo>
                    <a:cubicBezTo>
                      <a:pt x="1394" y="1652"/>
                      <a:pt x="1130" y="2001"/>
                      <a:pt x="872" y="2001"/>
                    </a:cubicBezTo>
                    <a:cubicBezTo>
                      <a:pt x="523" y="2001"/>
                      <a:pt x="259" y="1652"/>
                      <a:pt x="259" y="1220"/>
                    </a:cubicBezTo>
                    <a:cubicBezTo>
                      <a:pt x="259" y="781"/>
                      <a:pt x="523" y="433"/>
                      <a:pt x="872" y="433"/>
                    </a:cubicBezTo>
                    <a:close/>
                    <a:moveTo>
                      <a:pt x="3833" y="433"/>
                    </a:moveTo>
                    <a:cubicBezTo>
                      <a:pt x="4091" y="433"/>
                      <a:pt x="4356" y="781"/>
                      <a:pt x="4356" y="1220"/>
                    </a:cubicBezTo>
                    <a:cubicBezTo>
                      <a:pt x="4356" y="1652"/>
                      <a:pt x="4091" y="2001"/>
                      <a:pt x="3833" y="2001"/>
                    </a:cubicBezTo>
                    <a:cubicBezTo>
                      <a:pt x="3485" y="2001"/>
                      <a:pt x="3311" y="1652"/>
                      <a:pt x="3311" y="1220"/>
                    </a:cubicBezTo>
                    <a:cubicBezTo>
                      <a:pt x="3311" y="781"/>
                      <a:pt x="3485" y="433"/>
                      <a:pt x="3833" y="433"/>
                    </a:cubicBezTo>
                    <a:close/>
                    <a:moveTo>
                      <a:pt x="1130" y="1"/>
                    </a:moveTo>
                    <a:cubicBezTo>
                      <a:pt x="523" y="1"/>
                      <a:pt x="1" y="698"/>
                      <a:pt x="1" y="1569"/>
                    </a:cubicBezTo>
                    <a:cubicBezTo>
                      <a:pt x="1" y="2440"/>
                      <a:pt x="523" y="3137"/>
                      <a:pt x="1130" y="3137"/>
                    </a:cubicBezTo>
                    <a:cubicBezTo>
                      <a:pt x="1569" y="3137"/>
                      <a:pt x="2175" y="2698"/>
                      <a:pt x="2349" y="2091"/>
                    </a:cubicBezTo>
                    <a:cubicBezTo>
                      <a:pt x="2523" y="2698"/>
                      <a:pt x="3046" y="3137"/>
                      <a:pt x="3569" y="3137"/>
                    </a:cubicBezTo>
                    <a:cubicBezTo>
                      <a:pt x="4182" y="3137"/>
                      <a:pt x="4614" y="2440"/>
                      <a:pt x="4614" y="1569"/>
                    </a:cubicBezTo>
                    <a:cubicBezTo>
                      <a:pt x="4614" y="698"/>
                      <a:pt x="4182" y="1"/>
                      <a:pt x="3569" y="1"/>
                    </a:cubicBezTo>
                    <a:cubicBezTo>
                      <a:pt x="3046" y="1"/>
                      <a:pt x="2523" y="433"/>
                      <a:pt x="2349" y="1046"/>
                    </a:cubicBezTo>
                    <a:cubicBezTo>
                      <a:pt x="2175" y="433"/>
                      <a:pt x="1569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8"/>
              <p:cNvSpPr/>
              <p:nvPr/>
            </p:nvSpPr>
            <p:spPr>
              <a:xfrm>
                <a:off x="-1440025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84"/>
                      <a:pt x="0" y="258"/>
                    </a:cubicBezTo>
                    <a:cubicBezTo>
                      <a:pt x="0" y="349"/>
                      <a:pt x="258" y="523"/>
                      <a:pt x="432" y="523"/>
                    </a:cubicBezTo>
                    <a:cubicBezTo>
                      <a:pt x="697" y="523"/>
                      <a:pt x="871" y="349"/>
                      <a:pt x="871" y="258"/>
                    </a:cubicBezTo>
                    <a:cubicBezTo>
                      <a:pt x="871" y="84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8"/>
              <p:cNvSpPr/>
              <p:nvPr/>
            </p:nvSpPr>
            <p:spPr>
              <a:xfrm>
                <a:off x="-1440025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91"/>
                      <a:pt x="0" y="265"/>
                    </a:cubicBezTo>
                    <a:cubicBezTo>
                      <a:pt x="0" y="439"/>
                      <a:pt x="258" y="523"/>
                      <a:pt x="432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38"/>
              <p:cNvSpPr/>
              <p:nvPr/>
            </p:nvSpPr>
            <p:spPr>
              <a:xfrm>
                <a:off x="-1433575" y="2609675"/>
                <a:ext cx="1100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56" extrusionOk="0">
                    <a:moveTo>
                      <a:pt x="0" y="1"/>
                    </a:moveTo>
                    <a:lnTo>
                      <a:pt x="0" y="4356"/>
                    </a:lnTo>
                    <a:lnTo>
                      <a:pt x="439" y="435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38"/>
              <p:cNvSpPr/>
              <p:nvPr/>
            </p:nvSpPr>
            <p:spPr>
              <a:xfrm>
                <a:off x="-14423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40" y="0"/>
                    </a:moveTo>
                    <a:cubicBezTo>
                      <a:pt x="266" y="0"/>
                      <a:pt x="1" y="91"/>
                      <a:pt x="1" y="265"/>
                    </a:cubicBezTo>
                    <a:cubicBezTo>
                      <a:pt x="1" y="439"/>
                      <a:pt x="266" y="523"/>
                      <a:pt x="440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8"/>
              <p:cNvSpPr/>
              <p:nvPr/>
            </p:nvSpPr>
            <p:spPr>
              <a:xfrm>
                <a:off x="-14423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40" y="1"/>
                    </a:moveTo>
                    <a:cubicBezTo>
                      <a:pt x="266" y="1"/>
                      <a:pt x="1" y="85"/>
                      <a:pt x="1" y="259"/>
                    </a:cubicBezTo>
                    <a:cubicBezTo>
                      <a:pt x="1" y="433"/>
                      <a:pt x="266" y="523"/>
                      <a:pt x="440" y="523"/>
                    </a:cubicBezTo>
                    <a:cubicBezTo>
                      <a:pt x="698" y="523"/>
                      <a:pt x="872" y="433"/>
                      <a:pt x="872" y="259"/>
                    </a:cubicBezTo>
                    <a:cubicBezTo>
                      <a:pt x="872" y="85"/>
                      <a:pt x="698" y="1"/>
                      <a:pt x="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8"/>
              <p:cNvSpPr/>
              <p:nvPr/>
            </p:nvSpPr>
            <p:spPr>
              <a:xfrm>
                <a:off x="-1435675" y="27467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38"/>
              <p:cNvSpPr/>
              <p:nvPr/>
            </p:nvSpPr>
            <p:spPr>
              <a:xfrm>
                <a:off x="-1370350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84"/>
                      <a:pt x="1" y="258"/>
                    </a:cubicBezTo>
                    <a:cubicBezTo>
                      <a:pt x="1" y="349"/>
                      <a:pt x="175" y="523"/>
                      <a:pt x="433" y="523"/>
                    </a:cubicBezTo>
                    <a:cubicBezTo>
                      <a:pt x="698" y="523"/>
                      <a:pt x="872" y="349"/>
                      <a:pt x="872" y="258"/>
                    </a:cubicBezTo>
                    <a:cubicBezTo>
                      <a:pt x="872" y="84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8"/>
              <p:cNvSpPr/>
              <p:nvPr/>
            </p:nvSpPr>
            <p:spPr>
              <a:xfrm>
                <a:off x="-1370350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91"/>
                      <a:pt x="1" y="265"/>
                    </a:cubicBezTo>
                    <a:cubicBezTo>
                      <a:pt x="1" y="439"/>
                      <a:pt x="175" y="523"/>
                      <a:pt x="433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8"/>
              <p:cNvSpPr/>
              <p:nvPr/>
            </p:nvSpPr>
            <p:spPr>
              <a:xfrm>
                <a:off x="-1366000" y="26096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85" y="1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38"/>
              <p:cNvSpPr/>
              <p:nvPr/>
            </p:nvSpPr>
            <p:spPr>
              <a:xfrm>
                <a:off x="-13726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9" y="0"/>
                    </a:moveTo>
                    <a:cubicBezTo>
                      <a:pt x="174" y="0"/>
                      <a:pt x="0" y="91"/>
                      <a:pt x="0" y="265"/>
                    </a:cubicBezTo>
                    <a:cubicBezTo>
                      <a:pt x="0" y="439"/>
                      <a:pt x="174" y="523"/>
                      <a:pt x="439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38"/>
              <p:cNvSpPr/>
              <p:nvPr/>
            </p:nvSpPr>
            <p:spPr>
              <a:xfrm>
                <a:off x="-13726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39" y="1"/>
                    </a:moveTo>
                    <a:cubicBezTo>
                      <a:pt x="174" y="1"/>
                      <a:pt x="0" y="85"/>
                      <a:pt x="0" y="259"/>
                    </a:cubicBezTo>
                    <a:cubicBezTo>
                      <a:pt x="0" y="433"/>
                      <a:pt x="174" y="523"/>
                      <a:pt x="439" y="523"/>
                    </a:cubicBezTo>
                    <a:cubicBezTo>
                      <a:pt x="697" y="523"/>
                      <a:pt x="871" y="433"/>
                      <a:pt x="871" y="259"/>
                    </a:cubicBezTo>
                    <a:cubicBezTo>
                      <a:pt x="871" y="85"/>
                      <a:pt x="697" y="1"/>
                      <a:pt x="4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8"/>
              <p:cNvSpPr/>
              <p:nvPr/>
            </p:nvSpPr>
            <p:spPr>
              <a:xfrm>
                <a:off x="-1366000" y="2746775"/>
                <a:ext cx="875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349" y="4356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8"/>
              <p:cNvSpPr/>
              <p:nvPr/>
            </p:nvSpPr>
            <p:spPr>
              <a:xfrm>
                <a:off x="-1165650" y="2053400"/>
                <a:ext cx="170025" cy="16322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6529" extrusionOk="0">
                    <a:moveTo>
                      <a:pt x="3063" y="0"/>
                    </a:moveTo>
                    <a:cubicBezTo>
                      <a:pt x="2769" y="0"/>
                      <a:pt x="2445" y="41"/>
                      <a:pt x="2091" y="128"/>
                    </a:cubicBezTo>
                    <a:lnTo>
                      <a:pt x="0" y="6309"/>
                    </a:lnTo>
                    <a:cubicBezTo>
                      <a:pt x="514" y="6460"/>
                      <a:pt x="994" y="6528"/>
                      <a:pt x="1440" y="6528"/>
                    </a:cubicBezTo>
                    <a:cubicBezTo>
                      <a:pt x="5786" y="6528"/>
                      <a:pt x="6801" y="0"/>
                      <a:pt x="306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8"/>
              <p:cNvSpPr/>
              <p:nvPr/>
            </p:nvSpPr>
            <p:spPr>
              <a:xfrm>
                <a:off x="-1117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1576" y="0"/>
                    </a:moveTo>
                    <a:cubicBezTo>
                      <a:pt x="1521" y="0"/>
                      <a:pt x="1478" y="23"/>
                      <a:pt x="1478" y="68"/>
                    </a:cubicBezTo>
                    <a:lnTo>
                      <a:pt x="1" y="2159"/>
                    </a:lnTo>
                    <a:lnTo>
                      <a:pt x="1" y="2242"/>
                    </a:lnTo>
                    <a:cubicBezTo>
                      <a:pt x="1" y="2333"/>
                      <a:pt x="1" y="2416"/>
                      <a:pt x="84" y="2416"/>
                    </a:cubicBezTo>
                    <a:lnTo>
                      <a:pt x="1394" y="2855"/>
                    </a:lnTo>
                    <a:cubicBezTo>
                      <a:pt x="1418" y="2880"/>
                      <a:pt x="1450" y="2890"/>
                      <a:pt x="1483" y="2890"/>
                    </a:cubicBezTo>
                    <a:cubicBezTo>
                      <a:pt x="1564" y="2890"/>
                      <a:pt x="1652" y="2829"/>
                      <a:pt x="1652" y="2765"/>
                    </a:cubicBezTo>
                    <a:cubicBezTo>
                      <a:pt x="1652" y="2681"/>
                      <a:pt x="1652" y="2591"/>
                      <a:pt x="1568" y="2591"/>
                    </a:cubicBezTo>
                    <a:lnTo>
                      <a:pt x="433" y="2159"/>
                    </a:lnTo>
                    <a:lnTo>
                      <a:pt x="1743" y="242"/>
                    </a:lnTo>
                    <a:cubicBezTo>
                      <a:pt x="1826" y="152"/>
                      <a:pt x="1743" y="68"/>
                      <a:pt x="1743" y="68"/>
                    </a:cubicBezTo>
                    <a:cubicBezTo>
                      <a:pt x="1697" y="23"/>
                      <a:pt x="1631" y="0"/>
                      <a:pt x="157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8"/>
              <p:cNvSpPr/>
              <p:nvPr/>
            </p:nvSpPr>
            <p:spPr>
              <a:xfrm>
                <a:off x="-1797400" y="2050125"/>
                <a:ext cx="174475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6979" h="6580" extrusionOk="0">
                    <a:moveTo>
                      <a:pt x="3973" y="0"/>
                    </a:moveTo>
                    <a:cubicBezTo>
                      <a:pt x="0" y="0"/>
                      <a:pt x="1095" y="6579"/>
                      <a:pt x="5512" y="6579"/>
                    </a:cubicBezTo>
                    <a:cubicBezTo>
                      <a:pt x="5967" y="6579"/>
                      <a:pt x="6456" y="6510"/>
                      <a:pt x="6979" y="6356"/>
                    </a:cubicBezTo>
                    <a:lnTo>
                      <a:pt x="4798" y="85"/>
                    </a:lnTo>
                    <a:cubicBezTo>
                      <a:pt x="4502" y="27"/>
                      <a:pt x="4227" y="0"/>
                      <a:pt x="397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8"/>
              <p:cNvSpPr/>
              <p:nvPr/>
            </p:nvSpPr>
            <p:spPr>
              <a:xfrm>
                <a:off x="-1718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216" y="0"/>
                    </a:moveTo>
                    <a:cubicBezTo>
                      <a:pt x="173" y="0"/>
                      <a:pt x="129" y="23"/>
                      <a:pt x="84" y="68"/>
                    </a:cubicBezTo>
                    <a:cubicBezTo>
                      <a:pt x="0" y="68"/>
                      <a:pt x="0" y="152"/>
                      <a:pt x="84" y="242"/>
                    </a:cubicBezTo>
                    <a:lnTo>
                      <a:pt x="1394" y="2159"/>
                    </a:lnTo>
                    <a:lnTo>
                      <a:pt x="258" y="2591"/>
                    </a:lnTo>
                    <a:cubicBezTo>
                      <a:pt x="175" y="2591"/>
                      <a:pt x="175" y="2681"/>
                      <a:pt x="175" y="2765"/>
                    </a:cubicBezTo>
                    <a:cubicBezTo>
                      <a:pt x="175" y="2829"/>
                      <a:pt x="262" y="2890"/>
                      <a:pt x="343" y="2890"/>
                    </a:cubicBezTo>
                    <a:cubicBezTo>
                      <a:pt x="376" y="2890"/>
                      <a:pt x="408" y="2880"/>
                      <a:pt x="432" y="2855"/>
                    </a:cubicBezTo>
                    <a:lnTo>
                      <a:pt x="1742" y="2416"/>
                    </a:lnTo>
                    <a:cubicBezTo>
                      <a:pt x="1742" y="2416"/>
                      <a:pt x="1826" y="2333"/>
                      <a:pt x="1826" y="2242"/>
                    </a:cubicBezTo>
                    <a:lnTo>
                      <a:pt x="1826" y="2159"/>
                    </a:lnTo>
                    <a:lnTo>
                      <a:pt x="349" y="68"/>
                    </a:lnTo>
                    <a:cubicBezTo>
                      <a:pt x="304" y="23"/>
                      <a:pt x="260" y="0"/>
                      <a:pt x="21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8"/>
              <p:cNvSpPr/>
              <p:nvPr/>
            </p:nvSpPr>
            <p:spPr>
              <a:xfrm>
                <a:off x="-1679550" y="1897550"/>
                <a:ext cx="568275" cy="416025"/>
              </a:xfrm>
              <a:custGeom>
                <a:avLst/>
                <a:gdLst/>
                <a:ahLst/>
                <a:cxnLst/>
                <a:rect l="l" t="t" r="r" b="b"/>
                <a:pathLst>
                  <a:path w="22731" h="16641" extrusionOk="0">
                    <a:moveTo>
                      <a:pt x="18375" y="0"/>
                    </a:moveTo>
                    <a:cubicBezTo>
                      <a:pt x="11581" y="1658"/>
                      <a:pt x="1478" y="2787"/>
                      <a:pt x="1478" y="2787"/>
                    </a:cubicBezTo>
                    <a:cubicBezTo>
                      <a:pt x="1478" y="2787"/>
                      <a:pt x="871" y="5665"/>
                      <a:pt x="0" y="6097"/>
                    </a:cubicBezTo>
                    <a:cubicBezTo>
                      <a:pt x="256" y="11455"/>
                      <a:pt x="1630" y="16641"/>
                      <a:pt x="11096" y="16641"/>
                    </a:cubicBezTo>
                    <a:cubicBezTo>
                      <a:pt x="11171" y="16641"/>
                      <a:pt x="11247" y="16640"/>
                      <a:pt x="11324" y="16640"/>
                    </a:cubicBezTo>
                    <a:cubicBezTo>
                      <a:pt x="20640" y="16466"/>
                      <a:pt x="22473" y="11497"/>
                      <a:pt x="22730" y="6362"/>
                    </a:cubicBezTo>
                    <a:cubicBezTo>
                      <a:pt x="20382" y="5749"/>
                      <a:pt x="18375" y="0"/>
                      <a:pt x="18375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8"/>
              <p:cNvSpPr/>
              <p:nvPr/>
            </p:nvSpPr>
            <p:spPr>
              <a:xfrm>
                <a:off x="-1633925" y="2089050"/>
                <a:ext cx="113275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456" extrusionOk="0">
                    <a:moveTo>
                      <a:pt x="2328" y="0"/>
                    </a:moveTo>
                    <a:cubicBezTo>
                      <a:pt x="2280" y="0"/>
                      <a:pt x="2231" y="2"/>
                      <a:pt x="2182" y="5"/>
                    </a:cubicBezTo>
                    <a:cubicBezTo>
                      <a:pt x="963" y="5"/>
                      <a:pt x="1" y="967"/>
                      <a:pt x="1" y="2270"/>
                    </a:cubicBezTo>
                    <a:cubicBezTo>
                      <a:pt x="1" y="3443"/>
                      <a:pt x="969" y="4455"/>
                      <a:pt x="2129" y="4455"/>
                    </a:cubicBezTo>
                    <a:cubicBezTo>
                      <a:pt x="2174" y="4455"/>
                      <a:pt x="2220" y="4454"/>
                      <a:pt x="2266" y="4451"/>
                    </a:cubicBezTo>
                    <a:cubicBezTo>
                      <a:pt x="3485" y="4451"/>
                      <a:pt x="4530" y="3489"/>
                      <a:pt x="4447" y="2186"/>
                    </a:cubicBezTo>
                    <a:cubicBezTo>
                      <a:pt x="4447" y="1012"/>
                      <a:pt x="3556" y="0"/>
                      <a:pt x="2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8"/>
              <p:cNvSpPr/>
              <p:nvPr/>
            </p:nvSpPr>
            <p:spPr>
              <a:xfrm>
                <a:off x="-1544550" y="1980275"/>
                <a:ext cx="78425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18" extrusionOk="0">
                    <a:moveTo>
                      <a:pt x="2523" y="1"/>
                    </a:moveTo>
                    <a:cubicBezTo>
                      <a:pt x="2175" y="1"/>
                      <a:pt x="1652" y="91"/>
                      <a:pt x="1220" y="349"/>
                    </a:cubicBezTo>
                    <a:cubicBezTo>
                      <a:pt x="955" y="440"/>
                      <a:pt x="697" y="614"/>
                      <a:pt x="523" y="788"/>
                    </a:cubicBezTo>
                    <a:cubicBezTo>
                      <a:pt x="349" y="1046"/>
                      <a:pt x="175" y="1311"/>
                      <a:pt x="1" y="1659"/>
                    </a:cubicBezTo>
                    <a:cubicBezTo>
                      <a:pt x="1" y="1743"/>
                      <a:pt x="84" y="1834"/>
                      <a:pt x="175" y="1917"/>
                    </a:cubicBezTo>
                    <a:cubicBezTo>
                      <a:pt x="258" y="1917"/>
                      <a:pt x="349" y="1834"/>
                      <a:pt x="349" y="1743"/>
                    </a:cubicBezTo>
                    <a:cubicBezTo>
                      <a:pt x="433" y="1485"/>
                      <a:pt x="607" y="1220"/>
                      <a:pt x="781" y="1046"/>
                    </a:cubicBezTo>
                    <a:cubicBezTo>
                      <a:pt x="1046" y="788"/>
                      <a:pt x="1394" y="614"/>
                      <a:pt x="1652" y="524"/>
                    </a:cubicBezTo>
                    <a:cubicBezTo>
                      <a:pt x="2000" y="440"/>
                      <a:pt x="2265" y="349"/>
                      <a:pt x="2523" y="349"/>
                    </a:cubicBezTo>
                    <a:cubicBezTo>
                      <a:pt x="2614" y="349"/>
                      <a:pt x="2697" y="440"/>
                      <a:pt x="2788" y="440"/>
                    </a:cubicBezTo>
                    <a:lnTo>
                      <a:pt x="2871" y="440"/>
                    </a:lnTo>
                    <a:cubicBezTo>
                      <a:pt x="2962" y="440"/>
                      <a:pt x="3046" y="349"/>
                      <a:pt x="3136" y="266"/>
                    </a:cubicBezTo>
                    <a:cubicBezTo>
                      <a:pt x="3136" y="175"/>
                      <a:pt x="3046" y="91"/>
                      <a:pt x="2962" y="91"/>
                    </a:cubicBezTo>
                    <a:cubicBezTo>
                      <a:pt x="2962" y="91"/>
                      <a:pt x="2788" y="1"/>
                      <a:pt x="25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8"/>
              <p:cNvSpPr/>
              <p:nvPr/>
            </p:nvSpPr>
            <p:spPr>
              <a:xfrm>
                <a:off x="-1337775" y="1967225"/>
                <a:ext cx="78425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96" extrusionOk="0">
                    <a:moveTo>
                      <a:pt x="698" y="0"/>
                    </a:moveTo>
                    <a:cubicBezTo>
                      <a:pt x="349" y="0"/>
                      <a:pt x="91" y="91"/>
                      <a:pt x="91" y="174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65" y="413"/>
                      <a:pt x="126" y="474"/>
                      <a:pt x="188" y="474"/>
                    </a:cubicBezTo>
                    <a:cubicBezTo>
                      <a:pt x="214" y="474"/>
                      <a:pt x="239" y="464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439"/>
                      <a:pt x="1569" y="613"/>
                    </a:cubicBezTo>
                    <a:cubicBezTo>
                      <a:pt x="1917" y="871"/>
                      <a:pt x="2356" y="1220"/>
                      <a:pt x="2788" y="1833"/>
                    </a:cubicBezTo>
                    <a:cubicBezTo>
                      <a:pt x="2833" y="1875"/>
                      <a:pt x="2877" y="1896"/>
                      <a:pt x="2920" y="1896"/>
                    </a:cubicBezTo>
                    <a:cubicBezTo>
                      <a:pt x="2964" y="1896"/>
                      <a:pt x="3008" y="1875"/>
                      <a:pt x="3053" y="1833"/>
                    </a:cubicBezTo>
                    <a:cubicBezTo>
                      <a:pt x="3136" y="1833"/>
                      <a:pt x="3136" y="1659"/>
                      <a:pt x="3053" y="1568"/>
                    </a:cubicBezTo>
                    <a:cubicBezTo>
                      <a:pt x="2614" y="962"/>
                      <a:pt x="2182" y="523"/>
                      <a:pt x="1743" y="349"/>
                    </a:cubicBezTo>
                    <a:cubicBezTo>
                      <a:pt x="1311" y="91"/>
                      <a:pt x="962" y="0"/>
                      <a:pt x="6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8"/>
              <p:cNvSpPr/>
              <p:nvPr/>
            </p:nvSpPr>
            <p:spPr>
              <a:xfrm>
                <a:off x="-1418250" y="2082725"/>
                <a:ext cx="39225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818" extrusionOk="0">
                    <a:moveTo>
                      <a:pt x="781" y="0"/>
                    </a:moveTo>
                    <a:cubicBezTo>
                      <a:pt x="523" y="0"/>
                      <a:pt x="84" y="523"/>
                      <a:pt x="84" y="1303"/>
                    </a:cubicBezTo>
                    <a:cubicBezTo>
                      <a:pt x="0" y="1477"/>
                      <a:pt x="84" y="1568"/>
                      <a:pt x="258" y="1652"/>
                    </a:cubicBezTo>
                    <a:cubicBezTo>
                      <a:pt x="404" y="1747"/>
                      <a:pt x="600" y="1818"/>
                      <a:pt x="820" y="1818"/>
                    </a:cubicBezTo>
                    <a:cubicBezTo>
                      <a:pt x="1000" y="1818"/>
                      <a:pt x="1197" y="1771"/>
                      <a:pt x="1394" y="1652"/>
                    </a:cubicBezTo>
                    <a:cubicBezTo>
                      <a:pt x="1478" y="1568"/>
                      <a:pt x="1568" y="1477"/>
                      <a:pt x="1568" y="1303"/>
                    </a:cubicBezTo>
                    <a:cubicBezTo>
                      <a:pt x="1478" y="523"/>
                      <a:pt x="1046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8"/>
              <p:cNvSpPr/>
              <p:nvPr/>
            </p:nvSpPr>
            <p:spPr>
              <a:xfrm>
                <a:off x="-1498900" y="2141425"/>
                <a:ext cx="213425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8537" h="2788" extrusionOk="0">
                    <a:moveTo>
                      <a:pt x="91" y="0"/>
                    </a:moveTo>
                    <a:cubicBezTo>
                      <a:pt x="0" y="91"/>
                      <a:pt x="0" y="175"/>
                      <a:pt x="0" y="265"/>
                    </a:cubicBezTo>
                    <a:cubicBezTo>
                      <a:pt x="0" y="265"/>
                      <a:pt x="349" y="871"/>
                      <a:pt x="1045" y="1485"/>
                    </a:cubicBezTo>
                    <a:cubicBezTo>
                      <a:pt x="1394" y="1833"/>
                      <a:pt x="1833" y="2181"/>
                      <a:pt x="2265" y="2356"/>
                    </a:cubicBezTo>
                    <a:cubicBezTo>
                      <a:pt x="2787" y="2613"/>
                      <a:pt x="3401" y="2788"/>
                      <a:pt x="4007" y="2788"/>
                    </a:cubicBezTo>
                    <a:cubicBezTo>
                      <a:pt x="4620" y="2788"/>
                      <a:pt x="5226" y="2613"/>
                      <a:pt x="5749" y="2356"/>
                    </a:cubicBezTo>
                    <a:cubicBezTo>
                      <a:pt x="6620" y="2007"/>
                      <a:pt x="7233" y="1485"/>
                      <a:pt x="7756" y="1046"/>
                    </a:cubicBezTo>
                    <a:cubicBezTo>
                      <a:pt x="8188" y="614"/>
                      <a:pt x="8453" y="265"/>
                      <a:pt x="8453" y="265"/>
                    </a:cubicBezTo>
                    <a:cubicBezTo>
                      <a:pt x="8536" y="175"/>
                      <a:pt x="8536" y="91"/>
                      <a:pt x="8453" y="0"/>
                    </a:cubicBezTo>
                    <a:cubicBezTo>
                      <a:pt x="8362" y="0"/>
                      <a:pt x="8278" y="0"/>
                      <a:pt x="8188" y="91"/>
                    </a:cubicBezTo>
                    <a:cubicBezTo>
                      <a:pt x="8188" y="91"/>
                      <a:pt x="7665" y="697"/>
                      <a:pt x="6968" y="1310"/>
                    </a:cubicBezTo>
                    <a:lnTo>
                      <a:pt x="5665" y="2091"/>
                    </a:lnTo>
                    <a:cubicBezTo>
                      <a:pt x="5143" y="2265"/>
                      <a:pt x="4620" y="2439"/>
                      <a:pt x="4007" y="2439"/>
                    </a:cubicBezTo>
                    <a:cubicBezTo>
                      <a:pt x="3401" y="2439"/>
                      <a:pt x="2878" y="2265"/>
                      <a:pt x="2439" y="2091"/>
                    </a:cubicBezTo>
                    <a:cubicBezTo>
                      <a:pt x="1742" y="1742"/>
                      <a:pt x="1220" y="1220"/>
                      <a:pt x="871" y="788"/>
                    </a:cubicBezTo>
                    <a:cubicBezTo>
                      <a:pt x="697" y="614"/>
                      <a:pt x="523" y="439"/>
                      <a:pt x="439" y="265"/>
                    </a:cubicBezTo>
                    <a:lnTo>
                      <a:pt x="349" y="175"/>
                    </a:lnTo>
                    <a:lnTo>
                      <a:pt x="349" y="91"/>
                    </a:lnTo>
                    <a:cubicBezTo>
                      <a:pt x="265" y="0"/>
                      <a:pt x="174" y="0"/>
                      <a:pt x="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8"/>
              <p:cNvSpPr/>
              <p:nvPr/>
            </p:nvSpPr>
            <p:spPr>
              <a:xfrm>
                <a:off x="-1507625" y="2023825"/>
                <a:ext cx="91500" cy="91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60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4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4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8"/>
              <p:cNvSpPr/>
              <p:nvPr/>
            </p:nvSpPr>
            <p:spPr>
              <a:xfrm>
                <a:off x="-1479225" y="2036900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697" y="1"/>
                    </a:moveTo>
                    <a:cubicBezTo>
                      <a:pt x="258" y="1"/>
                      <a:pt x="1" y="523"/>
                      <a:pt x="1" y="1311"/>
                    </a:cubicBezTo>
                    <a:cubicBezTo>
                      <a:pt x="1" y="2007"/>
                      <a:pt x="349" y="2614"/>
                      <a:pt x="697" y="2614"/>
                    </a:cubicBezTo>
                    <a:cubicBezTo>
                      <a:pt x="1129" y="2614"/>
                      <a:pt x="1478" y="2007"/>
                      <a:pt x="1478" y="1220"/>
                    </a:cubicBezTo>
                    <a:cubicBezTo>
                      <a:pt x="1394" y="523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8"/>
              <p:cNvSpPr/>
              <p:nvPr/>
            </p:nvSpPr>
            <p:spPr>
              <a:xfrm>
                <a:off x="-1381325" y="2019475"/>
                <a:ext cx="915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59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3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3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8"/>
              <p:cNvSpPr/>
              <p:nvPr/>
            </p:nvSpPr>
            <p:spPr>
              <a:xfrm>
                <a:off x="-1352925" y="2032550"/>
                <a:ext cx="348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614" extrusionOk="0">
                    <a:moveTo>
                      <a:pt x="697" y="0"/>
                    </a:moveTo>
                    <a:cubicBezTo>
                      <a:pt x="258" y="0"/>
                      <a:pt x="1" y="614"/>
                      <a:pt x="1" y="1310"/>
                    </a:cubicBezTo>
                    <a:cubicBezTo>
                      <a:pt x="1" y="2007"/>
                      <a:pt x="349" y="2613"/>
                      <a:pt x="697" y="2613"/>
                    </a:cubicBezTo>
                    <a:cubicBezTo>
                      <a:pt x="1129" y="2613"/>
                      <a:pt x="1394" y="2007"/>
                      <a:pt x="1394" y="1310"/>
                    </a:cubicBezTo>
                    <a:cubicBezTo>
                      <a:pt x="1394" y="614"/>
                      <a:pt x="1046" y="0"/>
                      <a:pt x="697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8"/>
              <p:cNvSpPr/>
              <p:nvPr/>
            </p:nvSpPr>
            <p:spPr>
              <a:xfrm>
                <a:off x="-1268075" y="2084700"/>
                <a:ext cx="1132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456" extrusionOk="0">
                    <a:moveTo>
                      <a:pt x="2402" y="0"/>
                    </a:moveTo>
                    <a:cubicBezTo>
                      <a:pt x="2356" y="0"/>
                      <a:pt x="2311" y="2"/>
                      <a:pt x="2265" y="5"/>
                    </a:cubicBezTo>
                    <a:cubicBezTo>
                      <a:pt x="962" y="5"/>
                      <a:pt x="0" y="1050"/>
                      <a:pt x="0" y="2269"/>
                    </a:cubicBezTo>
                    <a:cubicBezTo>
                      <a:pt x="0" y="3443"/>
                      <a:pt x="968" y="4455"/>
                      <a:pt x="2128" y="4455"/>
                    </a:cubicBezTo>
                    <a:cubicBezTo>
                      <a:pt x="2173" y="4455"/>
                      <a:pt x="2219" y="4454"/>
                      <a:pt x="2265" y="4450"/>
                    </a:cubicBezTo>
                    <a:cubicBezTo>
                      <a:pt x="3575" y="4450"/>
                      <a:pt x="4529" y="3489"/>
                      <a:pt x="4529" y="2186"/>
                    </a:cubicBezTo>
                    <a:cubicBezTo>
                      <a:pt x="4529" y="1012"/>
                      <a:pt x="3561" y="0"/>
                      <a:pt x="2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4" name="矩形 6">
            <a:extLst>
              <a:ext uri="{FF2B5EF4-FFF2-40B4-BE49-F238E27FC236}">
                <a16:creationId xmlns:a16="http://schemas.microsoft.com/office/drawing/2014/main" id="{2AEB1D3F-7251-07D0-C3B6-00B37064AABF}"/>
              </a:ext>
            </a:extLst>
          </p:cNvPr>
          <p:cNvSpPr/>
          <p:nvPr/>
        </p:nvSpPr>
        <p:spPr>
          <a:xfrm>
            <a:off x="-502194" y="738240"/>
            <a:ext cx="1054157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9600" b="1">
                <a:ln w="19050">
                  <a:solidFill>
                    <a:schemeClr val="bg1">
                      <a:alpha val="85000"/>
                    </a:schemeClr>
                  </a:solidFill>
                </a:ln>
                <a:solidFill>
                  <a:schemeClr val="bg2"/>
                </a:solidFill>
                <a:effectLst>
                  <a:outerShdw blurRad="50800" dist="50800" dir="5400000" algn="ctr" rotWithShape="0">
                    <a:schemeClr val="tx1">
                      <a:alpha val="23000"/>
                    </a:schemeClr>
                  </a:outerShdw>
                </a:effectLst>
                <a:latin typeface="UTM Scriptina KT" panose="02000500000000000000" pitchFamily="2" charset="0"/>
                <a:ea typeface="微软雅黑" panose="020B0503020204020204" pitchFamily="34" charset="-122"/>
              </a:rPr>
              <a:t>Chúc các em </a:t>
            </a:r>
          </a:p>
          <a:p>
            <a:pPr algn="ctr"/>
            <a:r>
              <a:rPr lang="en-US" altLang="zh-CN" sz="9600" b="1">
                <a:ln w="19050">
                  <a:solidFill>
                    <a:schemeClr val="bg1">
                      <a:alpha val="85000"/>
                    </a:schemeClr>
                  </a:solidFill>
                </a:ln>
                <a:solidFill>
                  <a:schemeClr val="bg2"/>
                </a:solidFill>
                <a:effectLst>
                  <a:outerShdw blurRad="50800" dist="50800" dir="5400000" algn="ctr" rotWithShape="0">
                    <a:schemeClr val="tx1">
                      <a:alpha val="23000"/>
                    </a:schemeClr>
                  </a:outerShdw>
                </a:effectLst>
                <a:latin typeface="UTM Scriptina KT" panose="02000500000000000000" pitchFamily="2" charset="0"/>
                <a:ea typeface="微软雅黑" panose="020B0503020204020204" pitchFamily="34" charset="-122"/>
              </a:rPr>
              <a:t>học tốt!</a:t>
            </a:r>
          </a:p>
          <a:p>
            <a:r>
              <a:rPr lang="en-US" altLang="zh-CN" sz="9600" b="1">
                <a:ln w="19050">
                  <a:solidFill>
                    <a:schemeClr val="bg1">
                      <a:alpha val="8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50800" dir="5400000" algn="ctr" rotWithShape="0">
                    <a:schemeClr val="tx1">
                      <a:alpha val="23000"/>
                    </a:schemeClr>
                  </a:outerShdw>
                </a:effectLst>
                <a:latin typeface="UTM Scriptina KT" panose="02000500000000000000" pitchFamily="2" charset="0"/>
                <a:ea typeface="微软雅黑" panose="020B0503020204020204" pitchFamily="34" charset="-122"/>
              </a:rPr>
              <a:t>    </a:t>
            </a:r>
            <a:endParaRPr lang="zh-CN" altLang="en-US" sz="6000" dirty="0">
              <a:ln w="19050">
                <a:solidFill>
                  <a:schemeClr val="bg1">
                    <a:alpha val="85000"/>
                  </a:schemeClr>
                </a:solidFill>
              </a:ln>
              <a:solidFill>
                <a:srgbClr val="FFC000"/>
              </a:solidFill>
              <a:effectLst>
                <a:outerShdw blurRad="50800" dist="50800" dir="5400000" algn="ctr" rotWithShape="0">
                  <a:schemeClr val="tx1">
                    <a:alpha val="23000"/>
                  </a:schemeClr>
                </a:outerShdw>
              </a:effectLst>
              <a:latin typeface="UTM Showcard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225" name="Title 1">
            <a:extLst>
              <a:ext uri="{FF2B5EF4-FFF2-40B4-BE49-F238E27FC236}">
                <a16:creationId xmlns:a16="http://schemas.microsoft.com/office/drawing/2014/main" id="{2B0EDB6C-4BEA-29CF-C4A2-A861AF2A366C}"/>
              </a:ext>
            </a:extLst>
          </p:cNvPr>
          <p:cNvSpPr txBox="1">
            <a:spLocks/>
          </p:cNvSpPr>
          <p:nvPr/>
        </p:nvSpPr>
        <p:spPr>
          <a:xfrm>
            <a:off x="6279941" y="4115079"/>
            <a:ext cx="2576982" cy="787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Happy Halloween!</a:t>
            </a:r>
            <a:endParaRPr lang="en-US" sz="44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09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25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41"/>
          <p:cNvGrpSpPr/>
          <p:nvPr/>
        </p:nvGrpSpPr>
        <p:grpSpPr>
          <a:xfrm>
            <a:off x="6211523" y="923993"/>
            <a:ext cx="2449383" cy="3351647"/>
            <a:chOff x="3751375" y="2342100"/>
            <a:chExt cx="920250" cy="1308825"/>
          </a:xfrm>
        </p:grpSpPr>
        <p:sp>
          <p:nvSpPr>
            <p:cNvPr id="761" name="Google Shape;761;p41"/>
            <p:cNvSpPr/>
            <p:nvPr/>
          </p:nvSpPr>
          <p:spPr>
            <a:xfrm>
              <a:off x="3855100" y="3561525"/>
              <a:ext cx="816525" cy="89400"/>
            </a:xfrm>
            <a:custGeom>
              <a:avLst/>
              <a:gdLst/>
              <a:ahLst/>
              <a:cxnLst/>
              <a:rect l="l" t="t" r="r" b="b"/>
              <a:pathLst>
                <a:path w="32661" h="3576" extrusionOk="0">
                  <a:moveTo>
                    <a:pt x="16285" y="1"/>
                  </a:moveTo>
                  <a:cubicBezTo>
                    <a:pt x="7317" y="1"/>
                    <a:pt x="1" y="788"/>
                    <a:pt x="1" y="1833"/>
                  </a:cubicBezTo>
                  <a:cubicBezTo>
                    <a:pt x="1" y="2788"/>
                    <a:pt x="7317" y="3575"/>
                    <a:pt x="16285" y="3575"/>
                  </a:cubicBezTo>
                  <a:cubicBezTo>
                    <a:pt x="25344" y="3575"/>
                    <a:pt x="32660" y="2788"/>
                    <a:pt x="32660" y="1833"/>
                  </a:cubicBezTo>
                  <a:cubicBezTo>
                    <a:pt x="32660" y="788"/>
                    <a:pt x="25344" y="1"/>
                    <a:pt x="16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1"/>
            <p:cNvSpPr/>
            <p:nvPr/>
          </p:nvSpPr>
          <p:spPr>
            <a:xfrm>
              <a:off x="3872525" y="2997625"/>
              <a:ext cx="598775" cy="431175"/>
            </a:xfrm>
            <a:custGeom>
              <a:avLst/>
              <a:gdLst/>
              <a:ahLst/>
              <a:cxnLst/>
              <a:rect l="l" t="t" r="r" b="b"/>
              <a:pathLst>
                <a:path w="23951" h="17247" extrusionOk="0">
                  <a:moveTo>
                    <a:pt x="11324" y="1"/>
                  </a:moveTo>
                  <a:cubicBezTo>
                    <a:pt x="10885" y="1"/>
                    <a:pt x="10014" y="175"/>
                    <a:pt x="9143" y="1046"/>
                  </a:cubicBezTo>
                  <a:lnTo>
                    <a:pt x="10453" y="2091"/>
                  </a:lnTo>
                  <a:lnTo>
                    <a:pt x="10453" y="2175"/>
                  </a:lnTo>
                  <a:cubicBezTo>
                    <a:pt x="10453" y="2175"/>
                    <a:pt x="10453" y="2265"/>
                    <a:pt x="10362" y="2265"/>
                  </a:cubicBezTo>
                  <a:cubicBezTo>
                    <a:pt x="10362" y="2265"/>
                    <a:pt x="8794" y="2349"/>
                    <a:pt x="7227" y="2349"/>
                  </a:cubicBezTo>
                  <a:cubicBezTo>
                    <a:pt x="6007" y="2349"/>
                    <a:pt x="5136" y="2265"/>
                    <a:pt x="4704" y="2091"/>
                  </a:cubicBezTo>
                  <a:cubicBezTo>
                    <a:pt x="3568" y="1652"/>
                    <a:pt x="607" y="698"/>
                    <a:pt x="1" y="433"/>
                  </a:cubicBezTo>
                  <a:lnTo>
                    <a:pt x="1" y="433"/>
                  </a:lnTo>
                  <a:cubicBezTo>
                    <a:pt x="258" y="1046"/>
                    <a:pt x="1220" y="3659"/>
                    <a:pt x="349" y="5485"/>
                  </a:cubicBezTo>
                  <a:cubicBezTo>
                    <a:pt x="523" y="5575"/>
                    <a:pt x="1046" y="5659"/>
                    <a:pt x="1568" y="5924"/>
                  </a:cubicBezTo>
                  <a:cubicBezTo>
                    <a:pt x="2091" y="6356"/>
                    <a:pt x="2788" y="7143"/>
                    <a:pt x="2871" y="8795"/>
                  </a:cubicBezTo>
                  <a:cubicBezTo>
                    <a:pt x="2962" y="8795"/>
                    <a:pt x="3394" y="8885"/>
                    <a:pt x="3742" y="9234"/>
                  </a:cubicBezTo>
                  <a:cubicBezTo>
                    <a:pt x="4181" y="9582"/>
                    <a:pt x="4613" y="10188"/>
                    <a:pt x="4530" y="11408"/>
                  </a:cubicBezTo>
                  <a:cubicBezTo>
                    <a:pt x="4788" y="11408"/>
                    <a:pt x="5659" y="11582"/>
                    <a:pt x="6272" y="12195"/>
                  </a:cubicBezTo>
                  <a:cubicBezTo>
                    <a:pt x="6704" y="12718"/>
                    <a:pt x="6878" y="13324"/>
                    <a:pt x="6878" y="14195"/>
                  </a:cubicBezTo>
                  <a:cubicBezTo>
                    <a:pt x="7143" y="14195"/>
                    <a:pt x="8711" y="14634"/>
                    <a:pt x="8885" y="16202"/>
                  </a:cubicBezTo>
                  <a:cubicBezTo>
                    <a:pt x="8969" y="16202"/>
                    <a:pt x="9233" y="16111"/>
                    <a:pt x="9582" y="16111"/>
                  </a:cubicBezTo>
                  <a:cubicBezTo>
                    <a:pt x="10279" y="16111"/>
                    <a:pt x="11324" y="16376"/>
                    <a:pt x="11930" y="17247"/>
                  </a:cubicBezTo>
                  <a:cubicBezTo>
                    <a:pt x="12104" y="16982"/>
                    <a:pt x="12975" y="16111"/>
                    <a:pt x="14195" y="16111"/>
                  </a:cubicBezTo>
                  <a:cubicBezTo>
                    <a:pt x="14543" y="16111"/>
                    <a:pt x="14808" y="16111"/>
                    <a:pt x="15066" y="16202"/>
                  </a:cubicBezTo>
                  <a:cubicBezTo>
                    <a:pt x="15240" y="14634"/>
                    <a:pt x="16808" y="14195"/>
                    <a:pt x="17073" y="14195"/>
                  </a:cubicBezTo>
                  <a:cubicBezTo>
                    <a:pt x="17073" y="13324"/>
                    <a:pt x="17247" y="12718"/>
                    <a:pt x="17679" y="12195"/>
                  </a:cubicBezTo>
                  <a:cubicBezTo>
                    <a:pt x="18292" y="11582"/>
                    <a:pt x="19163" y="11408"/>
                    <a:pt x="19421" y="11408"/>
                  </a:cubicBezTo>
                  <a:cubicBezTo>
                    <a:pt x="19337" y="10188"/>
                    <a:pt x="19769" y="9582"/>
                    <a:pt x="20208" y="9234"/>
                  </a:cubicBezTo>
                  <a:cubicBezTo>
                    <a:pt x="20557" y="8885"/>
                    <a:pt x="20989" y="8795"/>
                    <a:pt x="21079" y="8795"/>
                  </a:cubicBezTo>
                  <a:cubicBezTo>
                    <a:pt x="21163" y="6007"/>
                    <a:pt x="23170" y="5575"/>
                    <a:pt x="23602" y="5485"/>
                  </a:cubicBezTo>
                  <a:cubicBezTo>
                    <a:pt x="22647" y="3743"/>
                    <a:pt x="23692" y="1046"/>
                    <a:pt x="23950" y="433"/>
                  </a:cubicBezTo>
                  <a:lnTo>
                    <a:pt x="23950" y="433"/>
                  </a:lnTo>
                  <a:cubicBezTo>
                    <a:pt x="23253" y="698"/>
                    <a:pt x="20382" y="1652"/>
                    <a:pt x="19247" y="2091"/>
                  </a:cubicBezTo>
                  <a:cubicBezTo>
                    <a:pt x="18815" y="2265"/>
                    <a:pt x="17944" y="2349"/>
                    <a:pt x="16724" y="2349"/>
                  </a:cubicBezTo>
                  <a:cubicBezTo>
                    <a:pt x="15156" y="2349"/>
                    <a:pt x="13588" y="2265"/>
                    <a:pt x="13588" y="2265"/>
                  </a:cubicBezTo>
                  <a:cubicBezTo>
                    <a:pt x="13498" y="2265"/>
                    <a:pt x="13498" y="2175"/>
                    <a:pt x="13498" y="2175"/>
                  </a:cubicBezTo>
                  <a:lnTo>
                    <a:pt x="13498" y="2091"/>
                  </a:lnTo>
                  <a:lnTo>
                    <a:pt x="14808" y="1046"/>
                  </a:lnTo>
                  <a:cubicBezTo>
                    <a:pt x="13937" y="175"/>
                    <a:pt x="13066" y="1"/>
                    <a:pt x="125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1"/>
            <p:cNvSpPr/>
            <p:nvPr/>
          </p:nvSpPr>
          <p:spPr>
            <a:xfrm>
              <a:off x="389205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9953" y="1"/>
                  </a:moveTo>
                  <a:cubicBezTo>
                    <a:pt x="9940" y="1"/>
                    <a:pt x="9930" y="10"/>
                    <a:pt x="9930" y="38"/>
                  </a:cubicBezTo>
                  <a:cubicBezTo>
                    <a:pt x="8362" y="1083"/>
                    <a:pt x="5839" y="1871"/>
                    <a:pt x="3832" y="2303"/>
                  </a:cubicBezTo>
                  <a:cubicBezTo>
                    <a:pt x="2787" y="2477"/>
                    <a:pt x="1833" y="2651"/>
                    <a:pt x="1136" y="2742"/>
                  </a:cubicBezTo>
                  <a:cubicBezTo>
                    <a:pt x="871" y="2742"/>
                    <a:pt x="523" y="2825"/>
                    <a:pt x="348" y="2825"/>
                  </a:cubicBezTo>
                  <a:lnTo>
                    <a:pt x="91" y="2825"/>
                  </a:lnTo>
                  <a:lnTo>
                    <a:pt x="0" y="2916"/>
                  </a:lnTo>
                  <a:cubicBezTo>
                    <a:pt x="0" y="3000"/>
                    <a:pt x="91" y="3000"/>
                    <a:pt x="91" y="3000"/>
                  </a:cubicBezTo>
                  <a:cubicBezTo>
                    <a:pt x="91" y="3000"/>
                    <a:pt x="1742" y="2825"/>
                    <a:pt x="3832" y="2393"/>
                  </a:cubicBezTo>
                  <a:cubicBezTo>
                    <a:pt x="5923" y="1954"/>
                    <a:pt x="8362" y="1257"/>
                    <a:pt x="10020" y="129"/>
                  </a:cubicBezTo>
                  <a:lnTo>
                    <a:pt x="10020" y="38"/>
                  </a:lnTo>
                  <a:cubicBezTo>
                    <a:pt x="10020" y="38"/>
                    <a:pt x="9980" y="1"/>
                    <a:pt x="9953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1"/>
            <p:cNvSpPr/>
            <p:nvPr/>
          </p:nvSpPr>
          <p:spPr>
            <a:xfrm>
              <a:off x="3950925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7575" y="0"/>
                  </a:moveTo>
                  <a:cubicBezTo>
                    <a:pt x="6446" y="1658"/>
                    <a:pt x="4613" y="3136"/>
                    <a:pt x="2962" y="4272"/>
                  </a:cubicBezTo>
                  <a:cubicBezTo>
                    <a:pt x="2174" y="4878"/>
                    <a:pt x="1477" y="5317"/>
                    <a:pt x="955" y="5575"/>
                  </a:cubicBezTo>
                  <a:cubicBezTo>
                    <a:pt x="697" y="5749"/>
                    <a:pt x="432" y="5923"/>
                    <a:pt x="258" y="6014"/>
                  </a:cubicBezTo>
                  <a:cubicBezTo>
                    <a:pt x="174" y="6014"/>
                    <a:pt x="174" y="6014"/>
                    <a:pt x="84" y="6097"/>
                  </a:cubicBezTo>
                  <a:cubicBezTo>
                    <a:pt x="0" y="6097"/>
                    <a:pt x="0" y="6188"/>
                    <a:pt x="0" y="6188"/>
                  </a:cubicBezTo>
                  <a:lnTo>
                    <a:pt x="84" y="6188"/>
                  </a:lnTo>
                  <a:cubicBezTo>
                    <a:pt x="84" y="6188"/>
                    <a:pt x="1477" y="5491"/>
                    <a:pt x="3045" y="4355"/>
                  </a:cubicBezTo>
                  <a:cubicBezTo>
                    <a:pt x="4704" y="3226"/>
                    <a:pt x="6529" y="1742"/>
                    <a:pt x="7665" y="91"/>
                  </a:cubicBezTo>
                  <a:lnTo>
                    <a:pt x="7665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1"/>
            <p:cNvSpPr/>
            <p:nvPr/>
          </p:nvSpPr>
          <p:spPr>
            <a:xfrm>
              <a:off x="3994475" y="3056350"/>
              <a:ext cx="148100" cy="220025"/>
            </a:xfrm>
            <a:custGeom>
              <a:avLst/>
              <a:gdLst/>
              <a:ahLst/>
              <a:cxnLst/>
              <a:rect l="l" t="t" r="r" b="b"/>
              <a:pathLst>
                <a:path w="5924" h="8801" extrusionOk="0">
                  <a:moveTo>
                    <a:pt x="5833" y="0"/>
                  </a:moveTo>
                  <a:cubicBezTo>
                    <a:pt x="5310" y="1916"/>
                    <a:pt x="3833" y="4097"/>
                    <a:pt x="2523" y="5749"/>
                  </a:cubicBezTo>
                  <a:cubicBezTo>
                    <a:pt x="1826" y="6620"/>
                    <a:pt x="1220" y="7407"/>
                    <a:pt x="781" y="7930"/>
                  </a:cubicBezTo>
                  <a:lnTo>
                    <a:pt x="174" y="8536"/>
                  </a:lnTo>
                  <a:cubicBezTo>
                    <a:pt x="84" y="8536"/>
                    <a:pt x="84" y="8627"/>
                    <a:pt x="0" y="8710"/>
                  </a:cubicBezTo>
                  <a:lnTo>
                    <a:pt x="0" y="8801"/>
                  </a:lnTo>
                  <a:lnTo>
                    <a:pt x="84" y="8801"/>
                  </a:lnTo>
                  <a:cubicBezTo>
                    <a:pt x="84" y="8801"/>
                    <a:pt x="1303" y="7581"/>
                    <a:pt x="2613" y="5839"/>
                  </a:cubicBezTo>
                  <a:cubicBezTo>
                    <a:pt x="4007" y="4181"/>
                    <a:pt x="5401" y="2007"/>
                    <a:pt x="5923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1"/>
            <p:cNvSpPr/>
            <p:nvPr/>
          </p:nvSpPr>
          <p:spPr>
            <a:xfrm>
              <a:off x="4053175" y="3054250"/>
              <a:ext cx="89400" cy="291800"/>
            </a:xfrm>
            <a:custGeom>
              <a:avLst/>
              <a:gdLst/>
              <a:ahLst/>
              <a:cxnLst/>
              <a:rect l="l" t="t" r="r" b="b"/>
              <a:pathLst>
                <a:path w="3576" h="11672" extrusionOk="0">
                  <a:moveTo>
                    <a:pt x="3485" y="0"/>
                  </a:moveTo>
                  <a:lnTo>
                    <a:pt x="3485" y="84"/>
                  </a:lnTo>
                  <a:lnTo>
                    <a:pt x="3485" y="607"/>
                  </a:lnTo>
                  <a:cubicBezTo>
                    <a:pt x="3485" y="2613"/>
                    <a:pt x="2614" y="5310"/>
                    <a:pt x="1743" y="7575"/>
                  </a:cubicBezTo>
                  <a:cubicBezTo>
                    <a:pt x="1311" y="8711"/>
                    <a:pt x="872" y="9756"/>
                    <a:pt x="523" y="10453"/>
                  </a:cubicBezTo>
                  <a:cubicBezTo>
                    <a:pt x="349" y="10801"/>
                    <a:pt x="265" y="11059"/>
                    <a:pt x="91" y="11324"/>
                  </a:cubicBezTo>
                  <a:cubicBezTo>
                    <a:pt x="91" y="11407"/>
                    <a:pt x="1" y="11498"/>
                    <a:pt x="1" y="11498"/>
                  </a:cubicBezTo>
                  <a:lnTo>
                    <a:pt x="1" y="11581"/>
                  </a:lnTo>
                  <a:lnTo>
                    <a:pt x="1" y="11672"/>
                  </a:lnTo>
                  <a:lnTo>
                    <a:pt x="91" y="11672"/>
                  </a:lnTo>
                  <a:cubicBezTo>
                    <a:pt x="91" y="11672"/>
                    <a:pt x="962" y="9930"/>
                    <a:pt x="1833" y="7665"/>
                  </a:cubicBezTo>
                  <a:cubicBezTo>
                    <a:pt x="2704" y="5401"/>
                    <a:pt x="3575" y="2613"/>
                    <a:pt x="3575" y="607"/>
                  </a:cubicBezTo>
                  <a:lnTo>
                    <a:pt x="3575" y="84"/>
                  </a:lnTo>
                  <a:cubicBezTo>
                    <a:pt x="3575" y="84"/>
                    <a:pt x="3575" y="0"/>
                    <a:pt x="3485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1"/>
            <p:cNvSpPr/>
            <p:nvPr/>
          </p:nvSpPr>
          <p:spPr>
            <a:xfrm>
              <a:off x="4101075" y="3055400"/>
              <a:ext cx="47950" cy="338575"/>
            </a:xfrm>
            <a:custGeom>
              <a:avLst/>
              <a:gdLst/>
              <a:ahLst/>
              <a:cxnLst/>
              <a:rect l="l" t="t" r="r" b="b"/>
              <a:pathLst>
                <a:path w="1918" h="13543" extrusionOk="0">
                  <a:moveTo>
                    <a:pt x="1632" y="1"/>
                  </a:moveTo>
                  <a:cubicBezTo>
                    <a:pt x="1619" y="1"/>
                    <a:pt x="1599" y="10"/>
                    <a:pt x="1569" y="38"/>
                  </a:cubicBezTo>
                  <a:cubicBezTo>
                    <a:pt x="1743" y="735"/>
                    <a:pt x="1833" y="1522"/>
                    <a:pt x="1833" y="2477"/>
                  </a:cubicBezTo>
                  <a:cubicBezTo>
                    <a:pt x="1833" y="4658"/>
                    <a:pt x="1394" y="7445"/>
                    <a:pt x="872" y="9619"/>
                  </a:cubicBezTo>
                  <a:cubicBezTo>
                    <a:pt x="698" y="10755"/>
                    <a:pt x="440" y="11710"/>
                    <a:pt x="266" y="12323"/>
                  </a:cubicBezTo>
                  <a:cubicBezTo>
                    <a:pt x="175" y="12671"/>
                    <a:pt x="91" y="13020"/>
                    <a:pt x="91" y="13194"/>
                  </a:cubicBezTo>
                  <a:cubicBezTo>
                    <a:pt x="1" y="13368"/>
                    <a:pt x="1" y="13452"/>
                    <a:pt x="1" y="13452"/>
                  </a:cubicBezTo>
                  <a:lnTo>
                    <a:pt x="1" y="13542"/>
                  </a:lnTo>
                  <a:cubicBezTo>
                    <a:pt x="91" y="13542"/>
                    <a:pt x="91" y="13542"/>
                    <a:pt x="91" y="13452"/>
                  </a:cubicBezTo>
                  <a:cubicBezTo>
                    <a:pt x="91" y="13452"/>
                    <a:pt x="1917" y="6923"/>
                    <a:pt x="1917" y="2477"/>
                  </a:cubicBezTo>
                  <a:cubicBezTo>
                    <a:pt x="1917" y="1522"/>
                    <a:pt x="1833" y="735"/>
                    <a:pt x="1659" y="38"/>
                  </a:cubicBezTo>
                  <a:cubicBezTo>
                    <a:pt x="1659" y="38"/>
                    <a:pt x="1659" y="1"/>
                    <a:pt x="1632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1"/>
            <p:cNvSpPr/>
            <p:nvPr/>
          </p:nvSpPr>
          <p:spPr>
            <a:xfrm>
              <a:off x="4168675" y="3060700"/>
              <a:ext cx="2125" cy="355050"/>
            </a:xfrm>
            <a:custGeom>
              <a:avLst/>
              <a:gdLst/>
              <a:ahLst/>
              <a:cxnLst/>
              <a:rect l="l" t="t" r="r" b="b"/>
              <a:pathLst>
                <a:path w="85" h="14202" extrusionOk="0">
                  <a:moveTo>
                    <a:pt x="0" y="0"/>
                  </a:moveTo>
                  <a:lnTo>
                    <a:pt x="0" y="14111"/>
                  </a:lnTo>
                  <a:cubicBezTo>
                    <a:pt x="0" y="14201"/>
                    <a:pt x="0" y="14201"/>
                    <a:pt x="84" y="14201"/>
                  </a:cubicBezTo>
                  <a:lnTo>
                    <a:pt x="84" y="1411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1"/>
            <p:cNvSpPr/>
            <p:nvPr/>
          </p:nvSpPr>
          <p:spPr>
            <a:xfrm>
              <a:off x="419690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67" y="1"/>
                  </a:moveTo>
                  <a:cubicBezTo>
                    <a:pt x="41" y="1"/>
                    <a:pt x="0" y="38"/>
                    <a:pt x="0" y="38"/>
                  </a:cubicBezTo>
                  <a:lnTo>
                    <a:pt x="0" y="129"/>
                  </a:lnTo>
                  <a:cubicBezTo>
                    <a:pt x="1659" y="1257"/>
                    <a:pt x="4181" y="1954"/>
                    <a:pt x="6188" y="2393"/>
                  </a:cubicBezTo>
                  <a:cubicBezTo>
                    <a:pt x="8278" y="2825"/>
                    <a:pt x="9930" y="3000"/>
                    <a:pt x="9930" y="3000"/>
                  </a:cubicBezTo>
                  <a:cubicBezTo>
                    <a:pt x="10020" y="3000"/>
                    <a:pt x="10020" y="3000"/>
                    <a:pt x="10020" y="2916"/>
                  </a:cubicBezTo>
                  <a:cubicBezTo>
                    <a:pt x="10020" y="2916"/>
                    <a:pt x="10020" y="2825"/>
                    <a:pt x="9930" y="2825"/>
                  </a:cubicBezTo>
                  <a:lnTo>
                    <a:pt x="9672" y="2825"/>
                  </a:lnTo>
                  <a:cubicBezTo>
                    <a:pt x="8975" y="2742"/>
                    <a:pt x="7317" y="2567"/>
                    <a:pt x="5491" y="2128"/>
                  </a:cubicBezTo>
                  <a:cubicBezTo>
                    <a:pt x="3575" y="1606"/>
                    <a:pt x="1484" y="1000"/>
                    <a:pt x="91" y="38"/>
                  </a:cubicBezTo>
                  <a:cubicBezTo>
                    <a:pt x="91" y="10"/>
                    <a:pt x="81" y="1"/>
                    <a:pt x="67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1"/>
            <p:cNvSpPr/>
            <p:nvPr/>
          </p:nvSpPr>
          <p:spPr>
            <a:xfrm>
              <a:off x="4196900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91" y="0"/>
                  </a:moveTo>
                  <a:cubicBezTo>
                    <a:pt x="0" y="0"/>
                    <a:pt x="0" y="0"/>
                    <a:pt x="0" y="91"/>
                  </a:cubicBezTo>
                  <a:cubicBezTo>
                    <a:pt x="1136" y="1742"/>
                    <a:pt x="2962" y="3226"/>
                    <a:pt x="4620" y="4355"/>
                  </a:cubicBezTo>
                  <a:cubicBezTo>
                    <a:pt x="6188" y="5491"/>
                    <a:pt x="7582" y="6188"/>
                    <a:pt x="7582" y="6188"/>
                  </a:cubicBezTo>
                  <a:lnTo>
                    <a:pt x="7665" y="6188"/>
                  </a:lnTo>
                  <a:lnTo>
                    <a:pt x="7665" y="6097"/>
                  </a:lnTo>
                  <a:lnTo>
                    <a:pt x="7582" y="6097"/>
                  </a:lnTo>
                  <a:cubicBezTo>
                    <a:pt x="7233" y="5923"/>
                    <a:pt x="5923" y="5143"/>
                    <a:pt x="4355" y="4097"/>
                  </a:cubicBezTo>
                  <a:cubicBezTo>
                    <a:pt x="2878" y="2962"/>
                    <a:pt x="1136" y="1568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1"/>
            <p:cNvSpPr/>
            <p:nvPr/>
          </p:nvSpPr>
          <p:spPr>
            <a:xfrm>
              <a:off x="4196900" y="3056350"/>
              <a:ext cx="150350" cy="220025"/>
            </a:xfrm>
            <a:custGeom>
              <a:avLst/>
              <a:gdLst/>
              <a:ahLst/>
              <a:cxnLst/>
              <a:rect l="l" t="t" r="r" b="b"/>
              <a:pathLst>
                <a:path w="6014" h="8801" extrusionOk="0">
                  <a:moveTo>
                    <a:pt x="0" y="0"/>
                  </a:moveTo>
                  <a:cubicBezTo>
                    <a:pt x="523" y="2007"/>
                    <a:pt x="2007" y="4181"/>
                    <a:pt x="3310" y="5839"/>
                  </a:cubicBezTo>
                  <a:cubicBezTo>
                    <a:pt x="4620" y="7581"/>
                    <a:pt x="5840" y="8801"/>
                    <a:pt x="5840" y="8801"/>
                  </a:cubicBezTo>
                  <a:lnTo>
                    <a:pt x="5923" y="8801"/>
                  </a:lnTo>
                  <a:cubicBezTo>
                    <a:pt x="6014" y="8801"/>
                    <a:pt x="6014" y="8710"/>
                    <a:pt x="5923" y="8710"/>
                  </a:cubicBezTo>
                  <a:cubicBezTo>
                    <a:pt x="5665" y="8362"/>
                    <a:pt x="4446" y="7142"/>
                    <a:pt x="3136" y="5491"/>
                  </a:cubicBezTo>
                  <a:cubicBezTo>
                    <a:pt x="1917" y="3833"/>
                    <a:pt x="613" y="1742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1"/>
            <p:cNvSpPr/>
            <p:nvPr/>
          </p:nvSpPr>
          <p:spPr>
            <a:xfrm>
              <a:off x="4196900" y="3054250"/>
              <a:ext cx="91475" cy="291800"/>
            </a:xfrm>
            <a:custGeom>
              <a:avLst/>
              <a:gdLst/>
              <a:ahLst/>
              <a:cxnLst/>
              <a:rect l="l" t="t" r="r" b="b"/>
              <a:pathLst>
                <a:path w="3659" h="11672" extrusionOk="0">
                  <a:moveTo>
                    <a:pt x="91" y="0"/>
                  </a:moveTo>
                  <a:lnTo>
                    <a:pt x="0" y="84"/>
                  </a:lnTo>
                  <a:lnTo>
                    <a:pt x="0" y="607"/>
                  </a:lnTo>
                  <a:cubicBezTo>
                    <a:pt x="0" y="2613"/>
                    <a:pt x="871" y="5401"/>
                    <a:pt x="1742" y="7665"/>
                  </a:cubicBezTo>
                  <a:cubicBezTo>
                    <a:pt x="2613" y="9930"/>
                    <a:pt x="3484" y="11672"/>
                    <a:pt x="3484" y="11672"/>
                  </a:cubicBezTo>
                  <a:lnTo>
                    <a:pt x="3575" y="11672"/>
                  </a:lnTo>
                  <a:cubicBezTo>
                    <a:pt x="3659" y="11672"/>
                    <a:pt x="3659" y="11581"/>
                    <a:pt x="3575" y="11581"/>
                  </a:cubicBezTo>
                  <a:lnTo>
                    <a:pt x="3575" y="11498"/>
                  </a:lnTo>
                  <a:cubicBezTo>
                    <a:pt x="3401" y="11149"/>
                    <a:pt x="2530" y="9317"/>
                    <a:pt x="1742" y="7143"/>
                  </a:cubicBezTo>
                  <a:cubicBezTo>
                    <a:pt x="871" y="4962"/>
                    <a:pt x="91" y="2439"/>
                    <a:pt x="91" y="607"/>
                  </a:cubicBezTo>
                  <a:cubicBezTo>
                    <a:pt x="91" y="432"/>
                    <a:pt x="91" y="258"/>
                    <a:pt x="174" y="84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1"/>
            <p:cNvSpPr/>
            <p:nvPr/>
          </p:nvSpPr>
          <p:spPr>
            <a:xfrm>
              <a:off x="4190450" y="3055400"/>
              <a:ext cx="47925" cy="338575"/>
            </a:xfrm>
            <a:custGeom>
              <a:avLst/>
              <a:gdLst/>
              <a:ahLst/>
              <a:cxnLst/>
              <a:rect l="l" t="t" r="r" b="b"/>
              <a:pathLst>
                <a:path w="1917" h="13543" extrusionOk="0">
                  <a:moveTo>
                    <a:pt x="325" y="1"/>
                  </a:moveTo>
                  <a:cubicBezTo>
                    <a:pt x="299" y="1"/>
                    <a:pt x="258" y="38"/>
                    <a:pt x="258" y="38"/>
                  </a:cubicBezTo>
                  <a:cubicBezTo>
                    <a:pt x="84" y="735"/>
                    <a:pt x="0" y="1522"/>
                    <a:pt x="0" y="2477"/>
                  </a:cubicBezTo>
                  <a:cubicBezTo>
                    <a:pt x="0" y="6923"/>
                    <a:pt x="1826" y="13452"/>
                    <a:pt x="1826" y="13452"/>
                  </a:cubicBezTo>
                  <a:cubicBezTo>
                    <a:pt x="1826" y="13542"/>
                    <a:pt x="1826" y="13542"/>
                    <a:pt x="1917" y="13542"/>
                  </a:cubicBezTo>
                  <a:lnTo>
                    <a:pt x="1917" y="13452"/>
                  </a:lnTo>
                  <a:cubicBezTo>
                    <a:pt x="1917" y="13452"/>
                    <a:pt x="1917" y="13368"/>
                    <a:pt x="1826" y="13194"/>
                  </a:cubicBezTo>
                  <a:cubicBezTo>
                    <a:pt x="1478" y="11884"/>
                    <a:pt x="84" y="6309"/>
                    <a:pt x="84" y="2477"/>
                  </a:cubicBezTo>
                  <a:cubicBezTo>
                    <a:pt x="84" y="1522"/>
                    <a:pt x="175" y="735"/>
                    <a:pt x="349" y="38"/>
                  </a:cubicBezTo>
                  <a:cubicBezTo>
                    <a:pt x="349" y="10"/>
                    <a:pt x="339" y="1"/>
                    <a:pt x="325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39857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3311" y="0"/>
                  </a:moveTo>
                  <a:cubicBezTo>
                    <a:pt x="3311" y="0"/>
                    <a:pt x="1" y="781"/>
                    <a:pt x="259" y="1652"/>
                  </a:cubicBezTo>
                  <a:cubicBezTo>
                    <a:pt x="296" y="1904"/>
                    <a:pt x="655" y="1993"/>
                    <a:pt x="1161" y="1993"/>
                  </a:cubicBezTo>
                  <a:cubicBezTo>
                    <a:pt x="1889" y="1993"/>
                    <a:pt x="2921" y="1808"/>
                    <a:pt x="3743" y="1652"/>
                  </a:cubicBezTo>
                  <a:cubicBezTo>
                    <a:pt x="4265" y="1568"/>
                    <a:pt x="4788" y="1652"/>
                    <a:pt x="4879" y="1129"/>
                  </a:cubicBezTo>
                  <a:lnTo>
                    <a:pt x="5053" y="84"/>
                  </a:lnTo>
                  <a:lnTo>
                    <a:pt x="33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1"/>
            <p:cNvSpPr/>
            <p:nvPr/>
          </p:nvSpPr>
          <p:spPr>
            <a:xfrm>
              <a:off x="4083650" y="3201800"/>
              <a:ext cx="89400" cy="229400"/>
            </a:xfrm>
            <a:custGeom>
              <a:avLst/>
              <a:gdLst/>
              <a:ahLst/>
              <a:cxnLst/>
              <a:rect l="l" t="t" r="r" b="b"/>
              <a:pathLst>
                <a:path w="3576" h="9176" extrusionOk="0">
                  <a:moveTo>
                    <a:pt x="1872" y="0"/>
                  </a:moveTo>
                  <a:cubicBezTo>
                    <a:pt x="1291" y="0"/>
                    <a:pt x="775" y="248"/>
                    <a:pt x="698" y="1067"/>
                  </a:cubicBezTo>
                  <a:lnTo>
                    <a:pt x="1" y="7860"/>
                  </a:lnTo>
                  <a:cubicBezTo>
                    <a:pt x="1" y="8557"/>
                    <a:pt x="440" y="9080"/>
                    <a:pt x="963" y="9163"/>
                  </a:cubicBezTo>
                  <a:cubicBezTo>
                    <a:pt x="1016" y="9171"/>
                    <a:pt x="1069" y="9175"/>
                    <a:pt x="1121" y="9175"/>
                  </a:cubicBezTo>
                  <a:cubicBezTo>
                    <a:pt x="1672" y="9175"/>
                    <a:pt x="2189" y="8754"/>
                    <a:pt x="2266" y="8118"/>
                  </a:cubicBezTo>
                  <a:lnTo>
                    <a:pt x="3401" y="1415"/>
                  </a:lnTo>
                  <a:cubicBezTo>
                    <a:pt x="3576" y="453"/>
                    <a:pt x="2962" y="105"/>
                    <a:pt x="2182" y="21"/>
                  </a:cubicBezTo>
                  <a:cubicBezTo>
                    <a:pt x="2078" y="8"/>
                    <a:pt x="1974" y="0"/>
                    <a:pt x="18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1"/>
            <p:cNvSpPr/>
            <p:nvPr/>
          </p:nvSpPr>
          <p:spPr>
            <a:xfrm>
              <a:off x="4066250" y="3371875"/>
              <a:ext cx="76325" cy="207125"/>
            </a:xfrm>
            <a:custGeom>
              <a:avLst/>
              <a:gdLst/>
              <a:ahLst/>
              <a:cxnLst/>
              <a:rect l="l" t="t" r="r" b="b"/>
              <a:pathLst>
                <a:path w="3053" h="8285" extrusionOk="0">
                  <a:moveTo>
                    <a:pt x="1847" y="0"/>
                  </a:moveTo>
                  <a:cubicBezTo>
                    <a:pt x="1292" y="0"/>
                    <a:pt x="780" y="422"/>
                    <a:pt x="697" y="1057"/>
                  </a:cubicBezTo>
                  <a:lnTo>
                    <a:pt x="0" y="8025"/>
                  </a:lnTo>
                  <a:cubicBezTo>
                    <a:pt x="0" y="8025"/>
                    <a:pt x="519" y="8285"/>
                    <a:pt x="1100" y="8285"/>
                  </a:cubicBezTo>
                  <a:cubicBezTo>
                    <a:pt x="1344" y="8285"/>
                    <a:pt x="1600" y="8239"/>
                    <a:pt x="1833" y="8109"/>
                  </a:cubicBezTo>
                  <a:cubicBezTo>
                    <a:pt x="1833" y="7935"/>
                    <a:pt x="2962" y="1315"/>
                    <a:pt x="2962" y="1315"/>
                  </a:cubicBezTo>
                  <a:cubicBezTo>
                    <a:pt x="3052" y="709"/>
                    <a:pt x="2613" y="96"/>
                    <a:pt x="2007" y="12"/>
                  </a:cubicBezTo>
                  <a:cubicBezTo>
                    <a:pt x="1953" y="4"/>
                    <a:pt x="1900" y="0"/>
                    <a:pt x="18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1"/>
            <p:cNvSpPr/>
            <p:nvPr/>
          </p:nvSpPr>
          <p:spPr>
            <a:xfrm>
              <a:off x="42296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1742" y="0"/>
                  </a:moveTo>
                  <a:lnTo>
                    <a:pt x="0" y="84"/>
                  </a:lnTo>
                  <a:lnTo>
                    <a:pt x="174" y="1129"/>
                  </a:lnTo>
                  <a:cubicBezTo>
                    <a:pt x="258" y="1652"/>
                    <a:pt x="781" y="1568"/>
                    <a:pt x="1303" y="1652"/>
                  </a:cubicBezTo>
                  <a:cubicBezTo>
                    <a:pt x="2125" y="1808"/>
                    <a:pt x="3129" y="1993"/>
                    <a:pt x="3849" y="1993"/>
                  </a:cubicBezTo>
                  <a:cubicBezTo>
                    <a:pt x="4351" y="1993"/>
                    <a:pt x="4716" y="1904"/>
                    <a:pt x="4787" y="1652"/>
                  </a:cubicBezTo>
                  <a:cubicBezTo>
                    <a:pt x="5052" y="781"/>
                    <a:pt x="1742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1"/>
            <p:cNvSpPr/>
            <p:nvPr/>
          </p:nvSpPr>
          <p:spPr>
            <a:xfrm>
              <a:off x="4168675" y="3201800"/>
              <a:ext cx="89225" cy="229400"/>
            </a:xfrm>
            <a:custGeom>
              <a:avLst/>
              <a:gdLst/>
              <a:ahLst/>
              <a:cxnLst/>
              <a:rect l="l" t="t" r="r" b="b"/>
              <a:pathLst>
                <a:path w="3569" h="9176" extrusionOk="0">
                  <a:moveTo>
                    <a:pt x="1704" y="0"/>
                  </a:moveTo>
                  <a:cubicBezTo>
                    <a:pt x="1602" y="0"/>
                    <a:pt x="1498" y="8"/>
                    <a:pt x="1394" y="21"/>
                  </a:cubicBezTo>
                  <a:cubicBezTo>
                    <a:pt x="607" y="105"/>
                    <a:pt x="0" y="453"/>
                    <a:pt x="84" y="1415"/>
                  </a:cubicBezTo>
                  <a:lnTo>
                    <a:pt x="1303" y="8118"/>
                  </a:lnTo>
                  <a:cubicBezTo>
                    <a:pt x="1386" y="8754"/>
                    <a:pt x="1898" y="9175"/>
                    <a:pt x="2384" y="9175"/>
                  </a:cubicBezTo>
                  <a:cubicBezTo>
                    <a:pt x="2431" y="9175"/>
                    <a:pt x="2477" y="9171"/>
                    <a:pt x="2523" y="9163"/>
                  </a:cubicBezTo>
                  <a:cubicBezTo>
                    <a:pt x="3136" y="9080"/>
                    <a:pt x="3568" y="8557"/>
                    <a:pt x="3485" y="7860"/>
                  </a:cubicBezTo>
                  <a:lnTo>
                    <a:pt x="2871" y="1067"/>
                  </a:lnTo>
                  <a:cubicBezTo>
                    <a:pt x="2800" y="248"/>
                    <a:pt x="2285" y="0"/>
                    <a:pt x="1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1"/>
            <p:cNvSpPr/>
            <p:nvPr/>
          </p:nvSpPr>
          <p:spPr>
            <a:xfrm>
              <a:off x="4199150" y="3371875"/>
              <a:ext cx="76150" cy="207125"/>
            </a:xfrm>
            <a:custGeom>
              <a:avLst/>
              <a:gdLst/>
              <a:ahLst/>
              <a:cxnLst/>
              <a:rect l="l" t="t" r="r" b="b"/>
              <a:pathLst>
                <a:path w="3046" h="8285" extrusionOk="0">
                  <a:moveTo>
                    <a:pt x="1205" y="0"/>
                  </a:moveTo>
                  <a:cubicBezTo>
                    <a:pt x="1152" y="0"/>
                    <a:pt x="1099" y="4"/>
                    <a:pt x="1046" y="12"/>
                  </a:cubicBezTo>
                  <a:cubicBezTo>
                    <a:pt x="433" y="96"/>
                    <a:pt x="1" y="709"/>
                    <a:pt x="84" y="1315"/>
                  </a:cubicBezTo>
                  <a:cubicBezTo>
                    <a:pt x="84" y="1315"/>
                    <a:pt x="1220" y="7935"/>
                    <a:pt x="1220" y="8109"/>
                  </a:cubicBezTo>
                  <a:cubicBezTo>
                    <a:pt x="1451" y="8239"/>
                    <a:pt x="1705" y="8285"/>
                    <a:pt x="1948" y="8285"/>
                  </a:cubicBezTo>
                  <a:cubicBezTo>
                    <a:pt x="2528" y="8285"/>
                    <a:pt x="3046" y="8025"/>
                    <a:pt x="3046" y="8025"/>
                  </a:cubicBezTo>
                  <a:lnTo>
                    <a:pt x="2266" y="1057"/>
                  </a:lnTo>
                  <a:cubicBezTo>
                    <a:pt x="2266" y="422"/>
                    <a:pt x="1755" y="0"/>
                    <a:pt x="1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1"/>
            <p:cNvSpPr/>
            <p:nvPr/>
          </p:nvSpPr>
          <p:spPr>
            <a:xfrm>
              <a:off x="4423350" y="2984575"/>
              <a:ext cx="82775" cy="56300"/>
            </a:xfrm>
            <a:custGeom>
              <a:avLst/>
              <a:gdLst/>
              <a:ahLst/>
              <a:cxnLst/>
              <a:rect l="l" t="t" r="r" b="b"/>
              <a:pathLst>
                <a:path w="3311" h="2252" extrusionOk="0">
                  <a:moveTo>
                    <a:pt x="1046" y="0"/>
                  </a:moveTo>
                  <a:cubicBezTo>
                    <a:pt x="962" y="84"/>
                    <a:pt x="788" y="258"/>
                    <a:pt x="788" y="432"/>
                  </a:cubicBezTo>
                  <a:cubicBezTo>
                    <a:pt x="523" y="871"/>
                    <a:pt x="266" y="1477"/>
                    <a:pt x="266" y="1477"/>
                  </a:cubicBezTo>
                  <a:cubicBezTo>
                    <a:pt x="91" y="1652"/>
                    <a:pt x="1" y="1742"/>
                    <a:pt x="175" y="2000"/>
                  </a:cubicBezTo>
                  <a:cubicBezTo>
                    <a:pt x="229" y="2157"/>
                    <a:pt x="342" y="2189"/>
                    <a:pt x="424" y="2189"/>
                  </a:cubicBezTo>
                  <a:cubicBezTo>
                    <a:pt x="481" y="2189"/>
                    <a:pt x="523" y="2174"/>
                    <a:pt x="523" y="2174"/>
                  </a:cubicBezTo>
                  <a:cubicBezTo>
                    <a:pt x="844" y="2232"/>
                    <a:pt x="1213" y="2252"/>
                    <a:pt x="1561" y="2252"/>
                  </a:cubicBezTo>
                  <a:cubicBezTo>
                    <a:pt x="2259" y="2252"/>
                    <a:pt x="2879" y="2174"/>
                    <a:pt x="2879" y="2174"/>
                  </a:cubicBezTo>
                  <a:cubicBezTo>
                    <a:pt x="2879" y="2174"/>
                    <a:pt x="2962" y="2174"/>
                    <a:pt x="2962" y="2091"/>
                  </a:cubicBezTo>
                  <a:cubicBezTo>
                    <a:pt x="2962" y="2000"/>
                    <a:pt x="2962" y="1916"/>
                    <a:pt x="2879" y="1916"/>
                  </a:cubicBezTo>
                  <a:lnTo>
                    <a:pt x="1833" y="1826"/>
                  </a:lnTo>
                  <a:lnTo>
                    <a:pt x="3137" y="1652"/>
                  </a:lnTo>
                  <a:cubicBezTo>
                    <a:pt x="3227" y="1652"/>
                    <a:pt x="3227" y="1568"/>
                    <a:pt x="3227" y="1568"/>
                  </a:cubicBezTo>
                  <a:cubicBezTo>
                    <a:pt x="3227" y="1477"/>
                    <a:pt x="3227" y="1394"/>
                    <a:pt x="3137" y="1394"/>
                  </a:cubicBezTo>
                  <a:lnTo>
                    <a:pt x="1833" y="1394"/>
                  </a:lnTo>
                  <a:lnTo>
                    <a:pt x="3227" y="955"/>
                  </a:lnTo>
                  <a:cubicBezTo>
                    <a:pt x="3311" y="955"/>
                    <a:pt x="3311" y="871"/>
                    <a:pt x="3311" y="781"/>
                  </a:cubicBezTo>
                  <a:lnTo>
                    <a:pt x="3227" y="697"/>
                  </a:lnTo>
                  <a:lnTo>
                    <a:pt x="1743" y="955"/>
                  </a:lnTo>
                  <a:lnTo>
                    <a:pt x="2879" y="349"/>
                  </a:lnTo>
                  <a:cubicBezTo>
                    <a:pt x="2962" y="349"/>
                    <a:pt x="2962" y="258"/>
                    <a:pt x="2962" y="174"/>
                  </a:cubicBezTo>
                  <a:cubicBezTo>
                    <a:pt x="2879" y="84"/>
                    <a:pt x="2788" y="84"/>
                    <a:pt x="2705" y="84"/>
                  </a:cubicBezTo>
                  <a:lnTo>
                    <a:pt x="1220" y="781"/>
                  </a:lnTo>
                  <a:lnTo>
                    <a:pt x="1220" y="84"/>
                  </a:lnTo>
                  <a:cubicBezTo>
                    <a:pt x="1220" y="84"/>
                    <a:pt x="1137" y="0"/>
                    <a:pt x="104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1"/>
            <p:cNvSpPr/>
            <p:nvPr/>
          </p:nvSpPr>
          <p:spPr>
            <a:xfrm>
              <a:off x="427965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6097" y="1"/>
                  </a:moveTo>
                  <a:cubicBezTo>
                    <a:pt x="6097" y="1"/>
                    <a:pt x="2007" y="872"/>
                    <a:pt x="788" y="1304"/>
                  </a:cubicBezTo>
                  <a:cubicBezTo>
                    <a:pt x="265" y="1478"/>
                    <a:pt x="0" y="2000"/>
                    <a:pt x="91" y="2523"/>
                  </a:cubicBezTo>
                  <a:cubicBezTo>
                    <a:pt x="219" y="3104"/>
                    <a:pt x="677" y="3445"/>
                    <a:pt x="1155" y="3445"/>
                  </a:cubicBezTo>
                  <a:cubicBezTo>
                    <a:pt x="1325" y="3445"/>
                    <a:pt x="1497" y="3402"/>
                    <a:pt x="1659" y="3310"/>
                  </a:cubicBezTo>
                  <a:lnTo>
                    <a:pt x="6362" y="955"/>
                  </a:lnTo>
                  <a:lnTo>
                    <a:pt x="609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1"/>
            <p:cNvSpPr/>
            <p:nvPr/>
          </p:nvSpPr>
          <p:spPr>
            <a:xfrm>
              <a:off x="4419000" y="3007500"/>
              <a:ext cx="24075" cy="42425"/>
            </a:xfrm>
            <a:custGeom>
              <a:avLst/>
              <a:gdLst/>
              <a:ahLst/>
              <a:cxnLst/>
              <a:rect l="l" t="t" r="r" b="b"/>
              <a:pathLst>
                <a:path w="963" h="1697" extrusionOk="0">
                  <a:moveTo>
                    <a:pt x="522" y="1"/>
                  </a:moveTo>
                  <a:cubicBezTo>
                    <a:pt x="496" y="1"/>
                    <a:pt x="468" y="10"/>
                    <a:pt x="440" y="38"/>
                  </a:cubicBezTo>
                  <a:lnTo>
                    <a:pt x="91" y="128"/>
                  </a:lnTo>
                  <a:cubicBezTo>
                    <a:pt x="1" y="128"/>
                    <a:pt x="1" y="212"/>
                    <a:pt x="1" y="303"/>
                  </a:cubicBezTo>
                  <a:lnTo>
                    <a:pt x="440" y="1606"/>
                  </a:lnTo>
                  <a:cubicBezTo>
                    <a:pt x="440" y="1606"/>
                    <a:pt x="440" y="1696"/>
                    <a:pt x="523" y="1696"/>
                  </a:cubicBezTo>
                  <a:lnTo>
                    <a:pt x="872" y="1606"/>
                  </a:lnTo>
                  <a:cubicBezTo>
                    <a:pt x="962" y="1606"/>
                    <a:pt x="962" y="1522"/>
                    <a:pt x="962" y="1522"/>
                  </a:cubicBezTo>
                  <a:lnTo>
                    <a:pt x="614" y="38"/>
                  </a:lnTo>
                  <a:cubicBezTo>
                    <a:pt x="614" y="38"/>
                    <a:pt x="574" y="1"/>
                    <a:pt x="522" y="1"/>
                  </a:cubicBez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4181750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2079" y="1"/>
                  </a:moveTo>
                  <a:cubicBezTo>
                    <a:pt x="1459" y="1"/>
                    <a:pt x="985" y="11"/>
                    <a:pt x="955" y="41"/>
                  </a:cubicBezTo>
                  <a:cubicBezTo>
                    <a:pt x="348" y="125"/>
                    <a:pt x="0" y="738"/>
                    <a:pt x="84" y="1344"/>
                  </a:cubicBezTo>
                  <a:cubicBezTo>
                    <a:pt x="174" y="1783"/>
                    <a:pt x="523" y="2131"/>
                    <a:pt x="955" y="2215"/>
                  </a:cubicBezTo>
                  <a:lnTo>
                    <a:pt x="5136" y="2306"/>
                  </a:lnTo>
                  <a:cubicBezTo>
                    <a:pt x="5749" y="2306"/>
                    <a:pt x="6271" y="1692"/>
                    <a:pt x="6181" y="996"/>
                  </a:cubicBezTo>
                  <a:cubicBezTo>
                    <a:pt x="6097" y="473"/>
                    <a:pt x="5658" y="125"/>
                    <a:pt x="5136" y="41"/>
                  </a:cubicBezTo>
                  <a:cubicBezTo>
                    <a:pt x="5136" y="41"/>
                    <a:pt x="3318" y="1"/>
                    <a:pt x="207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1"/>
            <p:cNvSpPr/>
            <p:nvPr/>
          </p:nvSpPr>
          <p:spPr>
            <a:xfrm>
              <a:off x="3837675" y="2986650"/>
              <a:ext cx="82775" cy="55500"/>
            </a:xfrm>
            <a:custGeom>
              <a:avLst/>
              <a:gdLst/>
              <a:ahLst/>
              <a:cxnLst/>
              <a:rect l="l" t="t" r="r" b="b"/>
              <a:pathLst>
                <a:path w="3311" h="2220" extrusionOk="0">
                  <a:moveTo>
                    <a:pt x="2266" y="1"/>
                  </a:moveTo>
                  <a:cubicBezTo>
                    <a:pt x="2175" y="1"/>
                    <a:pt x="2175" y="1"/>
                    <a:pt x="2175" y="91"/>
                  </a:cubicBezTo>
                  <a:cubicBezTo>
                    <a:pt x="2091" y="175"/>
                    <a:pt x="2175" y="349"/>
                    <a:pt x="2175" y="698"/>
                  </a:cubicBezTo>
                  <a:lnTo>
                    <a:pt x="607" y="91"/>
                  </a:lnTo>
                  <a:cubicBezTo>
                    <a:pt x="579" y="61"/>
                    <a:pt x="551" y="51"/>
                    <a:pt x="525" y="51"/>
                  </a:cubicBezTo>
                  <a:cubicBezTo>
                    <a:pt x="473" y="51"/>
                    <a:pt x="433" y="91"/>
                    <a:pt x="433" y="91"/>
                  </a:cubicBezTo>
                  <a:cubicBezTo>
                    <a:pt x="433" y="175"/>
                    <a:pt x="433" y="266"/>
                    <a:pt x="524" y="349"/>
                  </a:cubicBezTo>
                  <a:lnTo>
                    <a:pt x="1652" y="962"/>
                  </a:lnTo>
                  <a:lnTo>
                    <a:pt x="175" y="614"/>
                  </a:lnTo>
                  <a:cubicBezTo>
                    <a:pt x="85" y="614"/>
                    <a:pt x="1" y="698"/>
                    <a:pt x="1" y="788"/>
                  </a:cubicBezTo>
                  <a:cubicBezTo>
                    <a:pt x="1" y="872"/>
                    <a:pt x="85" y="872"/>
                    <a:pt x="85" y="962"/>
                  </a:cubicBezTo>
                  <a:lnTo>
                    <a:pt x="1478" y="1311"/>
                  </a:lnTo>
                  <a:lnTo>
                    <a:pt x="259" y="1311"/>
                  </a:lnTo>
                  <a:cubicBezTo>
                    <a:pt x="175" y="1394"/>
                    <a:pt x="85" y="1394"/>
                    <a:pt x="85" y="1485"/>
                  </a:cubicBezTo>
                  <a:cubicBezTo>
                    <a:pt x="85" y="1569"/>
                    <a:pt x="175" y="1569"/>
                    <a:pt x="175" y="1569"/>
                  </a:cubicBezTo>
                  <a:lnTo>
                    <a:pt x="1478" y="1743"/>
                  </a:lnTo>
                  <a:lnTo>
                    <a:pt x="433" y="1917"/>
                  </a:lnTo>
                  <a:cubicBezTo>
                    <a:pt x="433" y="1917"/>
                    <a:pt x="349" y="2008"/>
                    <a:pt x="349" y="2091"/>
                  </a:cubicBezTo>
                  <a:cubicBezTo>
                    <a:pt x="433" y="2091"/>
                    <a:pt x="433" y="2182"/>
                    <a:pt x="524" y="2182"/>
                  </a:cubicBezTo>
                  <a:cubicBezTo>
                    <a:pt x="524" y="2182"/>
                    <a:pt x="1103" y="2219"/>
                    <a:pt x="1774" y="2219"/>
                  </a:cubicBezTo>
                  <a:cubicBezTo>
                    <a:pt x="2109" y="2219"/>
                    <a:pt x="2468" y="2210"/>
                    <a:pt x="2788" y="2182"/>
                  </a:cubicBezTo>
                  <a:cubicBezTo>
                    <a:pt x="2872" y="2182"/>
                    <a:pt x="3046" y="2182"/>
                    <a:pt x="3220" y="1917"/>
                  </a:cubicBezTo>
                  <a:cubicBezTo>
                    <a:pt x="3311" y="1659"/>
                    <a:pt x="3220" y="1569"/>
                    <a:pt x="3137" y="1485"/>
                  </a:cubicBezTo>
                  <a:cubicBezTo>
                    <a:pt x="3137" y="1485"/>
                    <a:pt x="2788" y="872"/>
                    <a:pt x="2614" y="349"/>
                  </a:cubicBezTo>
                  <a:cubicBezTo>
                    <a:pt x="2523" y="175"/>
                    <a:pt x="2440" y="91"/>
                    <a:pt x="226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1"/>
            <p:cNvSpPr/>
            <p:nvPr/>
          </p:nvSpPr>
          <p:spPr>
            <a:xfrm>
              <a:off x="390510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265" y="1"/>
                  </a:moveTo>
                  <a:lnTo>
                    <a:pt x="1" y="955"/>
                  </a:lnTo>
                  <a:lnTo>
                    <a:pt x="4704" y="3310"/>
                  </a:lnTo>
                  <a:cubicBezTo>
                    <a:pt x="4865" y="3402"/>
                    <a:pt x="5038" y="3445"/>
                    <a:pt x="5208" y="3445"/>
                  </a:cubicBezTo>
                  <a:cubicBezTo>
                    <a:pt x="5686" y="3445"/>
                    <a:pt x="6144" y="3104"/>
                    <a:pt x="6272" y="2523"/>
                  </a:cubicBezTo>
                  <a:cubicBezTo>
                    <a:pt x="6363" y="2000"/>
                    <a:pt x="6098" y="1478"/>
                    <a:pt x="5575" y="1304"/>
                  </a:cubicBezTo>
                  <a:cubicBezTo>
                    <a:pt x="4356" y="872"/>
                    <a:pt x="265" y="1"/>
                    <a:pt x="26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3903025" y="3008425"/>
              <a:ext cx="23875" cy="42350"/>
            </a:xfrm>
            <a:custGeom>
              <a:avLst/>
              <a:gdLst/>
              <a:ahLst/>
              <a:cxnLst/>
              <a:rect l="l" t="t" r="r" b="b"/>
              <a:pathLst>
                <a:path w="955" h="1694" extrusionOk="0">
                  <a:moveTo>
                    <a:pt x="523" y="1"/>
                  </a:moveTo>
                  <a:cubicBezTo>
                    <a:pt x="432" y="1"/>
                    <a:pt x="348" y="1"/>
                    <a:pt x="348" y="91"/>
                  </a:cubicBezTo>
                  <a:lnTo>
                    <a:pt x="0" y="1394"/>
                  </a:lnTo>
                  <a:cubicBezTo>
                    <a:pt x="0" y="1485"/>
                    <a:pt x="0" y="1485"/>
                    <a:pt x="84" y="1485"/>
                  </a:cubicBezTo>
                  <a:lnTo>
                    <a:pt x="432" y="1659"/>
                  </a:lnTo>
                  <a:cubicBezTo>
                    <a:pt x="432" y="1684"/>
                    <a:pt x="440" y="1694"/>
                    <a:pt x="451" y="1694"/>
                  </a:cubicBezTo>
                  <a:cubicBezTo>
                    <a:pt x="477" y="1694"/>
                    <a:pt x="523" y="1633"/>
                    <a:pt x="523" y="1569"/>
                  </a:cubicBezTo>
                  <a:lnTo>
                    <a:pt x="955" y="266"/>
                  </a:lnTo>
                  <a:cubicBezTo>
                    <a:pt x="955" y="175"/>
                    <a:pt x="955" y="91"/>
                    <a:pt x="871" y="91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4005275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4214" y="1"/>
                  </a:moveTo>
                  <a:cubicBezTo>
                    <a:pt x="3000" y="1"/>
                    <a:pt x="1220" y="41"/>
                    <a:pt x="1220" y="41"/>
                  </a:cubicBezTo>
                  <a:cubicBezTo>
                    <a:pt x="697" y="125"/>
                    <a:pt x="175" y="473"/>
                    <a:pt x="91" y="996"/>
                  </a:cubicBezTo>
                  <a:cubicBezTo>
                    <a:pt x="0" y="1692"/>
                    <a:pt x="523" y="2306"/>
                    <a:pt x="1220" y="2306"/>
                  </a:cubicBezTo>
                  <a:lnTo>
                    <a:pt x="5317" y="2215"/>
                  </a:lnTo>
                  <a:cubicBezTo>
                    <a:pt x="5749" y="2131"/>
                    <a:pt x="6097" y="1783"/>
                    <a:pt x="6188" y="1344"/>
                  </a:cubicBezTo>
                  <a:cubicBezTo>
                    <a:pt x="6272" y="738"/>
                    <a:pt x="5923" y="125"/>
                    <a:pt x="5317" y="41"/>
                  </a:cubicBezTo>
                  <a:cubicBezTo>
                    <a:pt x="5287" y="11"/>
                    <a:pt x="4821" y="1"/>
                    <a:pt x="4214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1"/>
            <p:cNvSpPr/>
            <p:nvPr/>
          </p:nvSpPr>
          <p:spPr>
            <a:xfrm>
              <a:off x="4103350" y="3183800"/>
              <a:ext cx="135025" cy="99025"/>
            </a:xfrm>
            <a:custGeom>
              <a:avLst/>
              <a:gdLst/>
              <a:ahLst/>
              <a:cxnLst/>
              <a:rect l="l" t="t" r="r" b="b"/>
              <a:pathLst>
                <a:path w="5401" h="3961" extrusionOk="0">
                  <a:moveTo>
                    <a:pt x="2701" y="1"/>
                  </a:moveTo>
                  <a:cubicBezTo>
                    <a:pt x="1350" y="1"/>
                    <a:pt x="0" y="480"/>
                    <a:pt x="0" y="1438"/>
                  </a:cubicBezTo>
                  <a:cubicBezTo>
                    <a:pt x="0" y="3354"/>
                    <a:pt x="781" y="3961"/>
                    <a:pt x="2697" y="3961"/>
                  </a:cubicBezTo>
                  <a:cubicBezTo>
                    <a:pt x="4613" y="3961"/>
                    <a:pt x="5401" y="3612"/>
                    <a:pt x="5401" y="1438"/>
                  </a:cubicBezTo>
                  <a:cubicBezTo>
                    <a:pt x="5401" y="480"/>
                    <a:pt x="4051" y="1"/>
                    <a:pt x="2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1"/>
            <p:cNvSpPr/>
            <p:nvPr/>
          </p:nvSpPr>
          <p:spPr>
            <a:xfrm>
              <a:off x="4103350" y="3032475"/>
              <a:ext cx="135025" cy="204875"/>
            </a:xfrm>
            <a:custGeom>
              <a:avLst/>
              <a:gdLst/>
              <a:ahLst/>
              <a:cxnLst/>
              <a:rect l="l" t="t" r="r" b="b"/>
              <a:pathLst>
                <a:path w="5401" h="8195" extrusionOk="0">
                  <a:moveTo>
                    <a:pt x="2697" y="0"/>
                  </a:moveTo>
                  <a:cubicBezTo>
                    <a:pt x="2349" y="0"/>
                    <a:pt x="1652" y="258"/>
                    <a:pt x="1220" y="432"/>
                  </a:cubicBezTo>
                  <a:cubicBezTo>
                    <a:pt x="781" y="607"/>
                    <a:pt x="523" y="1046"/>
                    <a:pt x="523" y="1478"/>
                  </a:cubicBezTo>
                  <a:lnTo>
                    <a:pt x="0" y="7575"/>
                  </a:lnTo>
                  <a:cubicBezTo>
                    <a:pt x="0" y="7575"/>
                    <a:pt x="1007" y="8194"/>
                    <a:pt x="2607" y="8194"/>
                  </a:cubicBezTo>
                  <a:cubicBezTo>
                    <a:pt x="3407" y="8194"/>
                    <a:pt x="4355" y="8039"/>
                    <a:pt x="5401" y="7575"/>
                  </a:cubicBezTo>
                  <a:lnTo>
                    <a:pt x="5052" y="1568"/>
                  </a:lnTo>
                  <a:cubicBezTo>
                    <a:pt x="5052" y="1046"/>
                    <a:pt x="4787" y="607"/>
                    <a:pt x="4355" y="432"/>
                  </a:cubicBezTo>
                  <a:cubicBezTo>
                    <a:pt x="3833" y="258"/>
                    <a:pt x="3045" y="0"/>
                    <a:pt x="269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4101075" y="3038925"/>
              <a:ext cx="137300" cy="201250"/>
            </a:xfrm>
            <a:custGeom>
              <a:avLst/>
              <a:gdLst/>
              <a:ahLst/>
              <a:cxnLst/>
              <a:rect l="l" t="t" r="r" b="b"/>
              <a:pathLst>
                <a:path w="5492" h="8050" extrusionOk="0">
                  <a:moveTo>
                    <a:pt x="1659" y="0"/>
                  </a:moveTo>
                  <a:cubicBezTo>
                    <a:pt x="1569" y="91"/>
                    <a:pt x="1394" y="174"/>
                    <a:pt x="1311" y="174"/>
                  </a:cubicBezTo>
                  <a:cubicBezTo>
                    <a:pt x="1220" y="174"/>
                    <a:pt x="1220" y="265"/>
                    <a:pt x="1137" y="265"/>
                  </a:cubicBezTo>
                  <a:cubicBezTo>
                    <a:pt x="1137" y="1136"/>
                    <a:pt x="698" y="2091"/>
                    <a:pt x="349" y="2439"/>
                  </a:cubicBezTo>
                  <a:lnTo>
                    <a:pt x="1" y="7407"/>
                  </a:lnTo>
                  <a:cubicBezTo>
                    <a:pt x="1121" y="7891"/>
                    <a:pt x="2125" y="8049"/>
                    <a:pt x="2959" y="8049"/>
                  </a:cubicBezTo>
                  <a:cubicBezTo>
                    <a:pt x="4527" y="8049"/>
                    <a:pt x="5492" y="7491"/>
                    <a:pt x="5492" y="7491"/>
                  </a:cubicBezTo>
                  <a:lnTo>
                    <a:pt x="5317" y="2439"/>
                  </a:lnTo>
                  <a:cubicBezTo>
                    <a:pt x="4969" y="2091"/>
                    <a:pt x="4446" y="1310"/>
                    <a:pt x="4446" y="265"/>
                  </a:cubicBezTo>
                  <a:cubicBezTo>
                    <a:pt x="4356" y="265"/>
                    <a:pt x="4007" y="91"/>
                    <a:pt x="3924" y="0"/>
                  </a:cubicBezTo>
                  <a:cubicBezTo>
                    <a:pt x="3659" y="697"/>
                    <a:pt x="3136" y="2530"/>
                    <a:pt x="2788" y="4794"/>
                  </a:cubicBezTo>
                  <a:cubicBezTo>
                    <a:pt x="2530" y="2530"/>
                    <a:pt x="1833" y="697"/>
                    <a:pt x="1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4143500" y="2975850"/>
              <a:ext cx="53425" cy="71900"/>
            </a:xfrm>
            <a:custGeom>
              <a:avLst/>
              <a:gdLst/>
              <a:ahLst/>
              <a:cxnLst/>
              <a:rect l="l" t="t" r="r" b="b"/>
              <a:pathLst>
                <a:path w="2137" h="2876" extrusionOk="0">
                  <a:moveTo>
                    <a:pt x="311" y="1"/>
                  </a:moveTo>
                  <a:cubicBezTo>
                    <a:pt x="311" y="1"/>
                    <a:pt x="220" y="2001"/>
                    <a:pt x="46" y="2440"/>
                  </a:cubicBezTo>
                  <a:cubicBezTo>
                    <a:pt x="1" y="2722"/>
                    <a:pt x="613" y="2876"/>
                    <a:pt x="1187" y="2876"/>
                  </a:cubicBezTo>
                  <a:cubicBezTo>
                    <a:pt x="1676" y="2876"/>
                    <a:pt x="2136" y="2764"/>
                    <a:pt x="2136" y="2523"/>
                  </a:cubicBezTo>
                  <a:cubicBezTo>
                    <a:pt x="2136" y="1917"/>
                    <a:pt x="1878" y="1"/>
                    <a:pt x="187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1"/>
            <p:cNvSpPr/>
            <p:nvPr/>
          </p:nvSpPr>
          <p:spPr>
            <a:xfrm>
              <a:off x="4146900" y="2986650"/>
              <a:ext cx="47925" cy="37150"/>
            </a:xfrm>
            <a:custGeom>
              <a:avLst/>
              <a:gdLst/>
              <a:ahLst/>
              <a:cxnLst/>
              <a:rect l="l" t="t" r="r" b="b"/>
              <a:pathLst>
                <a:path w="1917" h="1486" extrusionOk="0">
                  <a:moveTo>
                    <a:pt x="1826" y="1"/>
                  </a:moveTo>
                  <a:lnTo>
                    <a:pt x="175" y="91"/>
                  </a:lnTo>
                  <a:cubicBezTo>
                    <a:pt x="84" y="440"/>
                    <a:pt x="84" y="1046"/>
                    <a:pt x="0" y="1485"/>
                  </a:cubicBezTo>
                  <a:lnTo>
                    <a:pt x="1917" y="962"/>
                  </a:lnTo>
                  <a:cubicBezTo>
                    <a:pt x="1826" y="614"/>
                    <a:pt x="1826" y="266"/>
                    <a:pt x="1826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1"/>
            <p:cNvSpPr/>
            <p:nvPr/>
          </p:nvSpPr>
          <p:spPr>
            <a:xfrm>
              <a:off x="4151250" y="3034575"/>
              <a:ext cx="39225" cy="28400"/>
            </a:xfrm>
            <a:custGeom>
              <a:avLst/>
              <a:gdLst/>
              <a:ahLst/>
              <a:cxnLst/>
              <a:rect l="l" t="t" r="r" b="b"/>
              <a:pathLst>
                <a:path w="1569" h="1136" extrusionOk="0">
                  <a:moveTo>
                    <a:pt x="1" y="0"/>
                  </a:moveTo>
                  <a:lnTo>
                    <a:pt x="175" y="1045"/>
                  </a:lnTo>
                  <a:lnTo>
                    <a:pt x="781" y="697"/>
                  </a:lnTo>
                  <a:lnTo>
                    <a:pt x="1478" y="1136"/>
                  </a:lnTo>
                  <a:lnTo>
                    <a:pt x="1568" y="0"/>
                  </a:lnTo>
                  <a:lnTo>
                    <a:pt x="872" y="4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15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1"/>
            <p:cNvSpPr/>
            <p:nvPr/>
          </p:nvSpPr>
          <p:spPr>
            <a:xfrm>
              <a:off x="4099000" y="3023775"/>
              <a:ext cx="67425" cy="28225"/>
            </a:xfrm>
            <a:custGeom>
              <a:avLst/>
              <a:gdLst/>
              <a:ahLst/>
              <a:cxnLst/>
              <a:rect l="l" t="t" r="r" b="b"/>
              <a:pathLst>
                <a:path w="2697" h="1129" extrusionOk="0">
                  <a:moveTo>
                    <a:pt x="0" y="0"/>
                  </a:moveTo>
                  <a:lnTo>
                    <a:pt x="1303" y="1129"/>
                  </a:lnTo>
                  <a:lnTo>
                    <a:pt x="2697" y="174"/>
                  </a:lnTo>
                  <a:lnTo>
                    <a:pt x="2697" y="174"/>
                  </a:lnTo>
                  <a:cubicBezTo>
                    <a:pt x="2600" y="186"/>
                    <a:pt x="2477" y="191"/>
                    <a:pt x="2338" y="191"/>
                  </a:cubicBezTo>
                  <a:cubicBezTo>
                    <a:pt x="1481" y="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1"/>
            <p:cNvSpPr/>
            <p:nvPr/>
          </p:nvSpPr>
          <p:spPr>
            <a:xfrm>
              <a:off x="4177375" y="3023775"/>
              <a:ext cx="67450" cy="28225"/>
            </a:xfrm>
            <a:custGeom>
              <a:avLst/>
              <a:gdLst/>
              <a:ahLst/>
              <a:cxnLst/>
              <a:rect l="l" t="t" r="r" b="b"/>
              <a:pathLst>
                <a:path w="2698" h="1129" extrusionOk="0">
                  <a:moveTo>
                    <a:pt x="2698" y="0"/>
                  </a:moveTo>
                  <a:cubicBezTo>
                    <a:pt x="2697" y="0"/>
                    <a:pt x="1217" y="191"/>
                    <a:pt x="360" y="191"/>
                  </a:cubicBezTo>
                  <a:cubicBezTo>
                    <a:pt x="221" y="191"/>
                    <a:pt x="98" y="186"/>
                    <a:pt x="1" y="174"/>
                  </a:cubicBezTo>
                  <a:lnTo>
                    <a:pt x="1" y="174"/>
                  </a:lnTo>
                  <a:lnTo>
                    <a:pt x="1394" y="1129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1"/>
            <p:cNvSpPr/>
            <p:nvPr/>
          </p:nvSpPr>
          <p:spPr>
            <a:xfrm>
              <a:off x="3751375" y="2716575"/>
              <a:ext cx="182150" cy="171950"/>
            </a:xfrm>
            <a:custGeom>
              <a:avLst/>
              <a:gdLst/>
              <a:ahLst/>
              <a:cxnLst/>
              <a:rect l="l" t="t" r="r" b="b"/>
              <a:pathLst>
                <a:path w="7286" h="6878" extrusionOk="0">
                  <a:moveTo>
                    <a:pt x="4058" y="0"/>
                  </a:moveTo>
                  <a:cubicBezTo>
                    <a:pt x="1" y="0"/>
                    <a:pt x="1141" y="6877"/>
                    <a:pt x="5702" y="6877"/>
                  </a:cubicBezTo>
                  <a:cubicBezTo>
                    <a:pt x="6191" y="6877"/>
                    <a:pt x="6720" y="6798"/>
                    <a:pt x="7285" y="6623"/>
                  </a:cubicBezTo>
                  <a:lnTo>
                    <a:pt x="4930" y="94"/>
                  </a:lnTo>
                  <a:cubicBezTo>
                    <a:pt x="4616" y="30"/>
                    <a:pt x="4326" y="0"/>
                    <a:pt x="4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3833325" y="2771700"/>
              <a:ext cx="47925" cy="75625"/>
            </a:xfrm>
            <a:custGeom>
              <a:avLst/>
              <a:gdLst/>
              <a:ahLst/>
              <a:cxnLst/>
              <a:rect l="l" t="t" r="r" b="b"/>
              <a:pathLst>
                <a:path w="1917" h="3025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328"/>
                  </a:cubicBezTo>
                  <a:lnTo>
                    <a:pt x="1478" y="2244"/>
                  </a:lnTo>
                  <a:lnTo>
                    <a:pt x="259" y="2676"/>
                  </a:lnTo>
                  <a:cubicBezTo>
                    <a:pt x="175" y="2767"/>
                    <a:pt x="175" y="2850"/>
                    <a:pt x="175" y="2941"/>
                  </a:cubicBezTo>
                  <a:cubicBezTo>
                    <a:pt x="175" y="3024"/>
                    <a:pt x="349" y="3024"/>
                    <a:pt x="433" y="3024"/>
                  </a:cubicBezTo>
                  <a:lnTo>
                    <a:pt x="1826" y="2502"/>
                  </a:lnTo>
                  <a:lnTo>
                    <a:pt x="1917" y="2418"/>
                  </a:lnTo>
                  <a:lnTo>
                    <a:pt x="1917" y="2244"/>
                  </a:ln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1"/>
            <p:cNvSpPr/>
            <p:nvPr/>
          </p:nvSpPr>
          <p:spPr>
            <a:xfrm>
              <a:off x="4412550" y="2720175"/>
              <a:ext cx="178300" cy="171650"/>
            </a:xfrm>
            <a:custGeom>
              <a:avLst/>
              <a:gdLst/>
              <a:ahLst/>
              <a:cxnLst/>
              <a:rect l="l" t="t" r="r" b="b"/>
              <a:pathLst>
                <a:path w="7132" h="6866" extrusionOk="0">
                  <a:moveTo>
                    <a:pt x="3095" y="1"/>
                  </a:moveTo>
                  <a:cubicBezTo>
                    <a:pt x="2790" y="1"/>
                    <a:pt x="2455" y="40"/>
                    <a:pt x="2091" y="124"/>
                  </a:cubicBezTo>
                  <a:lnTo>
                    <a:pt x="1" y="6653"/>
                  </a:lnTo>
                  <a:cubicBezTo>
                    <a:pt x="519" y="6799"/>
                    <a:pt x="1005" y="6866"/>
                    <a:pt x="1456" y="6866"/>
                  </a:cubicBezTo>
                  <a:cubicBezTo>
                    <a:pt x="6047" y="6866"/>
                    <a:pt x="7131" y="1"/>
                    <a:pt x="30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1"/>
            <p:cNvSpPr/>
            <p:nvPr/>
          </p:nvSpPr>
          <p:spPr>
            <a:xfrm>
              <a:off x="4462550" y="2771700"/>
              <a:ext cx="45850" cy="75625"/>
            </a:xfrm>
            <a:custGeom>
              <a:avLst/>
              <a:gdLst/>
              <a:ahLst/>
              <a:cxnLst/>
              <a:rect l="l" t="t" r="r" b="b"/>
              <a:pathLst>
                <a:path w="1834" h="3025" extrusionOk="0">
                  <a:moveTo>
                    <a:pt x="1624" y="0"/>
                  </a:moveTo>
                  <a:cubicBezTo>
                    <a:pt x="1591" y="0"/>
                    <a:pt x="1569" y="21"/>
                    <a:pt x="1569" y="63"/>
                  </a:cubicBezTo>
                  <a:lnTo>
                    <a:pt x="1" y="2244"/>
                  </a:lnTo>
                  <a:lnTo>
                    <a:pt x="1" y="2418"/>
                  </a:lnTo>
                  <a:cubicBezTo>
                    <a:pt x="1" y="2418"/>
                    <a:pt x="1" y="2502"/>
                    <a:pt x="91" y="2502"/>
                  </a:cubicBezTo>
                  <a:lnTo>
                    <a:pt x="1485" y="3024"/>
                  </a:lnTo>
                  <a:cubicBezTo>
                    <a:pt x="1569" y="3024"/>
                    <a:pt x="1659" y="3024"/>
                    <a:pt x="1743" y="2941"/>
                  </a:cubicBezTo>
                  <a:cubicBezTo>
                    <a:pt x="1743" y="2850"/>
                    <a:pt x="1659" y="2767"/>
                    <a:pt x="1569" y="2676"/>
                  </a:cubicBezTo>
                  <a:lnTo>
                    <a:pt x="440" y="2244"/>
                  </a:lnTo>
                  <a:lnTo>
                    <a:pt x="1833" y="328"/>
                  </a:lnTo>
                  <a:cubicBezTo>
                    <a:pt x="1833" y="237"/>
                    <a:pt x="1833" y="63"/>
                    <a:pt x="1743" y="63"/>
                  </a:cubicBezTo>
                  <a:cubicBezTo>
                    <a:pt x="1701" y="21"/>
                    <a:pt x="1657" y="0"/>
                    <a:pt x="1624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3848475" y="2350775"/>
              <a:ext cx="646525" cy="640350"/>
            </a:xfrm>
            <a:custGeom>
              <a:avLst/>
              <a:gdLst/>
              <a:ahLst/>
              <a:cxnLst/>
              <a:rect l="l" t="t" r="r" b="b"/>
              <a:pathLst>
                <a:path w="25861" h="25614" extrusionOk="0">
                  <a:moveTo>
                    <a:pt x="12998" y="0"/>
                  </a:moveTo>
                  <a:cubicBezTo>
                    <a:pt x="12905" y="0"/>
                    <a:pt x="12812" y="1"/>
                    <a:pt x="12718" y="2"/>
                  </a:cubicBezTo>
                  <a:cubicBezTo>
                    <a:pt x="1" y="93"/>
                    <a:pt x="963" y="12196"/>
                    <a:pt x="963" y="12196"/>
                  </a:cubicBezTo>
                  <a:cubicBezTo>
                    <a:pt x="963" y="18483"/>
                    <a:pt x="1303" y="25613"/>
                    <a:pt x="12485" y="25613"/>
                  </a:cubicBezTo>
                  <a:cubicBezTo>
                    <a:pt x="12619" y="25613"/>
                    <a:pt x="12755" y="25612"/>
                    <a:pt x="12892" y="25610"/>
                  </a:cubicBezTo>
                  <a:cubicBezTo>
                    <a:pt x="24480" y="25526"/>
                    <a:pt x="24912" y="18294"/>
                    <a:pt x="24912" y="11939"/>
                  </a:cubicBezTo>
                  <a:cubicBezTo>
                    <a:pt x="24912" y="11939"/>
                    <a:pt x="25860" y="0"/>
                    <a:pt x="12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3800975" y="2342100"/>
              <a:ext cx="740000" cy="398600"/>
            </a:xfrm>
            <a:custGeom>
              <a:avLst/>
              <a:gdLst/>
              <a:ahLst/>
              <a:cxnLst/>
              <a:rect l="l" t="t" r="r" b="b"/>
              <a:pathLst>
                <a:path w="29600" h="15944" extrusionOk="0">
                  <a:moveTo>
                    <a:pt x="14671" y="1"/>
                  </a:moveTo>
                  <a:cubicBezTo>
                    <a:pt x="0" y="1"/>
                    <a:pt x="2863" y="15157"/>
                    <a:pt x="2863" y="15157"/>
                  </a:cubicBezTo>
                  <a:lnTo>
                    <a:pt x="2863" y="15944"/>
                  </a:lnTo>
                  <a:cubicBezTo>
                    <a:pt x="2863" y="15944"/>
                    <a:pt x="5650" y="15770"/>
                    <a:pt x="5998" y="14028"/>
                  </a:cubicBezTo>
                  <a:cubicBezTo>
                    <a:pt x="6347" y="12286"/>
                    <a:pt x="6779" y="8453"/>
                    <a:pt x="8611" y="7666"/>
                  </a:cubicBezTo>
                  <a:cubicBezTo>
                    <a:pt x="9138" y="7423"/>
                    <a:pt x="9649" y="7320"/>
                    <a:pt x="10138" y="7320"/>
                  </a:cubicBezTo>
                  <a:cubicBezTo>
                    <a:pt x="12802" y="7320"/>
                    <a:pt x="14792" y="10369"/>
                    <a:pt x="14792" y="10369"/>
                  </a:cubicBezTo>
                  <a:cubicBezTo>
                    <a:pt x="14792" y="10369"/>
                    <a:pt x="16782" y="7320"/>
                    <a:pt x="19450" y="7320"/>
                  </a:cubicBezTo>
                  <a:cubicBezTo>
                    <a:pt x="19940" y="7320"/>
                    <a:pt x="20452" y="7423"/>
                    <a:pt x="20980" y="7666"/>
                  </a:cubicBezTo>
                  <a:cubicBezTo>
                    <a:pt x="22805" y="8453"/>
                    <a:pt x="23244" y="12286"/>
                    <a:pt x="23593" y="14028"/>
                  </a:cubicBezTo>
                  <a:cubicBezTo>
                    <a:pt x="24025" y="15770"/>
                    <a:pt x="26728" y="15944"/>
                    <a:pt x="26728" y="15944"/>
                  </a:cubicBezTo>
                  <a:lnTo>
                    <a:pt x="26728" y="15157"/>
                  </a:lnTo>
                  <a:cubicBezTo>
                    <a:pt x="26728" y="15157"/>
                    <a:pt x="29599" y="92"/>
                    <a:pt x="14792" y="1"/>
                  </a:cubicBezTo>
                  <a:cubicBezTo>
                    <a:pt x="14752" y="1"/>
                    <a:pt x="14711" y="1"/>
                    <a:pt x="146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>
              <a:off x="3920425" y="272100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1"/>
                  </a:moveTo>
                  <a:cubicBezTo>
                    <a:pt x="1046" y="1"/>
                    <a:pt x="1" y="1046"/>
                    <a:pt x="1" y="2356"/>
                  </a:cubicBezTo>
                  <a:cubicBezTo>
                    <a:pt x="1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04" y="1046"/>
                    <a:pt x="3659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1"/>
            <p:cNvSpPr/>
            <p:nvPr/>
          </p:nvSpPr>
          <p:spPr>
            <a:xfrm>
              <a:off x="4303675" y="271665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0"/>
                  </a:moveTo>
                  <a:cubicBezTo>
                    <a:pt x="1046" y="0"/>
                    <a:pt x="1" y="1046"/>
                    <a:pt x="84" y="2356"/>
                  </a:cubicBezTo>
                  <a:cubicBezTo>
                    <a:pt x="84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88" y="1046"/>
                    <a:pt x="3659" y="0"/>
                    <a:pt x="2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1"/>
            <p:cNvSpPr/>
            <p:nvPr/>
          </p:nvSpPr>
          <p:spPr>
            <a:xfrm>
              <a:off x="4140275" y="2710200"/>
              <a:ext cx="63275" cy="50025"/>
            </a:xfrm>
            <a:custGeom>
              <a:avLst/>
              <a:gdLst/>
              <a:ahLst/>
              <a:cxnLst/>
              <a:rect l="l" t="t" r="r" b="b"/>
              <a:pathLst>
                <a:path w="2531" h="2001" extrusionOk="0">
                  <a:moveTo>
                    <a:pt x="1220" y="0"/>
                  </a:moveTo>
                  <a:cubicBezTo>
                    <a:pt x="1046" y="0"/>
                    <a:pt x="962" y="84"/>
                    <a:pt x="788" y="175"/>
                  </a:cubicBezTo>
                  <a:cubicBezTo>
                    <a:pt x="614" y="349"/>
                    <a:pt x="349" y="523"/>
                    <a:pt x="265" y="781"/>
                  </a:cubicBezTo>
                  <a:cubicBezTo>
                    <a:pt x="91" y="1129"/>
                    <a:pt x="1" y="1394"/>
                    <a:pt x="1" y="1826"/>
                  </a:cubicBezTo>
                  <a:cubicBezTo>
                    <a:pt x="1" y="1917"/>
                    <a:pt x="91" y="2000"/>
                    <a:pt x="175" y="2000"/>
                  </a:cubicBezTo>
                  <a:cubicBezTo>
                    <a:pt x="265" y="2000"/>
                    <a:pt x="349" y="1917"/>
                    <a:pt x="349" y="1826"/>
                  </a:cubicBezTo>
                  <a:cubicBezTo>
                    <a:pt x="349" y="1394"/>
                    <a:pt x="523" y="1046"/>
                    <a:pt x="697" y="781"/>
                  </a:cubicBezTo>
                  <a:cubicBezTo>
                    <a:pt x="788" y="607"/>
                    <a:pt x="872" y="523"/>
                    <a:pt x="962" y="433"/>
                  </a:cubicBezTo>
                  <a:cubicBezTo>
                    <a:pt x="1136" y="433"/>
                    <a:pt x="1220" y="349"/>
                    <a:pt x="1220" y="349"/>
                  </a:cubicBezTo>
                  <a:cubicBezTo>
                    <a:pt x="1311" y="349"/>
                    <a:pt x="1394" y="433"/>
                    <a:pt x="1485" y="433"/>
                  </a:cubicBezTo>
                  <a:lnTo>
                    <a:pt x="2007" y="955"/>
                  </a:lnTo>
                  <a:cubicBezTo>
                    <a:pt x="2091" y="1220"/>
                    <a:pt x="2182" y="1478"/>
                    <a:pt x="2182" y="1826"/>
                  </a:cubicBezTo>
                  <a:cubicBezTo>
                    <a:pt x="2182" y="1917"/>
                    <a:pt x="2265" y="1917"/>
                    <a:pt x="2356" y="1917"/>
                  </a:cubicBezTo>
                  <a:cubicBezTo>
                    <a:pt x="2439" y="1917"/>
                    <a:pt x="2530" y="1917"/>
                    <a:pt x="2530" y="1743"/>
                  </a:cubicBezTo>
                  <a:cubicBezTo>
                    <a:pt x="2530" y="1304"/>
                    <a:pt x="2356" y="872"/>
                    <a:pt x="2091" y="523"/>
                  </a:cubicBezTo>
                  <a:cubicBezTo>
                    <a:pt x="2007" y="433"/>
                    <a:pt x="1833" y="258"/>
                    <a:pt x="1659" y="175"/>
                  </a:cubicBezTo>
                  <a:cubicBezTo>
                    <a:pt x="1568" y="84"/>
                    <a:pt x="1394" y="0"/>
                    <a:pt x="122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1"/>
            <p:cNvSpPr/>
            <p:nvPr/>
          </p:nvSpPr>
          <p:spPr>
            <a:xfrm>
              <a:off x="4031400" y="2601325"/>
              <a:ext cx="113250" cy="68375"/>
            </a:xfrm>
            <a:custGeom>
              <a:avLst/>
              <a:gdLst/>
              <a:ahLst/>
              <a:cxnLst/>
              <a:rect l="l" t="t" r="r" b="b"/>
              <a:pathLst>
                <a:path w="4530" h="2735" extrusionOk="0">
                  <a:moveTo>
                    <a:pt x="265" y="0"/>
                  </a:moveTo>
                  <a:cubicBezTo>
                    <a:pt x="175" y="0"/>
                    <a:pt x="91" y="0"/>
                    <a:pt x="91" y="84"/>
                  </a:cubicBezTo>
                  <a:cubicBezTo>
                    <a:pt x="1" y="175"/>
                    <a:pt x="1" y="258"/>
                    <a:pt x="91" y="349"/>
                  </a:cubicBezTo>
                  <a:lnTo>
                    <a:pt x="4272" y="2697"/>
                  </a:lnTo>
                  <a:cubicBezTo>
                    <a:pt x="4297" y="2724"/>
                    <a:pt x="4322" y="2735"/>
                    <a:pt x="4345" y="2735"/>
                  </a:cubicBezTo>
                  <a:cubicBezTo>
                    <a:pt x="4401" y="2735"/>
                    <a:pt x="4446" y="2672"/>
                    <a:pt x="4446" y="2613"/>
                  </a:cubicBezTo>
                  <a:cubicBezTo>
                    <a:pt x="4530" y="2523"/>
                    <a:pt x="4530" y="2439"/>
                    <a:pt x="4446" y="2439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4214325" y="2662300"/>
              <a:ext cx="39200" cy="67425"/>
            </a:xfrm>
            <a:custGeom>
              <a:avLst/>
              <a:gdLst/>
              <a:ahLst/>
              <a:cxnLst/>
              <a:rect l="l" t="t" r="r" b="b"/>
              <a:pathLst>
                <a:path w="1568" h="2697" extrusionOk="0">
                  <a:moveTo>
                    <a:pt x="787" y="0"/>
                  </a:moveTo>
                  <a:cubicBezTo>
                    <a:pt x="348" y="0"/>
                    <a:pt x="0" y="606"/>
                    <a:pt x="0" y="1303"/>
                  </a:cubicBezTo>
                  <a:cubicBezTo>
                    <a:pt x="0" y="2091"/>
                    <a:pt x="348" y="2697"/>
                    <a:pt x="787" y="2697"/>
                  </a:cubicBezTo>
                  <a:cubicBezTo>
                    <a:pt x="1220" y="2697"/>
                    <a:pt x="1568" y="2091"/>
                    <a:pt x="1568" y="1303"/>
                  </a:cubicBezTo>
                  <a:cubicBezTo>
                    <a:pt x="1568" y="606"/>
                    <a:pt x="1220" y="0"/>
                    <a:pt x="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4083650" y="2657950"/>
              <a:ext cx="37150" cy="67425"/>
            </a:xfrm>
            <a:custGeom>
              <a:avLst/>
              <a:gdLst/>
              <a:ahLst/>
              <a:cxnLst/>
              <a:rect l="l" t="t" r="r" b="b"/>
              <a:pathLst>
                <a:path w="1486" h="2697" extrusionOk="0">
                  <a:moveTo>
                    <a:pt x="788" y="0"/>
                  </a:moveTo>
                  <a:cubicBezTo>
                    <a:pt x="349" y="0"/>
                    <a:pt x="1" y="606"/>
                    <a:pt x="1" y="1394"/>
                  </a:cubicBezTo>
                  <a:cubicBezTo>
                    <a:pt x="1" y="2090"/>
                    <a:pt x="266" y="2697"/>
                    <a:pt x="698" y="2697"/>
                  </a:cubicBezTo>
                  <a:cubicBezTo>
                    <a:pt x="1137" y="2697"/>
                    <a:pt x="1485" y="2090"/>
                    <a:pt x="1485" y="1394"/>
                  </a:cubicBezTo>
                  <a:cubicBezTo>
                    <a:pt x="1485" y="606"/>
                    <a:pt x="1137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4190450" y="2604725"/>
              <a:ext cx="113250" cy="68400"/>
            </a:xfrm>
            <a:custGeom>
              <a:avLst/>
              <a:gdLst/>
              <a:ahLst/>
              <a:cxnLst/>
              <a:rect l="l" t="t" r="r" b="b"/>
              <a:pathLst>
                <a:path w="4530" h="2736" extrusionOk="0">
                  <a:moveTo>
                    <a:pt x="4302" y="1"/>
                  </a:moveTo>
                  <a:cubicBezTo>
                    <a:pt x="4280" y="1"/>
                    <a:pt x="4265" y="12"/>
                    <a:pt x="4265" y="39"/>
                  </a:cubicBezTo>
                  <a:lnTo>
                    <a:pt x="84" y="2387"/>
                  </a:lnTo>
                  <a:cubicBezTo>
                    <a:pt x="0" y="2477"/>
                    <a:pt x="0" y="2561"/>
                    <a:pt x="84" y="2652"/>
                  </a:cubicBezTo>
                  <a:cubicBezTo>
                    <a:pt x="84" y="2735"/>
                    <a:pt x="175" y="2735"/>
                    <a:pt x="258" y="2735"/>
                  </a:cubicBezTo>
                  <a:lnTo>
                    <a:pt x="4439" y="296"/>
                  </a:lnTo>
                  <a:cubicBezTo>
                    <a:pt x="4439" y="296"/>
                    <a:pt x="4530" y="213"/>
                    <a:pt x="4439" y="122"/>
                  </a:cubicBezTo>
                  <a:cubicBezTo>
                    <a:pt x="4439" y="63"/>
                    <a:pt x="4353" y="1"/>
                    <a:pt x="4302" y="1"/>
                  </a:cubicBez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4064700" y="2775900"/>
              <a:ext cx="214975" cy="108525"/>
            </a:xfrm>
            <a:custGeom>
              <a:avLst/>
              <a:gdLst/>
              <a:ahLst/>
              <a:cxnLst/>
              <a:rect l="l" t="t" r="r" b="b"/>
              <a:pathLst>
                <a:path w="8599" h="4341" extrusionOk="0">
                  <a:moveTo>
                    <a:pt x="8210" y="1"/>
                  </a:moveTo>
                  <a:cubicBezTo>
                    <a:pt x="8137" y="1"/>
                    <a:pt x="8061" y="22"/>
                    <a:pt x="7992" y="69"/>
                  </a:cubicBezTo>
                  <a:cubicBezTo>
                    <a:pt x="7205" y="508"/>
                    <a:pt x="5811" y="1289"/>
                    <a:pt x="4069" y="1289"/>
                  </a:cubicBezTo>
                  <a:cubicBezTo>
                    <a:pt x="2501" y="1205"/>
                    <a:pt x="1372" y="592"/>
                    <a:pt x="675" y="160"/>
                  </a:cubicBezTo>
                  <a:cubicBezTo>
                    <a:pt x="604" y="113"/>
                    <a:pt x="521" y="91"/>
                    <a:pt x="440" y="91"/>
                  </a:cubicBezTo>
                  <a:cubicBezTo>
                    <a:pt x="216" y="91"/>
                    <a:pt x="1" y="253"/>
                    <a:pt x="62" y="508"/>
                  </a:cubicBezTo>
                  <a:cubicBezTo>
                    <a:pt x="153" y="1902"/>
                    <a:pt x="933" y="4341"/>
                    <a:pt x="4417" y="4341"/>
                  </a:cubicBezTo>
                  <a:cubicBezTo>
                    <a:pt x="7992" y="4341"/>
                    <a:pt x="8515" y="1728"/>
                    <a:pt x="8598" y="418"/>
                  </a:cubicBezTo>
                  <a:cubicBezTo>
                    <a:pt x="8598" y="162"/>
                    <a:pt x="8411" y="1"/>
                    <a:pt x="8210" y="1"/>
                  </a:cubicBezTo>
                  <a:close/>
                </a:path>
              </a:pathLst>
            </a:custGeom>
            <a:solidFill>
              <a:srgbClr val="493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4212225" y="2791642"/>
              <a:ext cx="23900" cy="21225"/>
            </a:xfrm>
            <a:custGeom>
              <a:avLst/>
              <a:gdLst/>
              <a:ahLst/>
              <a:cxnLst/>
              <a:rect l="l" t="t" r="r" b="b"/>
              <a:pathLst>
                <a:path w="956" h="849" extrusionOk="0">
                  <a:moveTo>
                    <a:pt x="955" y="0"/>
                  </a:moveTo>
                  <a:lnTo>
                    <a:pt x="955" y="0"/>
                  </a:lnTo>
                  <a:cubicBezTo>
                    <a:pt x="607" y="84"/>
                    <a:pt x="349" y="258"/>
                    <a:pt x="0" y="349"/>
                  </a:cubicBezTo>
                  <a:lnTo>
                    <a:pt x="349" y="781"/>
                  </a:lnTo>
                  <a:cubicBezTo>
                    <a:pt x="391" y="826"/>
                    <a:pt x="434" y="849"/>
                    <a:pt x="478" y="849"/>
                  </a:cubicBezTo>
                  <a:cubicBezTo>
                    <a:pt x="521" y="849"/>
                    <a:pt x="565" y="826"/>
                    <a:pt x="607" y="781"/>
                  </a:cubicBezTo>
                  <a:lnTo>
                    <a:pt x="955" y="0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4107700" y="2793717"/>
              <a:ext cx="19525" cy="16925"/>
            </a:xfrm>
            <a:custGeom>
              <a:avLst/>
              <a:gdLst/>
              <a:ahLst/>
              <a:cxnLst/>
              <a:rect l="l" t="t" r="r" b="b"/>
              <a:pathLst>
                <a:path w="781" h="677" extrusionOk="0">
                  <a:moveTo>
                    <a:pt x="1" y="1"/>
                  </a:moveTo>
                  <a:lnTo>
                    <a:pt x="258" y="614"/>
                  </a:lnTo>
                  <a:cubicBezTo>
                    <a:pt x="258" y="656"/>
                    <a:pt x="302" y="677"/>
                    <a:pt x="346" y="677"/>
                  </a:cubicBezTo>
                  <a:cubicBezTo>
                    <a:pt x="389" y="677"/>
                    <a:pt x="433" y="656"/>
                    <a:pt x="433" y="614"/>
                  </a:cubicBezTo>
                  <a:lnTo>
                    <a:pt x="781" y="2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4127225" y="2853925"/>
              <a:ext cx="95825" cy="30500"/>
            </a:xfrm>
            <a:custGeom>
              <a:avLst/>
              <a:gdLst/>
              <a:ahLst/>
              <a:cxnLst/>
              <a:rect l="l" t="t" r="r" b="b"/>
              <a:pathLst>
                <a:path w="3833" h="1220" extrusionOk="0">
                  <a:moveTo>
                    <a:pt x="1916" y="0"/>
                  </a:moveTo>
                  <a:cubicBezTo>
                    <a:pt x="1045" y="0"/>
                    <a:pt x="265" y="349"/>
                    <a:pt x="0" y="871"/>
                  </a:cubicBezTo>
                  <a:cubicBezTo>
                    <a:pt x="523" y="1129"/>
                    <a:pt x="1136" y="1220"/>
                    <a:pt x="1916" y="1220"/>
                  </a:cubicBezTo>
                  <a:cubicBezTo>
                    <a:pt x="2704" y="1220"/>
                    <a:pt x="3310" y="1129"/>
                    <a:pt x="3832" y="871"/>
                  </a:cubicBezTo>
                  <a:cubicBezTo>
                    <a:pt x="3575" y="349"/>
                    <a:pt x="2878" y="0"/>
                    <a:pt x="1916" y="0"/>
                  </a:cubicBezTo>
                  <a:close/>
                </a:path>
              </a:pathLst>
            </a:custGeom>
            <a:solidFill>
              <a:srgbClr val="F2A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4458200" y="3254575"/>
              <a:ext cx="180850" cy="169875"/>
            </a:xfrm>
            <a:custGeom>
              <a:avLst/>
              <a:gdLst/>
              <a:ahLst/>
              <a:cxnLst/>
              <a:rect l="l" t="t" r="r" b="b"/>
              <a:pathLst>
                <a:path w="7234" h="6795" extrusionOk="0">
                  <a:moveTo>
                    <a:pt x="3575" y="84"/>
                  </a:moveTo>
                  <a:cubicBezTo>
                    <a:pt x="6620" y="84"/>
                    <a:pt x="7059" y="5833"/>
                    <a:pt x="7143" y="6620"/>
                  </a:cubicBezTo>
                  <a:lnTo>
                    <a:pt x="91" y="6620"/>
                  </a:lnTo>
                  <a:cubicBezTo>
                    <a:pt x="91" y="5833"/>
                    <a:pt x="614" y="84"/>
                    <a:pt x="3575" y="84"/>
                  </a:cubicBezTo>
                  <a:close/>
                  <a:moveTo>
                    <a:pt x="3575" y="1"/>
                  </a:moveTo>
                  <a:cubicBezTo>
                    <a:pt x="265" y="1"/>
                    <a:pt x="1" y="6795"/>
                    <a:pt x="1" y="6795"/>
                  </a:cubicBezTo>
                  <a:lnTo>
                    <a:pt x="7233" y="6795"/>
                  </a:lnTo>
                  <a:cubicBezTo>
                    <a:pt x="7233" y="6795"/>
                    <a:pt x="6969" y="1"/>
                    <a:pt x="35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4458200" y="3415725"/>
              <a:ext cx="180850" cy="21800"/>
            </a:xfrm>
            <a:custGeom>
              <a:avLst/>
              <a:gdLst/>
              <a:ahLst/>
              <a:cxnLst/>
              <a:rect l="l" t="t" r="r" b="b"/>
              <a:pathLst>
                <a:path w="7234" h="872" extrusionOk="0">
                  <a:moveTo>
                    <a:pt x="1" y="0"/>
                  </a:moveTo>
                  <a:lnTo>
                    <a:pt x="1" y="871"/>
                  </a:lnTo>
                  <a:lnTo>
                    <a:pt x="7233" y="871"/>
                  </a:lnTo>
                  <a:lnTo>
                    <a:pt x="7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4429975" y="3437500"/>
              <a:ext cx="237300" cy="185025"/>
            </a:xfrm>
            <a:custGeom>
              <a:avLst/>
              <a:gdLst/>
              <a:ahLst/>
              <a:cxnLst/>
              <a:rect l="l" t="t" r="r" b="b"/>
              <a:pathLst>
                <a:path w="9492" h="7401" extrusionOk="0">
                  <a:moveTo>
                    <a:pt x="1046" y="0"/>
                  </a:moveTo>
                  <a:cubicBezTo>
                    <a:pt x="433" y="781"/>
                    <a:pt x="1" y="1742"/>
                    <a:pt x="1" y="2871"/>
                  </a:cubicBezTo>
                  <a:cubicBezTo>
                    <a:pt x="1" y="5400"/>
                    <a:pt x="872" y="7400"/>
                    <a:pt x="4788" y="7400"/>
                  </a:cubicBezTo>
                  <a:cubicBezTo>
                    <a:pt x="8711" y="7400"/>
                    <a:pt x="9491" y="5400"/>
                    <a:pt x="9491" y="2871"/>
                  </a:cubicBezTo>
                  <a:cubicBezTo>
                    <a:pt x="9491" y="1742"/>
                    <a:pt x="9059" y="781"/>
                    <a:pt x="8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4473525" y="3475000"/>
              <a:ext cx="54375" cy="67050"/>
            </a:xfrm>
            <a:custGeom>
              <a:avLst/>
              <a:gdLst/>
              <a:ahLst/>
              <a:cxnLst/>
              <a:rect l="l" t="t" r="r" b="b"/>
              <a:pathLst>
                <a:path w="2175" h="2682" extrusionOk="0">
                  <a:moveTo>
                    <a:pt x="1687" y="0"/>
                  </a:moveTo>
                  <a:cubicBezTo>
                    <a:pt x="1654" y="0"/>
                    <a:pt x="1610" y="23"/>
                    <a:pt x="1569" y="68"/>
                  </a:cubicBezTo>
                  <a:lnTo>
                    <a:pt x="84" y="1636"/>
                  </a:lnTo>
                  <a:cubicBezTo>
                    <a:pt x="1" y="1719"/>
                    <a:pt x="84" y="1810"/>
                    <a:pt x="84" y="1810"/>
                  </a:cubicBezTo>
                  <a:lnTo>
                    <a:pt x="2001" y="2681"/>
                  </a:lnTo>
                  <a:cubicBezTo>
                    <a:pt x="2091" y="2681"/>
                    <a:pt x="2175" y="2681"/>
                    <a:pt x="2091" y="2590"/>
                  </a:cubicBezTo>
                  <a:lnTo>
                    <a:pt x="1743" y="68"/>
                  </a:lnTo>
                  <a:cubicBezTo>
                    <a:pt x="1743" y="23"/>
                    <a:pt x="1720" y="0"/>
                    <a:pt x="168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4484325" y="3543250"/>
              <a:ext cx="132300" cy="57800"/>
            </a:xfrm>
            <a:custGeom>
              <a:avLst/>
              <a:gdLst/>
              <a:ahLst/>
              <a:cxnLst/>
              <a:rect l="l" t="t" r="r" b="b"/>
              <a:pathLst>
                <a:path w="5292" h="2312" extrusionOk="0">
                  <a:moveTo>
                    <a:pt x="5177" y="0"/>
                  </a:moveTo>
                  <a:cubicBezTo>
                    <a:pt x="5158" y="0"/>
                    <a:pt x="5143" y="10"/>
                    <a:pt x="5143" y="35"/>
                  </a:cubicBezTo>
                  <a:cubicBezTo>
                    <a:pt x="4456" y="483"/>
                    <a:pt x="3646" y="632"/>
                    <a:pt x="2874" y="632"/>
                  </a:cubicBezTo>
                  <a:cubicBezTo>
                    <a:pt x="1690" y="632"/>
                    <a:pt x="597" y="281"/>
                    <a:pt x="175" y="125"/>
                  </a:cubicBezTo>
                  <a:cubicBezTo>
                    <a:pt x="91" y="125"/>
                    <a:pt x="1" y="125"/>
                    <a:pt x="91" y="209"/>
                  </a:cubicBezTo>
                  <a:cubicBezTo>
                    <a:pt x="266" y="732"/>
                    <a:pt x="788" y="2042"/>
                    <a:pt x="2356" y="2299"/>
                  </a:cubicBezTo>
                  <a:cubicBezTo>
                    <a:pt x="2471" y="2308"/>
                    <a:pt x="2582" y="2312"/>
                    <a:pt x="2688" y="2312"/>
                  </a:cubicBezTo>
                  <a:cubicBezTo>
                    <a:pt x="4835" y="2312"/>
                    <a:pt x="5227" y="703"/>
                    <a:pt x="5227" y="125"/>
                  </a:cubicBezTo>
                  <a:cubicBezTo>
                    <a:pt x="5291" y="61"/>
                    <a:pt x="5222" y="0"/>
                    <a:pt x="517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4571425" y="3475000"/>
              <a:ext cx="52300" cy="67050"/>
            </a:xfrm>
            <a:custGeom>
              <a:avLst/>
              <a:gdLst/>
              <a:ahLst/>
              <a:cxnLst/>
              <a:rect l="l" t="t" r="r" b="b"/>
              <a:pathLst>
                <a:path w="2092" h="2682" extrusionOk="0">
                  <a:moveTo>
                    <a:pt x="405" y="0"/>
                  </a:moveTo>
                  <a:cubicBezTo>
                    <a:pt x="372" y="0"/>
                    <a:pt x="349" y="23"/>
                    <a:pt x="349" y="68"/>
                  </a:cubicBezTo>
                  <a:lnTo>
                    <a:pt x="1" y="2590"/>
                  </a:lnTo>
                  <a:cubicBezTo>
                    <a:pt x="1" y="2681"/>
                    <a:pt x="91" y="2681"/>
                    <a:pt x="175" y="2681"/>
                  </a:cubicBezTo>
                  <a:lnTo>
                    <a:pt x="2008" y="1810"/>
                  </a:lnTo>
                  <a:cubicBezTo>
                    <a:pt x="2091" y="1810"/>
                    <a:pt x="2091" y="1719"/>
                    <a:pt x="2008" y="1636"/>
                  </a:cubicBezTo>
                  <a:lnTo>
                    <a:pt x="523" y="68"/>
                  </a:lnTo>
                  <a:cubicBezTo>
                    <a:pt x="482" y="23"/>
                    <a:pt x="438" y="0"/>
                    <a:pt x="405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4543200" y="3533300"/>
              <a:ext cx="13100" cy="10825"/>
            </a:xfrm>
            <a:custGeom>
              <a:avLst/>
              <a:gdLst/>
              <a:ahLst/>
              <a:cxnLst/>
              <a:rect l="l" t="t" r="r" b="b"/>
              <a:pathLst>
                <a:path w="524" h="433" extrusionOk="0">
                  <a:moveTo>
                    <a:pt x="175" y="1"/>
                  </a:moveTo>
                  <a:lnTo>
                    <a:pt x="1" y="258"/>
                  </a:lnTo>
                  <a:cubicBezTo>
                    <a:pt x="1" y="349"/>
                    <a:pt x="1" y="433"/>
                    <a:pt x="85" y="433"/>
                  </a:cubicBezTo>
                  <a:lnTo>
                    <a:pt x="349" y="433"/>
                  </a:lnTo>
                  <a:cubicBezTo>
                    <a:pt x="433" y="433"/>
                    <a:pt x="524" y="349"/>
                    <a:pt x="433" y="258"/>
                  </a:cubicBezTo>
                  <a:lnTo>
                    <a:pt x="349" y="1"/>
                  </a:ln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4460475" y="3435225"/>
              <a:ext cx="178575" cy="11000"/>
            </a:xfrm>
            <a:custGeom>
              <a:avLst/>
              <a:gdLst/>
              <a:ahLst/>
              <a:cxnLst/>
              <a:rect l="l" t="t" r="r" b="b"/>
              <a:pathLst>
                <a:path w="7143" h="440" extrusionOk="0">
                  <a:moveTo>
                    <a:pt x="0" y="1"/>
                  </a:moveTo>
                  <a:lnTo>
                    <a:pt x="0" y="91"/>
                  </a:lnTo>
                  <a:lnTo>
                    <a:pt x="0" y="175"/>
                  </a:lnTo>
                  <a:cubicBezTo>
                    <a:pt x="1477" y="349"/>
                    <a:pt x="2787" y="440"/>
                    <a:pt x="3833" y="440"/>
                  </a:cubicBezTo>
                  <a:cubicBezTo>
                    <a:pt x="5923" y="440"/>
                    <a:pt x="7052" y="175"/>
                    <a:pt x="7052" y="91"/>
                  </a:cubicBezTo>
                  <a:lnTo>
                    <a:pt x="7142" y="91"/>
                  </a:lnTo>
                  <a:lnTo>
                    <a:pt x="7052" y="1"/>
                  </a:lnTo>
                  <a:lnTo>
                    <a:pt x="6968" y="1"/>
                  </a:lnTo>
                  <a:cubicBezTo>
                    <a:pt x="6703" y="91"/>
                    <a:pt x="5575" y="349"/>
                    <a:pt x="3833" y="349"/>
                  </a:cubicBezTo>
                  <a:cubicBezTo>
                    <a:pt x="2787" y="349"/>
                    <a:pt x="1477" y="265"/>
                    <a:pt x="0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380A9E9B-DB42-EC66-A62A-EF7B8D0A0AB2}"/>
              </a:ext>
            </a:extLst>
          </p:cNvPr>
          <p:cNvSpPr/>
          <p:nvPr/>
        </p:nvSpPr>
        <p:spPr>
          <a:xfrm>
            <a:off x="419127" y="376144"/>
            <a:ext cx="4271114" cy="948820"/>
          </a:xfrm>
          <a:prstGeom prst="rect">
            <a:avLst/>
          </a:prstGeom>
          <a:solidFill>
            <a:srgbClr val="7030A0">
              <a:alpha val="6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Cốt</a:t>
            </a:r>
            <a:r>
              <a:rPr lang="en-US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truyện</a:t>
            </a:r>
            <a:r>
              <a:rPr lang="en-US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là</a:t>
            </a:r>
            <a:r>
              <a:rPr lang="en-US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2000" b="1" dirty="0" err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gì</a:t>
            </a:r>
            <a:r>
              <a:rPr lang="en-US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? </a:t>
            </a:r>
            <a:r>
              <a:rPr lang="vi-VN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 </a:t>
            </a:r>
            <a:endParaRPr lang="en-US" sz="2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667F12C-1948-91C8-F704-FE91F0050DBA}"/>
              </a:ext>
            </a:extLst>
          </p:cNvPr>
          <p:cNvSpPr/>
          <p:nvPr/>
        </p:nvSpPr>
        <p:spPr>
          <a:xfrm>
            <a:off x="1751677" y="1730030"/>
            <a:ext cx="3200308" cy="86978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A.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Một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chuỗi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lời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nói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của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các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nhân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vật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58AA57D-5F36-18DC-5F38-FD0CBB7E1C26}"/>
              </a:ext>
            </a:extLst>
          </p:cNvPr>
          <p:cNvSpPr/>
          <p:nvPr/>
        </p:nvSpPr>
        <p:spPr>
          <a:xfrm>
            <a:off x="669918" y="2830502"/>
            <a:ext cx="5662719" cy="659383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B. Một chuỗi các sự việc làm nòng cốt.</a:t>
            </a:r>
            <a:endParaRPr lang="en-US" sz="18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B3CCD7B-1891-347A-C11B-3A1B0B145B36}"/>
              </a:ext>
            </a:extLst>
          </p:cNvPr>
          <p:cNvSpPr/>
          <p:nvPr/>
        </p:nvSpPr>
        <p:spPr>
          <a:xfrm>
            <a:off x="1419322" y="3827549"/>
            <a:ext cx="3941289" cy="107777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C.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Nguyên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văn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các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lời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nói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của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nhân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vật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bg2"/>
                </a:solidFill>
                <a:latin typeface="UTM Avo" panose="02040603050506020204" pitchFamily="18" charset="0"/>
              </a:rPr>
              <a:t>chính</a:t>
            </a:r>
            <a:r>
              <a:rPr lang="en-US" sz="1800" b="1" dirty="0">
                <a:solidFill>
                  <a:schemeClr val="bg2"/>
                </a:solidFill>
                <a:latin typeface="UTM Avo" panose="02040603050506020204" pitchFamily="18" charset="0"/>
              </a:rPr>
              <a:t>.</a:t>
            </a:r>
          </a:p>
        </p:txBody>
      </p:sp>
      <p:grpSp>
        <p:nvGrpSpPr>
          <p:cNvPr id="101" name="Google Shape;1030;p50">
            <a:extLst>
              <a:ext uri="{FF2B5EF4-FFF2-40B4-BE49-F238E27FC236}">
                <a16:creationId xmlns:a16="http://schemas.microsoft.com/office/drawing/2014/main" id="{839E2183-B3AA-1914-9EB6-201ABFF00A11}"/>
              </a:ext>
            </a:extLst>
          </p:cNvPr>
          <p:cNvGrpSpPr/>
          <p:nvPr/>
        </p:nvGrpSpPr>
        <p:grpSpPr>
          <a:xfrm>
            <a:off x="659639" y="4209480"/>
            <a:ext cx="1023664" cy="831604"/>
            <a:chOff x="6901866" y="1773875"/>
            <a:chExt cx="1108043" cy="969327"/>
          </a:xfrm>
        </p:grpSpPr>
        <p:sp>
          <p:nvSpPr>
            <p:cNvPr id="102" name="Google Shape;1031;p50">
              <a:extLst>
                <a:ext uri="{FF2B5EF4-FFF2-40B4-BE49-F238E27FC236}">
                  <a16:creationId xmlns:a16="http://schemas.microsoft.com/office/drawing/2014/main" id="{07EBA2F7-5B71-44B7-CD42-0F3B83F41F89}"/>
                </a:ext>
              </a:extLst>
            </p:cNvPr>
            <p:cNvSpPr/>
            <p:nvPr/>
          </p:nvSpPr>
          <p:spPr>
            <a:xfrm>
              <a:off x="6901866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1032;p50">
              <a:extLst>
                <a:ext uri="{FF2B5EF4-FFF2-40B4-BE49-F238E27FC236}">
                  <a16:creationId xmlns:a16="http://schemas.microsoft.com/office/drawing/2014/main" id="{19147AF2-0D5F-B763-81FF-8AE731452AF6}"/>
                </a:ext>
              </a:extLst>
            </p:cNvPr>
            <p:cNvGrpSpPr/>
            <p:nvPr/>
          </p:nvGrpSpPr>
          <p:grpSpPr>
            <a:xfrm>
              <a:off x="7026475" y="1794788"/>
              <a:ext cx="858825" cy="876350"/>
              <a:chOff x="2633600" y="3231675"/>
              <a:chExt cx="858825" cy="876350"/>
            </a:xfrm>
          </p:grpSpPr>
          <p:sp>
            <p:nvSpPr>
              <p:cNvPr id="104" name="Google Shape;1033;p50">
                <a:extLst>
                  <a:ext uri="{FF2B5EF4-FFF2-40B4-BE49-F238E27FC236}">
                    <a16:creationId xmlns:a16="http://schemas.microsoft.com/office/drawing/2014/main" id="{05FBA6FC-8078-E6F3-7DB8-3E9C3AF5B00D}"/>
                  </a:ext>
                </a:extLst>
              </p:cNvPr>
              <p:cNvSpPr/>
              <p:nvPr/>
            </p:nvSpPr>
            <p:spPr>
              <a:xfrm>
                <a:off x="2930225" y="3853825"/>
                <a:ext cx="558175" cy="246675"/>
              </a:xfrm>
              <a:custGeom>
                <a:avLst/>
                <a:gdLst/>
                <a:ahLst/>
                <a:cxnLst/>
                <a:rect l="l" t="t" r="r" b="b"/>
                <a:pathLst>
                  <a:path w="22327" h="9867" extrusionOk="0">
                    <a:moveTo>
                      <a:pt x="4153" y="1"/>
                    </a:moveTo>
                    <a:lnTo>
                      <a:pt x="1233" y="3389"/>
                    </a:lnTo>
                    <a:lnTo>
                      <a:pt x="1" y="8318"/>
                    </a:lnTo>
                    <a:cubicBezTo>
                      <a:pt x="1" y="8318"/>
                      <a:pt x="566" y="9867"/>
                      <a:pt x="1285" y="9867"/>
                    </a:cubicBezTo>
                    <a:cubicBezTo>
                      <a:pt x="1317" y="9867"/>
                      <a:pt x="1349" y="9864"/>
                      <a:pt x="1381" y="9858"/>
                    </a:cubicBezTo>
                    <a:cubicBezTo>
                      <a:pt x="2157" y="9698"/>
                      <a:pt x="5077" y="6925"/>
                      <a:pt x="11090" y="6161"/>
                    </a:cubicBezTo>
                    <a:cubicBezTo>
                      <a:pt x="11876" y="6081"/>
                      <a:pt x="12581" y="6045"/>
                      <a:pt x="13215" y="6045"/>
                    </a:cubicBezTo>
                    <a:cubicBezTo>
                      <a:pt x="17419" y="6045"/>
                      <a:pt x="18524" y="7622"/>
                      <a:pt x="19863" y="8157"/>
                    </a:cubicBezTo>
                    <a:cubicBezTo>
                      <a:pt x="20137" y="8257"/>
                      <a:pt x="20376" y="8300"/>
                      <a:pt x="20584" y="8300"/>
                    </a:cubicBezTo>
                    <a:cubicBezTo>
                      <a:pt x="21666" y="8300"/>
                      <a:pt x="21945" y="7134"/>
                      <a:pt x="22327" y="6617"/>
                    </a:cubicBezTo>
                    <a:lnTo>
                      <a:pt x="22327" y="6161"/>
                    </a:lnTo>
                    <a:lnTo>
                      <a:pt x="22019" y="5545"/>
                    </a:lnTo>
                    <a:lnTo>
                      <a:pt x="21255" y="4929"/>
                    </a:lnTo>
                    <a:lnTo>
                      <a:pt x="17398" y="4153"/>
                    </a:lnTo>
                    <a:cubicBezTo>
                      <a:pt x="17398" y="4153"/>
                      <a:pt x="11854" y="764"/>
                      <a:pt x="11238" y="617"/>
                    </a:cubicBezTo>
                    <a:cubicBezTo>
                      <a:pt x="10622" y="456"/>
                      <a:pt x="4153" y="1"/>
                      <a:pt x="4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34;p50">
                <a:extLst>
                  <a:ext uri="{FF2B5EF4-FFF2-40B4-BE49-F238E27FC236}">
                    <a16:creationId xmlns:a16="http://schemas.microsoft.com/office/drawing/2014/main" id="{499980AC-E8A3-6CC5-5E58-CD7C72898043}"/>
                  </a:ext>
                </a:extLst>
              </p:cNvPr>
              <p:cNvSpPr/>
              <p:nvPr/>
            </p:nvSpPr>
            <p:spPr>
              <a:xfrm>
                <a:off x="2633600" y="3231675"/>
                <a:ext cx="858825" cy="876350"/>
              </a:xfrm>
              <a:custGeom>
                <a:avLst/>
                <a:gdLst/>
                <a:ahLst/>
                <a:cxnLst/>
                <a:rect l="l" t="t" r="r" b="b"/>
                <a:pathLst>
                  <a:path w="34353" h="35054" extrusionOk="0">
                    <a:moveTo>
                      <a:pt x="20590" y="0"/>
                    </a:moveTo>
                    <a:cubicBezTo>
                      <a:pt x="20025" y="0"/>
                      <a:pt x="19426" y="76"/>
                      <a:pt x="18790" y="244"/>
                    </a:cubicBezTo>
                    <a:cubicBezTo>
                      <a:pt x="12938" y="1784"/>
                      <a:pt x="12014" y="7945"/>
                      <a:pt x="12014" y="11333"/>
                    </a:cubicBezTo>
                    <a:cubicBezTo>
                      <a:pt x="12174" y="14721"/>
                      <a:pt x="12322" y="17950"/>
                      <a:pt x="9401" y="21190"/>
                    </a:cubicBezTo>
                    <a:cubicBezTo>
                      <a:pt x="6469" y="24418"/>
                      <a:pt x="0" y="25811"/>
                      <a:pt x="0" y="25811"/>
                    </a:cubicBezTo>
                    <a:cubicBezTo>
                      <a:pt x="0" y="25811"/>
                      <a:pt x="916" y="31534"/>
                      <a:pt x="4721" y="31534"/>
                    </a:cubicBezTo>
                    <a:cubicBezTo>
                      <a:pt x="5329" y="31534"/>
                      <a:pt x="6012" y="31387"/>
                      <a:pt x="6777" y="31047"/>
                    </a:cubicBezTo>
                    <a:cubicBezTo>
                      <a:pt x="6777" y="31047"/>
                      <a:pt x="7861" y="34892"/>
                      <a:pt x="9401" y="35052"/>
                    </a:cubicBezTo>
                    <a:cubicBezTo>
                      <a:pt x="9416" y="35053"/>
                      <a:pt x="9431" y="35054"/>
                      <a:pt x="9446" y="35054"/>
                    </a:cubicBezTo>
                    <a:cubicBezTo>
                      <a:pt x="11132" y="35054"/>
                      <a:pt x="15941" y="27173"/>
                      <a:pt x="19012" y="27173"/>
                    </a:cubicBezTo>
                    <a:cubicBezTo>
                      <a:pt x="19096" y="27173"/>
                      <a:pt x="19178" y="27179"/>
                      <a:pt x="19259" y="27191"/>
                    </a:cubicBezTo>
                    <a:cubicBezTo>
                      <a:pt x="22179" y="27659"/>
                      <a:pt x="22647" y="33351"/>
                      <a:pt x="26343" y="33351"/>
                    </a:cubicBezTo>
                    <a:cubicBezTo>
                      <a:pt x="30020" y="33351"/>
                      <a:pt x="31026" y="30251"/>
                      <a:pt x="32594" y="30251"/>
                    </a:cubicBezTo>
                    <a:cubicBezTo>
                      <a:pt x="32666" y="30251"/>
                      <a:pt x="32738" y="30258"/>
                      <a:pt x="32812" y="30271"/>
                    </a:cubicBezTo>
                    <a:cubicBezTo>
                      <a:pt x="34352" y="30579"/>
                      <a:pt x="34192" y="31503"/>
                      <a:pt x="34192" y="31503"/>
                    </a:cubicBezTo>
                    <a:cubicBezTo>
                      <a:pt x="34192" y="31503"/>
                      <a:pt x="34352" y="31195"/>
                      <a:pt x="34192" y="30887"/>
                    </a:cubicBezTo>
                    <a:cubicBezTo>
                      <a:pt x="34044" y="30431"/>
                      <a:pt x="32652" y="28423"/>
                      <a:pt x="32196" y="27043"/>
                    </a:cubicBezTo>
                    <a:cubicBezTo>
                      <a:pt x="31728" y="25650"/>
                      <a:pt x="29263" y="19034"/>
                      <a:pt x="29263" y="16878"/>
                    </a:cubicBezTo>
                    <a:cubicBezTo>
                      <a:pt x="29263" y="14721"/>
                      <a:pt x="29116" y="10101"/>
                      <a:pt x="28191" y="7476"/>
                    </a:cubicBezTo>
                    <a:cubicBezTo>
                      <a:pt x="27500" y="5148"/>
                      <a:pt x="25222" y="0"/>
                      <a:pt x="20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35;p50">
                <a:extLst>
                  <a:ext uri="{FF2B5EF4-FFF2-40B4-BE49-F238E27FC236}">
                    <a16:creationId xmlns:a16="http://schemas.microsoft.com/office/drawing/2014/main" id="{B7B86E6F-43C6-3443-1873-59B1838205DB}"/>
                  </a:ext>
                </a:extLst>
              </p:cNvPr>
              <p:cNvSpPr/>
              <p:nvPr/>
            </p:nvSpPr>
            <p:spPr>
              <a:xfrm>
                <a:off x="3057150" y="3419625"/>
                <a:ext cx="73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3136" extrusionOk="0">
                    <a:moveTo>
                      <a:pt x="1964" y="0"/>
                    </a:moveTo>
                    <a:cubicBezTo>
                      <a:pt x="1473" y="0"/>
                      <a:pt x="963" y="316"/>
                      <a:pt x="616" y="883"/>
                    </a:cubicBezTo>
                    <a:cubicBezTo>
                      <a:pt x="0" y="1807"/>
                      <a:pt x="160" y="2583"/>
                      <a:pt x="616" y="3039"/>
                    </a:cubicBezTo>
                    <a:cubicBezTo>
                      <a:pt x="717" y="3105"/>
                      <a:pt x="839" y="3136"/>
                      <a:pt x="972" y="3136"/>
                    </a:cubicBezTo>
                    <a:cubicBezTo>
                      <a:pt x="1460" y="3136"/>
                      <a:pt x="2107" y="2724"/>
                      <a:pt x="2464" y="2115"/>
                    </a:cubicBezTo>
                    <a:cubicBezTo>
                      <a:pt x="2933" y="1351"/>
                      <a:pt x="2933" y="427"/>
                      <a:pt x="2464" y="119"/>
                    </a:cubicBezTo>
                    <a:cubicBezTo>
                      <a:pt x="2305" y="39"/>
                      <a:pt x="2136" y="0"/>
                      <a:pt x="19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36;p50">
                <a:extLst>
                  <a:ext uri="{FF2B5EF4-FFF2-40B4-BE49-F238E27FC236}">
                    <a16:creationId xmlns:a16="http://schemas.microsoft.com/office/drawing/2014/main" id="{2AB59BB9-DD9F-4677-C77B-72327D432303}"/>
                  </a:ext>
                </a:extLst>
              </p:cNvPr>
              <p:cNvSpPr/>
              <p:nvPr/>
            </p:nvSpPr>
            <p:spPr>
              <a:xfrm>
                <a:off x="3172650" y="3419625"/>
                <a:ext cx="69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136" extrusionOk="0">
                    <a:moveTo>
                      <a:pt x="969" y="0"/>
                    </a:moveTo>
                    <a:cubicBezTo>
                      <a:pt x="797" y="0"/>
                      <a:pt x="628" y="39"/>
                      <a:pt x="469" y="119"/>
                    </a:cubicBezTo>
                    <a:cubicBezTo>
                      <a:pt x="1" y="427"/>
                      <a:pt x="1" y="1351"/>
                      <a:pt x="469" y="2115"/>
                    </a:cubicBezTo>
                    <a:cubicBezTo>
                      <a:pt x="827" y="2724"/>
                      <a:pt x="1473" y="3136"/>
                      <a:pt x="1961" y="3136"/>
                    </a:cubicBezTo>
                    <a:cubicBezTo>
                      <a:pt x="2095" y="3136"/>
                      <a:pt x="2216" y="3105"/>
                      <a:pt x="2317" y="3039"/>
                    </a:cubicBezTo>
                    <a:cubicBezTo>
                      <a:pt x="2773" y="2583"/>
                      <a:pt x="2773" y="1807"/>
                      <a:pt x="2317" y="883"/>
                    </a:cubicBezTo>
                    <a:cubicBezTo>
                      <a:pt x="1970" y="316"/>
                      <a:pt x="1460" y="0"/>
                      <a:pt x="9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8" name="Google Shape;1005;p50">
            <a:extLst>
              <a:ext uri="{FF2B5EF4-FFF2-40B4-BE49-F238E27FC236}">
                <a16:creationId xmlns:a16="http://schemas.microsoft.com/office/drawing/2014/main" id="{074CB5E5-5108-3265-C984-6FAD32F1BE94}"/>
              </a:ext>
            </a:extLst>
          </p:cNvPr>
          <p:cNvGrpSpPr/>
          <p:nvPr/>
        </p:nvGrpSpPr>
        <p:grpSpPr>
          <a:xfrm>
            <a:off x="110982" y="2581919"/>
            <a:ext cx="917923" cy="831603"/>
            <a:chOff x="5008491" y="1751488"/>
            <a:chExt cx="1108043" cy="991715"/>
          </a:xfrm>
        </p:grpSpPr>
        <p:sp>
          <p:nvSpPr>
            <p:cNvPr id="109" name="Google Shape;1006;p50">
              <a:extLst>
                <a:ext uri="{FF2B5EF4-FFF2-40B4-BE49-F238E27FC236}">
                  <a16:creationId xmlns:a16="http://schemas.microsoft.com/office/drawing/2014/main" id="{2CE02014-4CE4-756E-2415-7F56530A4733}"/>
                </a:ext>
              </a:extLst>
            </p:cNvPr>
            <p:cNvSpPr/>
            <p:nvPr/>
          </p:nvSpPr>
          <p:spPr>
            <a:xfrm>
              <a:off x="5008491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" name="Google Shape;1007;p50">
              <a:extLst>
                <a:ext uri="{FF2B5EF4-FFF2-40B4-BE49-F238E27FC236}">
                  <a16:creationId xmlns:a16="http://schemas.microsoft.com/office/drawing/2014/main" id="{F08A75ED-01B0-DA87-428A-BB4CEB47D49B}"/>
                </a:ext>
              </a:extLst>
            </p:cNvPr>
            <p:cNvGrpSpPr/>
            <p:nvPr/>
          </p:nvGrpSpPr>
          <p:grpSpPr>
            <a:xfrm>
              <a:off x="5053525" y="1751488"/>
              <a:ext cx="970325" cy="991700"/>
              <a:chOff x="5053525" y="1751488"/>
              <a:chExt cx="970325" cy="991700"/>
            </a:xfrm>
          </p:grpSpPr>
          <p:sp>
            <p:nvSpPr>
              <p:cNvPr id="111" name="Google Shape;1008;p50">
                <a:extLst>
                  <a:ext uri="{FF2B5EF4-FFF2-40B4-BE49-F238E27FC236}">
                    <a16:creationId xmlns:a16="http://schemas.microsoft.com/office/drawing/2014/main" id="{38E2D71C-CD33-2894-117F-0A187E7D31AF}"/>
                  </a:ext>
                </a:extLst>
              </p:cNvPr>
              <p:cNvSpPr/>
              <p:nvPr/>
            </p:nvSpPr>
            <p:spPr>
              <a:xfrm>
                <a:off x="5457675" y="2185138"/>
                <a:ext cx="323450" cy="479525"/>
              </a:xfrm>
              <a:custGeom>
                <a:avLst/>
                <a:gdLst/>
                <a:ahLst/>
                <a:cxnLst/>
                <a:rect l="l" t="t" r="r" b="b"/>
                <a:pathLst>
                  <a:path w="12938" h="19181" extrusionOk="0">
                    <a:moveTo>
                      <a:pt x="652" y="0"/>
                    </a:moveTo>
                    <a:cubicBezTo>
                      <a:pt x="585" y="0"/>
                      <a:pt x="518" y="18"/>
                      <a:pt x="468" y="71"/>
                    </a:cubicBezTo>
                    <a:cubicBezTo>
                      <a:pt x="0" y="219"/>
                      <a:pt x="160" y="527"/>
                      <a:pt x="160" y="527"/>
                    </a:cubicBezTo>
                    <a:lnTo>
                      <a:pt x="12014" y="19169"/>
                    </a:lnTo>
                    <a:cubicBezTo>
                      <a:pt x="12014" y="19169"/>
                      <a:pt x="12074" y="19181"/>
                      <a:pt x="12164" y="19181"/>
                    </a:cubicBezTo>
                    <a:cubicBezTo>
                      <a:pt x="12398" y="19181"/>
                      <a:pt x="12831" y="19104"/>
                      <a:pt x="12938" y="18553"/>
                    </a:cubicBezTo>
                    <a:lnTo>
                      <a:pt x="924" y="71"/>
                    </a:lnTo>
                    <a:cubicBezTo>
                      <a:pt x="924" y="71"/>
                      <a:pt x="787" y="0"/>
                      <a:pt x="6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09;p50">
                <a:extLst>
                  <a:ext uri="{FF2B5EF4-FFF2-40B4-BE49-F238E27FC236}">
                    <a16:creationId xmlns:a16="http://schemas.microsoft.com/office/drawing/2014/main" id="{42991FD8-3737-4D4F-9F94-B01CE69543C5}"/>
                  </a:ext>
                </a:extLst>
              </p:cNvPr>
              <p:cNvSpPr/>
              <p:nvPr/>
            </p:nvSpPr>
            <p:spPr>
              <a:xfrm>
                <a:off x="5053525" y="1751488"/>
                <a:ext cx="55047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22019" h="19273" extrusionOk="0">
                    <a:moveTo>
                      <a:pt x="11032" y="0"/>
                    </a:moveTo>
                    <a:cubicBezTo>
                      <a:pt x="7573" y="0"/>
                      <a:pt x="4189" y="1907"/>
                      <a:pt x="2465" y="5244"/>
                    </a:cubicBezTo>
                    <a:cubicBezTo>
                      <a:pt x="1" y="10024"/>
                      <a:pt x="1849" y="15717"/>
                      <a:pt x="6617" y="18181"/>
                    </a:cubicBezTo>
                    <a:cubicBezTo>
                      <a:pt x="8053" y="18921"/>
                      <a:pt x="9570" y="19272"/>
                      <a:pt x="11058" y="19272"/>
                    </a:cubicBezTo>
                    <a:cubicBezTo>
                      <a:pt x="14525" y="19272"/>
                      <a:pt x="17830" y="17365"/>
                      <a:pt x="19555" y="14029"/>
                    </a:cubicBezTo>
                    <a:cubicBezTo>
                      <a:pt x="22019" y="9408"/>
                      <a:pt x="20171" y="3556"/>
                      <a:pt x="15402" y="1091"/>
                    </a:cubicBezTo>
                    <a:cubicBezTo>
                      <a:pt x="14015" y="351"/>
                      <a:pt x="12516" y="0"/>
                      <a:pt x="110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010;p50">
                <a:extLst>
                  <a:ext uri="{FF2B5EF4-FFF2-40B4-BE49-F238E27FC236}">
                    <a16:creationId xmlns:a16="http://schemas.microsoft.com/office/drawing/2014/main" id="{8256D1D9-F46F-CEE3-AA4E-DEA0B1EC6032}"/>
                  </a:ext>
                </a:extLst>
              </p:cNvPr>
              <p:cNvSpPr/>
              <p:nvPr/>
            </p:nvSpPr>
            <p:spPr>
              <a:xfrm>
                <a:off x="5103425" y="1828663"/>
                <a:ext cx="207950" cy="154050"/>
              </a:xfrm>
              <a:custGeom>
                <a:avLst/>
                <a:gdLst/>
                <a:ahLst/>
                <a:cxnLst/>
                <a:rect l="l" t="t" r="r" b="b"/>
                <a:pathLst>
                  <a:path w="8318" h="6162" extrusionOk="0">
                    <a:moveTo>
                      <a:pt x="2009" y="0"/>
                    </a:moveTo>
                    <a:cubicBezTo>
                      <a:pt x="1393" y="616"/>
                      <a:pt x="925" y="1393"/>
                      <a:pt x="469" y="2157"/>
                    </a:cubicBezTo>
                    <a:lnTo>
                      <a:pt x="1" y="3081"/>
                    </a:lnTo>
                    <a:cubicBezTo>
                      <a:pt x="309" y="2933"/>
                      <a:pt x="617" y="2773"/>
                      <a:pt x="925" y="2465"/>
                    </a:cubicBezTo>
                    <a:cubicBezTo>
                      <a:pt x="1539" y="2190"/>
                      <a:pt x="2153" y="2067"/>
                      <a:pt x="2752" y="2067"/>
                    </a:cubicBezTo>
                    <a:cubicBezTo>
                      <a:pt x="5115" y="2067"/>
                      <a:pt x="7250" y="3967"/>
                      <a:pt x="8261" y="5903"/>
                    </a:cubicBezTo>
                    <a:lnTo>
                      <a:pt x="8261" y="5903"/>
                    </a:lnTo>
                    <a:cubicBezTo>
                      <a:pt x="7555" y="2927"/>
                      <a:pt x="5003" y="300"/>
                      <a:pt x="2009" y="0"/>
                    </a:cubicBezTo>
                    <a:close/>
                    <a:moveTo>
                      <a:pt x="8261" y="5903"/>
                    </a:moveTo>
                    <a:cubicBezTo>
                      <a:pt x="8281" y="5989"/>
                      <a:pt x="8300" y="6075"/>
                      <a:pt x="8318" y="6161"/>
                    </a:cubicBezTo>
                    <a:lnTo>
                      <a:pt x="8318" y="6013"/>
                    </a:lnTo>
                    <a:cubicBezTo>
                      <a:pt x="8299" y="5976"/>
                      <a:pt x="8280" y="5940"/>
                      <a:pt x="8261" y="59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011;p50">
                <a:extLst>
                  <a:ext uri="{FF2B5EF4-FFF2-40B4-BE49-F238E27FC236}">
                    <a16:creationId xmlns:a16="http://schemas.microsoft.com/office/drawing/2014/main" id="{9FF7479A-1932-1C9E-098E-F8EA19D4B0E2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8150" cy="147725"/>
              </a:xfrm>
              <a:custGeom>
                <a:avLst/>
                <a:gdLst/>
                <a:ahLst/>
                <a:cxnLst/>
                <a:rect l="l" t="t" r="r" b="b"/>
                <a:pathLst>
                  <a:path w="10326" h="5909" extrusionOk="0">
                    <a:moveTo>
                      <a:pt x="1" y="0"/>
                    </a:moveTo>
                    <a:cubicBezTo>
                      <a:pt x="1" y="308"/>
                      <a:pt x="1" y="308"/>
                      <a:pt x="161" y="616"/>
                    </a:cubicBezTo>
                    <a:cubicBezTo>
                      <a:pt x="309" y="924"/>
                      <a:pt x="469" y="1072"/>
                      <a:pt x="617" y="1380"/>
                    </a:cubicBezTo>
                    <a:cubicBezTo>
                      <a:pt x="1541" y="3228"/>
                      <a:pt x="2773" y="4621"/>
                      <a:pt x="4781" y="5385"/>
                    </a:cubicBezTo>
                    <a:cubicBezTo>
                      <a:pt x="5477" y="5737"/>
                      <a:pt x="6256" y="5908"/>
                      <a:pt x="7061" y="5908"/>
                    </a:cubicBezTo>
                    <a:cubicBezTo>
                      <a:pt x="7326" y="5908"/>
                      <a:pt x="7593" y="5890"/>
                      <a:pt x="7862" y="5853"/>
                    </a:cubicBezTo>
                    <a:cubicBezTo>
                      <a:pt x="8170" y="5853"/>
                      <a:pt x="8317" y="5853"/>
                      <a:pt x="8626" y="5693"/>
                    </a:cubicBezTo>
                    <a:cubicBezTo>
                      <a:pt x="8934" y="5385"/>
                      <a:pt x="9094" y="5077"/>
                      <a:pt x="9242" y="4621"/>
                    </a:cubicBezTo>
                    <a:cubicBezTo>
                      <a:pt x="9710" y="3697"/>
                      <a:pt x="10166" y="2773"/>
                      <a:pt x="10326" y="1688"/>
                    </a:cubicBezTo>
                    <a:lnTo>
                      <a:pt x="10326" y="1688"/>
                    </a:lnTo>
                    <a:cubicBezTo>
                      <a:pt x="9858" y="1848"/>
                      <a:pt x="9550" y="2157"/>
                      <a:pt x="9242" y="2304"/>
                    </a:cubicBezTo>
                    <a:cubicBezTo>
                      <a:pt x="8170" y="3081"/>
                      <a:pt x="7246" y="3845"/>
                      <a:pt x="5853" y="4005"/>
                    </a:cubicBezTo>
                    <a:cubicBezTo>
                      <a:pt x="4929" y="4005"/>
                      <a:pt x="4165" y="3697"/>
                      <a:pt x="3241" y="3389"/>
                    </a:cubicBezTo>
                    <a:cubicBezTo>
                      <a:pt x="1849" y="2773"/>
                      <a:pt x="777" y="1540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2;p50">
                <a:extLst>
                  <a:ext uri="{FF2B5EF4-FFF2-40B4-BE49-F238E27FC236}">
                    <a16:creationId xmlns:a16="http://schemas.microsoft.com/office/drawing/2014/main" id="{96A83727-8156-C3EB-170A-EFB7FF907061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7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3;p50">
                <a:extLst>
                  <a:ext uri="{FF2B5EF4-FFF2-40B4-BE49-F238E27FC236}">
                    <a16:creationId xmlns:a16="http://schemas.microsoft.com/office/drawing/2014/main" id="{C5D29530-EAEA-43E7-CF5C-7D4F3DE1873F}"/>
                  </a:ext>
                </a:extLst>
              </p:cNvPr>
              <p:cNvSpPr/>
              <p:nvPr/>
            </p:nvSpPr>
            <p:spPr>
              <a:xfrm>
                <a:off x="5253750" y="1751663"/>
                <a:ext cx="100125" cy="231050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9242" extrusionOk="0">
                    <a:moveTo>
                      <a:pt x="2921" y="0"/>
                    </a:moveTo>
                    <a:cubicBezTo>
                      <a:pt x="1849" y="0"/>
                      <a:pt x="925" y="160"/>
                      <a:pt x="0" y="468"/>
                    </a:cubicBezTo>
                    <a:cubicBezTo>
                      <a:pt x="308" y="616"/>
                      <a:pt x="617" y="776"/>
                      <a:pt x="925" y="1084"/>
                    </a:cubicBezTo>
                    <a:cubicBezTo>
                      <a:pt x="2157" y="2008"/>
                      <a:pt x="2773" y="3241"/>
                      <a:pt x="3081" y="4781"/>
                    </a:cubicBezTo>
                    <a:cubicBezTo>
                      <a:pt x="3229" y="6321"/>
                      <a:pt x="2921" y="7861"/>
                      <a:pt x="2465" y="9241"/>
                    </a:cubicBezTo>
                    <a:cubicBezTo>
                      <a:pt x="3537" y="7553"/>
                      <a:pt x="4005" y="5545"/>
                      <a:pt x="4005" y="3549"/>
                    </a:cubicBezTo>
                    <a:cubicBezTo>
                      <a:pt x="4005" y="3241"/>
                      <a:pt x="3845" y="3080"/>
                      <a:pt x="3845" y="2772"/>
                    </a:cubicBezTo>
                    <a:cubicBezTo>
                      <a:pt x="3697" y="1700"/>
                      <a:pt x="3389" y="776"/>
                      <a:pt x="2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4;p50">
                <a:extLst>
                  <a:ext uri="{FF2B5EF4-FFF2-40B4-BE49-F238E27FC236}">
                    <a16:creationId xmlns:a16="http://schemas.microsoft.com/office/drawing/2014/main" id="{3DD6E0C7-CF7C-F19B-6604-E72305AF071A}"/>
                  </a:ext>
                </a:extLst>
              </p:cNvPr>
              <p:cNvSpPr/>
              <p:nvPr/>
            </p:nvSpPr>
            <p:spPr>
              <a:xfrm>
                <a:off x="5276850" y="1982688"/>
                <a:ext cx="157750" cy="250450"/>
              </a:xfrm>
              <a:custGeom>
                <a:avLst/>
                <a:gdLst/>
                <a:ahLst/>
                <a:cxnLst/>
                <a:rect l="l" t="t" r="r" b="b"/>
                <a:pathLst>
                  <a:path w="6310" h="10018" extrusionOk="0">
                    <a:moveTo>
                      <a:pt x="1381" y="0"/>
                    </a:moveTo>
                    <a:cubicBezTo>
                      <a:pt x="309" y="1848"/>
                      <a:pt x="1" y="4005"/>
                      <a:pt x="309" y="6013"/>
                    </a:cubicBezTo>
                    <a:cubicBezTo>
                      <a:pt x="456" y="6469"/>
                      <a:pt x="456" y="6629"/>
                      <a:pt x="456" y="6937"/>
                    </a:cubicBezTo>
                    <a:cubicBezTo>
                      <a:pt x="764" y="8169"/>
                      <a:pt x="1233" y="9093"/>
                      <a:pt x="1997" y="10017"/>
                    </a:cubicBezTo>
                    <a:cubicBezTo>
                      <a:pt x="3537" y="10017"/>
                      <a:pt x="4929" y="9709"/>
                      <a:pt x="6309" y="9093"/>
                    </a:cubicBezTo>
                    <a:cubicBezTo>
                      <a:pt x="5853" y="9093"/>
                      <a:pt x="5545" y="9093"/>
                      <a:pt x="5237" y="8933"/>
                    </a:cubicBezTo>
                    <a:cubicBezTo>
                      <a:pt x="3389" y="8625"/>
                      <a:pt x="2157" y="7393"/>
                      <a:pt x="1381" y="5853"/>
                    </a:cubicBezTo>
                    <a:cubicBezTo>
                      <a:pt x="1073" y="5089"/>
                      <a:pt x="925" y="4165"/>
                      <a:pt x="925" y="3388"/>
                    </a:cubicBezTo>
                    <a:cubicBezTo>
                      <a:pt x="925" y="2156"/>
                      <a:pt x="925" y="1084"/>
                      <a:pt x="13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015;p50">
                <a:extLst>
                  <a:ext uri="{FF2B5EF4-FFF2-40B4-BE49-F238E27FC236}">
                    <a16:creationId xmlns:a16="http://schemas.microsoft.com/office/drawing/2014/main" id="{00F8A4E8-FF0A-AD7C-6D7A-BDD80AD11DB1}"/>
                  </a:ext>
                </a:extLst>
              </p:cNvPr>
              <p:cNvSpPr/>
              <p:nvPr/>
            </p:nvSpPr>
            <p:spPr>
              <a:xfrm>
                <a:off x="5315350" y="1755663"/>
                <a:ext cx="150050" cy="22705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9082" extrusionOk="0">
                    <a:moveTo>
                      <a:pt x="2613" y="0"/>
                    </a:moveTo>
                    <a:lnTo>
                      <a:pt x="3537" y="1380"/>
                    </a:lnTo>
                    <a:cubicBezTo>
                      <a:pt x="5077" y="4461"/>
                      <a:pt x="2921" y="7849"/>
                      <a:pt x="1" y="9081"/>
                    </a:cubicBezTo>
                    <a:cubicBezTo>
                      <a:pt x="1689" y="8625"/>
                      <a:pt x="3081" y="7701"/>
                      <a:pt x="4313" y="6469"/>
                    </a:cubicBezTo>
                    <a:cubicBezTo>
                      <a:pt x="5385" y="5077"/>
                      <a:pt x="6001" y="3389"/>
                      <a:pt x="6001" y="1540"/>
                    </a:cubicBezTo>
                    <a:cubicBezTo>
                      <a:pt x="5693" y="1232"/>
                      <a:pt x="5385" y="1072"/>
                      <a:pt x="4929" y="924"/>
                    </a:cubicBezTo>
                    <a:cubicBezTo>
                      <a:pt x="4153" y="456"/>
                      <a:pt x="3389" y="148"/>
                      <a:pt x="2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016;p50">
                <a:extLst>
                  <a:ext uri="{FF2B5EF4-FFF2-40B4-BE49-F238E27FC236}">
                    <a16:creationId xmlns:a16="http://schemas.microsoft.com/office/drawing/2014/main" id="{16380D5A-46A7-B7ED-697C-E23DA85E5861}"/>
                  </a:ext>
                </a:extLst>
              </p:cNvPr>
              <p:cNvSpPr/>
              <p:nvPr/>
            </p:nvSpPr>
            <p:spPr>
              <a:xfrm>
                <a:off x="5149625" y="1982688"/>
                <a:ext cx="15405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162" h="9402" extrusionOk="0">
                    <a:moveTo>
                      <a:pt x="6162" y="0"/>
                    </a:moveTo>
                    <a:cubicBezTo>
                      <a:pt x="4473" y="468"/>
                      <a:pt x="3081" y="1392"/>
                      <a:pt x="1849" y="2625"/>
                    </a:cubicBezTo>
                    <a:cubicBezTo>
                      <a:pt x="777" y="3857"/>
                      <a:pt x="161" y="5237"/>
                      <a:pt x="1" y="6937"/>
                    </a:cubicBezTo>
                    <a:cubicBezTo>
                      <a:pt x="777" y="7701"/>
                      <a:pt x="1701" y="8477"/>
                      <a:pt x="2773" y="8933"/>
                    </a:cubicBezTo>
                    <a:lnTo>
                      <a:pt x="3697" y="9401"/>
                    </a:lnTo>
                    <a:cubicBezTo>
                      <a:pt x="3549" y="9241"/>
                      <a:pt x="3549" y="9241"/>
                      <a:pt x="3549" y="9093"/>
                    </a:cubicBezTo>
                    <a:cubicBezTo>
                      <a:pt x="2773" y="8009"/>
                      <a:pt x="2157" y="7085"/>
                      <a:pt x="2009" y="5705"/>
                    </a:cubicBezTo>
                    <a:cubicBezTo>
                      <a:pt x="2009" y="4929"/>
                      <a:pt x="2317" y="4313"/>
                      <a:pt x="2465" y="3697"/>
                    </a:cubicBezTo>
                    <a:cubicBezTo>
                      <a:pt x="3081" y="2008"/>
                      <a:pt x="4473" y="776"/>
                      <a:pt x="6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017;p50">
                <a:extLst>
                  <a:ext uri="{FF2B5EF4-FFF2-40B4-BE49-F238E27FC236}">
                    <a16:creationId xmlns:a16="http://schemas.microsoft.com/office/drawing/2014/main" id="{EE5F3134-BA46-0CC6-3989-A06DC8F1B96D}"/>
                  </a:ext>
                </a:extLst>
              </p:cNvPr>
              <p:cNvSpPr/>
              <p:nvPr/>
            </p:nvSpPr>
            <p:spPr>
              <a:xfrm>
                <a:off x="5315350" y="1863463"/>
                <a:ext cx="250150" cy="143850"/>
              </a:xfrm>
              <a:custGeom>
                <a:avLst/>
                <a:gdLst/>
                <a:ahLst/>
                <a:cxnLst/>
                <a:rect l="l" t="t" r="r" b="b"/>
                <a:pathLst>
                  <a:path w="10006" h="5754" extrusionOk="0">
                    <a:moveTo>
                      <a:pt x="8626" y="1"/>
                    </a:moveTo>
                    <a:lnTo>
                      <a:pt x="8626" y="309"/>
                    </a:lnTo>
                    <a:cubicBezTo>
                      <a:pt x="8626" y="1073"/>
                      <a:pt x="8318" y="1689"/>
                      <a:pt x="8010" y="2305"/>
                    </a:cubicBezTo>
                    <a:cubicBezTo>
                      <a:pt x="7233" y="3697"/>
                      <a:pt x="6001" y="4461"/>
                      <a:pt x="4621" y="4929"/>
                    </a:cubicBezTo>
                    <a:cubicBezTo>
                      <a:pt x="3931" y="5067"/>
                      <a:pt x="3242" y="5143"/>
                      <a:pt x="2552" y="5143"/>
                    </a:cubicBezTo>
                    <a:cubicBezTo>
                      <a:pt x="1702" y="5143"/>
                      <a:pt x="851" y="5028"/>
                      <a:pt x="1" y="4769"/>
                    </a:cubicBezTo>
                    <a:lnTo>
                      <a:pt x="1" y="4769"/>
                    </a:lnTo>
                    <a:cubicBezTo>
                      <a:pt x="1281" y="5409"/>
                      <a:pt x="2631" y="5754"/>
                      <a:pt x="4008" y="5754"/>
                    </a:cubicBezTo>
                    <a:cubicBezTo>
                      <a:pt x="4619" y="5754"/>
                      <a:pt x="5236" y="5686"/>
                      <a:pt x="5853" y="5545"/>
                    </a:cubicBezTo>
                    <a:cubicBezTo>
                      <a:pt x="6161" y="5545"/>
                      <a:pt x="6469" y="5385"/>
                      <a:pt x="6777" y="5385"/>
                    </a:cubicBezTo>
                    <a:cubicBezTo>
                      <a:pt x="8010" y="5077"/>
                      <a:pt x="9082" y="4313"/>
                      <a:pt x="10006" y="3537"/>
                    </a:cubicBezTo>
                    <a:cubicBezTo>
                      <a:pt x="9858" y="2305"/>
                      <a:pt x="9390" y="1073"/>
                      <a:pt x="86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018;p50">
                <a:extLst>
                  <a:ext uri="{FF2B5EF4-FFF2-40B4-BE49-F238E27FC236}">
                    <a16:creationId xmlns:a16="http://schemas.microsoft.com/office/drawing/2014/main" id="{725B06D4-C676-E993-3703-E36D51AB6896}"/>
                  </a:ext>
                </a:extLst>
              </p:cNvPr>
              <p:cNvSpPr/>
              <p:nvPr/>
            </p:nvSpPr>
            <p:spPr>
              <a:xfrm>
                <a:off x="5088025" y="1956013"/>
                <a:ext cx="223350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934" h="4148" extrusionOk="0">
                    <a:moveTo>
                      <a:pt x="4708" y="0"/>
                    </a:moveTo>
                    <a:cubicBezTo>
                      <a:pt x="4069" y="0"/>
                      <a:pt x="3421" y="50"/>
                      <a:pt x="2773" y="143"/>
                    </a:cubicBezTo>
                    <a:cubicBezTo>
                      <a:pt x="2465" y="303"/>
                      <a:pt x="2317" y="303"/>
                      <a:pt x="2009" y="451"/>
                    </a:cubicBezTo>
                    <a:cubicBezTo>
                      <a:pt x="1233" y="611"/>
                      <a:pt x="617" y="919"/>
                      <a:pt x="1" y="1227"/>
                    </a:cubicBezTo>
                    <a:cubicBezTo>
                      <a:pt x="1" y="2299"/>
                      <a:pt x="161" y="3223"/>
                      <a:pt x="469" y="4147"/>
                    </a:cubicBezTo>
                    <a:cubicBezTo>
                      <a:pt x="469" y="4000"/>
                      <a:pt x="617" y="3692"/>
                      <a:pt x="777" y="3531"/>
                    </a:cubicBezTo>
                    <a:cubicBezTo>
                      <a:pt x="1541" y="2151"/>
                      <a:pt x="2625" y="1375"/>
                      <a:pt x="4005" y="919"/>
                    </a:cubicBezTo>
                    <a:cubicBezTo>
                      <a:pt x="4797" y="701"/>
                      <a:pt x="5586" y="585"/>
                      <a:pt x="6359" y="585"/>
                    </a:cubicBezTo>
                    <a:cubicBezTo>
                      <a:pt x="7246" y="585"/>
                      <a:pt x="8111" y="738"/>
                      <a:pt x="8934" y="1067"/>
                    </a:cubicBezTo>
                    <a:lnTo>
                      <a:pt x="8934" y="919"/>
                    </a:lnTo>
                    <a:cubicBezTo>
                      <a:pt x="7641" y="273"/>
                      <a:pt x="6197" y="0"/>
                      <a:pt x="47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019;p50">
                <a:extLst>
                  <a:ext uri="{FF2B5EF4-FFF2-40B4-BE49-F238E27FC236}">
                    <a16:creationId xmlns:a16="http://schemas.microsoft.com/office/drawing/2014/main" id="{EB088BFA-1C25-1FD5-7E5E-F5583CDA577D}"/>
                  </a:ext>
                </a:extLst>
              </p:cNvPr>
              <p:cNvSpPr/>
              <p:nvPr/>
            </p:nvSpPr>
            <p:spPr>
              <a:xfrm>
                <a:off x="5542375" y="2332188"/>
                <a:ext cx="211950" cy="411000"/>
              </a:xfrm>
              <a:custGeom>
                <a:avLst/>
                <a:gdLst/>
                <a:ahLst/>
                <a:cxnLst/>
                <a:rect l="l" t="t" r="r" b="b"/>
                <a:pathLst>
                  <a:path w="8478" h="16440" extrusionOk="0">
                    <a:moveTo>
                      <a:pt x="7979" y="0"/>
                    </a:moveTo>
                    <a:cubicBezTo>
                      <a:pt x="7900" y="0"/>
                      <a:pt x="7862" y="42"/>
                      <a:pt x="7862" y="42"/>
                    </a:cubicBezTo>
                    <a:lnTo>
                      <a:pt x="1" y="15899"/>
                    </a:lnTo>
                    <a:cubicBezTo>
                      <a:pt x="1" y="15899"/>
                      <a:pt x="215" y="16440"/>
                      <a:pt x="558" y="16440"/>
                    </a:cubicBezTo>
                    <a:cubicBezTo>
                      <a:pt x="626" y="16440"/>
                      <a:pt x="699" y="16419"/>
                      <a:pt x="777" y="16368"/>
                    </a:cubicBezTo>
                    <a:lnTo>
                      <a:pt x="8478" y="498"/>
                    </a:lnTo>
                    <a:cubicBezTo>
                      <a:pt x="8478" y="498"/>
                      <a:pt x="8478" y="190"/>
                      <a:pt x="8317" y="190"/>
                    </a:cubicBezTo>
                    <a:cubicBezTo>
                      <a:pt x="8167" y="39"/>
                      <a:pt x="8054" y="0"/>
                      <a:pt x="79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020;p50">
                <a:extLst>
                  <a:ext uri="{FF2B5EF4-FFF2-40B4-BE49-F238E27FC236}">
                    <a16:creationId xmlns:a16="http://schemas.microsoft.com/office/drawing/2014/main" id="{548030B1-A3C2-398E-52B0-18E487492CEC}"/>
                  </a:ext>
                </a:extLst>
              </p:cNvPr>
              <p:cNvSpPr/>
              <p:nvPr/>
            </p:nvSpPr>
            <p:spPr>
              <a:xfrm>
                <a:off x="5623400" y="1966763"/>
                <a:ext cx="400450" cy="386100"/>
              </a:xfrm>
              <a:custGeom>
                <a:avLst/>
                <a:gdLst/>
                <a:ahLst/>
                <a:cxnLst/>
                <a:rect l="l" t="t" r="r" b="b"/>
                <a:pathLst>
                  <a:path w="16018" h="15444" extrusionOk="0">
                    <a:moveTo>
                      <a:pt x="8089" y="1"/>
                    </a:moveTo>
                    <a:cubicBezTo>
                      <a:pt x="7907" y="1"/>
                      <a:pt x="7724" y="7"/>
                      <a:pt x="7541" y="21"/>
                    </a:cubicBezTo>
                    <a:cubicBezTo>
                      <a:pt x="3228" y="329"/>
                      <a:pt x="0" y="4025"/>
                      <a:pt x="308" y="8338"/>
                    </a:cubicBezTo>
                    <a:cubicBezTo>
                      <a:pt x="603" y="12318"/>
                      <a:pt x="3992" y="15443"/>
                      <a:pt x="8056" y="15443"/>
                    </a:cubicBezTo>
                    <a:cubicBezTo>
                      <a:pt x="8244" y="15443"/>
                      <a:pt x="8434" y="15436"/>
                      <a:pt x="8625" y="15423"/>
                    </a:cubicBezTo>
                    <a:cubicBezTo>
                      <a:pt x="12777" y="15115"/>
                      <a:pt x="16018" y="11418"/>
                      <a:pt x="15710" y="7266"/>
                    </a:cubicBezTo>
                    <a:cubicBezTo>
                      <a:pt x="15415" y="3144"/>
                      <a:pt x="12025" y="1"/>
                      <a:pt x="80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021;p50">
                <a:extLst>
                  <a:ext uri="{FF2B5EF4-FFF2-40B4-BE49-F238E27FC236}">
                    <a16:creationId xmlns:a16="http://schemas.microsoft.com/office/drawing/2014/main" id="{28B11E68-CE2E-2644-7402-87907BE84E25}"/>
                  </a:ext>
                </a:extLst>
              </p:cNvPr>
              <p:cNvSpPr/>
              <p:nvPr/>
            </p:nvSpPr>
            <p:spPr>
              <a:xfrm>
                <a:off x="5792800" y="1967288"/>
                <a:ext cx="95375" cy="177125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7085" extrusionOk="0">
                    <a:moveTo>
                      <a:pt x="765" y="0"/>
                    </a:moveTo>
                    <a:cubicBezTo>
                      <a:pt x="457" y="0"/>
                      <a:pt x="149" y="0"/>
                      <a:pt x="1" y="160"/>
                    </a:cubicBezTo>
                    <a:cubicBezTo>
                      <a:pt x="149" y="308"/>
                      <a:pt x="457" y="468"/>
                      <a:pt x="617" y="616"/>
                    </a:cubicBezTo>
                    <a:cubicBezTo>
                      <a:pt x="2916" y="2006"/>
                      <a:pt x="2467" y="5076"/>
                      <a:pt x="1388" y="6925"/>
                    </a:cubicBezTo>
                    <a:lnTo>
                      <a:pt x="1388" y="6925"/>
                    </a:lnTo>
                    <a:cubicBezTo>
                      <a:pt x="3123" y="5080"/>
                      <a:pt x="3815" y="2399"/>
                      <a:pt x="2773" y="160"/>
                    </a:cubicBezTo>
                    <a:cubicBezTo>
                      <a:pt x="2157" y="0"/>
                      <a:pt x="1381" y="0"/>
                      <a:pt x="765" y="0"/>
                    </a:cubicBezTo>
                    <a:close/>
                    <a:moveTo>
                      <a:pt x="1388" y="6925"/>
                    </a:moveTo>
                    <a:lnTo>
                      <a:pt x="1388" y="6925"/>
                    </a:lnTo>
                    <a:cubicBezTo>
                      <a:pt x="1384" y="6929"/>
                      <a:pt x="1380" y="6933"/>
                      <a:pt x="1377" y="6937"/>
                    </a:cubicBezTo>
                    <a:lnTo>
                      <a:pt x="1381" y="6937"/>
                    </a:lnTo>
                    <a:cubicBezTo>
                      <a:pt x="1383" y="6933"/>
                      <a:pt x="1385" y="6929"/>
                      <a:pt x="1388" y="6925"/>
                    </a:cubicBezTo>
                    <a:close/>
                    <a:moveTo>
                      <a:pt x="1233" y="6937"/>
                    </a:moveTo>
                    <a:lnTo>
                      <a:pt x="1233" y="7085"/>
                    </a:lnTo>
                    <a:cubicBezTo>
                      <a:pt x="1282" y="7036"/>
                      <a:pt x="1330" y="6987"/>
                      <a:pt x="1377" y="69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022;p50">
                <a:extLst>
                  <a:ext uri="{FF2B5EF4-FFF2-40B4-BE49-F238E27FC236}">
                    <a16:creationId xmlns:a16="http://schemas.microsoft.com/office/drawing/2014/main" id="{BC23ABE1-41FF-1C14-2172-3E8E85234B19}"/>
                  </a:ext>
                </a:extLst>
              </p:cNvPr>
              <p:cNvSpPr/>
              <p:nvPr/>
            </p:nvSpPr>
            <p:spPr>
              <a:xfrm>
                <a:off x="5769700" y="2144388"/>
                <a:ext cx="12695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5078" h="8318" extrusionOk="0">
                    <a:moveTo>
                      <a:pt x="1997" y="1"/>
                    </a:moveTo>
                    <a:cubicBezTo>
                      <a:pt x="1849" y="161"/>
                      <a:pt x="1849" y="309"/>
                      <a:pt x="1689" y="309"/>
                    </a:cubicBezTo>
                    <a:cubicBezTo>
                      <a:pt x="1541" y="617"/>
                      <a:pt x="1381" y="777"/>
                      <a:pt x="1381" y="1085"/>
                    </a:cubicBezTo>
                    <a:cubicBezTo>
                      <a:pt x="457" y="2317"/>
                      <a:pt x="1" y="3857"/>
                      <a:pt x="309" y="5545"/>
                    </a:cubicBezTo>
                    <a:cubicBezTo>
                      <a:pt x="457" y="6322"/>
                      <a:pt x="765" y="7086"/>
                      <a:pt x="1381" y="7862"/>
                    </a:cubicBezTo>
                    <a:cubicBezTo>
                      <a:pt x="1381" y="8010"/>
                      <a:pt x="1541" y="8170"/>
                      <a:pt x="1689" y="8318"/>
                    </a:cubicBezTo>
                    <a:lnTo>
                      <a:pt x="2773" y="8318"/>
                    </a:lnTo>
                    <a:cubicBezTo>
                      <a:pt x="3537" y="8318"/>
                      <a:pt x="4313" y="8010"/>
                      <a:pt x="5077" y="7702"/>
                    </a:cubicBezTo>
                    <a:cubicBezTo>
                      <a:pt x="4929" y="7554"/>
                      <a:pt x="4621" y="7394"/>
                      <a:pt x="4313" y="7246"/>
                    </a:cubicBezTo>
                    <a:cubicBezTo>
                      <a:pt x="3229" y="6938"/>
                      <a:pt x="2465" y="6470"/>
                      <a:pt x="1849" y="5706"/>
                    </a:cubicBezTo>
                    <a:cubicBezTo>
                      <a:pt x="1381" y="5090"/>
                      <a:pt x="1233" y="4313"/>
                      <a:pt x="1073" y="3697"/>
                    </a:cubicBezTo>
                    <a:cubicBezTo>
                      <a:pt x="925" y="2465"/>
                      <a:pt x="1381" y="1085"/>
                      <a:pt x="19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023;p50">
                <a:extLst>
                  <a:ext uri="{FF2B5EF4-FFF2-40B4-BE49-F238E27FC236}">
                    <a16:creationId xmlns:a16="http://schemas.microsoft.com/office/drawing/2014/main" id="{A5EEC791-5F42-3566-4BC4-5E71CB8D7BD5}"/>
                  </a:ext>
                </a:extLst>
              </p:cNvPr>
              <p:cNvSpPr/>
              <p:nvPr/>
            </p:nvSpPr>
            <p:spPr>
              <a:xfrm>
                <a:off x="5819600" y="2144388"/>
                <a:ext cx="4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solidFill>
                <a:srgbClr val="C2A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024;p50">
                <a:extLst>
                  <a:ext uri="{FF2B5EF4-FFF2-40B4-BE49-F238E27FC236}">
                    <a16:creationId xmlns:a16="http://schemas.microsoft.com/office/drawing/2014/main" id="{98AE03DF-A932-5D46-6A05-B518F91A2888}"/>
                  </a:ext>
                </a:extLst>
              </p:cNvPr>
              <p:cNvSpPr/>
              <p:nvPr/>
            </p:nvSpPr>
            <p:spPr>
              <a:xfrm>
                <a:off x="5823600" y="2013488"/>
                <a:ext cx="165450" cy="131575"/>
              </a:xfrm>
              <a:custGeom>
                <a:avLst/>
                <a:gdLst/>
                <a:ahLst/>
                <a:cxnLst/>
                <a:rect l="l" t="t" r="r" b="b"/>
                <a:pathLst>
                  <a:path w="6618" h="5263" extrusionOk="0">
                    <a:moveTo>
                      <a:pt x="5077" y="0"/>
                    </a:moveTo>
                    <a:lnTo>
                      <a:pt x="5077" y="924"/>
                    </a:lnTo>
                    <a:cubicBezTo>
                      <a:pt x="4930" y="2156"/>
                      <a:pt x="4313" y="3081"/>
                      <a:pt x="3389" y="3857"/>
                    </a:cubicBezTo>
                    <a:cubicBezTo>
                      <a:pt x="2465" y="4621"/>
                      <a:pt x="1233" y="5089"/>
                      <a:pt x="1" y="5237"/>
                    </a:cubicBezTo>
                    <a:lnTo>
                      <a:pt x="149" y="5237"/>
                    </a:lnTo>
                    <a:cubicBezTo>
                      <a:pt x="315" y="5254"/>
                      <a:pt x="481" y="5262"/>
                      <a:pt x="646" y="5262"/>
                    </a:cubicBezTo>
                    <a:cubicBezTo>
                      <a:pt x="2017" y="5262"/>
                      <a:pt x="3362" y="4697"/>
                      <a:pt x="4461" y="4005"/>
                    </a:cubicBezTo>
                    <a:cubicBezTo>
                      <a:pt x="4769" y="3857"/>
                      <a:pt x="4930" y="3697"/>
                      <a:pt x="5077" y="3549"/>
                    </a:cubicBezTo>
                    <a:cubicBezTo>
                      <a:pt x="5693" y="3081"/>
                      <a:pt x="6162" y="2465"/>
                      <a:pt x="6618" y="1701"/>
                    </a:cubicBezTo>
                    <a:cubicBezTo>
                      <a:pt x="6162" y="1085"/>
                      <a:pt x="5693" y="468"/>
                      <a:pt x="5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025;p50">
                <a:extLst>
                  <a:ext uri="{FF2B5EF4-FFF2-40B4-BE49-F238E27FC236}">
                    <a16:creationId xmlns:a16="http://schemas.microsoft.com/office/drawing/2014/main" id="{69772155-0DD0-CD4D-D852-EE17703AAE05}"/>
                  </a:ext>
                </a:extLst>
              </p:cNvPr>
              <p:cNvSpPr/>
              <p:nvPr/>
            </p:nvSpPr>
            <p:spPr>
              <a:xfrm>
                <a:off x="5657900" y="2144388"/>
                <a:ext cx="165725" cy="177150"/>
              </a:xfrm>
              <a:custGeom>
                <a:avLst/>
                <a:gdLst/>
                <a:ahLst/>
                <a:cxnLst/>
                <a:rect l="l" t="t" r="r" b="b"/>
                <a:pathLst>
                  <a:path w="6629" h="7086" extrusionOk="0">
                    <a:moveTo>
                      <a:pt x="6629" y="1"/>
                    </a:moveTo>
                    <a:cubicBezTo>
                      <a:pt x="4929" y="1"/>
                      <a:pt x="3388" y="617"/>
                      <a:pt x="2008" y="1701"/>
                    </a:cubicBezTo>
                    <a:cubicBezTo>
                      <a:pt x="1848" y="2009"/>
                      <a:pt x="1700" y="2009"/>
                      <a:pt x="1540" y="2157"/>
                    </a:cubicBezTo>
                    <a:cubicBezTo>
                      <a:pt x="776" y="2933"/>
                      <a:pt x="308" y="3697"/>
                      <a:pt x="0" y="4621"/>
                    </a:cubicBezTo>
                    <a:cubicBezTo>
                      <a:pt x="616" y="5545"/>
                      <a:pt x="1540" y="6470"/>
                      <a:pt x="2464" y="7086"/>
                    </a:cubicBezTo>
                    <a:cubicBezTo>
                      <a:pt x="2317" y="6778"/>
                      <a:pt x="2156" y="6630"/>
                      <a:pt x="2156" y="6322"/>
                    </a:cubicBezTo>
                    <a:cubicBezTo>
                      <a:pt x="1540" y="4929"/>
                      <a:pt x="1848" y="3549"/>
                      <a:pt x="2625" y="2465"/>
                    </a:cubicBezTo>
                    <a:cubicBezTo>
                      <a:pt x="3080" y="1849"/>
                      <a:pt x="3549" y="1393"/>
                      <a:pt x="4165" y="925"/>
                    </a:cubicBezTo>
                    <a:cubicBezTo>
                      <a:pt x="4929" y="469"/>
                      <a:pt x="5705" y="161"/>
                      <a:pt x="6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026;p50">
                <a:extLst>
                  <a:ext uri="{FF2B5EF4-FFF2-40B4-BE49-F238E27FC236}">
                    <a16:creationId xmlns:a16="http://schemas.microsoft.com/office/drawing/2014/main" id="{EEC7F876-80C9-A08E-00BF-DA0AF899F307}"/>
                  </a:ext>
                </a:extLst>
              </p:cNvPr>
              <p:cNvSpPr/>
              <p:nvPr/>
            </p:nvSpPr>
            <p:spPr>
              <a:xfrm>
                <a:off x="5827300" y="2098188"/>
                <a:ext cx="188850" cy="95400"/>
              </a:xfrm>
              <a:custGeom>
                <a:avLst/>
                <a:gdLst/>
                <a:ahLst/>
                <a:cxnLst/>
                <a:rect l="l" t="t" r="r" b="b"/>
                <a:pathLst>
                  <a:path w="7554" h="3816" extrusionOk="0">
                    <a:moveTo>
                      <a:pt x="7246" y="1"/>
                    </a:moveTo>
                    <a:cubicBezTo>
                      <a:pt x="6938" y="309"/>
                      <a:pt x="6778" y="777"/>
                      <a:pt x="6630" y="1085"/>
                    </a:cubicBezTo>
                    <a:cubicBezTo>
                      <a:pt x="5880" y="2411"/>
                      <a:pt x="4600" y="2977"/>
                      <a:pt x="3263" y="2977"/>
                    </a:cubicBezTo>
                    <a:cubicBezTo>
                      <a:pt x="2116" y="2977"/>
                      <a:pt x="928" y="2560"/>
                      <a:pt x="1" y="1849"/>
                    </a:cubicBezTo>
                    <a:lnTo>
                      <a:pt x="1" y="1849"/>
                    </a:lnTo>
                    <a:cubicBezTo>
                      <a:pt x="925" y="2773"/>
                      <a:pt x="2157" y="3389"/>
                      <a:pt x="3549" y="3697"/>
                    </a:cubicBezTo>
                    <a:cubicBezTo>
                      <a:pt x="3906" y="3777"/>
                      <a:pt x="4264" y="3815"/>
                      <a:pt x="4620" y="3815"/>
                    </a:cubicBezTo>
                    <a:cubicBezTo>
                      <a:pt x="5639" y="3815"/>
                      <a:pt x="6640" y="3499"/>
                      <a:pt x="7554" y="2933"/>
                    </a:cubicBezTo>
                    <a:lnTo>
                      <a:pt x="7554" y="1849"/>
                    </a:lnTo>
                    <a:cubicBezTo>
                      <a:pt x="7554" y="1233"/>
                      <a:pt x="7394" y="617"/>
                      <a:pt x="7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027;p50">
                <a:extLst>
                  <a:ext uri="{FF2B5EF4-FFF2-40B4-BE49-F238E27FC236}">
                    <a16:creationId xmlns:a16="http://schemas.microsoft.com/office/drawing/2014/main" id="{1A497A24-FE76-ADC2-3E64-A5953A800152}"/>
                  </a:ext>
                </a:extLst>
              </p:cNvPr>
              <p:cNvSpPr/>
              <p:nvPr/>
            </p:nvSpPr>
            <p:spPr>
              <a:xfrm>
                <a:off x="5631100" y="2089163"/>
                <a:ext cx="188525" cy="101475"/>
              </a:xfrm>
              <a:custGeom>
                <a:avLst/>
                <a:gdLst/>
                <a:ahLst/>
                <a:cxnLst/>
                <a:rect l="l" t="t" r="r" b="b"/>
                <a:pathLst>
                  <a:path w="7541" h="4059" extrusionOk="0">
                    <a:moveTo>
                      <a:pt x="3074" y="1"/>
                    </a:moveTo>
                    <a:cubicBezTo>
                      <a:pt x="2102" y="1"/>
                      <a:pt x="1252" y="198"/>
                      <a:pt x="308" y="670"/>
                    </a:cubicBezTo>
                    <a:cubicBezTo>
                      <a:pt x="148" y="1446"/>
                      <a:pt x="0" y="2370"/>
                      <a:pt x="0" y="3442"/>
                    </a:cubicBezTo>
                    <a:cubicBezTo>
                      <a:pt x="0" y="3602"/>
                      <a:pt x="148" y="3910"/>
                      <a:pt x="148" y="4058"/>
                    </a:cubicBezTo>
                    <a:lnTo>
                      <a:pt x="308" y="3910"/>
                    </a:lnTo>
                    <a:cubicBezTo>
                      <a:pt x="616" y="2986"/>
                      <a:pt x="1072" y="2062"/>
                      <a:pt x="1996" y="1446"/>
                    </a:cubicBezTo>
                    <a:cubicBezTo>
                      <a:pt x="2464" y="1138"/>
                      <a:pt x="2920" y="1138"/>
                      <a:pt x="3389" y="978"/>
                    </a:cubicBezTo>
                    <a:cubicBezTo>
                      <a:pt x="3708" y="914"/>
                      <a:pt x="4027" y="883"/>
                      <a:pt x="4342" y="883"/>
                    </a:cubicBezTo>
                    <a:cubicBezTo>
                      <a:pt x="5547" y="883"/>
                      <a:pt x="6691" y="1329"/>
                      <a:pt x="7541" y="2062"/>
                    </a:cubicBezTo>
                    <a:cubicBezTo>
                      <a:pt x="6617" y="978"/>
                      <a:pt x="5385" y="362"/>
                      <a:pt x="4005" y="54"/>
                    </a:cubicBezTo>
                    <a:cubicBezTo>
                      <a:pt x="3679" y="19"/>
                      <a:pt x="3370" y="1"/>
                      <a:pt x="30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028;p50">
                <a:extLst>
                  <a:ext uri="{FF2B5EF4-FFF2-40B4-BE49-F238E27FC236}">
                    <a16:creationId xmlns:a16="http://schemas.microsoft.com/office/drawing/2014/main" id="{22278D3F-B1D8-39AA-AA60-A7187C1DFB1B}"/>
                  </a:ext>
                </a:extLst>
              </p:cNvPr>
              <p:cNvSpPr/>
              <p:nvPr/>
            </p:nvSpPr>
            <p:spPr>
              <a:xfrm>
                <a:off x="5823600" y="2144388"/>
                <a:ext cx="173150" cy="161750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6470" extrusionOk="0">
                    <a:moveTo>
                      <a:pt x="1" y="1"/>
                    </a:moveTo>
                    <a:cubicBezTo>
                      <a:pt x="149" y="1701"/>
                      <a:pt x="925" y="3241"/>
                      <a:pt x="1997" y="4474"/>
                    </a:cubicBezTo>
                    <a:lnTo>
                      <a:pt x="2465" y="4929"/>
                    </a:lnTo>
                    <a:cubicBezTo>
                      <a:pt x="3229" y="5706"/>
                      <a:pt x="4153" y="6162"/>
                      <a:pt x="5077" y="6470"/>
                    </a:cubicBezTo>
                    <a:cubicBezTo>
                      <a:pt x="5854" y="5706"/>
                      <a:pt x="6470" y="4929"/>
                      <a:pt x="6926" y="4005"/>
                    </a:cubicBezTo>
                    <a:lnTo>
                      <a:pt x="6926" y="4005"/>
                    </a:lnTo>
                    <a:lnTo>
                      <a:pt x="6778" y="4165"/>
                    </a:lnTo>
                    <a:cubicBezTo>
                      <a:pt x="6162" y="4474"/>
                      <a:pt x="5693" y="4474"/>
                      <a:pt x="5077" y="4474"/>
                    </a:cubicBezTo>
                    <a:cubicBezTo>
                      <a:pt x="4953" y="4488"/>
                      <a:pt x="4830" y="4496"/>
                      <a:pt x="4709" y="4496"/>
                    </a:cubicBezTo>
                    <a:cubicBezTo>
                      <a:pt x="3630" y="4496"/>
                      <a:pt x="2680" y="3928"/>
                      <a:pt x="1849" y="3241"/>
                    </a:cubicBezTo>
                    <a:cubicBezTo>
                      <a:pt x="925" y="2317"/>
                      <a:pt x="309" y="1233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029;p50">
                <a:extLst>
                  <a:ext uri="{FF2B5EF4-FFF2-40B4-BE49-F238E27FC236}">
                    <a16:creationId xmlns:a16="http://schemas.microsoft.com/office/drawing/2014/main" id="{826118B6-1515-951C-8702-852F2207047E}"/>
                  </a:ext>
                </a:extLst>
              </p:cNvPr>
              <p:cNvSpPr/>
              <p:nvPr/>
            </p:nvSpPr>
            <p:spPr>
              <a:xfrm>
                <a:off x="5681000" y="1994388"/>
                <a:ext cx="142625" cy="146325"/>
              </a:xfrm>
              <a:custGeom>
                <a:avLst/>
                <a:gdLst/>
                <a:ahLst/>
                <a:cxnLst/>
                <a:rect l="l" t="t" r="r" b="b"/>
                <a:pathLst>
                  <a:path w="5705" h="5853" extrusionOk="0">
                    <a:moveTo>
                      <a:pt x="1848" y="0"/>
                    </a:moveTo>
                    <a:cubicBezTo>
                      <a:pt x="1232" y="308"/>
                      <a:pt x="616" y="924"/>
                      <a:pt x="0" y="1380"/>
                    </a:cubicBezTo>
                    <a:lnTo>
                      <a:pt x="616" y="1380"/>
                    </a:lnTo>
                    <a:cubicBezTo>
                      <a:pt x="1848" y="1380"/>
                      <a:pt x="2933" y="1849"/>
                      <a:pt x="3857" y="2612"/>
                    </a:cubicBezTo>
                    <a:cubicBezTo>
                      <a:pt x="4781" y="3537"/>
                      <a:pt x="5397" y="4621"/>
                      <a:pt x="5705" y="5853"/>
                    </a:cubicBezTo>
                    <a:cubicBezTo>
                      <a:pt x="5545" y="4313"/>
                      <a:pt x="4929" y="2773"/>
                      <a:pt x="3697" y="1380"/>
                    </a:cubicBezTo>
                    <a:lnTo>
                      <a:pt x="3241" y="924"/>
                    </a:lnTo>
                    <a:cubicBezTo>
                      <a:pt x="2772" y="456"/>
                      <a:pt x="2317" y="148"/>
                      <a:pt x="18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" name="Google Shape;1030;p50">
            <a:extLst>
              <a:ext uri="{FF2B5EF4-FFF2-40B4-BE49-F238E27FC236}">
                <a16:creationId xmlns:a16="http://schemas.microsoft.com/office/drawing/2014/main" id="{EFCAB9F3-BEB2-7DFA-C086-221C5499F99F}"/>
              </a:ext>
            </a:extLst>
          </p:cNvPr>
          <p:cNvGrpSpPr/>
          <p:nvPr/>
        </p:nvGrpSpPr>
        <p:grpSpPr>
          <a:xfrm>
            <a:off x="878170" y="1657133"/>
            <a:ext cx="1052445" cy="869787"/>
            <a:chOff x="6901866" y="1773875"/>
            <a:chExt cx="1108043" cy="969327"/>
          </a:xfrm>
        </p:grpSpPr>
        <p:sp>
          <p:nvSpPr>
            <p:cNvPr id="134" name="Google Shape;1031;p50">
              <a:extLst>
                <a:ext uri="{FF2B5EF4-FFF2-40B4-BE49-F238E27FC236}">
                  <a16:creationId xmlns:a16="http://schemas.microsoft.com/office/drawing/2014/main" id="{2EA62EBF-1A62-F7CF-5119-46164FA5D87F}"/>
                </a:ext>
              </a:extLst>
            </p:cNvPr>
            <p:cNvSpPr/>
            <p:nvPr/>
          </p:nvSpPr>
          <p:spPr>
            <a:xfrm>
              <a:off x="6901866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032;p50">
              <a:extLst>
                <a:ext uri="{FF2B5EF4-FFF2-40B4-BE49-F238E27FC236}">
                  <a16:creationId xmlns:a16="http://schemas.microsoft.com/office/drawing/2014/main" id="{9A200A6E-F265-2B0F-A370-D68FFA9552E1}"/>
                </a:ext>
              </a:extLst>
            </p:cNvPr>
            <p:cNvGrpSpPr/>
            <p:nvPr/>
          </p:nvGrpSpPr>
          <p:grpSpPr>
            <a:xfrm>
              <a:off x="7026475" y="1794788"/>
              <a:ext cx="858825" cy="876350"/>
              <a:chOff x="2633600" y="3231675"/>
              <a:chExt cx="858825" cy="876350"/>
            </a:xfrm>
          </p:grpSpPr>
          <p:sp>
            <p:nvSpPr>
              <p:cNvPr id="136" name="Google Shape;1033;p50">
                <a:extLst>
                  <a:ext uri="{FF2B5EF4-FFF2-40B4-BE49-F238E27FC236}">
                    <a16:creationId xmlns:a16="http://schemas.microsoft.com/office/drawing/2014/main" id="{2DECD0DA-23E9-8493-1040-BA793141402D}"/>
                  </a:ext>
                </a:extLst>
              </p:cNvPr>
              <p:cNvSpPr/>
              <p:nvPr/>
            </p:nvSpPr>
            <p:spPr>
              <a:xfrm>
                <a:off x="2930225" y="3853825"/>
                <a:ext cx="558175" cy="246675"/>
              </a:xfrm>
              <a:custGeom>
                <a:avLst/>
                <a:gdLst/>
                <a:ahLst/>
                <a:cxnLst/>
                <a:rect l="l" t="t" r="r" b="b"/>
                <a:pathLst>
                  <a:path w="22327" h="9867" extrusionOk="0">
                    <a:moveTo>
                      <a:pt x="4153" y="1"/>
                    </a:moveTo>
                    <a:lnTo>
                      <a:pt x="1233" y="3389"/>
                    </a:lnTo>
                    <a:lnTo>
                      <a:pt x="1" y="8318"/>
                    </a:lnTo>
                    <a:cubicBezTo>
                      <a:pt x="1" y="8318"/>
                      <a:pt x="566" y="9867"/>
                      <a:pt x="1285" y="9867"/>
                    </a:cubicBezTo>
                    <a:cubicBezTo>
                      <a:pt x="1317" y="9867"/>
                      <a:pt x="1349" y="9864"/>
                      <a:pt x="1381" y="9858"/>
                    </a:cubicBezTo>
                    <a:cubicBezTo>
                      <a:pt x="2157" y="9698"/>
                      <a:pt x="5077" y="6925"/>
                      <a:pt x="11090" y="6161"/>
                    </a:cubicBezTo>
                    <a:cubicBezTo>
                      <a:pt x="11876" y="6081"/>
                      <a:pt x="12581" y="6045"/>
                      <a:pt x="13215" y="6045"/>
                    </a:cubicBezTo>
                    <a:cubicBezTo>
                      <a:pt x="17419" y="6045"/>
                      <a:pt x="18524" y="7622"/>
                      <a:pt x="19863" y="8157"/>
                    </a:cubicBezTo>
                    <a:cubicBezTo>
                      <a:pt x="20137" y="8257"/>
                      <a:pt x="20376" y="8300"/>
                      <a:pt x="20584" y="8300"/>
                    </a:cubicBezTo>
                    <a:cubicBezTo>
                      <a:pt x="21666" y="8300"/>
                      <a:pt x="21945" y="7134"/>
                      <a:pt x="22327" y="6617"/>
                    </a:cubicBezTo>
                    <a:lnTo>
                      <a:pt x="22327" y="6161"/>
                    </a:lnTo>
                    <a:lnTo>
                      <a:pt x="22019" y="5545"/>
                    </a:lnTo>
                    <a:lnTo>
                      <a:pt x="21255" y="4929"/>
                    </a:lnTo>
                    <a:lnTo>
                      <a:pt x="17398" y="4153"/>
                    </a:lnTo>
                    <a:cubicBezTo>
                      <a:pt x="17398" y="4153"/>
                      <a:pt x="11854" y="764"/>
                      <a:pt x="11238" y="617"/>
                    </a:cubicBezTo>
                    <a:cubicBezTo>
                      <a:pt x="10622" y="456"/>
                      <a:pt x="4153" y="1"/>
                      <a:pt x="4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034;p50">
                <a:extLst>
                  <a:ext uri="{FF2B5EF4-FFF2-40B4-BE49-F238E27FC236}">
                    <a16:creationId xmlns:a16="http://schemas.microsoft.com/office/drawing/2014/main" id="{5207DCEE-1EFB-7C75-4E56-74102091F8F8}"/>
                  </a:ext>
                </a:extLst>
              </p:cNvPr>
              <p:cNvSpPr/>
              <p:nvPr/>
            </p:nvSpPr>
            <p:spPr>
              <a:xfrm>
                <a:off x="2633600" y="3231675"/>
                <a:ext cx="858825" cy="876350"/>
              </a:xfrm>
              <a:custGeom>
                <a:avLst/>
                <a:gdLst/>
                <a:ahLst/>
                <a:cxnLst/>
                <a:rect l="l" t="t" r="r" b="b"/>
                <a:pathLst>
                  <a:path w="34353" h="35054" extrusionOk="0">
                    <a:moveTo>
                      <a:pt x="20590" y="0"/>
                    </a:moveTo>
                    <a:cubicBezTo>
                      <a:pt x="20025" y="0"/>
                      <a:pt x="19426" y="76"/>
                      <a:pt x="18790" y="244"/>
                    </a:cubicBezTo>
                    <a:cubicBezTo>
                      <a:pt x="12938" y="1784"/>
                      <a:pt x="12014" y="7945"/>
                      <a:pt x="12014" y="11333"/>
                    </a:cubicBezTo>
                    <a:cubicBezTo>
                      <a:pt x="12174" y="14721"/>
                      <a:pt x="12322" y="17950"/>
                      <a:pt x="9401" y="21190"/>
                    </a:cubicBezTo>
                    <a:cubicBezTo>
                      <a:pt x="6469" y="24418"/>
                      <a:pt x="0" y="25811"/>
                      <a:pt x="0" y="25811"/>
                    </a:cubicBezTo>
                    <a:cubicBezTo>
                      <a:pt x="0" y="25811"/>
                      <a:pt x="916" y="31534"/>
                      <a:pt x="4721" y="31534"/>
                    </a:cubicBezTo>
                    <a:cubicBezTo>
                      <a:pt x="5329" y="31534"/>
                      <a:pt x="6012" y="31387"/>
                      <a:pt x="6777" y="31047"/>
                    </a:cubicBezTo>
                    <a:cubicBezTo>
                      <a:pt x="6777" y="31047"/>
                      <a:pt x="7861" y="34892"/>
                      <a:pt x="9401" y="35052"/>
                    </a:cubicBezTo>
                    <a:cubicBezTo>
                      <a:pt x="9416" y="35053"/>
                      <a:pt x="9431" y="35054"/>
                      <a:pt x="9446" y="35054"/>
                    </a:cubicBezTo>
                    <a:cubicBezTo>
                      <a:pt x="11132" y="35054"/>
                      <a:pt x="15941" y="27173"/>
                      <a:pt x="19012" y="27173"/>
                    </a:cubicBezTo>
                    <a:cubicBezTo>
                      <a:pt x="19096" y="27173"/>
                      <a:pt x="19178" y="27179"/>
                      <a:pt x="19259" y="27191"/>
                    </a:cubicBezTo>
                    <a:cubicBezTo>
                      <a:pt x="22179" y="27659"/>
                      <a:pt x="22647" y="33351"/>
                      <a:pt x="26343" y="33351"/>
                    </a:cubicBezTo>
                    <a:cubicBezTo>
                      <a:pt x="30020" y="33351"/>
                      <a:pt x="31026" y="30251"/>
                      <a:pt x="32594" y="30251"/>
                    </a:cubicBezTo>
                    <a:cubicBezTo>
                      <a:pt x="32666" y="30251"/>
                      <a:pt x="32738" y="30258"/>
                      <a:pt x="32812" y="30271"/>
                    </a:cubicBezTo>
                    <a:cubicBezTo>
                      <a:pt x="34352" y="30579"/>
                      <a:pt x="34192" y="31503"/>
                      <a:pt x="34192" y="31503"/>
                    </a:cubicBezTo>
                    <a:cubicBezTo>
                      <a:pt x="34192" y="31503"/>
                      <a:pt x="34352" y="31195"/>
                      <a:pt x="34192" y="30887"/>
                    </a:cubicBezTo>
                    <a:cubicBezTo>
                      <a:pt x="34044" y="30431"/>
                      <a:pt x="32652" y="28423"/>
                      <a:pt x="32196" y="27043"/>
                    </a:cubicBezTo>
                    <a:cubicBezTo>
                      <a:pt x="31728" y="25650"/>
                      <a:pt x="29263" y="19034"/>
                      <a:pt x="29263" y="16878"/>
                    </a:cubicBezTo>
                    <a:cubicBezTo>
                      <a:pt x="29263" y="14721"/>
                      <a:pt x="29116" y="10101"/>
                      <a:pt x="28191" y="7476"/>
                    </a:cubicBezTo>
                    <a:cubicBezTo>
                      <a:pt x="27500" y="5148"/>
                      <a:pt x="25222" y="0"/>
                      <a:pt x="20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035;p50">
                <a:extLst>
                  <a:ext uri="{FF2B5EF4-FFF2-40B4-BE49-F238E27FC236}">
                    <a16:creationId xmlns:a16="http://schemas.microsoft.com/office/drawing/2014/main" id="{C845F4E6-4A42-8246-4C10-481D7D14488D}"/>
                  </a:ext>
                </a:extLst>
              </p:cNvPr>
              <p:cNvSpPr/>
              <p:nvPr/>
            </p:nvSpPr>
            <p:spPr>
              <a:xfrm>
                <a:off x="3057150" y="3419625"/>
                <a:ext cx="73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3136" extrusionOk="0">
                    <a:moveTo>
                      <a:pt x="1964" y="0"/>
                    </a:moveTo>
                    <a:cubicBezTo>
                      <a:pt x="1473" y="0"/>
                      <a:pt x="963" y="316"/>
                      <a:pt x="616" y="883"/>
                    </a:cubicBezTo>
                    <a:cubicBezTo>
                      <a:pt x="0" y="1807"/>
                      <a:pt x="160" y="2583"/>
                      <a:pt x="616" y="3039"/>
                    </a:cubicBezTo>
                    <a:cubicBezTo>
                      <a:pt x="717" y="3105"/>
                      <a:pt x="839" y="3136"/>
                      <a:pt x="972" y="3136"/>
                    </a:cubicBezTo>
                    <a:cubicBezTo>
                      <a:pt x="1460" y="3136"/>
                      <a:pt x="2107" y="2724"/>
                      <a:pt x="2464" y="2115"/>
                    </a:cubicBezTo>
                    <a:cubicBezTo>
                      <a:pt x="2933" y="1351"/>
                      <a:pt x="2933" y="427"/>
                      <a:pt x="2464" y="119"/>
                    </a:cubicBezTo>
                    <a:cubicBezTo>
                      <a:pt x="2305" y="39"/>
                      <a:pt x="2136" y="0"/>
                      <a:pt x="19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036;p50">
                <a:extLst>
                  <a:ext uri="{FF2B5EF4-FFF2-40B4-BE49-F238E27FC236}">
                    <a16:creationId xmlns:a16="http://schemas.microsoft.com/office/drawing/2014/main" id="{FB9FE5D0-9CDE-3324-0924-0641503077F4}"/>
                  </a:ext>
                </a:extLst>
              </p:cNvPr>
              <p:cNvSpPr/>
              <p:nvPr/>
            </p:nvSpPr>
            <p:spPr>
              <a:xfrm>
                <a:off x="3172650" y="3419625"/>
                <a:ext cx="69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136" extrusionOk="0">
                    <a:moveTo>
                      <a:pt x="969" y="0"/>
                    </a:moveTo>
                    <a:cubicBezTo>
                      <a:pt x="797" y="0"/>
                      <a:pt x="628" y="39"/>
                      <a:pt x="469" y="119"/>
                    </a:cubicBezTo>
                    <a:cubicBezTo>
                      <a:pt x="1" y="427"/>
                      <a:pt x="1" y="1351"/>
                      <a:pt x="469" y="2115"/>
                    </a:cubicBezTo>
                    <a:cubicBezTo>
                      <a:pt x="827" y="2724"/>
                      <a:pt x="1473" y="3136"/>
                      <a:pt x="1961" y="3136"/>
                    </a:cubicBezTo>
                    <a:cubicBezTo>
                      <a:pt x="2095" y="3136"/>
                      <a:pt x="2216" y="3105"/>
                      <a:pt x="2317" y="3039"/>
                    </a:cubicBezTo>
                    <a:cubicBezTo>
                      <a:pt x="2773" y="2583"/>
                      <a:pt x="2773" y="1807"/>
                      <a:pt x="2317" y="883"/>
                    </a:cubicBezTo>
                    <a:cubicBezTo>
                      <a:pt x="1970" y="316"/>
                      <a:pt x="1460" y="0"/>
                      <a:pt x="9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1" name="Google Shape;1175;p54">
            <a:extLst>
              <a:ext uri="{FF2B5EF4-FFF2-40B4-BE49-F238E27FC236}">
                <a16:creationId xmlns:a16="http://schemas.microsoft.com/office/drawing/2014/main" id="{214EE8F5-202D-80E2-3F9B-55EE4DEFE619}"/>
              </a:ext>
            </a:extLst>
          </p:cNvPr>
          <p:cNvGrpSpPr/>
          <p:nvPr/>
        </p:nvGrpSpPr>
        <p:grpSpPr>
          <a:xfrm>
            <a:off x="-930159" y="4091454"/>
            <a:ext cx="629888" cy="1015619"/>
            <a:chOff x="1087100" y="2300825"/>
            <a:chExt cx="799925" cy="1350100"/>
          </a:xfrm>
        </p:grpSpPr>
        <p:sp>
          <p:nvSpPr>
            <p:cNvPr id="142" name="Google Shape;1176;p54">
              <a:extLst>
                <a:ext uri="{FF2B5EF4-FFF2-40B4-BE49-F238E27FC236}">
                  <a16:creationId xmlns:a16="http://schemas.microsoft.com/office/drawing/2014/main" id="{8E761494-8329-E812-F5A2-FB38384B7630}"/>
                </a:ext>
              </a:extLst>
            </p:cNvPr>
            <p:cNvSpPr/>
            <p:nvPr/>
          </p:nvSpPr>
          <p:spPr>
            <a:xfrm>
              <a:off x="1198500" y="3561525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0" y="788"/>
                    <a:pt x="0" y="1833"/>
                  </a:cubicBezTo>
                  <a:cubicBezTo>
                    <a:pt x="0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177;p54">
              <a:extLst>
                <a:ext uri="{FF2B5EF4-FFF2-40B4-BE49-F238E27FC236}">
                  <a16:creationId xmlns:a16="http://schemas.microsoft.com/office/drawing/2014/main" id="{2E795D63-0537-3D16-2ECE-390B64292EEF}"/>
                </a:ext>
              </a:extLst>
            </p:cNvPr>
            <p:cNvSpPr/>
            <p:nvPr/>
          </p:nvSpPr>
          <p:spPr>
            <a:xfrm>
              <a:off x="1355275" y="3070075"/>
              <a:ext cx="128425" cy="110675"/>
            </a:xfrm>
            <a:custGeom>
              <a:avLst/>
              <a:gdLst/>
              <a:ahLst/>
              <a:cxnLst/>
              <a:rect l="l" t="t" r="r" b="b"/>
              <a:pathLst>
                <a:path w="5137" h="4427" extrusionOk="0">
                  <a:moveTo>
                    <a:pt x="3959" y="0"/>
                  </a:moveTo>
                  <a:cubicBezTo>
                    <a:pt x="3828" y="0"/>
                    <a:pt x="3695" y="22"/>
                    <a:pt x="3568" y="64"/>
                  </a:cubicBezTo>
                  <a:cubicBezTo>
                    <a:pt x="3394" y="148"/>
                    <a:pt x="433" y="2587"/>
                    <a:pt x="433" y="2587"/>
                  </a:cubicBezTo>
                  <a:cubicBezTo>
                    <a:pt x="84" y="2935"/>
                    <a:pt x="1" y="3458"/>
                    <a:pt x="175" y="3897"/>
                  </a:cubicBezTo>
                  <a:cubicBezTo>
                    <a:pt x="400" y="4234"/>
                    <a:pt x="770" y="4426"/>
                    <a:pt x="1145" y="4426"/>
                  </a:cubicBezTo>
                  <a:cubicBezTo>
                    <a:pt x="1351" y="4426"/>
                    <a:pt x="1558" y="4369"/>
                    <a:pt x="1743" y="4245"/>
                  </a:cubicBezTo>
                  <a:lnTo>
                    <a:pt x="4788" y="1806"/>
                  </a:lnTo>
                  <a:cubicBezTo>
                    <a:pt x="5053" y="1458"/>
                    <a:pt x="5136" y="1019"/>
                    <a:pt x="4962" y="670"/>
                  </a:cubicBezTo>
                  <a:cubicBezTo>
                    <a:pt x="4767" y="212"/>
                    <a:pt x="4368" y="0"/>
                    <a:pt x="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178;p54">
              <a:extLst>
                <a:ext uri="{FF2B5EF4-FFF2-40B4-BE49-F238E27FC236}">
                  <a16:creationId xmlns:a16="http://schemas.microsoft.com/office/drawing/2014/main" id="{1974322D-0750-D7D3-BB55-3ECC744A638B}"/>
                </a:ext>
              </a:extLst>
            </p:cNvPr>
            <p:cNvSpPr/>
            <p:nvPr/>
          </p:nvSpPr>
          <p:spPr>
            <a:xfrm>
              <a:off x="1294300" y="3261025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95" y="1"/>
                  </a:moveTo>
                  <a:cubicBezTo>
                    <a:pt x="1130" y="1"/>
                    <a:pt x="1046" y="175"/>
                    <a:pt x="1046" y="265"/>
                  </a:cubicBezTo>
                  <a:cubicBezTo>
                    <a:pt x="524" y="1046"/>
                    <a:pt x="1" y="2182"/>
                    <a:pt x="1" y="2182"/>
                  </a:cubicBezTo>
                  <a:cubicBezTo>
                    <a:pt x="1" y="2265"/>
                    <a:pt x="1" y="2356"/>
                    <a:pt x="85" y="2356"/>
                  </a:cubicBezTo>
                  <a:cubicBezTo>
                    <a:pt x="85" y="2398"/>
                    <a:pt x="107" y="2418"/>
                    <a:pt x="140" y="2418"/>
                  </a:cubicBezTo>
                  <a:cubicBezTo>
                    <a:pt x="173" y="2418"/>
                    <a:pt x="217" y="2398"/>
                    <a:pt x="259" y="2356"/>
                  </a:cubicBezTo>
                  <a:lnTo>
                    <a:pt x="781" y="1568"/>
                  </a:lnTo>
                  <a:lnTo>
                    <a:pt x="349" y="2704"/>
                  </a:lnTo>
                  <a:cubicBezTo>
                    <a:pt x="349" y="2788"/>
                    <a:pt x="349" y="2788"/>
                    <a:pt x="433" y="2878"/>
                  </a:cubicBezTo>
                  <a:cubicBezTo>
                    <a:pt x="524" y="2878"/>
                    <a:pt x="524" y="2878"/>
                    <a:pt x="607" y="2788"/>
                  </a:cubicBezTo>
                  <a:lnTo>
                    <a:pt x="1130" y="1743"/>
                  </a:lnTo>
                  <a:lnTo>
                    <a:pt x="1130" y="1743"/>
                  </a:lnTo>
                  <a:lnTo>
                    <a:pt x="872" y="3053"/>
                  </a:lnTo>
                  <a:cubicBezTo>
                    <a:pt x="872" y="3136"/>
                    <a:pt x="956" y="3227"/>
                    <a:pt x="956" y="3227"/>
                  </a:cubicBezTo>
                  <a:cubicBezTo>
                    <a:pt x="1046" y="3227"/>
                    <a:pt x="1130" y="3227"/>
                    <a:pt x="1130" y="3136"/>
                  </a:cubicBezTo>
                  <a:lnTo>
                    <a:pt x="1569" y="1743"/>
                  </a:lnTo>
                  <a:lnTo>
                    <a:pt x="1569" y="2962"/>
                  </a:lnTo>
                  <a:cubicBezTo>
                    <a:pt x="1569" y="3053"/>
                    <a:pt x="1652" y="3136"/>
                    <a:pt x="1743" y="3136"/>
                  </a:cubicBezTo>
                  <a:cubicBezTo>
                    <a:pt x="1827" y="3136"/>
                    <a:pt x="1827" y="3136"/>
                    <a:pt x="1827" y="3053"/>
                  </a:cubicBezTo>
                  <a:lnTo>
                    <a:pt x="1917" y="1394"/>
                  </a:lnTo>
                  <a:cubicBezTo>
                    <a:pt x="2266" y="1568"/>
                    <a:pt x="2349" y="1659"/>
                    <a:pt x="2523" y="1743"/>
                  </a:cubicBezTo>
                  <a:cubicBezTo>
                    <a:pt x="2523" y="1743"/>
                    <a:pt x="2614" y="1743"/>
                    <a:pt x="2614" y="1659"/>
                  </a:cubicBezTo>
                  <a:cubicBezTo>
                    <a:pt x="2614" y="1485"/>
                    <a:pt x="2614" y="1311"/>
                    <a:pt x="2440" y="1220"/>
                  </a:cubicBezTo>
                  <a:lnTo>
                    <a:pt x="1743" y="349"/>
                  </a:lnTo>
                  <a:cubicBezTo>
                    <a:pt x="1743" y="175"/>
                    <a:pt x="1652" y="1"/>
                    <a:pt x="139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179;p54">
              <a:extLst>
                <a:ext uri="{FF2B5EF4-FFF2-40B4-BE49-F238E27FC236}">
                  <a16:creationId xmlns:a16="http://schemas.microsoft.com/office/drawing/2014/main" id="{5B310280-BC0A-1D5D-BE80-BA12C7CCCB0F}"/>
                </a:ext>
              </a:extLst>
            </p:cNvPr>
            <p:cNvSpPr/>
            <p:nvPr/>
          </p:nvSpPr>
          <p:spPr>
            <a:xfrm>
              <a:off x="1318175" y="3131275"/>
              <a:ext cx="93750" cy="145100"/>
            </a:xfrm>
            <a:custGeom>
              <a:avLst/>
              <a:gdLst/>
              <a:ahLst/>
              <a:cxnLst/>
              <a:rect l="l" t="t" r="r" b="b"/>
              <a:pathLst>
                <a:path w="3750" h="5804" extrusionOk="0">
                  <a:moveTo>
                    <a:pt x="2462" y="1"/>
                  </a:moveTo>
                  <a:cubicBezTo>
                    <a:pt x="2061" y="1"/>
                    <a:pt x="1706" y="249"/>
                    <a:pt x="1568" y="661"/>
                  </a:cubicBezTo>
                  <a:cubicBezTo>
                    <a:pt x="1046" y="1707"/>
                    <a:pt x="1" y="5539"/>
                    <a:pt x="1" y="5630"/>
                  </a:cubicBezTo>
                  <a:cubicBezTo>
                    <a:pt x="123" y="5595"/>
                    <a:pt x="239" y="5581"/>
                    <a:pt x="345" y="5581"/>
                  </a:cubicBezTo>
                  <a:cubicBezTo>
                    <a:pt x="769" y="5581"/>
                    <a:pt x="1046" y="5804"/>
                    <a:pt x="1046" y="5804"/>
                  </a:cubicBezTo>
                  <a:lnTo>
                    <a:pt x="3401" y="1532"/>
                  </a:lnTo>
                  <a:cubicBezTo>
                    <a:pt x="3749" y="926"/>
                    <a:pt x="3485" y="229"/>
                    <a:pt x="2788" y="55"/>
                  </a:cubicBezTo>
                  <a:cubicBezTo>
                    <a:pt x="2678" y="18"/>
                    <a:pt x="2568" y="1"/>
                    <a:pt x="2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180;p54">
              <a:extLst>
                <a:ext uri="{FF2B5EF4-FFF2-40B4-BE49-F238E27FC236}">
                  <a16:creationId xmlns:a16="http://schemas.microsoft.com/office/drawing/2014/main" id="{4D2A156F-C78E-D2BF-DFB1-9720039C9EE2}"/>
                </a:ext>
              </a:extLst>
            </p:cNvPr>
            <p:cNvSpPr/>
            <p:nvPr/>
          </p:nvSpPr>
          <p:spPr>
            <a:xfrm>
              <a:off x="1422700" y="3215375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10" y="1"/>
                  </a:moveTo>
                  <a:cubicBezTo>
                    <a:pt x="523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14" y="8795"/>
                    <a:pt x="1220" y="8795"/>
                  </a:cubicBezTo>
                  <a:cubicBezTo>
                    <a:pt x="1833" y="8795"/>
                    <a:pt x="2265" y="8363"/>
                    <a:pt x="2265" y="7666"/>
                  </a:cubicBezTo>
                  <a:lnTo>
                    <a:pt x="2613" y="1130"/>
                  </a:lnTo>
                  <a:cubicBezTo>
                    <a:pt x="2613" y="259"/>
                    <a:pt x="2007" y="1"/>
                    <a:pt x="1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181;p54">
              <a:extLst>
                <a:ext uri="{FF2B5EF4-FFF2-40B4-BE49-F238E27FC236}">
                  <a16:creationId xmlns:a16="http://schemas.microsoft.com/office/drawing/2014/main" id="{E8408331-D9B1-929B-D3D5-AB9F634391D3}"/>
                </a:ext>
              </a:extLst>
            </p:cNvPr>
            <p:cNvSpPr/>
            <p:nvPr/>
          </p:nvSpPr>
          <p:spPr>
            <a:xfrm>
              <a:off x="1427050" y="3378625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40" y="0"/>
                    <a:pt x="1" y="523"/>
                    <a:pt x="1" y="1136"/>
                  </a:cubicBezTo>
                  <a:lnTo>
                    <a:pt x="91" y="7839"/>
                  </a:lnTo>
                  <a:cubicBezTo>
                    <a:pt x="91" y="7839"/>
                    <a:pt x="490" y="7972"/>
                    <a:pt x="958" y="7972"/>
                  </a:cubicBezTo>
                  <a:cubicBezTo>
                    <a:pt x="1249" y="7972"/>
                    <a:pt x="1567" y="7921"/>
                    <a:pt x="1833" y="7755"/>
                  </a:cubicBezTo>
                  <a:cubicBezTo>
                    <a:pt x="1833" y="7581"/>
                    <a:pt x="2091" y="1136"/>
                    <a:pt x="2091" y="1136"/>
                  </a:cubicBezTo>
                  <a:cubicBezTo>
                    <a:pt x="2091" y="523"/>
                    <a:pt x="1659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182;p54">
              <a:extLst>
                <a:ext uri="{FF2B5EF4-FFF2-40B4-BE49-F238E27FC236}">
                  <a16:creationId xmlns:a16="http://schemas.microsoft.com/office/drawing/2014/main" id="{DC93C73B-4569-E999-B67F-E982C9F46079}"/>
                </a:ext>
              </a:extLst>
            </p:cNvPr>
            <p:cNvSpPr/>
            <p:nvPr/>
          </p:nvSpPr>
          <p:spPr>
            <a:xfrm>
              <a:off x="135527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4878" y="0"/>
                  </a:moveTo>
                  <a:cubicBezTo>
                    <a:pt x="4878" y="0"/>
                    <a:pt x="4436" y="294"/>
                    <a:pt x="3664" y="294"/>
                  </a:cubicBezTo>
                  <a:cubicBezTo>
                    <a:pt x="3407" y="294"/>
                    <a:pt x="3114" y="261"/>
                    <a:pt x="2788" y="174"/>
                  </a:cubicBezTo>
                  <a:lnTo>
                    <a:pt x="2788" y="174"/>
                  </a:lnTo>
                  <a:lnTo>
                    <a:pt x="2872" y="3045"/>
                  </a:lnTo>
                  <a:cubicBezTo>
                    <a:pt x="2872" y="3045"/>
                    <a:pt x="1" y="4181"/>
                    <a:pt x="349" y="4961"/>
                  </a:cubicBezTo>
                  <a:cubicBezTo>
                    <a:pt x="403" y="5150"/>
                    <a:pt x="612" y="5222"/>
                    <a:pt x="915" y="5222"/>
                  </a:cubicBezTo>
                  <a:cubicBezTo>
                    <a:pt x="1597" y="5222"/>
                    <a:pt x="2752" y="4854"/>
                    <a:pt x="3659" y="4613"/>
                  </a:cubicBezTo>
                  <a:cubicBezTo>
                    <a:pt x="4182" y="4439"/>
                    <a:pt x="4614" y="4439"/>
                    <a:pt x="4704" y="3916"/>
                  </a:cubicBezTo>
                  <a:lnTo>
                    <a:pt x="4704" y="2871"/>
                  </a:lnTo>
                  <a:lnTo>
                    <a:pt x="48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183;p54">
              <a:extLst>
                <a:ext uri="{FF2B5EF4-FFF2-40B4-BE49-F238E27FC236}">
                  <a16:creationId xmlns:a16="http://schemas.microsoft.com/office/drawing/2014/main" id="{4AEBCD60-437E-683A-764E-A1A8FB9213AF}"/>
                </a:ext>
              </a:extLst>
            </p:cNvPr>
            <p:cNvSpPr/>
            <p:nvPr/>
          </p:nvSpPr>
          <p:spPr>
            <a:xfrm>
              <a:off x="1433675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697" y="0"/>
                  </a:moveTo>
                  <a:lnTo>
                    <a:pt x="523" y="523"/>
                  </a:lnTo>
                  <a:lnTo>
                    <a:pt x="0" y="523"/>
                  </a:lnTo>
                  <a:lnTo>
                    <a:pt x="432" y="871"/>
                  </a:lnTo>
                  <a:lnTo>
                    <a:pt x="258" y="1394"/>
                  </a:lnTo>
                  <a:lnTo>
                    <a:pt x="697" y="1045"/>
                  </a:lnTo>
                  <a:lnTo>
                    <a:pt x="1220" y="1394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871" y="523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184;p54">
              <a:extLst>
                <a:ext uri="{FF2B5EF4-FFF2-40B4-BE49-F238E27FC236}">
                  <a16:creationId xmlns:a16="http://schemas.microsoft.com/office/drawing/2014/main" id="{96CC562B-4503-C852-C4DD-86ABD2914A82}"/>
                </a:ext>
              </a:extLst>
            </p:cNvPr>
            <p:cNvSpPr/>
            <p:nvPr/>
          </p:nvSpPr>
          <p:spPr>
            <a:xfrm>
              <a:off x="1485925" y="3215375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95" y="1"/>
                  </a:moveTo>
                  <a:cubicBezTo>
                    <a:pt x="607" y="1"/>
                    <a:pt x="1" y="259"/>
                    <a:pt x="84" y="1130"/>
                  </a:cubicBezTo>
                  <a:lnTo>
                    <a:pt x="349" y="7666"/>
                  </a:lnTo>
                  <a:cubicBezTo>
                    <a:pt x="349" y="8363"/>
                    <a:pt x="872" y="8795"/>
                    <a:pt x="1395" y="8795"/>
                  </a:cubicBezTo>
                  <a:cubicBezTo>
                    <a:pt x="2001" y="8795"/>
                    <a:pt x="2523" y="8363"/>
                    <a:pt x="2523" y="7666"/>
                  </a:cubicBezTo>
                  <a:lnTo>
                    <a:pt x="2698" y="1130"/>
                  </a:lnTo>
                  <a:cubicBezTo>
                    <a:pt x="2698" y="259"/>
                    <a:pt x="2091" y="1"/>
                    <a:pt x="1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185;p54">
              <a:extLst>
                <a:ext uri="{FF2B5EF4-FFF2-40B4-BE49-F238E27FC236}">
                  <a16:creationId xmlns:a16="http://schemas.microsoft.com/office/drawing/2014/main" id="{5D711FA5-1BD7-676A-0259-02C5529B8B3D}"/>
                </a:ext>
              </a:extLst>
            </p:cNvPr>
            <p:cNvSpPr/>
            <p:nvPr/>
          </p:nvSpPr>
          <p:spPr>
            <a:xfrm>
              <a:off x="1494650" y="3378625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0" y="523"/>
                    <a:pt x="0" y="1136"/>
                  </a:cubicBezTo>
                  <a:cubicBezTo>
                    <a:pt x="0" y="1136"/>
                    <a:pt x="258" y="7581"/>
                    <a:pt x="258" y="7755"/>
                  </a:cubicBezTo>
                  <a:cubicBezTo>
                    <a:pt x="525" y="7921"/>
                    <a:pt x="843" y="7972"/>
                    <a:pt x="1133" y="7972"/>
                  </a:cubicBezTo>
                  <a:cubicBezTo>
                    <a:pt x="1602" y="7972"/>
                    <a:pt x="2000" y="7839"/>
                    <a:pt x="2000" y="7839"/>
                  </a:cubicBezTo>
                  <a:lnTo>
                    <a:pt x="2174" y="1136"/>
                  </a:lnTo>
                  <a:cubicBezTo>
                    <a:pt x="2174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186;p54">
              <a:extLst>
                <a:ext uri="{FF2B5EF4-FFF2-40B4-BE49-F238E27FC236}">
                  <a16:creationId xmlns:a16="http://schemas.microsoft.com/office/drawing/2014/main" id="{4ED8F9E2-B6BC-0A06-B85D-D03752E19131}"/>
                </a:ext>
              </a:extLst>
            </p:cNvPr>
            <p:cNvSpPr/>
            <p:nvPr/>
          </p:nvSpPr>
          <p:spPr>
            <a:xfrm>
              <a:off x="149672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1" y="0"/>
                  </a:moveTo>
                  <a:lnTo>
                    <a:pt x="175" y="2871"/>
                  </a:lnTo>
                  <a:lnTo>
                    <a:pt x="175" y="3916"/>
                  </a:lnTo>
                  <a:cubicBezTo>
                    <a:pt x="266" y="4439"/>
                    <a:pt x="698" y="4439"/>
                    <a:pt x="1220" y="4613"/>
                  </a:cubicBezTo>
                  <a:cubicBezTo>
                    <a:pt x="2128" y="4854"/>
                    <a:pt x="3282" y="5222"/>
                    <a:pt x="3964" y="5222"/>
                  </a:cubicBezTo>
                  <a:cubicBezTo>
                    <a:pt x="4267" y="5222"/>
                    <a:pt x="4477" y="5150"/>
                    <a:pt x="4530" y="4961"/>
                  </a:cubicBezTo>
                  <a:cubicBezTo>
                    <a:pt x="4879" y="4181"/>
                    <a:pt x="2091" y="3045"/>
                    <a:pt x="2091" y="3045"/>
                  </a:cubicBezTo>
                  <a:lnTo>
                    <a:pt x="2182" y="174"/>
                  </a:lnTo>
                  <a:lnTo>
                    <a:pt x="2182" y="174"/>
                  </a:lnTo>
                  <a:cubicBezTo>
                    <a:pt x="1854" y="261"/>
                    <a:pt x="1554" y="294"/>
                    <a:pt x="1288" y="294"/>
                  </a:cubicBezTo>
                  <a:cubicBezTo>
                    <a:pt x="491" y="29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187;p54">
              <a:extLst>
                <a:ext uri="{FF2B5EF4-FFF2-40B4-BE49-F238E27FC236}">
                  <a16:creationId xmlns:a16="http://schemas.microsoft.com/office/drawing/2014/main" id="{EBF7E97F-3F4A-43A9-C944-32E1101CC870}"/>
                </a:ext>
              </a:extLst>
            </p:cNvPr>
            <p:cNvSpPr/>
            <p:nvPr/>
          </p:nvSpPr>
          <p:spPr>
            <a:xfrm>
              <a:off x="1503350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781" y="0"/>
                  </a:moveTo>
                  <a:lnTo>
                    <a:pt x="607" y="523"/>
                  </a:lnTo>
                  <a:lnTo>
                    <a:pt x="1" y="523"/>
                  </a:lnTo>
                  <a:lnTo>
                    <a:pt x="523" y="871"/>
                  </a:lnTo>
                  <a:lnTo>
                    <a:pt x="349" y="1394"/>
                  </a:lnTo>
                  <a:lnTo>
                    <a:pt x="781" y="1045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955" y="523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188;p54">
              <a:extLst>
                <a:ext uri="{FF2B5EF4-FFF2-40B4-BE49-F238E27FC236}">
                  <a16:creationId xmlns:a16="http://schemas.microsoft.com/office/drawing/2014/main" id="{34603CAA-0FD4-E370-020C-EFB6DE80AFC6}"/>
                </a:ext>
              </a:extLst>
            </p:cNvPr>
            <p:cNvSpPr/>
            <p:nvPr/>
          </p:nvSpPr>
          <p:spPr>
            <a:xfrm>
              <a:off x="1422700" y="3202800"/>
              <a:ext cx="128575" cy="93100"/>
            </a:xfrm>
            <a:custGeom>
              <a:avLst/>
              <a:gdLst/>
              <a:ahLst/>
              <a:cxnLst/>
              <a:rect l="l" t="t" r="r" b="b"/>
              <a:pathLst>
                <a:path w="5143" h="3724" extrusionOk="0">
                  <a:moveTo>
                    <a:pt x="2572" y="0"/>
                  </a:moveTo>
                  <a:cubicBezTo>
                    <a:pt x="1286" y="0"/>
                    <a:pt x="0" y="459"/>
                    <a:pt x="0" y="1375"/>
                  </a:cubicBezTo>
                  <a:cubicBezTo>
                    <a:pt x="0" y="3201"/>
                    <a:pt x="697" y="3723"/>
                    <a:pt x="2530" y="3723"/>
                  </a:cubicBezTo>
                  <a:cubicBezTo>
                    <a:pt x="4356" y="3723"/>
                    <a:pt x="5143" y="3465"/>
                    <a:pt x="5143" y="1375"/>
                  </a:cubicBezTo>
                  <a:cubicBezTo>
                    <a:pt x="5143" y="459"/>
                    <a:pt x="3857" y="0"/>
                    <a:pt x="2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189;p54">
              <a:extLst>
                <a:ext uri="{FF2B5EF4-FFF2-40B4-BE49-F238E27FC236}">
                  <a16:creationId xmlns:a16="http://schemas.microsoft.com/office/drawing/2014/main" id="{98AADE6B-48EE-FFBF-03CD-4D1F6BB347B5}"/>
                </a:ext>
              </a:extLst>
            </p:cNvPr>
            <p:cNvSpPr/>
            <p:nvPr/>
          </p:nvSpPr>
          <p:spPr>
            <a:xfrm>
              <a:off x="1494650" y="3070075"/>
              <a:ext cx="128400" cy="110675"/>
            </a:xfrm>
            <a:custGeom>
              <a:avLst/>
              <a:gdLst/>
              <a:ahLst/>
              <a:cxnLst/>
              <a:rect l="l" t="t" r="r" b="b"/>
              <a:pathLst>
                <a:path w="5136" h="4427" extrusionOk="0">
                  <a:moveTo>
                    <a:pt x="1166" y="0"/>
                  </a:moveTo>
                  <a:cubicBezTo>
                    <a:pt x="738" y="0"/>
                    <a:pt x="306" y="212"/>
                    <a:pt x="174" y="670"/>
                  </a:cubicBezTo>
                  <a:cubicBezTo>
                    <a:pt x="0" y="1019"/>
                    <a:pt x="0" y="1458"/>
                    <a:pt x="258" y="1806"/>
                  </a:cubicBezTo>
                  <a:lnTo>
                    <a:pt x="3394" y="4245"/>
                  </a:lnTo>
                  <a:cubicBezTo>
                    <a:pt x="3549" y="4369"/>
                    <a:pt x="3748" y="4426"/>
                    <a:pt x="3951" y="4426"/>
                  </a:cubicBezTo>
                  <a:cubicBezTo>
                    <a:pt x="4321" y="4426"/>
                    <a:pt x="4707" y="4234"/>
                    <a:pt x="4878" y="3897"/>
                  </a:cubicBezTo>
                  <a:cubicBezTo>
                    <a:pt x="5136" y="3458"/>
                    <a:pt x="5052" y="2935"/>
                    <a:pt x="4613" y="2587"/>
                  </a:cubicBezTo>
                  <a:cubicBezTo>
                    <a:pt x="4613" y="2587"/>
                    <a:pt x="1652" y="148"/>
                    <a:pt x="1568" y="64"/>
                  </a:cubicBezTo>
                  <a:cubicBezTo>
                    <a:pt x="1441" y="22"/>
                    <a:pt x="1304" y="0"/>
                    <a:pt x="1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190;p54">
              <a:extLst>
                <a:ext uri="{FF2B5EF4-FFF2-40B4-BE49-F238E27FC236}">
                  <a16:creationId xmlns:a16="http://schemas.microsoft.com/office/drawing/2014/main" id="{977402CF-73FE-8F61-4DA4-AE740F527AD7}"/>
                </a:ext>
              </a:extLst>
            </p:cNvPr>
            <p:cNvSpPr/>
            <p:nvPr/>
          </p:nvSpPr>
          <p:spPr>
            <a:xfrm>
              <a:off x="1616575" y="3261025"/>
              <a:ext cx="67450" cy="80675"/>
            </a:xfrm>
            <a:custGeom>
              <a:avLst/>
              <a:gdLst/>
              <a:ahLst/>
              <a:cxnLst/>
              <a:rect l="l" t="t" r="r" b="b"/>
              <a:pathLst>
                <a:path w="2698" h="3227" extrusionOk="0">
                  <a:moveTo>
                    <a:pt x="1304" y="1"/>
                  </a:moveTo>
                  <a:cubicBezTo>
                    <a:pt x="1046" y="1"/>
                    <a:pt x="956" y="175"/>
                    <a:pt x="956" y="349"/>
                  </a:cubicBezTo>
                  <a:cubicBezTo>
                    <a:pt x="956" y="349"/>
                    <a:pt x="524" y="788"/>
                    <a:pt x="175" y="1220"/>
                  </a:cubicBezTo>
                  <a:cubicBezTo>
                    <a:pt x="85" y="1311"/>
                    <a:pt x="1" y="1485"/>
                    <a:pt x="1" y="1659"/>
                  </a:cubicBezTo>
                  <a:cubicBezTo>
                    <a:pt x="1" y="1743"/>
                    <a:pt x="85" y="1743"/>
                    <a:pt x="175" y="1743"/>
                  </a:cubicBezTo>
                  <a:cubicBezTo>
                    <a:pt x="259" y="1659"/>
                    <a:pt x="433" y="1568"/>
                    <a:pt x="698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6" y="3136"/>
                  </a:cubicBezTo>
                  <a:cubicBezTo>
                    <a:pt x="1046" y="3136"/>
                    <a:pt x="1130" y="3053"/>
                    <a:pt x="1130" y="2962"/>
                  </a:cubicBezTo>
                  <a:lnTo>
                    <a:pt x="1130" y="1743"/>
                  </a:lnTo>
                  <a:lnTo>
                    <a:pt x="1478" y="3136"/>
                  </a:lnTo>
                  <a:cubicBezTo>
                    <a:pt x="1569" y="3227"/>
                    <a:pt x="1569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569" y="1743"/>
                  </a:lnTo>
                  <a:lnTo>
                    <a:pt x="1569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266" y="2878"/>
                  </a:cubicBezTo>
                  <a:cubicBezTo>
                    <a:pt x="2266" y="2788"/>
                    <a:pt x="2349" y="2788"/>
                    <a:pt x="2266" y="2704"/>
                  </a:cubicBezTo>
                  <a:lnTo>
                    <a:pt x="1917" y="1568"/>
                  </a:lnTo>
                  <a:lnTo>
                    <a:pt x="2440" y="2356"/>
                  </a:lnTo>
                  <a:cubicBezTo>
                    <a:pt x="2440" y="2398"/>
                    <a:pt x="2461" y="2418"/>
                    <a:pt x="2493" y="2418"/>
                  </a:cubicBezTo>
                  <a:cubicBezTo>
                    <a:pt x="2525" y="2418"/>
                    <a:pt x="2569" y="2398"/>
                    <a:pt x="2614" y="2356"/>
                  </a:cubicBezTo>
                  <a:cubicBezTo>
                    <a:pt x="2614" y="2356"/>
                    <a:pt x="2698" y="2265"/>
                    <a:pt x="2614" y="2182"/>
                  </a:cubicBezTo>
                  <a:cubicBezTo>
                    <a:pt x="2614" y="2182"/>
                    <a:pt x="2175" y="1046"/>
                    <a:pt x="1652" y="265"/>
                  </a:cubicBezTo>
                  <a:cubicBezTo>
                    <a:pt x="1652" y="175"/>
                    <a:pt x="1569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191;p54">
              <a:extLst>
                <a:ext uri="{FF2B5EF4-FFF2-40B4-BE49-F238E27FC236}">
                  <a16:creationId xmlns:a16="http://schemas.microsoft.com/office/drawing/2014/main" id="{83849B74-2385-A914-F549-4D893CD34253}"/>
                </a:ext>
              </a:extLst>
            </p:cNvPr>
            <p:cNvSpPr/>
            <p:nvPr/>
          </p:nvSpPr>
          <p:spPr>
            <a:xfrm>
              <a:off x="1564325" y="3131275"/>
              <a:ext cx="95850" cy="145100"/>
            </a:xfrm>
            <a:custGeom>
              <a:avLst/>
              <a:gdLst/>
              <a:ahLst/>
              <a:cxnLst/>
              <a:rect l="l" t="t" r="r" b="b"/>
              <a:pathLst>
                <a:path w="3834" h="5804" extrusionOk="0">
                  <a:moveTo>
                    <a:pt x="1363" y="1"/>
                  </a:moveTo>
                  <a:cubicBezTo>
                    <a:pt x="1261" y="1"/>
                    <a:pt x="1156" y="18"/>
                    <a:pt x="1046" y="55"/>
                  </a:cubicBezTo>
                  <a:cubicBezTo>
                    <a:pt x="349" y="229"/>
                    <a:pt x="1" y="926"/>
                    <a:pt x="349" y="1532"/>
                  </a:cubicBezTo>
                  <a:lnTo>
                    <a:pt x="2788" y="5804"/>
                  </a:lnTo>
                  <a:cubicBezTo>
                    <a:pt x="2788" y="5804"/>
                    <a:pt x="3064" y="5581"/>
                    <a:pt x="3489" y="5581"/>
                  </a:cubicBezTo>
                  <a:cubicBezTo>
                    <a:pt x="3595" y="5581"/>
                    <a:pt x="3710" y="5595"/>
                    <a:pt x="3833" y="5630"/>
                  </a:cubicBezTo>
                  <a:cubicBezTo>
                    <a:pt x="3833" y="5539"/>
                    <a:pt x="2697" y="1707"/>
                    <a:pt x="2265" y="661"/>
                  </a:cubicBezTo>
                  <a:cubicBezTo>
                    <a:pt x="2056" y="249"/>
                    <a:pt x="1743" y="1"/>
                    <a:pt x="1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192;p54">
              <a:extLst>
                <a:ext uri="{FF2B5EF4-FFF2-40B4-BE49-F238E27FC236}">
                  <a16:creationId xmlns:a16="http://schemas.microsoft.com/office/drawing/2014/main" id="{B046A21E-5B62-A0B9-BC15-788D8EB781C3}"/>
                </a:ext>
              </a:extLst>
            </p:cNvPr>
            <p:cNvSpPr/>
            <p:nvPr/>
          </p:nvSpPr>
          <p:spPr>
            <a:xfrm>
              <a:off x="1257200" y="3282800"/>
              <a:ext cx="115525" cy="106800"/>
            </a:xfrm>
            <a:custGeom>
              <a:avLst/>
              <a:gdLst/>
              <a:ahLst/>
              <a:cxnLst/>
              <a:rect l="l" t="t" r="r" b="b"/>
              <a:pathLst>
                <a:path w="4621" h="4272" extrusionOk="0">
                  <a:moveTo>
                    <a:pt x="2265" y="1"/>
                  </a:moveTo>
                  <a:cubicBezTo>
                    <a:pt x="175" y="1"/>
                    <a:pt x="1" y="4272"/>
                    <a:pt x="1" y="4272"/>
                  </a:cubicBezTo>
                  <a:lnTo>
                    <a:pt x="4621" y="4272"/>
                  </a:lnTo>
                  <a:cubicBezTo>
                    <a:pt x="4621" y="4272"/>
                    <a:pt x="4446" y="1"/>
                    <a:pt x="2265" y="1"/>
                  </a:cubicBezTo>
                  <a:cubicBezTo>
                    <a:pt x="4182" y="1"/>
                    <a:pt x="4446" y="3659"/>
                    <a:pt x="4530" y="4181"/>
                  </a:cubicBezTo>
                  <a:lnTo>
                    <a:pt x="91" y="4181"/>
                  </a:lnTo>
                  <a:cubicBezTo>
                    <a:pt x="91" y="3659"/>
                    <a:pt x="440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193;p54">
              <a:extLst>
                <a:ext uri="{FF2B5EF4-FFF2-40B4-BE49-F238E27FC236}">
                  <a16:creationId xmlns:a16="http://schemas.microsoft.com/office/drawing/2014/main" id="{BF225446-9667-F96B-55D9-F330416EE072}"/>
                </a:ext>
              </a:extLst>
            </p:cNvPr>
            <p:cNvSpPr/>
            <p:nvPr/>
          </p:nvSpPr>
          <p:spPr>
            <a:xfrm>
              <a:off x="1257200" y="3382975"/>
              <a:ext cx="115525" cy="15350"/>
            </a:xfrm>
            <a:custGeom>
              <a:avLst/>
              <a:gdLst/>
              <a:ahLst/>
              <a:cxnLst/>
              <a:rect l="l" t="t" r="r" b="b"/>
              <a:pathLst>
                <a:path w="4621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621" y="613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194;p54">
              <a:extLst>
                <a:ext uri="{FF2B5EF4-FFF2-40B4-BE49-F238E27FC236}">
                  <a16:creationId xmlns:a16="http://schemas.microsoft.com/office/drawing/2014/main" id="{49614335-D387-CE0F-BE59-1741CA83C399}"/>
                </a:ext>
              </a:extLst>
            </p:cNvPr>
            <p:cNvSpPr/>
            <p:nvPr/>
          </p:nvSpPr>
          <p:spPr>
            <a:xfrm>
              <a:off x="1215925" y="3398300"/>
              <a:ext cx="198100" cy="148100"/>
            </a:xfrm>
            <a:custGeom>
              <a:avLst/>
              <a:gdLst/>
              <a:ahLst/>
              <a:cxnLst/>
              <a:rect l="l" t="t" r="r" b="b"/>
              <a:pathLst>
                <a:path w="7924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195;p54">
              <a:extLst>
                <a:ext uri="{FF2B5EF4-FFF2-40B4-BE49-F238E27FC236}">
                  <a16:creationId xmlns:a16="http://schemas.microsoft.com/office/drawing/2014/main" id="{CD8F9E15-1FD7-CF86-E187-B6CF62B83200}"/>
                </a:ext>
              </a:extLst>
            </p:cNvPr>
            <p:cNvSpPr/>
            <p:nvPr/>
          </p:nvSpPr>
          <p:spPr>
            <a:xfrm>
              <a:off x="1326875" y="3443000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2" y="1606"/>
                  </a:lnTo>
                  <a:cubicBezTo>
                    <a:pt x="1" y="1696"/>
                    <a:pt x="92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196;p54">
              <a:extLst>
                <a:ext uri="{FF2B5EF4-FFF2-40B4-BE49-F238E27FC236}">
                  <a16:creationId xmlns:a16="http://schemas.microsoft.com/office/drawing/2014/main" id="{734A2711-6EAD-9DFB-F282-4A6DE12CE562}"/>
                </a:ext>
              </a:extLst>
            </p:cNvPr>
            <p:cNvSpPr/>
            <p:nvPr/>
          </p:nvSpPr>
          <p:spPr>
            <a:xfrm>
              <a:off x="1272525" y="3486550"/>
              <a:ext cx="80525" cy="35950"/>
            </a:xfrm>
            <a:custGeom>
              <a:avLst/>
              <a:gdLst/>
              <a:ahLst/>
              <a:cxnLst/>
              <a:rect l="l" t="t" r="r" b="b"/>
              <a:pathLst>
                <a:path w="3221" h="1438" extrusionOk="0">
                  <a:moveTo>
                    <a:pt x="26" y="1"/>
                  </a:moveTo>
                  <a:cubicBezTo>
                    <a:pt x="1" y="1"/>
                    <a:pt x="1" y="38"/>
                    <a:pt x="1" y="38"/>
                  </a:cubicBezTo>
                  <a:cubicBezTo>
                    <a:pt x="1" y="459"/>
                    <a:pt x="238" y="1437"/>
                    <a:pt x="1639" y="1437"/>
                  </a:cubicBezTo>
                  <a:cubicBezTo>
                    <a:pt x="1700" y="1437"/>
                    <a:pt x="1762" y="1435"/>
                    <a:pt x="1827" y="1432"/>
                  </a:cubicBezTo>
                  <a:cubicBezTo>
                    <a:pt x="2788" y="1257"/>
                    <a:pt x="3137" y="477"/>
                    <a:pt x="3220" y="129"/>
                  </a:cubicBezTo>
                  <a:cubicBezTo>
                    <a:pt x="3220" y="129"/>
                    <a:pt x="3220" y="38"/>
                    <a:pt x="3137" y="38"/>
                  </a:cubicBezTo>
                  <a:cubicBezTo>
                    <a:pt x="2863" y="147"/>
                    <a:pt x="2152" y="390"/>
                    <a:pt x="1402" y="390"/>
                  </a:cubicBezTo>
                  <a:cubicBezTo>
                    <a:pt x="947" y="390"/>
                    <a:pt x="479" y="301"/>
                    <a:pt x="85" y="38"/>
                  </a:cubicBezTo>
                  <a:cubicBezTo>
                    <a:pt x="57" y="10"/>
                    <a:pt x="38" y="1"/>
                    <a:pt x="26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197;p54">
              <a:extLst>
                <a:ext uri="{FF2B5EF4-FFF2-40B4-BE49-F238E27FC236}">
                  <a16:creationId xmlns:a16="http://schemas.microsoft.com/office/drawing/2014/main" id="{0303243F-3036-FBA6-12A5-4328336AC580}"/>
                </a:ext>
              </a:extLst>
            </p:cNvPr>
            <p:cNvSpPr/>
            <p:nvPr/>
          </p:nvSpPr>
          <p:spPr>
            <a:xfrm>
              <a:off x="1265925" y="3443000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198;p54">
              <a:extLst>
                <a:ext uri="{FF2B5EF4-FFF2-40B4-BE49-F238E27FC236}">
                  <a16:creationId xmlns:a16="http://schemas.microsoft.com/office/drawing/2014/main" id="{83718216-3BFA-7712-EC1E-0F880DD12E3E}"/>
                </a:ext>
              </a:extLst>
            </p:cNvPr>
            <p:cNvSpPr/>
            <p:nvPr/>
          </p:nvSpPr>
          <p:spPr>
            <a:xfrm>
              <a:off x="1309475" y="3479350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144" y="0"/>
                  </a:moveTo>
                  <a:cubicBezTo>
                    <a:pt x="112" y="0"/>
                    <a:pt x="91" y="23"/>
                    <a:pt x="91" y="68"/>
                  </a:cubicBezTo>
                  <a:lnTo>
                    <a:pt x="0" y="242"/>
                  </a:lnTo>
                  <a:cubicBezTo>
                    <a:pt x="0" y="242"/>
                    <a:pt x="0" y="326"/>
                    <a:pt x="91" y="326"/>
                  </a:cubicBezTo>
                  <a:lnTo>
                    <a:pt x="265" y="326"/>
                  </a:lnTo>
                  <a:cubicBezTo>
                    <a:pt x="349" y="326"/>
                    <a:pt x="349" y="242"/>
                    <a:pt x="349" y="152"/>
                  </a:cubicBezTo>
                  <a:lnTo>
                    <a:pt x="265" y="68"/>
                  </a:lnTo>
                  <a:cubicBezTo>
                    <a:pt x="220" y="23"/>
                    <a:pt x="176" y="0"/>
                    <a:pt x="144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199;p54">
              <a:extLst>
                <a:ext uri="{FF2B5EF4-FFF2-40B4-BE49-F238E27FC236}">
                  <a16:creationId xmlns:a16="http://schemas.microsoft.com/office/drawing/2014/main" id="{F1139F51-A0D3-E159-DB82-75E77D1ADC94}"/>
                </a:ext>
              </a:extLst>
            </p:cNvPr>
            <p:cNvSpPr/>
            <p:nvPr/>
          </p:nvSpPr>
          <p:spPr>
            <a:xfrm>
              <a:off x="1257200" y="3396025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1" y="91"/>
                    <a:pt x="788" y="266"/>
                    <a:pt x="2091" y="266"/>
                  </a:cubicBezTo>
                  <a:cubicBezTo>
                    <a:pt x="2788" y="266"/>
                    <a:pt x="3575" y="266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3575" y="175"/>
                    <a:pt x="2788" y="175"/>
                    <a:pt x="2091" y="175"/>
                  </a:cubicBezTo>
                  <a:cubicBezTo>
                    <a:pt x="1485" y="175"/>
                    <a:pt x="962" y="175"/>
                    <a:pt x="614" y="91"/>
                  </a:cubicBezTo>
                  <a:cubicBezTo>
                    <a:pt x="440" y="91"/>
                    <a:pt x="265" y="91"/>
                    <a:pt x="175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200;p54">
              <a:extLst>
                <a:ext uri="{FF2B5EF4-FFF2-40B4-BE49-F238E27FC236}">
                  <a16:creationId xmlns:a16="http://schemas.microsoft.com/office/drawing/2014/main" id="{BA7E43F0-9295-6633-20B0-33834E7477A9}"/>
                </a:ext>
              </a:extLst>
            </p:cNvPr>
            <p:cNvSpPr/>
            <p:nvPr/>
          </p:nvSpPr>
          <p:spPr>
            <a:xfrm>
              <a:off x="1422700" y="3056350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3" y="0"/>
                  </a:moveTo>
                  <a:cubicBezTo>
                    <a:pt x="2265" y="0"/>
                    <a:pt x="1659" y="265"/>
                    <a:pt x="1136" y="439"/>
                  </a:cubicBezTo>
                  <a:cubicBezTo>
                    <a:pt x="788" y="613"/>
                    <a:pt x="523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10" y="7878"/>
                    <a:pt x="2614" y="7878"/>
                  </a:cubicBezTo>
                  <a:cubicBezTo>
                    <a:pt x="3368" y="7878"/>
                    <a:pt x="4253" y="7735"/>
                    <a:pt x="5227" y="7317"/>
                  </a:cubicBezTo>
                  <a:lnTo>
                    <a:pt x="4878" y="1484"/>
                  </a:lnTo>
                  <a:cubicBezTo>
                    <a:pt x="4795" y="1045"/>
                    <a:pt x="4530" y="613"/>
                    <a:pt x="4181" y="523"/>
                  </a:cubicBezTo>
                  <a:cubicBezTo>
                    <a:pt x="3659" y="265"/>
                    <a:pt x="2878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201;p54">
              <a:extLst>
                <a:ext uri="{FF2B5EF4-FFF2-40B4-BE49-F238E27FC236}">
                  <a16:creationId xmlns:a16="http://schemas.microsoft.com/office/drawing/2014/main" id="{A3C75279-093C-9C1F-57C2-846D3DB3416A}"/>
                </a:ext>
              </a:extLst>
            </p:cNvPr>
            <p:cNvSpPr/>
            <p:nvPr/>
          </p:nvSpPr>
          <p:spPr>
            <a:xfrm>
              <a:off x="1544650" y="3110875"/>
              <a:ext cx="8725" cy="128400"/>
            </a:xfrm>
            <a:custGeom>
              <a:avLst/>
              <a:gdLst/>
              <a:ahLst/>
              <a:cxnLst/>
              <a:rect l="l" t="t" r="r" b="b"/>
              <a:pathLst>
                <a:path w="349" h="5136" extrusionOk="0">
                  <a:moveTo>
                    <a:pt x="0" y="0"/>
                  </a:moveTo>
                  <a:lnTo>
                    <a:pt x="265" y="5136"/>
                  </a:lnTo>
                  <a:lnTo>
                    <a:pt x="349" y="5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202;p54">
              <a:extLst>
                <a:ext uri="{FF2B5EF4-FFF2-40B4-BE49-F238E27FC236}">
                  <a16:creationId xmlns:a16="http://schemas.microsoft.com/office/drawing/2014/main" id="{B82ACEC5-AEC5-13B2-9C49-82771809B3D6}"/>
                </a:ext>
              </a:extLst>
            </p:cNvPr>
            <p:cNvSpPr/>
            <p:nvPr/>
          </p:nvSpPr>
          <p:spPr>
            <a:xfrm>
              <a:off x="1420600" y="3112950"/>
              <a:ext cx="13100" cy="126325"/>
            </a:xfrm>
            <a:custGeom>
              <a:avLst/>
              <a:gdLst/>
              <a:ahLst/>
              <a:cxnLst/>
              <a:rect l="l" t="t" r="r" b="b"/>
              <a:pathLst>
                <a:path w="524" h="5053" extrusionOk="0">
                  <a:moveTo>
                    <a:pt x="433" y="1"/>
                  </a:moveTo>
                  <a:lnTo>
                    <a:pt x="1" y="4969"/>
                  </a:lnTo>
                  <a:cubicBezTo>
                    <a:pt x="1" y="4969"/>
                    <a:pt x="1" y="5053"/>
                    <a:pt x="84" y="5053"/>
                  </a:cubicBezTo>
                  <a:lnTo>
                    <a:pt x="84" y="4969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203;p54">
              <a:extLst>
                <a:ext uri="{FF2B5EF4-FFF2-40B4-BE49-F238E27FC236}">
                  <a16:creationId xmlns:a16="http://schemas.microsoft.com/office/drawing/2014/main" id="{2193A7AB-238E-5C46-B881-14732F0701AE}"/>
                </a:ext>
              </a:extLst>
            </p:cNvPr>
            <p:cNvSpPr/>
            <p:nvPr/>
          </p:nvSpPr>
          <p:spPr>
            <a:xfrm>
              <a:off x="1420600" y="3240575"/>
              <a:ext cx="132775" cy="39625"/>
            </a:xfrm>
            <a:custGeom>
              <a:avLst/>
              <a:gdLst/>
              <a:ahLst/>
              <a:cxnLst/>
              <a:rect l="l" t="t" r="r" b="b"/>
              <a:pathLst>
                <a:path w="5311" h="1585" extrusionOk="0">
                  <a:moveTo>
                    <a:pt x="168" y="0"/>
                  </a:moveTo>
                  <a:cubicBezTo>
                    <a:pt x="87" y="0"/>
                    <a:pt x="1" y="63"/>
                    <a:pt x="1" y="122"/>
                  </a:cubicBezTo>
                  <a:lnTo>
                    <a:pt x="1" y="909"/>
                  </a:lnTo>
                  <a:cubicBezTo>
                    <a:pt x="1" y="909"/>
                    <a:pt x="1" y="993"/>
                    <a:pt x="84" y="993"/>
                  </a:cubicBezTo>
                  <a:cubicBezTo>
                    <a:pt x="367" y="1163"/>
                    <a:pt x="1296" y="1585"/>
                    <a:pt x="2644" y="1585"/>
                  </a:cubicBezTo>
                  <a:cubicBezTo>
                    <a:pt x="3390" y="1585"/>
                    <a:pt x="4264" y="1456"/>
                    <a:pt x="5227" y="1083"/>
                  </a:cubicBezTo>
                  <a:cubicBezTo>
                    <a:pt x="5311" y="993"/>
                    <a:pt x="5311" y="993"/>
                    <a:pt x="5311" y="909"/>
                  </a:cubicBezTo>
                  <a:lnTo>
                    <a:pt x="5311" y="122"/>
                  </a:lnTo>
                  <a:cubicBezTo>
                    <a:pt x="5311" y="63"/>
                    <a:pt x="5269" y="0"/>
                    <a:pt x="5184" y="0"/>
                  </a:cubicBezTo>
                  <a:cubicBezTo>
                    <a:pt x="5148" y="0"/>
                    <a:pt x="5104" y="11"/>
                    <a:pt x="5053" y="38"/>
                  </a:cubicBezTo>
                  <a:cubicBezTo>
                    <a:pt x="4145" y="374"/>
                    <a:pt x="3315" y="489"/>
                    <a:pt x="2604" y="489"/>
                  </a:cubicBezTo>
                  <a:cubicBezTo>
                    <a:pt x="1470" y="489"/>
                    <a:pt x="635" y="197"/>
                    <a:pt x="259" y="38"/>
                  </a:cubicBezTo>
                  <a:cubicBezTo>
                    <a:pt x="234" y="11"/>
                    <a:pt x="201" y="0"/>
                    <a:pt x="168" y="0"/>
                  </a:cubicBezTo>
                  <a:close/>
                </a:path>
              </a:pathLst>
            </a:custGeom>
            <a:solidFill>
              <a:srgbClr val="634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204;p54">
              <a:extLst>
                <a:ext uri="{FF2B5EF4-FFF2-40B4-BE49-F238E27FC236}">
                  <a16:creationId xmlns:a16="http://schemas.microsoft.com/office/drawing/2014/main" id="{5CB18C81-7F0C-6ABF-6E72-E71489897EFC}"/>
                </a:ext>
              </a:extLst>
            </p:cNvPr>
            <p:cNvSpPr/>
            <p:nvPr/>
          </p:nvSpPr>
          <p:spPr>
            <a:xfrm>
              <a:off x="1461900" y="3247950"/>
              <a:ext cx="50200" cy="37150"/>
            </a:xfrm>
            <a:custGeom>
              <a:avLst/>
              <a:gdLst/>
              <a:ahLst/>
              <a:cxnLst/>
              <a:rect l="l" t="t" r="r" b="b"/>
              <a:pathLst>
                <a:path w="2008" h="1486" extrusionOk="0">
                  <a:moveTo>
                    <a:pt x="962" y="1"/>
                  </a:moveTo>
                  <a:cubicBezTo>
                    <a:pt x="439" y="1"/>
                    <a:pt x="0" y="349"/>
                    <a:pt x="0" y="788"/>
                  </a:cubicBezTo>
                  <a:cubicBezTo>
                    <a:pt x="0" y="1137"/>
                    <a:pt x="439" y="1485"/>
                    <a:pt x="962" y="1485"/>
                  </a:cubicBezTo>
                  <a:cubicBezTo>
                    <a:pt x="1568" y="1485"/>
                    <a:pt x="2007" y="1137"/>
                    <a:pt x="2007" y="788"/>
                  </a:cubicBezTo>
                  <a:cubicBezTo>
                    <a:pt x="2007" y="349"/>
                    <a:pt x="1568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205;p54">
              <a:extLst>
                <a:ext uri="{FF2B5EF4-FFF2-40B4-BE49-F238E27FC236}">
                  <a16:creationId xmlns:a16="http://schemas.microsoft.com/office/drawing/2014/main" id="{87830E6D-83DF-A805-7394-BE350BBB2B49}"/>
                </a:ext>
              </a:extLst>
            </p:cNvPr>
            <p:cNvSpPr/>
            <p:nvPr/>
          </p:nvSpPr>
          <p:spPr>
            <a:xfrm>
              <a:off x="1459800" y="3247950"/>
              <a:ext cx="52300" cy="37150"/>
            </a:xfrm>
            <a:custGeom>
              <a:avLst/>
              <a:gdLst/>
              <a:ahLst/>
              <a:cxnLst/>
              <a:rect l="l" t="t" r="r" b="b"/>
              <a:pathLst>
                <a:path w="2092" h="1486" extrusionOk="0">
                  <a:moveTo>
                    <a:pt x="1046" y="92"/>
                  </a:moveTo>
                  <a:cubicBezTo>
                    <a:pt x="1304" y="92"/>
                    <a:pt x="1568" y="175"/>
                    <a:pt x="1743" y="266"/>
                  </a:cubicBezTo>
                  <a:cubicBezTo>
                    <a:pt x="1917" y="440"/>
                    <a:pt x="2001" y="614"/>
                    <a:pt x="2001" y="788"/>
                  </a:cubicBezTo>
                  <a:cubicBezTo>
                    <a:pt x="2001" y="963"/>
                    <a:pt x="1917" y="1046"/>
                    <a:pt x="1743" y="1220"/>
                  </a:cubicBezTo>
                  <a:cubicBezTo>
                    <a:pt x="1568" y="1311"/>
                    <a:pt x="1304" y="1395"/>
                    <a:pt x="1046" y="1395"/>
                  </a:cubicBezTo>
                  <a:cubicBezTo>
                    <a:pt x="781" y="1395"/>
                    <a:pt x="607" y="1311"/>
                    <a:pt x="433" y="1220"/>
                  </a:cubicBezTo>
                  <a:cubicBezTo>
                    <a:pt x="258" y="1046"/>
                    <a:pt x="175" y="963"/>
                    <a:pt x="175" y="788"/>
                  </a:cubicBezTo>
                  <a:cubicBezTo>
                    <a:pt x="175" y="614"/>
                    <a:pt x="258" y="440"/>
                    <a:pt x="433" y="266"/>
                  </a:cubicBezTo>
                  <a:cubicBezTo>
                    <a:pt x="607" y="175"/>
                    <a:pt x="781" y="92"/>
                    <a:pt x="1046" y="92"/>
                  </a:cubicBezTo>
                  <a:close/>
                  <a:moveTo>
                    <a:pt x="1046" y="1"/>
                  </a:moveTo>
                  <a:cubicBezTo>
                    <a:pt x="781" y="1"/>
                    <a:pt x="523" y="92"/>
                    <a:pt x="349" y="175"/>
                  </a:cubicBezTo>
                  <a:cubicBezTo>
                    <a:pt x="175" y="349"/>
                    <a:pt x="1" y="524"/>
                    <a:pt x="1" y="788"/>
                  </a:cubicBezTo>
                  <a:cubicBezTo>
                    <a:pt x="1" y="963"/>
                    <a:pt x="175" y="1137"/>
                    <a:pt x="349" y="1311"/>
                  </a:cubicBezTo>
                  <a:cubicBezTo>
                    <a:pt x="523" y="1485"/>
                    <a:pt x="781" y="1485"/>
                    <a:pt x="1046" y="1485"/>
                  </a:cubicBezTo>
                  <a:cubicBezTo>
                    <a:pt x="1394" y="1485"/>
                    <a:pt x="1652" y="1485"/>
                    <a:pt x="1826" y="1311"/>
                  </a:cubicBezTo>
                  <a:cubicBezTo>
                    <a:pt x="2001" y="1137"/>
                    <a:pt x="2091" y="963"/>
                    <a:pt x="2091" y="788"/>
                  </a:cubicBezTo>
                  <a:cubicBezTo>
                    <a:pt x="2091" y="524"/>
                    <a:pt x="2001" y="349"/>
                    <a:pt x="1826" y="175"/>
                  </a:cubicBezTo>
                  <a:cubicBezTo>
                    <a:pt x="1652" y="92"/>
                    <a:pt x="1394" y="1"/>
                    <a:pt x="1046" y="1"/>
                  </a:cubicBezTo>
                  <a:close/>
                </a:path>
              </a:pathLst>
            </a:custGeom>
            <a:solidFill>
              <a:srgbClr val="E7B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206;p54">
              <a:extLst>
                <a:ext uri="{FF2B5EF4-FFF2-40B4-BE49-F238E27FC236}">
                  <a16:creationId xmlns:a16="http://schemas.microsoft.com/office/drawing/2014/main" id="{4917EB2D-3D9A-8258-C29E-1A5E51FACFDC}"/>
                </a:ext>
              </a:extLst>
            </p:cNvPr>
            <p:cNvSpPr/>
            <p:nvPr/>
          </p:nvSpPr>
          <p:spPr>
            <a:xfrm>
              <a:off x="1418350" y="3062950"/>
              <a:ext cx="58900" cy="193750"/>
            </a:xfrm>
            <a:custGeom>
              <a:avLst/>
              <a:gdLst/>
              <a:ahLst/>
              <a:cxnLst/>
              <a:rect l="l" t="t" r="r" b="b"/>
              <a:pathLst>
                <a:path w="2356" h="7750" extrusionOk="0">
                  <a:moveTo>
                    <a:pt x="1742" y="1"/>
                  </a:moveTo>
                  <a:lnTo>
                    <a:pt x="1220" y="259"/>
                  </a:lnTo>
                  <a:cubicBezTo>
                    <a:pt x="1484" y="2349"/>
                    <a:pt x="788" y="3311"/>
                    <a:pt x="439" y="3659"/>
                  </a:cubicBezTo>
                  <a:cubicBezTo>
                    <a:pt x="349" y="3743"/>
                    <a:pt x="265" y="3917"/>
                    <a:pt x="265" y="4091"/>
                  </a:cubicBezTo>
                  <a:lnTo>
                    <a:pt x="0" y="7053"/>
                  </a:lnTo>
                  <a:cubicBezTo>
                    <a:pt x="0" y="7143"/>
                    <a:pt x="91" y="7317"/>
                    <a:pt x="265" y="7401"/>
                  </a:cubicBezTo>
                  <a:cubicBezTo>
                    <a:pt x="697" y="7575"/>
                    <a:pt x="1484" y="7666"/>
                    <a:pt x="1916" y="7749"/>
                  </a:cubicBezTo>
                  <a:cubicBezTo>
                    <a:pt x="2091" y="7749"/>
                    <a:pt x="2265" y="7575"/>
                    <a:pt x="2265" y="7401"/>
                  </a:cubicBezTo>
                  <a:cubicBezTo>
                    <a:pt x="2355" y="4962"/>
                    <a:pt x="1742" y="1"/>
                    <a:pt x="1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207;p54">
              <a:extLst>
                <a:ext uri="{FF2B5EF4-FFF2-40B4-BE49-F238E27FC236}">
                  <a16:creationId xmlns:a16="http://schemas.microsoft.com/office/drawing/2014/main" id="{112EB5F2-DBFA-2839-1F6A-6F010D87F3FB}"/>
                </a:ext>
              </a:extLst>
            </p:cNvPr>
            <p:cNvSpPr/>
            <p:nvPr/>
          </p:nvSpPr>
          <p:spPr>
            <a:xfrm>
              <a:off x="1501100" y="3065050"/>
              <a:ext cx="56625" cy="191650"/>
            </a:xfrm>
            <a:custGeom>
              <a:avLst/>
              <a:gdLst/>
              <a:ahLst/>
              <a:cxnLst/>
              <a:rect l="l" t="t" r="r" b="b"/>
              <a:pathLst>
                <a:path w="2265" h="7666" extrusionOk="0">
                  <a:moveTo>
                    <a:pt x="697" y="0"/>
                  </a:moveTo>
                  <a:cubicBezTo>
                    <a:pt x="697" y="0"/>
                    <a:pt x="0" y="4878"/>
                    <a:pt x="91" y="7317"/>
                  </a:cubicBezTo>
                  <a:cubicBezTo>
                    <a:pt x="91" y="7491"/>
                    <a:pt x="265" y="7665"/>
                    <a:pt x="439" y="7665"/>
                  </a:cubicBezTo>
                  <a:cubicBezTo>
                    <a:pt x="871" y="7582"/>
                    <a:pt x="1659" y="7491"/>
                    <a:pt x="2091" y="7233"/>
                  </a:cubicBezTo>
                  <a:cubicBezTo>
                    <a:pt x="2265" y="7233"/>
                    <a:pt x="2265" y="7059"/>
                    <a:pt x="2265" y="6969"/>
                  </a:cubicBezTo>
                  <a:lnTo>
                    <a:pt x="2007" y="4007"/>
                  </a:lnTo>
                  <a:cubicBezTo>
                    <a:pt x="2007" y="3833"/>
                    <a:pt x="2007" y="3659"/>
                    <a:pt x="1833" y="3575"/>
                  </a:cubicBezTo>
                  <a:cubicBezTo>
                    <a:pt x="1568" y="3227"/>
                    <a:pt x="871" y="2265"/>
                    <a:pt x="1220" y="175"/>
                  </a:cubicBezTo>
                  <a:lnTo>
                    <a:pt x="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208;p54">
              <a:extLst>
                <a:ext uri="{FF2B5EF4-FFF2-40B4-BE49-F238E27FC236}">
                  <a16:creationId xmlns:a16="http://schemas.microsoft.com/office/drawing/2014/main" id="{8BAD4120-712E-0498-9520-556C8C91F3F7}"/>
                </a:ext>
              </a:extLst>
            </p:cNvPr>
            <p:cNvSpPr/>
            <p:nvPr/>
          </p:nvSpPr>
          <p:spPr>
            <a:xfrm>
              <a:off x="1462925" y="3002000"/>
              <a:ext cx="49175" cy="69725"/>
            </a:xfrm>
            <a:custGeom>
              <a:avLst/>
              <a:gdLst/>
              <a:ahLst/>
              <a:cxnLst/>
              <a:rect l="l" t="t" r="r" b="b"/>
              <a:pathLst>
                <a:path w="1967" h="2789" extrusionOk="0">
                  <a:moveTo>
                    <a:pt x="224" y="0"/>
                  </a:moveTo>
                  <a:cubicBezTo>
                    <a:pt x="224" y="0"/>
                    <a:pt x="133" y="1916"/>
                    <a:pt x="50" y="2348"/>
                  </a:cubicBezTo>
                  <a:cubicBezTo>
                    <a:pt x="1" y="2632"/>
                    <a:pt x="570" y="2788"/>
                    <a:pt x="1100" y="2788"/>
                  </a:cubicBezTo>
                  <a:cubicBezTo>
                    <a:pt x="1547" y="2788"/>
                    <a:pt x="1966" y="2678"/>
                    <a:pt x="1966" y="2439"/>
                  </a:cubicBezTo>
                  <a:cubicBezTo>
                    <a:pt x="1966" y="1916"/>
                    <a:pt x="1701" y="0"/>
                    <a:pt x="170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209;p54">
              <a:extLst>
                <a:ext uri="{FF2B5EF4-FFF2-40B4-BE49-F238E27FC236}">
                  <a16:creationId xmlns:a16="http://schemas.microsoft.com/office/drawing/2014/main" id="{6016DA2E-7D2E-2C5E-B0C1-15F5781883C7}"/>
                </a:ext>
              </a:extLst>
            </p:cNvPr>
            <p:cNvSpPr/>
            <p:nvPr/>
          </p:nvSpPr>
          <p:spPr>
            <a:xfrm>
              <a:off x="1464150" y="3012800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743" y="0"/>
                  </a:moveTo>
                  <a:lnTo>
                    <a:pt x="175" y="91"/>
                  </a:lnTo>
                  <a:cubicBezTo>
                    <a:pt x="84" y="439"/>
                    <a:pt x="84" y="962"/>
                    <a:pt x="1" y="1394"/>
                  </a:cubicBezTo>
                  <a:lnTo>
                    <a:pt x="1827" y="962"/>
                  </a:lnTo>
                  <a:cubicBezTo>
                    <a:pt x="1827" y="613"/>
                    <a:pt x="1743" y="265"/>
                    <a:pt x="174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210;p54">
              <a:extLst>
                <a:ext uri="{FF2B5EF4-FFF2-40B4-BE49-F238E27FC236}">
                  <a16:creationId xmlns:a16="http://schemas.microsoft.com/office/drawing/2014/main" id="{C7F87242-6F9F-6FD9-5DE8-BD1B6039AE4C}"/>
                </a:ext>
              </a:extLst>
            </p:cNvPr>
            <p:cNvSpPr/>
            <p:nvPr/>
          </p:nvSpPr>
          <p:spPr>
            <a:xfrm>
              <a:off x="1459800" y="3060700"/>
              <a:ext cx="54375" cy="54775"/>
            </a:xfrm>
            <a:custGeom>
              <a:avLst/>
              <a:gdLst/>
              <a:ahLst/>
              <a:cxnLst/>
              <a:rect l="l" t="t" r="r" b="b"/>
              <a:pathLst>
                <a:path w="2175" h="2191" extrusionOk="0">
                  <a:moveTo>
                    <a:pt x="258" y="0"/>
                  </a:moveTo>
                  <a:cubicBezTo>
                    <a:pt x="84" y="0"/>
                    <a:pt x="1" y="91"/>
                    <a:pt x="1" y="265"/>
                  </a:cubicBezTo>
                  <a:cubicBezTo>
                    <a:pt x="175" y="871"/>
                    <a:pt x="607" y="2091"/>
                    <a:pt x="955" y="2181"/>
                  </a:cubicBezTo>
                  <a:cubicBezTo>
                    <a:pt x="968" y="2187"/>
                    <a:pt x="981" y="2190"/>
                    <a:pt x="994" y="2190"/>
                  </a:cubicBezTo>
                  <a:cubicBezTo>
                    <a:pt x="1365" y="2190"/>
                    <a:pt x="2175" y="0"/>
                    <a:pt x="2175" y="0"/>
                  </a:cubicBezTo>
                  <a:lnTo>
                    <a:pt x="2175" y="0"/>
                  </a:lnTo>
                  <a:cubicBezTo>
                    <a:pt x="1861" y="119"/>
                    <a:pt x="1512" y="167"/>
                    <a:pt x="1192" y="167"/>
                  </a:cubicBezTo>
                  <a:cubicBezTo>
                    <a:pt x="800" y="167"/>
                    <a:pt x="450" y="96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211;p54">
              <a:extLst>
                <a:ext uri="{FF2B5EF4-FFF2-40B4-BE49-F238E27FC236}">
                  <a16:creationId xmlns:a16="http://schemas.microsoft.com/office/drawing/2014/main" id="{2610D90A-2D71-E074-3AFD-9C6FF14E15B2}"/>
                </a:ext>
              </a:extLst>
            </p:cNvPr>
            <p:cNvSpPr/>
            <p:nvPr/>
          </p:nvSpPr>
          <p:spPr>
            <a:xfrm>
              <a:off x="1509800" y="3054250"/>
              <a:ext cx="11000" cy="10825"/>
            </a:xfrm>
            <a:custGeom>
              <a:avLst/>
              <a:gdLst/>
              <a:ahLst/>
              <a:cxnLst/>
              <a:rect l="l" t="t" r="r" b="b"/>
              <a:pathLst>
                <a:path w="440" h="433" extrusionOk="0">
                  <a:moveTo>
                    <a:pt x="265" y="0"/>
                  </a:moveTo>
                  <a:cubicBezTo>
                    <a:pt x="91" y="0"/>
                    <a:pt x="1" y="84"/>
                    <a:pt x="1" y="258"/>
                  </a:cubicBezTo>
                  <a:cubicBezTo>
                    <a:pt x="1" y="349"/>
                    <a:pt x="91" y="432"/>
                    <a:pt x="265" y="432"/>
                  </a:cubicBezTo>
                  <a:cubicBezTo>
                    <a:pt x="349" y="432"/>
                    <a:pt x="440" y="349"/>
                    <a:pt x="440" y="258"/>
                  </a:cubicBezTo>
                  <a:cubicBezTo>
                    <a:pt x="440" y="84"/>
                    <a:pt x="349" y="0"/>
                    <a:pt x="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212;p54">
              <a:extLst>
                <a:ext uri="{FF2B5EF4-FFF2-40B4-BE49-F238E27FC236}">
                  <a16:creationId xmlns:a16="http://schemas.microsoft.com/office/drawing/2014/main" id="{0723BF22-024D-B9F5-F546-DD3CF7CF0064}"/>
                </a:ext>
              </a:extLst>
            </p:cNvPr>
            <p:cNvSpPr/>
            <p:nvPr/>
          </p:nvSpPr>
          <p:spPr>
            <a:xfrm>
              <a:off x="1514150" y="3038350"/>
              <a:ext cx="25000" cy="18600"/>
            </a:xfrm>
            <a:custGeom>
              <a:avLst/>
              <a:gdLst/>
              <a:ahLst/>
              <a:cxnLst/>
              <a:rect l="l" t="t" r="r" b="b"/>
              <a:pathLst>
                <a:path w="1000" h="744" extrusionOk="0">
                  <a:moveTo>
                    <a:pt x="195" y="0"/>
                  </a:moveTo>
                  <a:cubicBezTo>
                    <a:pt x="190" y="0"/>
                    <a:pt x="183" y="7"/>
                    <a:pt x="175" y="23"/>
                  </a:cubicBezTo>
                  <a:cubicBezTo>
                    <a:pt x="1" y="197"/>
                    <a:pt x="91" y="720"/>
                    <a:pt x="91" y="720"/>
                  </a:cubicBezTo>
                  <a:cubicBezTo>
                    <a:pt x="91" y="720"/>
                    <a:pt x="385" y="744"/>
                    <a:pt x="615" y="744"/>
                  </a:cubicBezTo>
                  <a:cubicBezTo>
                    <a:pt x="837" y="744"/>
                    <a:pt x="1000" y="722"/>
                    <a:pt x="788" y="636"/>
                  </a:cubicBezTo>
                  <a:cubicBezTo>
                    <a:pt x="677" y="592"/>
                    <a:pt x="583" y="576"/>
                    <a:pt x="505" y="576"/>
                  </a:cubicBezTo>
                  <a:cubicBezTo>
                    <a:pt x="272" y="576"/>
                    <a:pt x="175" y="720"/>
                    <a:pt x="175" y="720"/>
                  </a:cubicBezTo>
                  <a:cubicBezTo>
                    <a:pt x="175" y="720"/>
                    <a:pt x="250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213;p54">
              <a:extLst>
                <a:ext uri="{FF2B5EF4-FFF2-40B4-BE49-F238E27FC236}">
                  <a16:creationId xmlns:a16="http://schemas.microsoft.com/office/drawing/2014/main" id="{5DE98F8D-66F5-A047-34BE-B4802F763B38}"/>
                </a:ext>
              </a:extLst>
            </p:cNvPr>
            <p:cNvSpPr/>
            <p:nvPr/>
          </p:nvSpPr>
          <p:spPr>
            <a:xfrm>
              <a:off x="1137525" y="2401000"/>
              <a:ext cx="703275" cy="542125"/>
            </a:xfrm>
            <a:custGeom>
              <a:avLst/>
              <a:gdLst/>
              <a:ahLst/>
              <a:cxnLst/>
              <a:rect l="l" t="t" r="r" b="b"/>
              <a:pathLst>
                <a:path w="28131" h="21685" extrusionOk="0">
                  <a:moveTo>
                    <a:pt x="12104" y="0"/>
                  </a:moveTo>
                  <a:cubicBezTo>
                    <a:pt x="12104" y="0"/>
                    <a:pt x="4439" y="432"/>
                    <a:pt x="2788" y="4787"/>
                  </a:cubicBezTo>
                  <a:cubicBezTo>
                    <a:pt x="1129" y="9142"/>
                    <a:pt x="1" y="20382"/>
                    <a:pt x="4962" y="21685"/>
                  </a:cubicBezTo>
                  <a:lnTo>
                    <a:pt x="23170" y="21685"/>
                  </a:lnTo>
                  <a:cubicBezTo>
                    <a:pt x="28131" y="20382"/>
                    <a:pt x="27002" y="9142"/>
                    <a:pt x="25344" y="4787"/>
                  </a:cubicBezTo>
                  <a:cubicBezTo>
                    <a:pt x="23692" y="432"/>
                    <a:pt x="16027" y="0"/>
                    <a:pt x="16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214;p54">
              <a:extLst>
                <a:ext uri="{FF2B5EF4-FFF2-40B4-BE49-F238E27FC236}">
                  <a16:creationId xmlns:a16="http://schemas.microsoft.com/office/drawing/2014/main" id="{D97680C9-D3CA-4D9F-28F2-DE0FCC7480B0}"/>
                </a:ext>
              </a:extLst>
            </p:cNvPr>
            <p:cNvSpPr/>
            <p:nvPr/>
          </p:nvSpPr>
          <p:spPr>
            <a:xfrm>
              <a:off x="1087100" y="2756000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03" y="0"/>
                  </a:moveTo>
                  <a:cubicBezTo>
                    <a:pt x="0" y="0"/>
                    <a:pt x="1101" y="6579"/>
                    <a:pt x="5514" y="6579"/>
                  </a:cubicBezTo>
                  <a:cubicBezTo>
                    <a:pt x="5968" y="6579"/>
                    <a:pt x="6457" y="6510"/>
                    <a:pt x="6979" y="6356"/>
                  </a:cubicBezTo>
                  <a:lnTo>
                    <a:pt x="4714" y="85"/>
                  </a:lnTo>
                  <a:cubicBezTo>
                    <a:pt x="4423" y="27"/>
                    <a:pt x="4153" y="0"/>
                    <a:pt x="390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215;p54">
              <a:extLst>
                <a:ext uri="{FF2B5EF4-FFF2-40B4-BE49-F238E27FC236}">
                  <a16:creationId xmlns:a16="http://schemas.microsoft.com/office/drawing/2014/main" id="{D5E1AE27-D6C0-3E8E-4FEF-7D7D8EFE73E1}"/>
                </a:ext>
              </a:extLst>
            </p:cNvPr>
            <p:cNvSpPr/>
            <p:nvPr/>
          </p:nvSpPr>
          <p:spPr>
            <a:xfrm>
              <a:off x="1165750" y="2808675"/>
              <a:ext cx="45850" cy="72250"/>
            </a:xfrm>
            <a:custGeom>
              <a:avLst/>
              <a:gdLst/>
              <a:ahLst/>
              <a:cxnLst/>
              <a:rect l="l" t="t" r="r" b="b"/>
              <a:pathLst>
                <a:path w="1834" h="2890" extrusionOk="0">
                  <a:moveTo>
                    <a:pt x="220" y="0"/>
                  </a:moveTo>
                  <a:cubicBezTo>
                    <a:pt x="176" y="0"/>
                    <a:pt x="133" y="23"/>
                    <a:pt x="91" y="68"/>
                  </a:cubicBezTo>
                  <a:cubicBezTo>
                    <a:pt x="0" y="68"/>
                    <a:pt x="0" y="152"/>
                    <a:pt x="0" y="242"/>
                  </a:cubicBezTo>
                  <a:lnTo>
                    <a:pt x="1394" y="2159"/>
                  </a:lnTo>
                  <a:lnTo>
                    <a:pt x="265" y="2591"/>
                  </a:lnTo>
                  <a:cubicBezTo>
                    <a:pt x="175" y="2591"/>
                    <a:pt x="91" y="2681"/>
                    <a:pt x="91" y="2765"/>
                  </a:cubicBezTo>
                  <a:cubicBezTo>
                    <a:pt x="150" y="2829"/>
                    <a:pt x="213" y="2890"/>
                    <a:pt x="275" y="2890"/>
                  </a:cubicBezTo>
                  <a:cubicBezTo>
                    <a:pt x="300" y="2890"/>
                    <a:pt x="325" y="2880"/>
                    <a:pt x="349" y="2855"/>
                  </a:cubicBezTo>
                  <a:lnTo>
                    <a:pt x="1659" y="2416"/>
                  </a:lnTo>
                  <a:cubicBezTo>
                    <a:pt x="1742" y="2416"/>
                    <a:pt x="1742" y="2333"/>
                    <a:pt x="1833" y="2242"/>
                  </a:cubicBezTo>
                  <a:cubicBezTo>
                    <a:pt x="1833" y="2242"/>
                    <a:pt x="1833" y="2159"/>
                    <a:pt x="1742" y="2159"/>
                  </a:cubicBezTo>
                  <a:lnTo>
                    <a:pt x="349" y="68"/>
                  </a:lnTo>
                  <a:cubicBezTo>
                    <a:pt x="307" y="23"/>
                    <a:pt x="263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216;p54">
              <a:extLst>
                <a:ext uri="{FF2B5EF4-FFF2-40B4-BE49-F238E27FC236}">
                  <a16:creationId xmlns:a16="http://schemas.microsoft.com/office/drawing/2014/main" id="{F7728D02-A99C-5EAF-9648-358B8F158903}"/>
                </a:ext>
              </a:extLst>
            </p:cNvPr>
            <p:cNvSpPr/>
            <p:nvPr/>
          </p:nvSpPr>
          <p:spPr>
            <a:xfrm>
              <a:off x="1716750" y="2759275"/>
              <a:ext cx="170275" cy="163225"/>
            </a:xfrm>
            <a:custGeom>
              <a:avLst/>
              <a:gdLst/>
              <a:ahLst/>
              <a:cxnLst/>
              <a:rect l="l" t="t" r="r" b="b"/>
              <a:pathLst>
                <a:path w="6811" h="6529" extrusionOk="0">
                  <a:moveTo>
                    <a:pt x="3064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1" y="6309"/>
                  </a:lnTo>
                  <a:cubicBezTo>
                    <a:pt x="522" y="6460"/>
                    <a:pt x="1008" y="6528"/>
                    <a:pt x="1458" y="6528"/>
                  </a:cubicBezTo>
                  <a:cubicBezTo>
                    <a:pt x="5853" y="6528"/>
                    <a:pt x="6811" y="0"/>
                    <a:pt x="3064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217;p54">
              <a:extLst>
                <a:ext uri="{FF2B5EF4-FFF2-40B4-BE49-F238E27FC236}">
                  <a16:creationId xmlns:a16="http://schemas.microsoft.com/office/drawing/2014/main" id="{5552F182-93D4-98F5-985B-FD2C06A0AF67}"/>
                </a:ext>
              </a:extLst>
            </p:cNvPr>
            <p:cNvSpPr/>
            <p:nvPr/>
          </p:nvSpPr>
          <p:spPr>
            <a:xfrm>
              <a:off x="1764650" y="2808675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611" y="0"/>
                  </a:moveTo>
                  <a:cubicBezTo>
                    <a:pt x="1567" y="0"/>
                    <a:pt x="1523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85" y="2416"/>
                    <a:pt x="85" y="2416"/>
                  </a:cubicBezTo>
                  <a:lnTo>
                    <a:pt x="1478" y="2855"/>
                  </a:lnTo>
                  <a:cubicBezTo>
                    <a:pt x="1504" y="2880"/>
                    <a:pt x="1530" y="2890"/>
                    <a:pt x="1553" y="2890"/>
                  </a:cubicBezTo>
                  <a:cubicBezTo>
                    <a:pt x="1610" y="2890"/>
                    <a:pt x="1652" y="2829"/>
                    <a:pt x="1652" y="2765"/>
                  </a:cubicBezTo>
                  <a:cubicBezTo>
                    <a:pt x="1743" y="2681"/>
                    <a:pt x="1652" y="2591"/>
                    <a:pt x="1569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7" y="152"/>
                    <a:pt x="1827" y="68"/>
                    <a:pt x="1743" y="68"/>
                  </a:cubicBezTo>
                  <a:cubicBezTo>
                    <a:pt x="1698" y="23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218;p54">
              <a:extLst>
                <a:ext uri="{FF2B5EF4-FFF2-40B4-BE49-F238E27FC236}">
                  <a16:creationId xmlns:a16="http://schemas.microsoft.com/office/drawing/2014/main" id="{3B4EFDA2-A205-30AB-F2D0-3B1B4B461C5B}"/>
                </a:ext>
              </a:extLst>
            </p:cNvPr>
            <p:cNvSpPr/>
            <p:nvPr/>
          </p:nvSpPr>
          <p:spPr>
            <a:xfrm>
              <a:off x="1202850" y="2555500"/>
              <a:ext cx="570550" cy="463950"/>
            </a:xfrm>
            <a:custGeom>
              <a:avLst/>
              <a:gdLst/>
              <a:ahLst/>
              <a:cxnLst/>
              <a:rect l="l" t="t" r="r" b="b"/>
              <a:pathLst>
                <a:path w="22822" h="18558" extrusionOk="0">
                  <a:moveTo>
                    <a:pt x="8362" y="1"/>
                  </a:moveTo>
                  <a:cubicBezTo>
                    <a:pt x="8149" y="1439"/>
                    <a:pt x="7321" y="1809"/>
                    <a:pt x="6526" y="1809"/>
                  </a:cubicBezTo>
                  <a:cubicBezTo>
                    <a:pt x="5684" y="1809"/>
                    <a:pt x="4878" y="1394"/>
                    <a:pt x="4878" y="1394"/>
                  </a:cubicBezTo>
                  <a:cubicBezTo>
                    <a:pt x="2788" y="6446"/>
                    <a:pt x="84" y="8105"/>
                    <a:pt x="84" y="8105"/>
                  </a:cubicBezTo>
                  <a:lnTo>
                    <a:pt x="1" y="8014"/>
                  </a:lnTo>
                  <a:lnTo>
                    <a:pt x="1" y="8014"/>
                  </a:lnTo>
                  <a:cubicBezTo>
                    <a:pt x="256" y="13372"/>
                    <a:pt x="1719" y="18558"/>
                    <a:pt x="11098" y="18558"/>
                  </a:cubicBezTo>
                  <a:cubicBezTo>
                    <a:pt x="11173" y="18558"/>
                    <a:pt x="11248" y="18557"/>
                    <a:pt x="11324" y="18557"/>
                  </a:cubicBezTo>
                  <a:cubicBezTo>
                    <a:pt x="20815" y="18383"/>
                    <a:pt x="22557" y="13331"/>
                    <a:pt x="22821" y="8105"/>
                  </a:cubicBezTo>
                  <a:cubicBezTo>
                    <a:pt x="21428" y="7492"/>
                    <a:pt x="20382" y="3485"/>
                    <a:pt x="20382" y="3485"/>
                  </a:cubicBezTo>
                  <a:cubicBezTo>
                    <a:pt x="14285" y="3053"/>
                    <a:pt x="8362" y="1"/>
                    <a:pt x="836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219;p54">
              <a:extLst>
                <a:ext uri="{FF2B5EF4-FFF2-40B4-BE49-F238E27FC236}">
                  <a16:creationId xmlns:a16="http://schemas.microsoft.com/office/drawing/2014/main" id="{EE5CF948-357C-6C02-2E34-486E83C2371B}"/>
                </a:ext>
              </a:extLst>
            </p:cNvPr>
            <p:cNvSpPr/>
            <p:nvPr/>
          </p:nvSpPr>
          <p:spPr>
            <a:xfrm>
              <a:off x="1248500" y="276020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962" y="0"/>
                    <a:pt x="0" y="1046"/>
                    <a:pt x="0" y="2265"/>
                  </a:cubicBezTo>
                  <a:cubicBezTo>
                    <a:pt x="0" y="3484"/>
                    <a:pt x="1046" y="4530"/>
                    <a:pt x="2265" y="4530"/>
                  </a:cubicBezTo>
                  <a:cubicBezTo>
                    <a:pt x="3575" y="4446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220;p54">
              <a:extLst>
                <a:ext uri="{FF2B5EF4-FFF2-40B4-BE49-F238E27FC236}">
                  <a16:creationId xmlns:a16="http://schemas.microsoft.com/office/drawing/2014/main" id="{99321458-57FB-EB86-2853-076F81BCAA73}"/>
                </a:ext>
              </a:extLst>
            </p:cNvPr>
            <p:cNvSpPr/>
            <p:nvPr/>
          </p:nvSpPr>
          <p:spPr>
            <a:xfrm>
              <a:off x="1614325" y="275585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1046" y="0"/>
                    <a:pt x="0" y="1045"/>
                    <a:pt x="0" y="2265"/>
                  </a:cubicBezTo>
                  <a:cubicBezTo>
                    <a:pt x="91" y="3484"/>
                    <a:pt x="1046" y="4529"/>
                    <a:pt x="2356" y="4529"/>
                  </a:cubicBezTo>
                  <a:cubicBezTo>
                    <a:pt x="3575" y="4529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221;p54">
              <a:extLst>
                <a:ext uri="{FF2B5EF4-FFF2-40B4-BE49-F238E27FC236}">
                  <a16:creationId xmlns:a16="http://schemas.microsoft.com/office/drawing/2014/main" id="{AB288F00-0702-628D-0046-76ADB8A50F20}"/>
                </a:ext>
              </a:extLst>
            </p:cNvPr>
            <p:cNvSpPr/>
            <p:nvPr/>
          </p:nvSpPr>
          <p:spPr>
            <a:xfrm>
              <a:off x="1383500" y="2813025"/>
              <a:ext cx="213425" cy="69125"/>
            </a:xfrm>
            <a:custGeom>
              <a:avLst/>
              <a:gdLst/>
              <a:ahLst/>
              <a:cxnLst/>
              <a:rect l="l" t="t" r="r" b="b"/>
              <a:pathLst>
                <a:path w="8537" h="2765" extrusionOk="0">
                  <a:moveTo>
                    <a:pt x="8366" y="0"/>
                  </a:moveTo>
                  <a:cubicBezTo>
                    <a:pt x="8322" y="0"/>
                    <a:pt x="8279" y="23"/>
                    <a:pt x="8279" y="68"/>
                  </a:cubicBezTo>
                  <a:cubicBezTo>
                    <a:pt x="8188" y="68"/>
                    <a:pt x="7756" y="675"/>
                    <a:pt x="6969" y="1288"/>
                  </a:cubicBezTo>
                  <a:cubicBezTo>
                    <a:pt x="6620" y="1546"/>
                    <a:pt x="6188" y="1894"/>
                    <a:pt x="5666" y="2068"/>
                  </a:cubicBezTo>
                  <a:cubicBezTo>
                    <a:pt x="5143" y="2242"/>
                    <a:pt x="4620" y="2417"/>
                    <a:pt x="4098" y="2417"/>
                  </a:cubicBezTo>
                  <a:lnTo>
                    <a:pt x="4007" y="2417"/>
                  </a:lnTo>
                  <a:cubicBezTo>
                    <a:pt x="2878" y="2417"/>
                    <a:pt x="1917" y="1894"/>
                    <a:pt x="1311" y="1371"/>
                  </a:cubicBezTo>
                  <a:cubicBezTo>
                    <a:pt x="962" y="1114"/>
                    <a:pt x="788" y="849"/>
                    <a:pt x="614" y="675"/>
                  </a:cubicBezTo>
                  <a:cubicBezTo>
                    <a:pt x="523" y="591"/>
                    <a:pt x="440" y="500"/>
                    <a:pt x="440" y="417"/>
                  </a:cubicBezTo>
                  <a:lnTo>
                    <a:pt x="349" y="417"/>
                  </a:lnTo>
                  <a:cubicBezTo>
                    <a:pt x="290" y="352"/>
                    <a:pt x="227" y="292"/>
                    <a:pt x="165" y="292"/>
                  </a:cubicBezTo>
                  <a:cubicBezTo>
                    <a:pt x="140" y="292"/>
                    <a:pt x="115" y="302"/>
                    <a:pt x="91" y="326"/>
                  </a:cubicBezTo>
                  <a:cubicBezTo>
                    <a:pt x="1" y="417"/>
                    <a:pt x="1" y="500"/>
                    <a:pt x="91" y="591"/>
                  </a:cubicBezTo>
                  <a:cubicBezTo>
                    <a:pt x="91" y="591"/>
                    <a:pt x="440" y="1114"/>
                    <a:pt x="1136" y="1636"/>
                  </a:cubicBezTo>
                  <a:cubicBezTo>
                    <a:pt x="1743" y="2242"/>
                    <a:pt x="2788" y="2765"/>
                    <a:pt x="4007" y="2765"/>
                  </a:cubicBezTo>
                  <a:lnTo>
                    <a:pt x="4098" y="2765"/>
                  </a:lnTo>
                  <a:cubicBezTo>
                    <a:pt x="4704" y="2765"/>
                    <a:pt x="5317" y="2591"/>
                    <a:pt x="5840" y="2417"/>
                  </a:cubicBezTo>
                  <a:cubicBezTo>
                    <a:pt x="6620" y="1985"/>
                    <a:pt x="7317" y="1462"/>
                    <a:pt x="7756" y="1023"/>
                  </a:cubicBezTo>
                  <a:cubicBezTo>
                    <a:pt x="8279" y="591"/>
                    <a:pt x="8537" y="243"/>
                    <a:pt x="8537" y="243"/>
                  </a:cubicBezTo>
                  <a:cubicBezTo>
                    <a:pt x="8537" y="152"/>
                    <a:pt x="8537" y="68"/>
                    <a:pt x="8453" y="68"/>
                  </a:cubicBezTo>
                  <a:cubicBezTo>
                    <a:pt x="8453" y="23"/>
                    <a:pt x="8409" y="0"/>
                    <a:pt x="836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222;p54">
              <a:extLst>
                <a:ext uri="{FF2B5EF4-FFF2-40B4-BE49-F238E27FC236}">
                  <a16:creationId xmlns:a16="http://schemas.microsoft.com/office/drawing/2014/main" id="{E6A6EB22-3070-B40A-22BF-B12D75AD0926}"/>
                </a:ext>
              </a:extLst>
            </p:cNvPr>
            <p:cNvSpPr/>
            <p:nvPr/>
          </p:nvSpPr>
          <p:spPr>
            <a:xfrm>
              <a:off x="1403200" y="27079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348" y="1"/>
                    <a:pt x="0" y="614"/>
                    <a:pt x="0" y="1311"/>
                  </a:cubicBezTo>
                  <a:cubicBezTo>
                    <a:pt x="0" y="2008"/>
                    <a:pt x="348" y="2614"/>
                    <a:pt x="780" y="2614"/>
                  </a:cubicBezTo>
                  <a:cubicBezTo>
                    <a:pt x="1129" y="2614"/>
                    <a:pt x="1477" y="2008"/>
                    <a:pt x="1477" y="1311"/>
                  </a:cubicBezTo>
                  <a:cubicBezTo>
                    <a:pt x="1477" y="524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223;p54">
              <a:extLst>
                <a:ext uri="{FF2B5EF4-FFF2-40B4-BE49-F238E27FC236}">
                  <a16:creationId xmlns:a16="http://schemas.microsoft.com/office/drawing/2014/main" id="{00C013E6-4921-A0C0-C701-DFD394A70697}"/>
                </a:ext>
              </a:extLst>
            </p:cNvPr>
            <p:cNvSpPr/>
            <p:nvPr/>
          </p:nvSpPr>
          <p:spPr>
            <a:xfrm>
              <a:off x="1529475" y="2707925"/>
              <a:ext cx="36975" cy="65350"/>
            </a:xfrm>
            <a:custGeom>
              <a:avLst/>
              <a:gdLst/>
              <a:ahLst/>
              <a:cxnLst/>
              <a:rect l="l" t="t" r="r" b="b"/>
              <a:pathLst>
                <a:path w="1479" h="2614" extrusionOk="0">
                  <a:moveTo>
                    <a:pt x="698" y="1"/>
                  </a:moveTo>
                  <a:cubicBezTo>
                    <a:pt x="349" y="1"/>
                    <a:pt x="1" y="614"/>
                    <a:pt x="1" y="1311"/>
                  </a:cubicBezTo>
                  <a:cubicBezTo>
                    <a:pt x="1" y="2008"/>
                    <a:pt x="349" y="2614"/>
                    <a:pt x="781" y="2614"/>
                  </a:cubicBezTo>
                  <a:cubicBezTo>
                    <a:pt x="1130" y="2614"/>
                    <a:pt x="1478" y="2008"/>
                    <a:pt x="1478" y="1311"/>
                  </a:cubicBezTo>
                  <a:cubicBezTo>
                    <a:pt x="1478" y="524"/>
                    <a:pt x="1130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224;p54">
              <a:extLst>
                <a:ext uri="{FF2B5EF4-FFF2-40B4-BE49-F238E27FC236}">
                  <a16:creationId xmlns:a16="http://schemas.microsoft.com/office/drawing/2014/main" id="{8AE53CC4-6462-27A3-DE9C-DD306D602D38}"/>
                </a:ext>
              </a:extLst>
            </p:cNvPr>
            <p:cNvSpPr/>
            <p:nvPr/>
          </p:nvSpPr>
          <p:spPr>
            <a:xfrm>
              <a:off x="1464150" y="2747125"/>
              <a:ext cx="34875" cy="63275"/>
            </a:xfrm>
            <a:custGeom>
              <a:avLst/>
              <a:gdLst/>
              <a:ahLst/>
              <a:cxnLst/>
              <a:rect l="l" t="t" r="r" b="b"/>
              <a:pathLst>
                <a:path w="1395" h="2531" extrusionOk="0">
                  <a:moveTo>
                    <a:pt x="1220" y="1"/>
                  </a:moveTo>
                  <a:cubicBezTo>
                    <a:pt x="523" y="1"/>
                    <a:pt x="1" y="614"/>
                    <a:pt x="1" y="1311"/>
                  </a:cubicBezTo>
                  <a:cubicBezTo>
                    <a:pt x="1" y="2008"/>
                    <a:pt x="523" y="2530"/>
                    <a:pt x="1220" y="2530"/>
                  </a:cubicBezTo>
                  <a:cubicBezTo>
                    <a:pt x="1304" y="2530"/>
                    <a:pt x="1394" y="2440"/>
                    <a:pt x="1394" y="2356"/>
                  </a:cubicBezTo>
                  <a:cubicBezTo>
                    <a:pt x="1394" y="2265"/>
                    <a:pt x="1304" y="2182"/>
                    <a:pt x="1220" y="2182"/>
                  </a:cubicBezTo>
                  <a:cubicBezTo>
                    <a:pt x="955" y="2182"/>
                    <a:pt x="781" y="2091"/>
                    <a:pt x="607" y="1917"/>
                  </a:cubicBezTo>
                  <a:cubicBezTo>
                    <a:pt x="433" y="1743"/>
                    <a:pt x="349" y="1569"/>
                    <a:pt x="349" y="1311"/>
                  </a:cubicBezTo>
                  <a:cubicBezTo>
                    <a:pt x="349" y="1046"/>
                    <a:pt x="433" y="788"/>
                    <a:pt x="607" y="614"/>
                  </a:cubicBezTo>
                  <a:cubicBezTo>
                    <a:pt x="781" y="440"/>
                    <a:pt x="955" y="349"/>
                    <a:pt x="1220" y="349"/>
                  </a:cubicBezTo>
                  <a:cubicBezTo>
                    <a:pt x="1304" y="349"/>
                    <a:pt x="1394" y="266"/>
                    <a:pt x="1394" y="175"/>
                  </a:cubicBezTo>
                  <a:cubicBezTo>
                    <a:pt x="1394" y="91"/>
                    <a:pt x="1304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225;p54">
              <a:extLst>
                <a:ext uri="{FF2B5EF4-FFF2-40B4-BE49-F238E27FC236}">
                  <a16:creationId xmlns:a16="http://schemas.microsoft.com/office/drawing/2014/main" id="{D340C84C-4C57-EFE7-CC97-2EB705B95CBF}"/>
                </a:ext>
              </a:extLst>
            </p:cNvPr>
            <p:cNvSpPr/>
            <p:nvPr/>
          </p:nvSpPr>
          <p:spPr>
            <a:xfrm>
              <a:off x="1366075" y="2664375"/>
              <a:ext cx="87125" cy="33725"/>
            </a:xfrm>
            <a:custGeom>
              <a:avLst/>
              <a:gdLst/>
              <a:ahLst/>
              <a:cxnLst/>
              <a:rect l="l" t="t" r="r" b="b"/>
              <a:pathLst>
                <a:path w="3485" h="1349" extrusionOk="0">
                  <a:moveTo>
                    <a:pt x="2440" y="1"/>
                  </a:moveTo>
                  <a:cubicBezTo>
                    <a:pt x="1743" y="1"/>
                    <a:pt x="1137" y="266"/>
                    <a:pt x="698" y="523"/>
                  </a:cubicBezTo>
                  <a:cubicBezTo>
                    <a:pt x="349" y="788"/>
                    <a:pt x="91" y="1046"/>
                    <a:pt x="91" y="1046"/>
                  </a:cubicBezTo>
                  <a:cubicBezTo>
                    <a:pt x="1" y="1137"/>
                    <a:pt x="1" y="1220"/>
                    <a:pt x="91" y="1311"/>
                  </a:cubicBezTo>
                  <a:cubicBezTo>
                    <a:pt x="119" y="1339"/>
                    <a:pt x="148" y="1348"/>
                    <a:pt x="177" y="1348"/>
                  </a:cubicBezTo>
                  <a:cubicBezTo>
                    <a:pt x="235" y="1348"/>
                    <a:pt x="293" y="1311"/>
                    <a:pt x="349" y="1311"/>
                  </a:cubicBezTo>
                  <a:cubicBezTo>
                    <a:pt x="349" y="1311"/>
                    <a:pt x="614" y="1046"/>
                    <a:pt x="962" y="788"/>
                  </a:cubicBezTo>
                  <a:cubicBezTo>
                    <a:pt x="1311" y="523"/>
                    <a:pt x="1833" y="349"/>
                    <a:pt x="2440" y="349"/>
                  </a:cubicBezTo>
                  <a:cubicBezTo>
                    <a:pt x="2704" y="349"/>
                    <a:pt x="2962" y="349"/>
                    <a:pt x="3227" y="440"/>
                  </a:cubicBezTo>
                  <a:cubicBezTo>
                    <a:pt x="3251" y="464"/>
                    <a:pt x="3276" y="474"/>
                    <a:pt x="3299" y="474"/>
                  </a:cubicBezTo>
                  <a:cubicBezTo>
                    <a:pt x="3356" y="474"/>
                    <a:pt x="3401" y="414"/>
                    <a:pt x="3401" y="349"/>
                  </a:cubicBezTo>
                  <a:cubicBezTo>
                    <a:pt x="3485" y="266"/>
                    <a:pt x="3401" y="175"/>
                    <a:pt x="3311" y="91"/>
                  </a:cubicBezTo>
                  <a:cubicBezTo>
                    <a:pt x="2962" y="1"/>
                    <a:pt x="2704" y="1"/>
                    <a:pt x="2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226;p54">
              <a:extLst>
                <a:ext uri="{FF2B5EF4-FFF2-40B4-BE49-F238E27FC236}">
                  <a16:creationId xmlns:a16="http://schemas.microsoft.com/office/drawing/2014/main" id="{F8B97003-1A68-C274-064E-FD9FF83D1948}"/>
                </a:ext>
              </a:extLst>
            </p:cNvPr>
            <p:cNvSpPr/>
            <p:nvPr/>
          </p:nvSpPr>
          <p:spPr>
            <a:xfrm>
              <a:off x="1518500" y="2664375"/>
              <a:ext cx="85050" cy="32775"/>
            </a:xfrm>
            <a:custGeom>
              <a:avLst/>
              <a:gdLst/>
              <a:ahLst/>
              <a:cxnLst/>
              <a:rect l="l" t="t" r="r" b="b"/>
              <a:pathLst>
                <a:path w="3402" h="1311" extrusionOk="0">
                  <a:moveTo>
                    <a:pt x="1046" y="1"/>
                  </a:moveTo>
                  <a:cubicBezTo>
                    <a:pt x="788" y="1"/>
                    <a:pt x="440" y="1"/>
                    <a:pt x="175" y="91"/>
                  </a:cubicBezTo>
                  <a:cubicBezTo>
                    <a:pt x="92" y="175"/>
                    <a:pt x="1" y="266"/>
                    <a:pt x="92" y="349"/>
                  </a:cubicBezTo>
                  <a:cubicBezTo>
                    <a:pt x="92" y="440"/>
                    <a:pt x="175" y="440"/>
                    <a:pt x="266" y="440"/>
                  </a:cubicBezTo>
                  <a:cubicBezTo>
                    <a:pt x="524" y="349"/>
                    <a:pt x="788" y="349"/>
                    <a:pt x="1046" y="349"/>
                  </a:cubicBezTo>
                  <a:cubicBezTo>
                    <a:pt x="1659" y="349"/>
                    <a:pt x="2182" y="523"/>
                    <a:pt x="2530" y="788"/>
                  </a:cubicBezTo>
                  <a:cubicBezTo>
                    <a:pt x="2705" y="872"/>
                    <a:pt x="2879" y="1046"/>
                    <a:pt x="2962" y="1137"/>
                  </a:cubicBezTo>
                  <a:cubicBezTo>
                    <a:pt x="3053" y="1137"/>
                    <a:pt x="3053" y="1220"/>
                    <a:pt x="3053" y="1220"/>
                  </a:cubicBezTo>
                  <a:lnTo>
                    <a:pt x="3137" y="1220"/>
                  </a:lnTo>
                  <a:lnTo>
                    <a:pt x="3137" y="1311"/>
                  </a:lnTo>
                  <a:lnTo>
                    <a:pt x="3401" y="1311"/>
                  </a:lnTo>
                  <a:lnTo>
                    <a:pt x="3401" y="1046"/>
                  </a:lnTo>
                  <a:cubicBezTo>
                    <a:pt x="3401" y="1046"/>
                    <a:pt x="3137" y="788"/>
                    <a:pt x="2705" y="523"/>
                  </a:cubicBezTo>
                  <a:cubicBezTo>
                    <a:pt x="2356" y="266"/>
                    <a:pt x="1743" y="1"/>
                    <a:pt x="10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227;p54">
              <a:extLst>
                <a:ext uri="{FF2B5EF4-FFF2-40B4-BE49-F238E27FC236}">
                  <a16:creationId xmlns:a16="http://schemas.microsoft.com/office/drawing/2014/main" id="{D501260B-50A5-AE20-AC7E-802FB0876F64}"/>
                </a:ext>
              </a:extLst>
            </p:cNvPr>
            <p:cNvSpPr/>
            <p:nvPr/>
          </p:nvSpPr>
          <p:spPr>
            <a:xfrm>
              <a:off x="1398825" y="2300825"/>
              <a:ext cx="182950" cy="106625"/>
            </a:xfrm>
            <a:custGeom>
              <a:avLst/>
              <a:gdLst/>
              <a:ahLst/>
              <a:cxnLst/>
              <a:rect l="l" t="t" r="r" b="b"/>
              <a:pathLst>
                <a:path w="7318" h="4265" extrusionOk="0">
                  <a:moveTo>
                    <a:pt x="781" y="0"/>
                  </a:moveTo>
                  <a:cubicBezTo>
                    <a:pt x="349" y="0"/>
                    <a:pt x="1" y="349"/>
                    <a:pt x="1" y="697"/>
                  </a:cubicBezTo>
                  <a:lnTo>
                    <a:pt x="1" y="4265"/>
                  </a:lnTo>
                  <a:lnTo>
                    <a:pt x="7317" y="4265"/>
                  </a:lnTo>
                  <a:lnTo>
                    <a:pt x="7317" y="697"/>
                  </a:lnTo>
                  <a:cubicBezTo>
                    <a:pt x="7317" y="349"/>
                    <a:pt x="6969" y="0"/>
                    <a:pt x="6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228;p54">
              <a:extLst>
                <a:ext uri="{FF2B5EF4-FFF2-40B4-BE49-F238E27FC236}">
                  <a16:creationId xmlns:a16="http://schemas.microsoft.com/office/drawing/2014/main" id="{26902FA0-9E79-FE7F-0FF2-4679350E09DD}"/>
                </a:ext>
              </a:extLst>
            </p:cNvPr>
            <p:cNvSpPr/>
            <p:nvPr/>
          </p:nvSpPr>
          <p:spPr>
            <a:xfrm>
              <a:off x="1283325" y="2369350"/>
              <a:ext cx="416025" cy="59875"/>
            </a:xfrm>
            <a:custGeom>
              <a:avLst/>
              <a:gdLst/>
              <a:ahLst/>
              <a:cxnLst/>
              <a:rect l="l" t="t" r="r" b="b"/>
              <a:pathLst>
                <a:path w="16641" h="2395" extrusionOk="0">
                  <a:moveTo>
                    <a:pt x="594" y="1"/>
                  </a:moveTo>
                  <a:cubicBezTo>
                    <a:pt x="296" y="1"/>
                    <a:pt x="1" y="299"/>
                    <a:pt x="1" y="653"/>
                  </a:cubicBezTo>
                  <a:cubicBezTo>
                    <a:pt x="1" y="1615"/>
                    <a:pt x="3659" y="2395"/>
                    <a:pt x="8279" y="2395"/>
                  </a:cubicBezTo>
                  <a:cubicBezTo>
                    <a:pt x="12892" y="2395"/>
                    <a:pt x="16641" y="1615"/>
                    <a:pt x="16641" y="653"/>
                  </a:cubicBezTo>
                  <a:cubicBezTo>
                    <a:pt x="16641" y="299"/>
                    <a:pt x="16346" y="1"/>
                    <a:pt x="16002" y="1"/>
                  </a:cubicBezTo>
                  <a:cubicBezTo>
                    <a:pt x="15926" y="1"/>
                    <a:pt x="15848" y="15"/>
                    <a:pt x="15770" y="47"/>
                  </a:cubicBezTo>
                  <a:cubicBezTo>
                    <a:pt x="14460" y="653"/>
                    <a:pt x="11589" y="1092"/>
                    <a:pt x="8279" y="1092"/>
                  </a:cubicBezTo>
                  <a:cubicBezTo>
                    <a:pt x="4969" y="1092"/>
                    <a:pt x="2182" y="653"/>
                    <a:pt x="788" y="47"/>
                  </a:cubicBezTo>
                  <a:cubicBezTo>
                    <a:pt x="725" y="15"/>
                    <a:pt x="660" y="1"/>
                    <a:pt x="5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229;p54">
              <a:extLst>
                <a:ext uri="{FF2B5EF4-FFF2-40B4-BE49-F238E27FC236}">
                  <a16:creationId xmlns:a16="http://schemas.microsoft.com/office/drawing/2014/main" id="{CF655249-5B06-F5EC-45F8-16B3CECF9AF0}"/>
                </a:ext>
              </a:extLst>
            </p:cNvPr>
            <p:cNvSpPr/>
            <p:nvPr/>
          </p:nvSpPr>
          <p:spPr>
            <a:xfrm>
              <a:off x="1300750" y="2372600"/>
              <a:ext cx="378925" cy="26150"/>
            </a:xfrm>
            <a:custGeom>
              <a:avLst/>
              <a:gdLst/>
              <a:ahLst/>
              <a:cxnLst/>
              <a:rect l="l" t="t" r="r" b="b"/>
              <a:pathLst>
                <a:path w="15157" h="1046" extrusionOk="0">
                  <a:moveTo>
                    <a:pt x="91" y="0"/>
                  </a:moveTo>
                  <a:cubicBezTo>
                    <a:pt x="1" y="0"/>
                    <a:pt x="1" y="0"/>
                    <a:pt x="1" y="91"/>
                  </a:cubicBezTo>
                  <a:cubicBezTo>
                    <a:pt x="698" y="439"/>
                    <a:pt x="1743" y="614"/>
                    <a:pt x="3053" y="788"/>
                  </a:cubicBezTo>
                  <a:cubicBezTo>
                    <a:pt x="4446" y="962"/>
                    <a:pt x="5924" y="1046"/>
                    <a:pt x="7582" y="1046"/>
                  </a:cubicBezTo>
                  <a:cubicBezTo>
                    <a:pt x="9234" y="1046"/>
                    <a:pt x="10801" y="962"/>
                    <a:pt x="12111" y="788"/>
                  </a:cubicBezTo>
                  <a:cubicBezTo>
                    <a:pt x="13331" y="614"/>
                    <a:pt x="14460" y="439"/>
                    <a:pt x="15073" y="91"/>
                  </a:cubicBezTo>
                  <a:cubicBezTo>
                    <a:pt x="15156" y="91"/>
                    <a:pt x="15156" y="91"/>
                    <a:pt x="15156" y="0"/>
                  </a:cubicBezTo>
                  <a:lnTo>
                    <a:pt x="15073" y="0"/>
                  </a:lnTo>
                  <a:cubicBezTo>
                    <a:pt x="14376" y="265"/>
                    <a:pt x="13331" y="523"/>
                    <a:pt x="12021" y="697"/>
                  </a:cubicBezTo>
                  <a:cubicBezTo>
                    <a:pt x="10801" y="788"/>
                    <a:pt x="9234" y="871"/>
                    <a:pt x="7582" y="871"/>
                  </a:cubicBezTo>
                  <a:cubicBezTo>
                    <a:pt x="5924" y="871"/>
                    <a:pt x="4446" y="788"/>
                    <a:pt x="3136" y="697"/>
                  </a:cubicBezTo>
                  <a:cubicBezTo>
                    <a:pt x="1833" y="523"/>
                    <a:pt x="698" y="349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>
            <a:extLst>
              <a:ext uri="{FF2B5EF4-FFF2-40B4-BE49-F238E27FC236}">
                <a16:creationId xmlns:a16="http://schemas.microsoft.com/office/drawing/2014/main" id="{A667F12C-1948-91C8-F704-FE91F0050DBA}"/>
              </a:ext>
            </a:extLst>
          </p:cNvPr>
          <p:cNvSpPr/>
          <p:nvPr/>
        </p:nvSpPr>
        <p:spPr>
          <a:xfrm>
            <a:off x="1839337" y="2684949"/>
            <a:ext cx="3200308" cy="86978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B. Kể thật hấp dẫn, súc tích</a:t>
            </a:r>
            <a:endParaRPr lang="en-US" sz="18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58AA57D-5F36-18DC-5F38-FD0CBB7E1C26}"/>
              </a:ext>
            </a:extLst>
          </p:cNvPr>
          <p:cNvSpPr/>
          <p:nvPr/>
        </p:nvSpPr>
        <p:spPr>
          <a:xfrm>
            <a:off x="692992" y="1521369"/>
            <a:ext cx="5662719" cy="659383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A. Kể theo trình tự thời gian câu chuyện</a:t>
            </a:r>
            <a:endParaRPr lang="en-US" sz="18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B3CCD7B-1891-347A-C11B-3A1B0B145B36}"/>
              </a:ext>
            </a:extLst>
          </p:cNvPr>
          <p:cNvSpPr/>
          <p:nvPr/>
        </p:nvSpPr>
        <p:spPr>
          <a:xfrm>
            <a:off x="1419322" y="3827549"/>
            <a:ext cx="3941289" cy="107777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C. Kể từng nhân vật theo nội dung câu chuyện</a:t>
            </a:r>
            <a:endParaRPr lang="en-US" sz="18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grpSp>
        <p:nvGrpSpPr>
          <p:cNvPr id="101" name="Google Shape;1030;p50">
            <a:extLst>
              <a:ext uri="{FF2B5EF4-FFF2-40B4-BE49-F238E27FC236}">
                <a16:creationId xmlns:a16="http://schemas.microsoft.com/office/drawing/2014/main" id="{839E2183-B3AA-1914-9EB6-201ABFF00A11}"/>
              </a:ext>
            </a:extLst>
          </p:cNvPr>
          <p:cNvGrpSpPr/>
          <p:nvPr/>
        </p:nvGrpSpPr>
        <p:grpSpPr>
          <a:xfrm>
            <a:off x="659639" y="4064481"/>
            <a:ext cx="1023664" cy="976603"/>
            <a:chOff x="6901866" y="1773875"/>
            <a:chExt cx="1108043" cy="969327"/>
          </a:xfrm>
        </p:grpSpPr>
        <p:sp>
          <p:nvSpPr>
            <p:cNvPr id="102" name="Google Shape;1031;p50">
              <a:extLst>
                <a:ext uri="{FF2B5EF4-FFF2-40B4-BE49-F238E27FC236}">
                  <a16:creationId xmlns:a16="http://schemas.microsoft.com/office/drawing/2014/main" id="{07EBA2F7-5B71-44B7-CD42-0F3B83F41F89}"/>
                </a:ext>
              </a:extLst>
            </p:cNvPr>
            <p:cNvSpPr/>
            <p:nvPr/>
          </p:nvSpPr>
          <p:spPr>
            <a:xfrm>
              <a:off x="6901866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1032;p50">
              <a:extLst>
                <a:ext uri="{FF2B5EF4-FFF2-40B4-BE49-F238E27FC236}">
                  <a16:creationId xmlns:a16="http://schemas.microsoft.com/office/drawing/2014/main" id="{19147AF2-0D5F-B763-81FF-8AE731452AF6}"/>
                </a:ext>
              </a:extLst>
            </p:cNvPr>
            <p:cNvGrpSpPr/>
            <p:nvPr/>
          </p:nvGrpSpPr>
          <p:grpSpPr>
            <a:xfrm>
              <a:off x="7026475" y="1794788"/>
              <a:ext cx="858825" cy="876350"/>
              <a:chOff x="2633600" y="3231675"/>
              <a:chExt cx="858825" cy="876350"/>
            </a:xfrm>
          </p:grpSpPr>
          <p:sp>
            <p:nvSpPr>
              <p:cNvPr id="104" name="Google Shape;1033;p50">
                <a:extLst>
                  <a:ext uri="{FF2B5EF4-FFF2-40B4-BE49-F238E27FC236}">
                    <a16:creationId xmlns:a16="http://schemas.microsoft.com/office/drawing/2014/main" id="{05FBA6FC-8078-E6F3-7DB8-3E9C3AF5B00D}"/>
                  </a:ext>
                </a:extLst>
              </p:cNvPr>
              <p:cNvSpPr/>
              <p:nvPr/>
            </p:nvSpPr>
            <p:spPr>
              <a:xfrm>
                <a:off x="2930225" y="3853825"/>
                <a:ext cx="558175" cy="246675"/>
              </a:xfrm>
              <a:custGeom>
                <a:avLst/>
                <a:gdLst/>
                <a:ahLst/>
                <a:cxnLst/>
                <a:rect l="l" t="t" r="r" b="b"/>
                <a:pathLst>
                  <a:path w="22327" h="9867" extrusionOk="0">
                    <a:moveTo>
                      <a:pt x="4153" y="1"/>
                    </a:moveTo>
                    <a:lnTo>
                      <a:pt x="1233" y="3389"/>
                    </a:lnTo>
                    <a:lnTo>
                      <a:pt x="1" y="8318"/>
                    </a:lnTo>
                    <a:cubicBezTo>
                      <a:pt x="1" y="8318"/>
                      <a:pt x="566" y="9867"/>
                      <a:pt x="1285" y="9867"/>
                    </a:cubicBezTo>
                    <a:cubicBezTo>
                      <a:pt x="1317" y="9867"/>
                      <a:pt x="1349" y="9864"/>
                      <a:pt x="1381" y="9858"/>
                    </a:cubicBezTo>
                    <a:cubicBezTo>
                      <a:pt x="2157" y="9698"/>
                      <a:pt x="5077" y="6925"/>
                      <a:pt x="11090" y="6161"/>
                    </a:cubicBezTo>
                    <a:cubicBezTo>
                      <a:pt x="11876" y="6081"/>
                      <a:pt x="12581" y="6045"/>
                      <a:pt x="13215" y="6045"/>
                    </a:cubicBezTo>
                    <a:cubicBezTo>
                      <a:pt x="17419" y="6045"/>
                      <a:pt x="18524" y="7622"/>
                      <a:pt x="19863" y="8157"/>
                    </a:cubicBezTo>
                    <a:cubicBezTo>
                      <a:pt x="20137" y="8257"/>
                      <a:pt x="20376" y="8300"/>
                      <a:pt x="20584" y="8300"/>
                    </a:cubicBezTo>
                    <a:cubicBezTo>
                      <a:pt x="21666" y="8300"/>
                      <a:pt x="21945" y="7134"/>
                      <a:pt x="22327" y="6617"/>
                    </a:cubicBezTo>
                    <a:lnTo>
                      <a:pt x="22327" y="6161"/>
                    </a:lnTo>
                    <a:lnTo>
                      <a:pt x="22019" y="5545"/>
                    </a:lnTo>
                    <a:lnTo>
                      <a:pt x="21255" y="4929"/>
                    </a:lnTo>
                    <a:lnTo>
                      <a:pt x="17398" y="4153"/>
                    </a:lnTo>
                    <a:cubicBezTo>
                      <a:pt x="17398" y="4153"/>
                      <a:pt x="11854" y="764"/>
                      <a:pt x="11238" y="617"/>
                    </a:cubicBezTo>
                    <a:cubicBezTo>
                      <a:pt x="10622" y="456"/>
                      <a:pt x="4153" y="1"/>
                      <a:pt x="4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34;p50">
                <a:extLst>
                  <a:ext uri="{FF2B5EF4-FFF2-40B4-BE49-F238E27FC236}">
                    <a16:creationId xmlns:a16="http://schemas.microsoft.com/office/drawing/2014/main" id="{499980AC-E8A3-6CC5-5E58-CD7C72898043}"/>
                  </a:ext>
                </a:extLst>
              </p:cNvPr>
              <p:cNvSpPr/>
              <p:nvPr/>
            </p:nvSpPr>
            <p:spPr>
              <a:xfrm>
                <a:off x="2633600" y="3231675"/>
                <a:ext cx="858825" cy="876350"/>
              </a:xfrm>
              <a:custGeom>
                <a:avLst/>
                <a:gdLst/>
                <a:ahLst/>
                <a:cxnLst/>
                <a:rect l="l" t="t" r="r" b="b"/>
                <a:pathLst>
                  <a:path w="34353" h="35054" extrusionOk="0">
                    <a:moveTo>
                      <a:pt x="20590" y="0"/>
                    </a:moveTo>
                    <a:cubicBezTo>
                      <a:pt x="20025" y="0"/>
                      <a:pt x="19426" y="76"/>
                      <a:pt x="18790" y="244"/>
                    </a:cubicBezTo>
                    <a:cubicBezTo>
                      <a:pt x="12938" y="1784"/>
                      <a:pt x="12014" y="7945"/>
                      <a:pt x="12014" y="11333"/>
                    </a:cubicBezTo>
                    <a:cubicBezTo>
                      <a:pt x="12174" y="14721"/>
                      <a:pt x="12322" y="17950"/>
                      <a:pt x="9401" y="21190"/>
                    </a:cubicBezTo>
                    <a:cubicBezTo>
                      <a:pt x="6469" y="24418"/>
                      <a:pt x="0" y="25811"/>
                      <a:pt x="0" y="25811"/>
                    </a:cubicBezTo>
                    <a:cubicBezTo>
                      <a:pt x="0" y="25811"/>
                      <a:pt x="916" y="31534"/>
                      <a:pt x="4721" y="31534"/>
                    </a:cubicBezTo>
                    <a:cubicBezTo>
                      <a:pt x="5329" y="31534"/>
                      <a:pt x="6012" y="31387"/>
                      <a:pt x="6777" y="31047"/>
                    </a:cubicBezTo>
                    <a:cubicBezTo>
                      <a:pt x="6777" y="31047"/>
                      <a:pt x="7861" y="34892"/>
                      <a:pt x="9401" y="35052"/>
                    </a:cubicBezTo>
                    <a:cubicBezTo>
                      <a:pt x="9416" y="35053"/>
                      <a:pt x="9431" y="35054"/>
                      <a:pt x="9446" y="35054"/>
                    </a:cubicBezTo>
                    <a:cubicBezTo>
                      <a:pt x="11132" y="35054"/>
                      <a:pt x="15941" y="27173"/>
                      <a:pt x="19012" y="27173"/>
                    </a:cubicBezTo>
                    <a:cubicBezTo>
                      <a:pt x="19096" y="27173"/>
                      <a:pt x="19178" y="27179"/>
                      <a:pt x="19259" y="27191"/>
                    </a:cubicBezTo>
                    <a:cubicBezTo>
                      <a:pt x="22179" y="27659"/>
                      <a:pt x="22647" y="33351"/>
                      <a:pt x="26343" y="33351"/>
                    </a:cubicBezTo>
                    <a:cubicBezTo>
                      <a:pt x="30020" y="33351"/>
                      <a:pt x="31026" y="30251"/>
                      <a:pt x="32594" y="30251"/>
                    </a:cubicBezTo>
                    <a:cubicBezTo>
                      <a:pt x="32666" y="30251"/>
                      <a:pt x="32738" y="30258"/>
                      <a:pt x="32812" y="30271"/>
                    </a:cubicBezTo>
                    <a:cubicBezTo>
                      <a:pt x="34352" y="30579"/>
                      <a:pt x="34192" y="31503"/>
                      <a:pt x="34192" y="31503"/>
                    </a:cubicBezTo>
                    <a:cubicBezTo>
                      <a:pt x="34192" y="31503"/>
                      <a:pt x="34352" y="31195"/>
                      <a:pt x="34192" y="30887"/>
                    </a:cubicBezTo>
                    <a:cubicBezTo>
                      <a:pt x="34044" y="30431"/>
                      <a:pt x="32652" y="28423"/>
                      <a:pt x="32196" y="27043"/>
                    </a:cubicBezTo>
                    <a:cubicBezTo>
                      <a:pt x="31728" y="25650"/>
                      <a:pt x="29263" y="19034"/>
                      <a:pt x="29263" y="16878"/>
                    </a:cubicBezTo>
                    <a:cubicBezTo>
                      <a:pt x="29263" y="14721"/>
                      <a:pt x="29116" y="10101"/>
                      <a:pt x="28191" y="7476"/>
                    </a:cubicBezTo>
                    <a:cubicBezTo>
                      <a:pt x="27500" y="5148"/>
                      <a:pt x="25222" y="0"/>
                      <a:pt x="20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35;p50">
                <a:extLst>
                  <a:ext uri="{FF2B5EF4-FFF2-40B4-BE49-F238E27FC236}">
                    <a16:creationId xmlns:a16="http://schemas.microsoft.com/office/drawing/2014/main" id="{B7B86E6F-43C6-3443-1873-59B1838205DB}"/>
                  </a:ext>
                </a:extLst>
              </p:cNvPr>
              <p:cNvSpPr/>
              <p:nvPr/>
            </p:nvSpPr>
            <p:spPr>
              <a:xfrm>
                <a:off x="3057150" y="3419625"/>
                <a:ext cx="73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3136" extrusionOk="0">
                    <a:moveTo>
                      <a:pt x="1964" y="0"/>
                    </a:moveTo>
                    <a:cubicBezTo>
                      <a:pt x="1473" y="0"/>
                      <a:pt x="963" y="316"/>
                      <a:pt x="616" y="883"/>
                    </a:cubicBezTo>
                    <a:cubicBezTo>
                      <a:pt x="0" y="1807"/>
                      <a:pt x="160" y="2583"/>
                      <a:pt x="616" y="3039"/>
                    </a:cubicBezTo>
                    <a:cubicBezTo>
                      <a:pt x="717" y="3105"/>
                      <a:pt x="839" y="3136"/>
                      <a:pt x="972" y="3136"/>
                    </a:cubicBezTo>
                    <a:cubicBezTo>
                      <a:pt x="1460" y="3136"/>
                      <a:pt x="2107" y="2724"/>
                      <a:pt x="2464" y="2115"/>
                    </a:cubicBezTo>
                    <a:cubicBezTo>
                      <a:pt x="2933" y="1351"/>
                      <a:pt x="2933" y="427"/>
                      <a:pt x="2464" y="119"/>
                    </a:cubicBezTo>
                    <a:cubicBezTo>
                      <a:pt x="2305" y="39"/>
                      <a:pt x="2136" y="0"/>
                      <a:pt x="19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36;p50">
                <a:extLst>
                  <a:ext uri="{FF2B5EF4-FFF2-40B4-BE49-F238E27FC236}">
                    <a16:creationId xmlns:a16="http://schemas.microsoft.com/office/drawing/2014/main" id="{2AB59BB9-DD9F-4677-C77B-72327D432303}"/>
                  </a:ext>
                </a:extLst>
              </p:cNvPr>
              <p:cNvSpPr/>
              <p:nvPr/>
            </p:nvSpPr>
            <p:spPr>
              <a:xfrm>
                <a:off x="3172650" y="3419625"/>
                <a:ext cx="69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136" extrusionOk="0">
                    <a:moveTo>
                      <a:pt x="969" y="0"/>
                    </a:moveTo>
                    <a:cubicBezTo>
                      <a:pt x="797" y="0"/>
                      <a:pt x="628" y="39"/>
                      <a:pt x="469" y="119"/>
                    </a:cubicBezTo>
                    <a:cubicBezTo>
                      <a:pt x="1" y="427"/>
                      <a:pt x="1" y="1351"/>
                      <a:pt x="469" y="2115"/>
                    </a:cubicBezTo>
                    <a:cubicBezTo>
                      <a:pt x="827" y="2724"/>
                      <a:pt x="1473" y="3136"/>
                      <a:pt x="1961" y="3136"/>
                    </a:cubicBezTo>
                    <a:cubicBezTo>
                      <a:pt x="2095" y="3136"/>
                      <a:pt x="2216" y="3105"/>
                      <a:pt x="2317" y="3039"/>
                    </a:cubicBezTo>
                    <a:cubicBezTo>
                      <a:pt x="2773" y="2583"/>
                      <a:pt x="2773" y="1807"/>
                      <a:pt x="2317" y="883"/>
                    </a:cubicBezTo>
                    <a:cubicBezTo>
                      <a:pt x="1970" y="316"/>
                      <a:pt x="1460" y="0"/>
                      <a:pt x="9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8" name="Google Shape;1005;p50">
            <a:extLst>
              <a:ext uri="{FF2B5EF4-FFF2-40B4-BE49-F238E27FC236}">
                <a16:creationId xmlns:a16="http://schemas.microsoft.com/office/drawing/2014/main" id="{074CB5E5-5108-3265-C984-6FAD32F1BE94}"/>
              </a:ext>
            </a:extLst>
          </p:cNvPr>
          <p:cNvGrpSpPr/>
          <p:nvPr/>
        </p:nvGrpSpPr>
        <p:grpSpPr>
          <a:xfrm>
            <a:off x="183741" y="1446777"/>
            <a:ext cx="888699" cy="891121"/>
            <a:chOff x="5008491" y="1751488"/>
            <a:chExt cx="1108043" cy="991715"/>
          </a:xfrm>
        </p:grpSpPr>
        <p:sp>
          <p:nvSpPr>
            <p:cNvPr id="109" name="Google Shape;1006;p50">
              <a:extLst>
                <a:ext uri="{FF2B5EF4-FFF2-40B4-BE49-F238E27FC236}">
                  <a16:creationId xmlns:a16="http://schemas.microsoft.com/office/drawing/2014/main" id="{2CE02014-4CE4-756E-2415-7F56530A4733}"/>
                </a:ext>
              </a:extLst>
            </p:cNvPr>
            <p:cNvSpPr/>
            <p:nvPr/>
          </p:nvSpPr>
          <p:spPr>
            <a:xfrm>
              <a:off x="5008491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" name="Google Shape;1007;p50">
              <a:extLst>
                <a:ext uri="{FF2B5EF4-FFF2-40B4-BE49-F238E27FC236}">
                  <a16:creationId xmlns:a16="http://schemas.microsoft.com/office/drawing/2014/main" id="{F08A75ED-01B0-DA87-428A-BB4CEB47D49B}"/>
                </a:ext>
              </a:extLst>
            </p:cNvPr>
            <p:cNvGrpSpPr/>
            <p:nvPr/>
          </p:nvGrpSpPr>
          <p:grpSpPr>
            <a:xfrm>
              <a:off x="5053525" y="1751488"/>
              <a:ext cx="970325" cy="991700"/>
              <a:chOff x="5053525" y="1751488"/>
              <a:chExt cx="970325" cy="991700"/>
            </a:xfrm>
          </p:grpSpPr>
          <p:sp>
            <p:nvSpPr>
              <p:cNvPr id="111" name="Google Shape;1008;p50">
                <a:extLst>
                  <a:ext uri="{FF2B5EF4-FFF2-40B4-BE49-F238E27FC236}">
                    <a16:creationId xmlns:a16="http://schemas.microsoft.com/office/drawing/2014/main" id="{38E2D71C-CD33-2894-117F-0A187E7D31AF}"/>
                  </a:ext>
                </a:extLst>
              </p:cNvPr>
              <p:cNvSpPr/>
              <p:nvPr/>
            </p:nvSpPr>
            <p:spPr>
              <a:xfrm>
                <a:off x="5457675" y="2185138"/>
                <a:ext cx="323450" cy="479525"/>
              </a:xfrm>
              <a:custGeom>
                <a:avLst/>
                <a:gdLst/>
                <a:ahLst/>
                <a:cxnLst/>
                <a:rect l="l" t="t" r="r" b="b"/>
                <a:pathLst>
                  <a:path w="12938" h="19181" extrusionOk="0">
                    <a:moveTo>
                      <a:pt x="652" y="0"/>
                    </a:moveTo>
                    <a:cubicBezTo>
                      <a:pt x="585" y="0"/>
                      <a:pt x="518" y="18"/>
                      <a:pt x="468" y="71"/>
                    </a:cubicBezTo>
                    <a:cubicBezTo>
                      <a:pt x="0" y="219"/>
                      <a:pt x="160" y="527"/>
                      <a:pt x="160" y="527"/>
                    </a:cubicBezTo>
                    <a:lnTo>
                      <a:pt x="12014" y="19169"/>
                    </a:lnTo>
                    <a:cubicBezTo>
                      <a:pt x="12014" y="19169"/>
                      <a:pt x="12074" y="19181"/>
                      <a:pt x="12164" y="19181"/>
                    </a:cubicBezTo>
                    <a:cubicBezTo>
                      <a:pt x="12398" y="19181"/>
                      <a:pt x="12831" y="19104"/>
                      <a:pt x="12938" y="18553"/>
                    </a:cubicBezTo>
                    <a:lnTo>
                      <a:pt x="924" y="71"/>
                    </a:lnTo>
                    <a:cubicBezTo>
                      <a:pt x="924" y="71"/>
                      <a:pt x="787" y="0"/>
                      <a:pt x="6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09;p50">
                <a:extLst>
                  <a:ext uri="{FF2B5EF4-FFF2-40B4-BE49-F238E27FC236}">
                    <a16:creationId xmlns:a16="http://schemas.microsoft.com/office/drawing/2014/main" id="{42991FD8-3737-4D4F-9F94-B01CE69543C5}"/>
                  </a:ext>
                </a:extLst>
              </p:cNvPr>
              <p:cNvSpPr/>
              <p:nvPr/>
            </p:nvSpPr>
            <p:spPr>
              <a:xfrm>
                <a:off x="5053525" y="1751488"/>
                <a:ext cx="55047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22019" h="19273" extrusionOk="0">
                    <a:moveTo>
                      <a:pt x="11032" y="0"/>
                    </a:moveTo>
                    <a:cubicBezTo>
                      <a:pt x="7573" y="0"/>
                      <a:pt x="4189" y="1907"/>
                      <a:pt x="2465" y="5244"/>
                    </a:cubicBezTo>
                    <a:cubicBezTo>
                      <a:pt x="1" y="10024"/>
                      <a:pt x="1849" y="15717"/>
                      <a:pt x="6617" y="18181"/>
                    </a:cubicBezTo>
                    <a:cubicBezTo>
                      <a:pt x="8053" y="18921"/>
                      <a:pt x="9570" y="19272"/>
                      <a:pt x="11058" y="19272"/>
                    </a:cubicBezTo>
                    <a:cubicBezTo>
                      <a:pt x="14525" y="19272"/>
                      <a:pt x="17830" y="17365"/>
                      <a:pt x="19555" y="14029"/>
                    </a:cubicBezTo>
                    <a:cubicBezTo>
                      <a:pt x="22019" y="9408"/>
                      <a:pt x="20171" y="3556"/>
                      <a:pt x="15402" y="1091"/>
                    </a:cubicBezTo>
                    <a:cubicBezTo>
                      <a:pt x="14015" y="351"/>
                      <a:pt x="12516" y="0"/>
                      <a:pt x="110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010;p50">
                <a:extLst>
                  <a:ext uri="{FF2B5EF4-FFF2-40B4-BE49-F238E27FC236}">
                    <a16:creationId xmlns:a16="http://schemas.microsoft.com/office/drawing/2014/main" id="{8256D1D9-F46F-CEE3-AA4E-DEA0B1EC6032}"/>
                  </a:ext>
                </a:extLst>
              </p:cNvPr>
              <p:cNvSpPr/>
              <p:nvPr/>
            </p:nvSpPr>
            <p:spPr>
              <a:xfrm>
                <a:off x="5103425" y="1828663"/>
                <a:ext cx="207950" cy="154050"/>
              </a:xfrm>
              <a:custGeom>
                <a:avLst/>
                <a:gdLst/>
                <a:ahLst/>
                <a:cxnLst/>
                <a:rect l="l" t="t" r="r" b="b"/>
                <a:pathLst>
                  <a:path w="8318" h="6162" extrusionOk="0">
                    <a:moveTo>
                      <a:pt x="2009" y="0"/>
                    </a:moveTo>
                    <a:cubicBezTo>
                      <a:pt x="1393" y="616"/>
                      <a:pt x="925" y="1393"/>
                      <a:pt x="469" y="2157"/>
                    </a:cubicBezTo>
                    <a:lnTo>
                      <a:pt x="1" y="3081"/>
                    </a:lnTo>
                    <a:cubicBezTo>
                      <a:pt x="309" y="2933"/>
                      <a:pt x="617" y="2773"/>
                      <a:pt x="925" y="2465"/>
                    </a:cubicBezTo>
                    <a:cubicBezTo>
                      <a:pt x="1539" y="2190"/>
                      <a:pt x="2153" y="2067"/>
                      <a:pt x="2752" y="2067"/>
                    </a:cubicBezTo>
                    <a:cubicBezTo>
                      <a:pt x="5115" y="2067"/>
                      <a:pt x="7250" y="3967"/>
                      <a:pt x="8261" y="5903"/>
                    </a:cubicBezTo>
                    <a:lnTo>
                      <a:pt x="8261" y="5903"/>
                    </a:lnTo>
                    <a:cubicBezTo>
                      <a:pt x="7555" y="2927"/>
                      <a:pt x="5003" y="300"/>
                      <a:pt x="2009" y="0"/>
                    </a:cubicBezTo>
                    <a:close/>
                    <a:moveTo>
                      <a:pt x="8261" y="5903"/>
                    </a:moveTo>
                    <a:cubicBezTo>
                      <a:pt x="8281" y="5989"/>
                      <a:pt x="8300" y="6075"/>
                      <a:pt x="8318" y="6161"/>
                    </a:cubicBezTo>
                    <a:lnTo>
                      <a:pt x="8318" y="6013"/>
                    </a:lnTo>
                    <a:cubicBezTo>
                      <a:pt x="8299" y="5976"/>
                      <a:pt x="8280" y="5940"/>
                      <a:pt x="8261" y="59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011;p50">
                <a:extLst>
                  <a:ext uri="{FF2B5EF4-FFF2-40B4-BE49-F238E27FC236}">
                    <a16:creationId xmlns:a16="http://schemas.microsoft.com/office/drawing/2014/main" id="{9FF7479A-1932-1C9E-098E-F8EA19D4B0E2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8150" cy="147725"/>
              </a:xfrm>
              <a:custGeom>
                <a:avLst/>
                <a:gdLst/>
                <a:ahLst/>
                <a:cxnLst/>
                <a:rect l="l" t="t" r="r" b="b"/>
                <a:pathLst>
                  <a:path w="10326" h="5909" extrusionOk="0">
                    <a:moveTo>
                      <a:pt x="1" y="0"/>
                    </a:moveTo>
                    <a:cubicBezTo>
                      <a:pt x="1" y="308"/>
                      <a:pt x="1" y="308"/>
                      <a:pt x="161" y="616"/>
                    </a:cubicBezTo>
                    <a:cubicBezTo>
                      <a:pt x="309" y="924"/>
                      <a:pt x="469" y="1072"/>
                      <a:pt x="617" y="1380"/>
                    </a:cubicBezTo>
                    <a:cubicBezTo>
                      <a:pt x="1541" y="3228"/>
                      <a:pt x="2773" y="4621"/>
                      <a:pt x="4781" y="5385"/>
                    </a:cubicBezTo>
                    <a:cubicBezTo>
                      <a:pt x="5477" y="5737"/>
                      <a:pt x="6256" y="5908"/>
                      <a:pt x="7061" y="5908"/>
                    </a:cubicBezTo>
                    <a:cubicBezTo>
                      <a:pt x="7326" y="5908"/>
                      <a:pt x="7593" y="5890"/>
                      <a:pt x="7862" y="5853"/>
                    </a:cubicBezTo>
                    <a:cubicBezTo>
                      <a:pt x="8170" y="5853"/>
                      <a:pt x="8317" y="5853"/>
                      <a:pt x="8626" y="5693"/>
                    </a:cubicBezTo>
                    <a:cubicBezTo>
                      <a:pt x="8934" y="5385"/>
                      <a:pt x="9094" y="5077"/>
                      <a:pt x="9242" y="4621"/>
                    </a:cubicBezTo>
                    <a:cubicBezTo>
                      <a:pt x="9710" y="3697"/>
                      <a:pt x="10166" y="2773"/>
                      <a:pt x="10326" y="1688"/>
                    </a:cubicBezTo>
                    <a:lnTo>
                      <a:pt x="10326" y="1688"/>
                    </a:lnTo>
                    <a:cubicBezTo>
                      <a:pt x="9858" y="1848"/>
                      <a:pt x="9550" y="2157"/>
                      <a:pt x="9242" y="2304"/>
                    </a:cubicBezTo>
                    <a:cubicBezTo>
                      <a:pt x="8170" y="3081"/>
                      <a:pt x="7246" y="3845"/>
                      <a:pt x="5853" y="4005"/>
                    </a:cubicBezTo>
                    <a:cubicBezTo>
                      <a:pt x="4929" y="4005"/>
                      <a:pt x="4165" y="3697"/>
                      <a:pt x="3241" y="3389"/>
                    </a:cubicBezTo>
                    <a:cubicBezTo>
                      <a:pt x="1849" y="2773"/>
                      <a:pt x="777" y="1540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2;p50">
                <a:extLst>
                  <a:ext uri="{FF2B5EF4-FFF2-40B4-BE49-F238E27FC236}">
                    <a16:creationId xmlns:a16="http://schemas.microsoft.com/office/drawing/2014/main" id="{96A83727-8156-C3EB-170A-EFB7FF907061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7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3;p50">
                <a:extLst>
                  <a:ext uri="{FF2B5EF4-FFF2-40B4-BE49-F238E27FC236}">
                    <a16:creationId xmlns:a16="http://schemas.microsoft.com/office/drawing/2014/main" id="{C5D29530-EAEA-43E7-CF5C-7D4F3DE1873F}"/>
                  </a:ext>
                </a:extLst>
              </p:cNvPr>
              <p:cNvSpPr/>
              <p:nvPr/>
            </p:nvSpPr>
            <p:spPr>
              <a:xfrm>
                <a:off x="5253750" y="1751663"/>
                <a:ext cx="100125" cy="231050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9242" extrusionOk="0">
                    <a:moveTo>
                      <a:pt x="2921" y="0"/>
                    </a:moveTo>
                    <a:cubicBezTo>
                      <a:pt x="1849" y="0"/>
                      <a:pt x="925" y="160"/>
                      <a:pt x="0" y="468"/>
                    </a:cubicBezTo>
                    <a:cubicBezTo>
                      <a:pt x="308" y="616"/>
                      <a:pt x="617" y="776"/>
                      <a:pt x="925" y="1084"/>
                    </a:cubicBezTo>
                    <a:cubicBezTo>
                      <a:pt x="2157" y="2008"/>
                      <a:pt x="2773" y="3241"/>
                      <a:pt x="3081" y="4781"/>
                    </a:cubicBezTo>
                    <a:cubicBezTo>
                      <a:pt x="3229" y="6321"/>
                      <a:pt x="2921" y="7861"/>
                      <a:pt x="2465" y="9241"/>
                    </a:cubicBezTo>
                    <a:cubicBezTo>
                      <a:pt x="3537" y="7553"/>
                      <a:pt x="4005" y="5545"/>
                      <a:pt x="4005" y="3549"/>
                    </a:cubicBezTo>
                    <a:cubicBezTo>
                      <a:pt x="4005" y="3241"/>
                      <a:pt x="3845" y="3080"/>
                      <a:pt x="3845" y="2772"/>
                    </a:cubicBezTo>
                    <a:cubicBezTo>
                      <a:pt x="3697" y="1700"/>
                      <a:pt x="3389" y="776"/>
                      <a:pt x="2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4;p50">
                <a:extLst>
                  <a:ext uri="{FF2B5EF4-FFF2-40B4-BE49-F238E27FC236}">
                    <a16:creationId xmlns:a16="http://schemas.microsoft.com/office/drawing/2014/main" id="{3DD6E0C7-CF7C-F19B-6604-E72305AF071A}"/>
                  </a:ext>
                </a:extLst>
              </p:cNvPr>
              <p:cNvSpPr/>
              <p:nvPr/>
            </p:nvSpPr>
            <p:spPr>
              <a:xfrm>
                <a:off x="5276850" y="1982688"/>
                <a:ext cx="157750" cy="250450"/>
              </a:xfrm>
              <a:custGeom>
                <a:avLst/>
                <a:gdLst/>
                <a:ahLst/>
                <a:cxnLst/>
                <a:rect l="l" t="t" r="r" b="b"/>
                <a:pathLst>
                  <a:path w="6310" h="10018" extrusionOk="0">
                    <a:moveTo>
                      <a:pt x="1381" y="0"/>
                    </a:moveTo>
                    <a:cubicBezTo>
                      <a:pt x="309" y="1848"/>
                      <a:pt x="1" y="4005"/>
                      <a:pt x="309" y="6013"/>
                    </a:cubicBezTo>
                    <a:cubicBezTo>
                      <a:pt x="456" y="6469"/>
                      <a:pt x="456" y="6629"/>
                      <a:pt x="456" y="6937"/>
                    </a:cubicBezTo>
                    <a:cubicBezTo>
                      <a:pt x="764" y="8169"/>
                      <a:pt x="1233" y="9093"/>
                      <a:pt x="1997" y="10017"/>
                    </a:cubicBezTo>
                    <a:cubicBezTo>
                      <a:pt x="3537" y="10017"/>
                      <a:pt x="4929" y="9709"/>
                      <a:pt x="6309" y="9093"/>
                    </a:cubicBezTo>
                    <a:cubicBezTo>
                      <a:pt x="5853" y="9093"/>
                      <a:pt x="5545" y="9093"/>
                      <a:pt x="5237" y="8933"/>
                    </a:cubicBezTo>
                    <a:cubicBezTo>
                      <a:pt x="3389" y="8625"/>
                      <a:pt x="2157" y="7393"/>
                      <a:pt x="1381" y="5853"/>
                    </a:cubicBezTo>
                    <a:cubicBezTo>
                      <a:pt x="1073" y="5089"/>
                      <a:pt x="925" y="4165"/>
                      <a:pt x="925" y="3388"/>
                    </a:cubicBezTo>
                    <a:cubicBezTo>
                      <a:pt x="925" y="2156"/>
                      <a:pt x="925" y="1084"/>
                      <a:pt x="13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015;p50">
                <a:extLst>
                  <a:ext uri="{FF2B5EF4-FFF2-40B4-BE49-F238E27FC236}">
                    <a16:creationId xmlns:a16="http://schemas.microsoft.com/office/drawing/2014/main" id="{00F8A4E8-FF0A-AD7C-6D7A-BDD80AD11DB1}"/>
                  </a:ext>
                </a:extLst>
              </p:cNvPr>
              <p:cNvSpPr/>
              <p:nvPr/>
            </p:nvSpPr>
            <p:spPr>
              <a:xfrm>
                <a:off x="5315350" y="1755663"/>
                <a:ext cx="150050" cy="22705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9082" extrusionOk="0">
                    <a:moveTo>
                      <a:pt x="2613" y="0"/>
                    </a:moveTo>
                    <a:lnTo>
                      <a:pt x="3537" y="1380"/>
                    </a:lnTo>
                    <a:cubicBezTo>
                      <a:pt x="5077" y="4461"/>
                      <a:pt x="2921" y="7849"/>
                      <a:pt x="1" y="9081"/>
                    </a:cubicBezTo>
                    <a:cubicBezTo>
                      <a:pt x="1689" y="8625"/>
                      <a:pt x="3081" y="7701"/>
                      <a:pt x="4313" y="6469"/>
                    </a:cubicBezTo>
                    <a:cubicBezTo>
                      <a:pt x="5385" y="5077"/>
                      <a:pt x="6001" y="3389"/>
                      <a:pt x="6001" y="1540"/>
                    </a:cubicBezTo>
                    <a:cubicBezTo>
                      <a:pt x="5693" y="1232"/>
                      <a:pt x="5385" y="1072"/>
                      <a:pt x="4929" y="924"/>
                    </a:cubicBezTo>
                    <a:cubicBezTo>
                      <a:pt x="4153" y="456"/>
                      <a:pt x="3389" y="148"/>
                      <a:pt x="2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016;p50">
                <a:extLst>
                  <a:ext uri="{FF2B5EF4-FFF2-40B4-BE49-F238E27FC236}">
                    <a16:creationId xmlns:a16="http://schemas.microsoft.com/office/drawing/2014/main" id="{16380D5A-46A7-B7ED-697C-E23DA85E5861}"/>
                  </a:ext>
                </a:extLst>
              </p:cNvPr>
              <p:cNvSpPr/>
              <p:nvPr/>
            </p:nvSpPr>
            <p:spPr>
              <a:xfrm>
                <a:off x="5149625" y="1982688"/>
                <a:ext cx="15405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162" h="9402" extrusionOk="0">
                    <a:moveTo>
                      <a:pt x="6162" y="0"/>
                    </a:moveTo>
                    <a:cubicBezTo>
                      <a:pt x="4473" y="468"/>
                      <a:pt x="3081" y="1392"/>
                      <a:pt x="1849" y="2625"/>
                    </a:cubicBezTo>
                    <a:cubicBezTo>
                      <a:pt x="777" y="3857"/>
                      <a:pt x="161" y="5237"/>
                      <a:pt x="1" y="6937"/>
                    </a:cubicBezTo>
                    <a:cubicBezTo>
                      <a:pt x="777" y="7701"/>
                      <a:pt x="1701" y="8477"/>
                      <a:pt x="2773" y="8933"/>
                    </a:cubicBezTo>
                    <a:lnTo>
                      <a:pt x="3697" y="9401"/>
                    </a:lnTo>
                    <a:cubicBezTo>
                      <a:pt x="3549" y="9241"/>
                      <a:pt x="3549" y="9241"/>
                      <a:pt x="3549" y="9093"/>
                    </a:cubicBezTo>
                    <a:cubicBezTo>
                      <a:pt x="2773" y="8009"/>
                      <a:pt x="2157" y="7085"/>
                      <a:pt x="2009" y="5705"/>
                    </a:cubicBezTo>
                    <a:cubicBezTo>
                      <a:pt x="2009" y="4929"/>
                      <a:pt x="2317" y="4313"/>
                      <a:pt x="2465" y="3697"/>
                    </a:cubicBezTo>
                    <a:cubicBezTo>
                      <a:pt x="3081" y="2008"/>
                      <a:pt x="4473" y="776"/>
                      <a:pt x="6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017;p50">
                <a:extLst>
                  <a:ext uri="{FF2B5EF4-FFF2-40B4-BE49-F238E27FC236}">
                    <a16:creationId xmlns:a16="http://schemas.microsoft.com/office/drawing/2014/main" id="{EE5F3134-BA46-0CC6-3989-A06DC8F1B96D}"/>
                  </a:ext>
                </a:extLst>
              </p:cNvPr>
              <p:cNvSpPr/>
              <p:nvPr/>
            </p:nvSpPr>
            <p:spPr>
              <a:xfrm>
                <a:off x="5315350" y="1863463"/>
                <a:ext cx="250150" cy="143850"/>
              </a:xfrm>
              <a:custGeom>
                <a:avLst/>
                <a:gdLst/>
                <a:ahLst/>
                <a:cxnLst/>
                <a:rect l="l" t="t" r="r" b="b"/>
                <a:pathLst>
                  <a:path w="10006" h="5754" extrusionOk="0">
                    <a:moveTo>
                      <a:pt x="8626" y="1"/>
                    </a:moveTo>
                    <a:lnTo>
                      <a:pt x="8626" y="309"/>
                    </a:lnTo>
                    <a:cubicBezTo>
                      <a:pt x="8626" y="1073"/>
                      <a:pt x="8318" y="1689"/>
                      <a:pt x="8010" y="2305"/>
                    </a:cubicBezTo>
                    <a:cubicBezTo>
                      <a:pt x="7233" y="3697"/>
                      <a:pt x="6001" y="4461"/>
                      <a:pt x="4621" y="4929"/>
                    </a:cubicBezTo>
                    <a:cubicBezTo>
                      <a:pt x="3931" y="5067"/>
                      <a:pt x="3242" y="5143"/>
                      <a:pt x="2552" y="5143"/>
                    </a:cubicBezTo>
                    <a:cubicBezTo>
                      <a:pt x="1702" y="5143"/>
                      <a:pt x="851" y="5028"/>
                      <a:pt x="1" y="4769"/>
                    </a:cubicBezTo>
                    <a:lnTo>
                      <a:pt x="1" y="4769"/>
                    </a:lnTo>
                    <a:cubicBezTo>
                      <a:pt x="1281" y="5409"/>
                      <a:pt x="2631" y="5754"/>
                      <a:pt x="4008" y="5754"/>
                    </a:cubicBezTo>
                    <a:cubicBezTo>
                      <a:pt x="4619" y="5754"/>
                      <a:pt x="5236" y="5686"/>
                      <a:pt x="5853" y="5545"/>
                    </a:cubicBezTo>
                    <a:cubicBezTo>
                      <a:pt x="6161" y="5545"/>
                      <a:pt x="6469" y="5385"/>
                      <a:pt x="6777" y="5385"/>
                    </a:cubicBezTo>
                    <a:cubicBezTo>
                      <a:pt x="8010" y="5077"/>
                      <a:pt x="9082" y="4313"/>
                      <a:pt x="10006" y="3537"/>
                    </a:cubicBezTo>
                    <a:cubicBezTo>
                      <a:pt x="9858" y="2305"/>
                      <a:pt x="9390" y="1073"/>
                      <a:pt x="86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018;p50">
                <a:extLst>
                  <a:ext uri="{FF2B5EF4-FFF2-40B4-BE49-F238E27FC236}">
                    <a16:creationId xmlns:a16="http://schemas.microsoft.com/office/drawing/2014/main" id="{725B06D4-C676-E993-3703-E36D51AB6896}"/>
                  </a:ext>
                </a:extLst>
              </p:cNvPr>
              <p:cNvSpPr/>
              <p:nvPr/>
            </p:nvSpPr>
            <p:spPr>
              <a:xfrm>
                <a:off x="5088025" y="1956013"/>
                <a:ext cx="223350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934" h="4148" extrusionOk="0">
                    <a:moveTo>
                      <a:pt x="4708" y="0"/>
                    </a:moveTo>
                    <a:cubicBezTo>
                      <a:pt x="4069" y="0"/>
                      <a:pt x="3421" y="50"/>
                      <a:pt x="2773" y="143"/>
                    </a:cubicBezTo>
                    <a:cubicBezTo>
                      <a:pt x="2465" y="303"/>
                      <a:pt x="2317" y="303"/>
                      <a:pt x="2009" y="451"/>
                    </a:cubicBezTo>
                    <a:cubicBezTo>
                      <a:pt x="1233" y="611"/>
                      <a:pt x="617" y="919"/>
                      <a:pt x="1" y="1227"/>
                    </a:cubicBezTo>
                    <a:cubicBezTo>
                      <a:pt x="1" y="2299"/>
                      <a:pt x="161" y="3223"/>
                      <a:pt x="469" y="4147"/>
                    </a:cubicBezTo>
                    <a:cubicBezTo>
                      <a:pt x="469" y="4000"/>
                      <a:pt x="617" y="3692"/>
                      <a:pt x="777" y="3531"/>
                    </a:cubicBezTo>
                    <a:cubicBezTo>
                      <a:pt x="1541" y="2151"/>
                      <a:pt x="2625" y="1375"/>
                      <a:pt x="4005" y="919"/>
                    </a:cubicBezTo>
                    <a:cubicBezTo>
                      <a:pt x="4797" y="701"/>
                      <a:pt x="5586" y="585"/>
                      <a:pt x="6359" y="585"/>
                    </a:cubicBezTo>
                    <a:cubicBezTo>
                      <a:pt x="7246" y="585"/>
                      <a:pt x="8111" y="738"/>
                      <a:pt x="8934" y="1067"/>
                    </a:cubicBezTo>
                    <a:lnTo>
                      <a:pt x="8934" y="919"/>
                    </a:lnTo>
                    <a:cubicBezTo>
                      <a:pt x="7641" y="273"/>
                      <a:pt x="6197" y="0"/>
                      <a:pt x="47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019;p50">
                <a:extLst>
                  <a:ext uri="{FF2B5EF4-FFF2-40B4-BE49-F238E27FC236}">
                    <a16:creationId xmlns:a16="http://schemas.microsoft.com/office/drawing/2014/main" id="{EB088BFA-1C25-1FD5-7E5E-F5583CDA577D}"/>
                  </a:ext>
                </a:extLst>
              </p:cNvPr>
              <p:cNvSpPr/>
              <p:nvPr/>
            </p:nvSpPr>
            <p:spPr>
              <a:xfrm>
                <a:off x="5542375" y="2332188"/>
                <a:ext cx="211950" cy="411000"/>
              </a:xfrm>
              <a:custGeom>
                <a:avLst/>
                <a:gdLst/>
                <a:ahLst/>
                <a:cxnLst/>
                <a:rect l="l" t="t" r="r" b="b"/>
                <a:pathLst>
                  <a:path w="8478" h="16440" extrusionOk="0">
                    <a:moveTo>
                      <a:pt x="7979" y="0"/>
                    </a:moveTo>
                    <a:cubicBezTo>
                      <a:pt x="7900" y="0"/>
                      <a:pt x="7862" y="42"/>
                      <a:pt x="7862" y="42"/>
                    </a:cubicBezTo>
                    <a:lnTo>
                      <a:pt x="1" y="15899"/>
                    </a:lnTo>
                    <a:cubicBezTo>
                      <a:pt x="1" y="15899"/>
                      <a:pt x="215" y="16440"/>
                      <a:pt x="558" y="16440"/>
                    </a:cubicBezTo>
                    <a:cubicBezTo>
                      <a:pt x="626" y="16440"/>
                      <a:pt x="699" y="16419"/>
                      <a:pt x="777" y="16368"/>
                    </a:cubicBezTo>
                    <a:lnTo>
                      <a:pt x="8478" y="498"/>
                    </a:lnTo>
                    <a:cubicBezTo>
                      <a:pt x="8478" y="498"/>
                      <a:pt x="8478" y="190"/>
                      <a:pt x="8317" y="190"/>
                    </a:cubicBezTo>
                    <a:cubicBezTo>
                      <a:pt x="8167" y="39"/>
                      <a:pt x="8054" y="0"/>
                      <a:pt x="79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020;p50">
                <a:extLst>
                  <a:ext uri="{FF2B5EF4-FFF2-40B4-BE49-F238E27FC236}">
                    <a16:creationId xmlns:a16="http://schemas.microsoft.com/office/drawing/2014/main" id="{548030B1-A3C2-398E-52B0-18E487492CEC}"/>
                  </a:ext>
                </a:extLst>
              </p:cNvPr>
              <p:cNvSpPr/>
              <p:nvPr/>
            </p:nvSpPr>
            <p:spPr>
              <a:xfrm>
                <a:off x="5623400" y="1966763"/>
                <a:ext cx="400450" cy="386100"/>
              </a:xfrm>
              <a:custGeom>
                <a:avLst/>
                <a:gdLst/>
                <a:ahLst/>
                <a:cxnLst/>
                <a:rect l="l" t="t" r="r" b="b"/>
                <a:pathLst>
                  <a:path w="16018" h="15444" extrusionOk="0">
                    <a:moveTo>
                      <a:pt x="8089" y="1"/>
                    </a:moveTo>
                    <a:cubicBezTo>
                      <a:pt x="7907" y="1"/>
                      <a:pt x="7724" y="7"/>
                      <a:pt x="7541" y="21"/>
                    </a:cubicBezTo>
                    <a:cubicBezTo>
                      <a:pt x="3228" y="329"/>
                      <a:pt x="0" y="4025"/>
                      <a:pt x="308" y="8338"/>
                    </a:cubicBezTo>
                    <a:cubicBezTo>
                      <a:pt x="603" y="12318"/>
                      <a:pt x="3992" y="15443"/>
                      <a:pt x="8056" y="15443"/>
                    </a:cubicBezTo>
                    <a:cubicBezTo>
                      <a:pt x="8244" y="15443"/>
                      <a:pt x="8434" y="15436"/>
                      <a:pt x="8625" y="15423"/>
                    </a:cubicBezTo>
                    <a:cubicBezTo>
                      <a:pt x="12777" y="15115"/>
                      <a:pt x="16018" y="11418"/>
                      <a:pt x="15710" y="7266"/>
                    </a:cubicBezTo>
                    <a:cubicBezTo>
                      <a:pt x="15415" y="3144"/>
                      <a:pt x="12025" y="1"/>
                      <a:pt x="80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021;p50">
                <a:extLst>
                  <a:ext uri="{FF2B5EF4-FFF2-40B4-BE49-F238E27FC236}">
                    <a16:creationId xmlns:a16="http://schemas.microsoft.com/office/drawing/2014/main" id="{28B11E68-CE2E-2644-7402-87907BE84E25}"/>
                  </a:ext>
                </a:extLst>
              </p:cNvPr>
              <p:cNvSpPr/>
              <p:nvPr/>
            </p:nvSpPr>
            <p:spPr>
              <a:xfrm>
                <a:off x="5792800" y="1967288"/>
                <a:ext cx="95375" cy="177125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7085" extrusionOk="0">
                    <a:moveTo>
                      <a:pt x="765" y="0"/>
                    </a:moveTo>
                    <a:cubicBezTo>
                      <a:pt x="457" y="0"/>
                      <a:pt x="149" y="0"/>
                      <a:pt x="1" y="160"/>
                    </a:cubicBezTo>
                    <a:cubicBezTo>
                      <a:pt x="149" y="308"/>
                      <a:pt x="457" y="468"/>
                      <a:pt x="617" y="616"/>
                    </a:cubicBezTo>
                    <a:cubicBezTo>
                      <a:pt x="2916" y="2006"/>
                      <a:pt x="2467" y="5076"/>
                      <a:pt x="1388" y="6925"/>
                    </a:cubicBezTo>
                    <a:lnTo>
                      <a:pt x="1388" y="6925"/>
                    </a:lnTo>
                    <a:cubicBezTo>
                      <a:pt x="3123" y="5080"/>
                      <a:pt x="3815" y="2399"/>
                      <a:pt x="2773" y="160"/>
                    </a:cubicBezTo>
                    <a:cubicBezTo>
                      <a:pt x="2157" y="0"/>
                      <a:pt x="1381" y="0"/>
                      <a:pt x="765" y="0"/>
                    </a:cubicBezTo>
                    <a:close/>
                    <a:moveTo>
                      <a:pt x="1388" y="6925"/>
                    </a:moveTo>
                    <a:lnTo>
                      <a:pt x="1388" y="6925"/>
                    </a:lnTo>
                    <a:cubicBezTo>
                      <a:pt x="1384" y="6929"/>
                      <a:pt x="1380" y="6933"/>
                      <a:pt x="1377" y="6937"/>
                    </a:cubicBezTo>
                    <a:lnTo>
                      <a:pt x="1381" y="6937"/>
                    </a:lnTo>
                    <a:cubicBezTo>
                      <a:pt x="1383" y="6933"/>
                      <a:pt x="1385" y="6929"/>
                      <a:pt x="1388" y="6925"/>
                    </a:cubicBezTo>
                    <a:close/>
                    <a:moveTo>
                      <a:pt x="1233" y="6937"/>
                    </a:moveTo>
                    <a:lnTo>
                      <a:pt x="1233" y="7085"/>
                    </a:lnTo>
                    <a:cubicBezTo>
                      <a:pt x="1282" y="7036"/>
                      <a:pt x="1330" y="6987"/>
                      <a:pt x="1377" y="69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022;p50">
                <a:extLst>
                  <a:ext uri="{FF2B5EF4-FFF2-40B4-BE49-F238E27FC236}">
                    <a16:creationId xmlns:a16="http://schemas.microsoft.com/office/drawing/2014/main" id="{BC23ABE1-41FF-1C14-2172-3E8E85234B19}"/>
                  </a:ext>
                </a:extLst>
              </p:cNvPr>
              <p:cNvSpPr/>
              <p:nvPr/>
            </p:nvSpPr>
            <p:spPr>
              <a:xfrm>
                <a:off x="5769700" y="2144388"/>
                <a:ext cx="12695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5078" h="8318" extrusionOk="0">
                    <a:moveTo>
                      <a:pt x="1997" y="1"/>
                    </a:moveTo>
                    <a:cubicBezTo>
                      <a:pt x="1849" y="161"/>
                      <a:pt x="1849" y="309"/>
                      <a:pt x="1689" y="309"/>
                    </a:cubicBezTo>
                    <a:cubicBezTo>
                      <a:pt x="1541" y="617"/>
                      <a:pt x="1381" y="777"/>
                      <a:pt x="1381" y="1085"/>
                    </a:cubicBezTo>
                    <a:cubicBezTo>
                      <a:pt x="457" y="2317"/>
                      <a:pt x="1" y="3857"/>
                      <a:pt x="309" y="5545"/>
                    </a:cubicBezTo>
                    <a:cubicBezTo>
                      <a:pt x="457" y="6322"/>
                      <a:pt x="765" y="7086"/>
                      <a:pt x="1381" y="7862"/>
                    </a:cubicBezTo>
                    <a:cubicBezTo>
                      <a:pt x="1381" y="8010"/>
                      <a:pt x="1541" y="8170"/>
                      <a:pt x="1689" y="8318"/>
                    </a:cubicBezTo>
                    <a:lnTo>
                      <a:pt x="2773" y="8318"/>
                    </a:lnTo>
                    <a:cubicBezTo>
                      <a:pt x="3537" y="8318"/>
                      <a:pt x="4313" y="8010"/>
                      <a:pt x="5077" y="7702"/>
                    </a:cubicBezTo>
                    <a:cubicBezTo>
                      <a:pt x="4929" y="7554"/>
                      <a:pt x="4621" y="7394"/>
                      <a:pt x="4313" y="7246"/>
                    </a:cubicBezTo>
                    <a:cubicBezTo>
                      <a:pt x="3229" y="6938"/>
                      <a:pt x="2465" y="6470"/>
                      <a:pt x="1849" y="5706"/>
                    </a:cubicBezTo>
                    <a:cubicBezTo>
                      <a:pt x="1381" y="5090"/>
                      <a:pt x="1233" y="4313"/>
                      <a:pt x="1073" y="3697"/>
                    </a:cubicBezTo>
                    <a:cubicBezTo>
                      <a:pt x="925" y="2465"/>
                      <a:pt x="1381" y="1085"/>
                      <a:pt x="19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023;p50">
                <a:extLst>
                  <a:ext uri="{FF2B5EF4-FFF2-40B4-BE49-F238E27FC236}">
                    <a16:creationId xmlns:a16="http://schemas.microsoft.com/office/drawing/2014/main" id="{A5EEC791-5F42-3566-4BC4-5E71CB8D7BD5}"/>
                  </a:ext>
                </a:extLst>
              </p:cNvPr>
              <p:cNvSpPr/>
              <p:nvPr/>
            </p:nvSpPr>
            <p:spPr>
              <a:xfrm>
                <a:off x="5819600" y="2144388"/>
                <a:ext cx="4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solidFill>
                <a:srgbClr val="C2A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024;p50">
                <a:extLst>
                  <a:ext uri="{FF2B5EF4-FFF2-40B4-BE49-F238E27FC236}">
                    <a16:creationId xmlns:a16="http://schemas.microsoft.com/office/drawing/2014/main" id="{98AE03DF-A932-5D46-6A05-B518F91A2888}"/>
                  </a:ext>
                </a:extLst>
              </p:cNvPr>
              <p:cNvSpPr/>
              <p:nvPr/>
            </p:nvSpPr>
            <p:spPr>
              <a:xfrm>
                <a:off x="5823600" y="2013488"/>
                <a:ext cx="165450" cy="131575"/>
              </a:xfrm>
              <a:custGeom>
                <a:avLst/>
                <a:gdLst/>
                <a:ahLst/>
                <a:cxnLst/>
                <a:rect l="l" t="t" r="r" b="b"/>
                <a:pathLst>
                  <a:path w="6618" h="5263" extrusionOk="0">
                    <a:moveTo>
                      <a:pt x="5077" y="0"/>
                    </a:moveTo>
                    <a:lnTo>
                      <a:pt x="5077" y="924"/>
                    </a:lnTo>
                    <a:cubicBezTo>
                      <a:pt x="4930" y="2156"/>
                      <a:pt x="4313" y="3081"/>
                      <a:pt x="3389" y="3857"/>
                    </a:cubicBezTo>
                    <a:cubicBezTo>
                      <a:pt x="2465" y="4621"/>
                      <a:pt x="1233" y="5089"/>
                      <a:pt x="1" y="5237"/>
                    </a:cubicBezTo>
                    <a:lnTo>
                      <a:pt x="149" y="5237"/>
                    </a:lnTo>
                    <a:cubicBezTo>
                      <a:pt x="315" y="5254"/>
                      <a:pt x="481" y="5262"/>
                      <a:pt x="646" y="5262"/>
                    </a:cubicBezTo>
                    <a:cubicBezTo>
                      <a:pt x="2017" y="5262"/>
                      <a:pt x="3362" y="4697"/>
                      <a:pt x="4461" y="4005"/>
                    </a:cubicBezTo>
                    <a:cubicBezTo>
                      <a:pt x="4769" y="3857"/>
                      <a:pt x="4930" y="3697"/>
                      <a:pt x="5077" y="3549"/>
                    </a:cubicBezTo>
                    <a:cubicBezTo>
                      <a:pt x="5693" y="3081"/>
                      <a:pt x="6162" y="2465"/>
                      <a:pt x="6618" y="1701"/>
                    </a:cubicBezTo>
                    <a:cubicBezTo>
                      <a:pt x="6162" y="1085"/>
                      <a:pt x="5693" y="468"/>
                      <a:pt x="5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025;p50">
                <a:extLst>
                  <a:ext uri="{FF2B5EF4-FFF2-40B4-BE49-F238E27FC236}">
                    <a16:creationId xmlns:a16="http://schemas.microsoft.com/office/drawing/2014/main" id="{69772155-0DD0-CD4D-D852-EE17703AAE05}"/>
                  </a:ext>
                </a:extLst>
              </p:cNvPr>
              <p:cNvSpPr/>
              <p:nvPr/>
            </p:nvSpPr>
            <p:spPr>
              <a:xfrm>
                <a:off x="5657900" y="2144388"/>
                <a:ext cx="165725" cy="177150"/>
              </a:xfrm>
              <a:custGeom>
                <a:avLst/>
                <a:gdLst/>
                <a:ahLst/>
                <a:cxnLst/>
                <a:rect l="l" t="t" r="r" b="b"/>
                <a:pathLst>
                  <a:path w="6629" h="7086" extrusionOk="0">
                    <a:moveTo>
                      <a:pt x="6629" y="1"/>
                    </a:moveTo>
                    <a:cubicBezTo>
                      <a:pt x="4929" y="1"/>
                      <a:pt x="3388" y="617"/>
                      <a:pt x="2008" y="1701"/>
                    </a:cubicBezTo>
                    <a:cubicBezTo>
                      <a:pt x="1848" y="2009"/>
                      <a:pt x="1700" y="2009"/>
                      <a:pt x="1540" y="2157"/>
                    </a:cubicBezTo>
                    <a:cubicBezTo>
                      <a:pt x="776" y="2933"/>
                      <a:pt x="308" y="3697"/>
                      <a:pt x="0" y="4621"/>
                    </a:cubicBezTo>
                    <a:cubicBezTo>
                      <a:pt x="616" y="5545"/>
                      <a:pt x="1540" y="6470"/>
                      <a:pt x="2464" y="7086"/>
                    </a:cubicBezTo>
                    <a:cubicBezTo>
                      <a:pt x="2317" y="6778"/>
                      <a:pt x="2156" y="6630"/>
                      <a:pt x="2156" y="6322"/>
                    </a:cubicBezTo>
                    <a:cubicBezTo>
                      <a:pt x="1540" y="4929"/>
                      <a:pt x="1848" y="3549"/>
                      <a:pt x="2625" y="2465"/>
                    </a:cubicBezTo>
                    <a:cubicBezTo>
                      <a:pt x="3080" y="1849"/>
                      <a:pt x="3549" y="1393"/>
                      <a:pt x="4165" y="925"/>
                    </a:cubicBezTo>
                    <a:cubicBezTo>
                      <a:pt x="4929" y="469"/>
                      <a:pt x="5705" y="161"/>
                      <a:pt x="6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026;p50">
                <a:extLst>
                  <a:ext uri="{FF2B5EF4-FFF2-40B4-BE49-F238E27FC236}">
                    <a16:creationId xmlns:a16="http://schemas.microsoft.com/office/drawing/2014/main" id="{EEC7F876-80C9-A08E-00BF-DA0AF899F307}"/>
                  </a:ext>
                </a:extLst>
              </p:cNvPr>
              <p:cNvSpPr/>
              <p:nvPr/>
            </p:nvSpPr>
            <p:spPr>
              <a:xfrm>
                <a:off x="5827300" y="2098188"/>
                <a:ext cx="188850" cy="95400"/>
              </a:xfrm>
              <a:custGeom>
                <a:avLst/>
                <a:gdLst/>
                <a:ahLst/>
                <a:cxnLst/>
                <a:rect l="l" t="t" r="r" b="b"/>
                <a:pathLst>
                  <a:path w="7554" h="3816" extrusionOk="0">
                    <a:moveTo>
                      <a:pt x="7246" y="1"/>
                    </a:moveTo>
                    <a:cubicBezTo>
                      <a:pt x="6938" y="309"/>
                      <a:pt x="6778" y="777"/>
                      <a:pt x="6630" y="1085"/>
                    </a:cubicBezTo>
                    <a:cubicBezTo>
                      <a:pt x="5880" y="2411"/>
                      <a:pt x="4600" y="2977"/>
                      <a:pt x="3263" y="2977"/>
                    </a:cubicBezTo>
                    <a:cubicBezTo>
                      <a:pt x="2116" y="2977"/>
                      <a:pt x="928" y="2560"/>
                      <a:pt x="1" y="1849"/>
                    </a:cubicBezTo>
                    <a:lnTo>
                      <a:pt x="1" y="1849"/>
                    </a:lnTo>
                    <a:cubicBezTo>
                      <a:pt x="925" y="2773"/>
                      <a:pt x="2157" y="3389"/>
                      <a:pt x="3549" y="3697"/>
                    </a:cubicBezTo>
                    <a:cubicBezTo>
                      <a:pt x="3906" y="3777"/>
                      <a:pt x="4264" y="3815"/>
                      <a:pt x="4620" y="3815"/>
                    </a:cubicBezTo>
                    <a:cubicBezTo>
                      <a:pt x="5639" y="3815"/>
                      <a:pt x="6640" y="3499"/>
                      <a:pt x="7554" y="2933"/>
                    </a:cubicBezTo>
                    <a:lnTo>
                      <a:pt x="7554" y="1849"/>
                    </a:lnTo>
                    <a:cubicBezTo>
                      <a:pt x="7554" y="1233"/>
                      <a:pt x="7394" y="617"/>
                      <a:pt x="7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027;p50">
                <a:extLst>
                  <a:ext uri="{FF2B5EF4-FFF2-40B4-BE49-F238E27FC236}">
                    <a16:creationId xmlns:a16="http://schemas.microsoft.com/office/drawing/2014/main" id="{1A497A24-FE76-ADC2-3E64-A5953A800152}"/>
                  </a:ext>
                </a:extLst>
              </p:cNvPr>
              <p:cNvSpPr/>
              <p:nvPr/>
            </p:nvSpPr>
            <p:spPr>
              <a:xfrm>
                <a:off x="5631100" y="2089163"/>
                <a:ext cx="188525" cy="101475"/>
              </a:xfrm>
              <a:custGeom>
                <a:avLst/>
                <a:gdLst/>
                <a:ahLst/>
                <a:cxnLst/>
                <a:rect l="l" t="t" r="r" b="b"/>
                <a:pathLst>
                  <a:path w="7541" h="4059" extrusionOk="0">
                    <a:moveTo>
                      <a:pt x="3074" y="1"/>
                    </a:moveTo>
                    <a:cubicBezTo>
                      <a:pt x="2102" y="1"/>
                      <a:pt x="1252" y="198"/>
                      <a:pt x="308" y="670"/>
                    </a:cubicBezTo>
                    <a:cubicBezTo>
                      <a:pt x="148" y="1446"/>
                      <a:pt x="0" y="2370"/>
                      <a:pt x="0" y="3442"/>
                    </a:cubicBezTo>
                    <a:cubicBezTo>
                      <a:pt x="0" y="3602"/>
                      <a:pt x="148" y="3910"/>
                      <a:pt x="148" y="4058"/>
                    </a:cubicBezTo>
                    <a:lnTo>
                      <a:pt x="308" y="3910"/>
                    </a:lnTo>
                    <a:cubicBezTo>
                      <a:pt x="616" y="2986"/>
                      <a:pt x="1072" y="2062"/>
                      <a:pt x="1996" y="1446"/>
                    </a:cubicBezTo>
                    <a:cubicBezTo>
                      <a:pt x="2464" y="1138"/>
                      <a:pt x="2920" y="1138"/>
                      <a:pt x="3389" y="978"/>
                    </a:cubicBezTo>
                    <a:cubicBezTo>
                      <a:pt x="3708" y="914"/>
                      <a:pt x="4027" y="883"/>
                      <a:pt x="4342" y="883"/>
                    </a:cubicBezTo>
                    <a:cubicBezTo>
                      <a:pt x="5547" y="883"/>
                      <a:pt x="6691" y="1329"/>
                      <a:pt x="7541" y="2062"/>
                    </a:cubicBezTo>
                    <a:cubicBezTo>
                      <a:pt x="6617" y="978"/>
                      <a:pt x="5385" y="362"/>
                      <a:pt x="4005" y="54"/>
                    </a:cubicBezTo>
                    <a:cubicBezTo>
                      <a:pt x="3679" y="19"/>
                      <a:pt x="3370" y="1"/>
                      <a:pt x="30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028;p50">
                <a:extLst>
                  <a:ext uri="{FF2B5EF4-FFF2-40B4-BE49-F238E27FC236}">
                    <a16:creationId xmlns:a16="http://schemas.microsoft.com/office/drawing/2014/main" id="{22278D3F-B1D8-39AA-AA60-A7187C1DFB1B}"/>
                  </a:ext>
                </a:extLst>
              </p:cNvPr>
              <p:cNvSpPr/>
              <p:nvPr/>
            </p:nvSpPr>
            <p:spPr>
              <a:xfrm>
                <a:off x="5823600" y="2144388"/>
                <a:ext cx="173150" cy="161750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6470" extrusionOk="0">
                    <a:moveTo>
                      <a:pt x="1" y="1"/>
                    </a:moveTo>
                    <a:cubicBezTo>
                      <a:pt x="149" y="1701"/>
                      <a:pt x="925" y="3241"/>
                      <a:pt x="1997" y="4474"/>
                    </a:cubicBezTo>
                    <a:lnTo>
                      <a:pt x="2465" y="4929"/>
                    </a:lnTo>
                    <a:cubicBezTo>
                      <a:pt x="3229" y="5706"/>
                      <a:pt x="4153" y="6162"/>
                      <a:pt x="5077" y="6470"/>
                    </a:cubicBezTo>
                    <a:cubicBezTo>
                      <a:pt x="5854" y="5706"/>
                      <a:pt x="6470" y="4929"/>
                      <a:pt x="6926" y="4005"/>
                    </a:cubicBezTo>
                    <a:lnTo>
                      <a:pt x="6926" y="4005"/>
                    </a:lnTo>
                    <a:lnTo>
                      <a:pt x="6778" y="4165"/>
                    </a:lnTo>
                    <a:cubicBezTo>
                      <a:pt x="6162" y="4474"/>
                      <a:pt x="5693" y="4474"/>
                      <a:pt x="5077" y="4474"/>
                    </a:cubicBezTo>
                    <a:cubicBezTo>
                      <a:pt x="4953" y="4488"/>
                      <a:pt x="4830" y="4496"/>
                      <a:pt x="4709" y="4496"/>
                    </a:cubicBezTo>
                    <a:cubicBezTo>
                      <a:pt x="3630" y="4496"/>
                      <a:pt x="2680" y="3928"/>
                      <a:pt x="1849" y="3241"/>
                    </a:cubicBezTo>
                    <a:cubicBezTo>
                      <a:pt x="925" y="2317"/>
                      <a:pt x="309" y="1233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029;p50">
                <a:extLst>
                  <a:ext uri="{FF2B5EF4-FFF2-40B4-BE49-F238E27FC236}">
                    <a16:creationId xmlns:a16="http://schemas.microsoft.com/office/drawing/2014/main" id="{826118B6-1515-951C-8702-852F2207047E}"/>
                  </a:ext>
                </a:extLst>
              </p:cNvPr>
              <p:cNvSpPr/>
              <p:nvPr/>
            </p:nvSpPr>
            <p:spPr>
              <a:xfrm>
                <a:off x="5681000" y="1994388"/>
                <a:ext cx="142625" cy="146325"/>
              </a:xfrm>
              <a:custGeom>
                <a:avLst/>
                <a:gdLst/>
                <a:ahLst/>
                <a:cxnLst/>
                <a:rect l="l" t="t" r="r" b="b"/>
                <a:pathLst>
                  <a:path w="5705" h="5853" extrusionOk="0">
                    <a:moveTo>
                      <a:pt x="1848" y="0"/>
                    </a:moveTo>
                    <a:cubicBezTo>
                      <a:pt x="1232" y="308"/>
                      <a:pt x="616" y="924"/>
                      <a:pt x="0" y="1380"/>
                    </a:cubicBezTo>
                    <a:lnTo>
                      <a:pt x="616" y="1380"/>
                    </a:lnTo>
                    <a:cubicBezTo>
                      <a:pt x="1848" y="1380"/>
                      <a:pt x="2933" y="1849"/>
                      <a:pt x="3857" y="2612"/>
                    </a:cubicBezTo>
                    <a:cubicBezTo>
                      <a:pt x="4781" y="3537"/>
                      <a:pt x="5397" y="4621"/>
                      <a:pt x="5705" y="5853"/>
                    </a:cubicBezTo>
                    <a:cubicBezTo>
                      <a:pt x="5545" y="4313"/>
                      <a:pt x="4929" y="2773"/>
                      <a:pt x="3697" y="1380"/>
                    </a:cubicBezTo>
                    <a:lnTo>
                      <a:pt x="3241" y="924"/>
                    </a:lnTo>
                    <a:cubicBezTo>
                      <a:pt x="2772" y="456"/>
                      <a:pt x="2317" y="148"/>
                      <a:pt x="18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" name="Google Shape;1030;p50">
            <a:extLst>
              <a:ext uri="{FF2B5EF4-FFF2-40B4-BE49-F238E27FC236}">
                <a16:creationId xmlns:a16="http://schemas.microsoft.com/office/drawing/2014/main" id="{EFCAB9F3-BEB2-7DFA-C086-221C5499F99F}"/>
              </a:ext>
            </a:extLst>
          </p:cNvPr>
          <p:cNvGrpSpPr/>
          <p:nvPr/>
        </p:nvGrpSpPr>
        <p:grpSpPr>
          <a:xfrm>
            <a:off x="907949" y="2651308"/>
            <a:ext cx="1052445" cy="1010436"/>
            <a:chOff x="6901866" y="1773875"/>
            <a:chExt cx="1108043" cy="969327"/>
          </a:xfrm>
        </p:grpSpPr>
        <p:sp>
          <p:nvSpPr>
            <p:cNvPr id="134" name="Google Shape;1031;p50">
              <a:extLst>
                <a:ext uri="{FF2B5EF4-FFF2-40B4-BE49-F238E27FC236}">
                  <a16:creationId xmlns:a16="http://schemas.microsoft.com/office/drawing/2014/main" id="{2EA62EBF-1A62-F7CF-5119-46164FA5D87F}"/>
                </a:ext>
              </a:extLst>
            </p:cNvPr>
            <p:cNvSpPr/>
            <p:nvPr/>
          </p:nvSpPr>
          <p:spPr>
            <a:xfrm>
              <a:off x="6901866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032;p50">
              <a:extLst>
                <a:ext uri="{FF2B5EF4-FFF2-40B4-BE49-F238E27FC236}">
                  <a16:creationId xmlns:a16="http://schemas.microsoft.com/office/drawing/2014/main" id="{9A200A6E-F265-2B0F-A370-D68FFA9552E1}"/>
                </a:ext>
              </a:extLst>
            </p:cNvPr>
            <p:cNvGrpSpPr/>
            <p:nvPr/>
          </p:nvGrpSpPr>
          <p:grpSpPr>
            <a:xfrm>
              <a:off x="7026475" y="1794788"/>
              <a:ext cx="858825" cy="876350"/>
              <a:chOff x="2633600" y="3231675"/>
              <a:chExt cx="858825" cy="876350"/>
            </a:xfrm>
          </p:grpSpPr>
          <p:sp>
            <p:nvSpPr>
              <p:cNvPr id="136" name="Google Shape;1033;p50">
                <a:extLst>
                  <a:ext uri="{FF2B5EF4-FFF2-40B4-BE49-F238E27FC236}">
                    <a16:creationId xmlns:a16="http://schemas.microsoft.com/office/drawing/2014/main" id="{2DECD0DA-23E9-8493-1040-BA793141402D}"/>
                  </a:ext>
                </a:extLst>
              </p:cNvPr>
              <p:cNvSpPr/>
              <p:nvPr/>
            </p:nvSpPr>
            <p:spPr>
              <a:xfrm>
                <a:off x="2930225" y="3853825"/>
                <a:ext cx="558175" cy="246675"/>
              </a:xfrm>
              <a:custGeom>
                <a:avLst/>
                <a:gdLst/>
                <a:ahLst/>
                <a:cxnLst/>
                <a:rect l="l" t="t" r="r" b="b"/>
                <a:pathLst>
                  <a:path w="22327" h="9867" extrusionOk="0">
                    <a:moveTo>
                      <a:pt x="4153" y="1"/>
                    </a:moveTo>
                    <a:lnTo>
                      <a:pt x="1233" y="3389"/>
                    </a:lnTo>
                    <a:lnTo>
                      <a:pt x="1" y="8318"/>
                    </a:lnTo>
                    <a:cubicBezTo>
                      <a:pt x="1" y="8318"/>
                      <a:pt x="566" y="9867"/>
                      <a:pt x="1285" y="9867"/>
                    </a:cubicBezTo>
                    <a:cubicBezTo>
                      <a:pt x="1317" y="9867"/>
                      <a:pt x="1349" y="9864"/>
                      <a:pt x="1381" y="9858"/>
                    </a:cubicBezTo>
                    <a:cubicBezTo>
                      <a:pt x="2157" y="9698"/>
                      <a:pt x="5077" y="6925"/>
                      <a:pt x="11090" y="6161"/>
                    </a:cubicBezTo>
                    <a:cubicBezTo>
                      <a:pt x="11876" y="6081"/>
                      <a:pt x="12581" y="6045"/>
                      <a:pt x="13215" y="6045"/>
                    </a:cubicBezTo>
                    <a:cubicBezTo>
                      <a:pt x="17419" y="6045"/>
                      <a:pt x="18524" y="7622"/>
                      <a:pt x="19863" y="8157"/>
                    </a:cubicBezTo>
                    <a:cubicBezTo>
                      <a:pt x="20137" y="8257"/>
                      <a:pt x="20376" y="8300"/>
                      <a:pt x="20584" y="8300"/>
                    </a:cubicBezTo>
                    <a:cubicBezTo>
                      <a:pt x="21666" y="8300"/>
                      <a:pt x="21945" y="7134"/>
                      <a:pt x="22327" y="6617"/>
                    </a:cubicBezTo>
                    <a:lnTo>
                      <a:pt x="22327" y="6161"/>
                    </a:lnTo>
                    <a:lnTo>
                      <a:pt x="22019" y="5545"/>
                    </a:lnTo>
                    <a:lnTo>
                      <a:pt x="21255" y="4929"/>
                    </a:lnTo>
                    <a:lnTo>
                      <a:pt x="17398" y="4153"/>
                    </a:lnTo>
                    <a:cubicBezTo>
                      <a:pt x="17398" y="4153"/>
                      <a:pt x="11854" y="764"/>
                      <a:pt x="11238" y="617"/>
                    </a:cubicBezTo>
                    <a:cubicBezTo>
                      <a:pt x="10622" y="456"/>
                      <a:pt x="4153" y="1"/>
                      <a:pt x="4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034;p50">
                <a:extLst>
                  <a:ext uri="{FF2B5EF4-FFF2-40B4-BE49-F238E27FC236}">
                    <a16:creationId xmlns:a16="http://schemas.microsoft.com/office/drawing/2014/main" id="{5207DCEE-1EFB-7C75-4E56-74102091F8F8}"/>
                  </a:ext>
                </a:extLst>
              </p:cNvPr>
              <p:cNvSpPr/>
              <p:nvPr/>
            </p:nvSpPr>
            <p:spPr>
              <a:xfrm>
                <a:off x="2633600" y="3231675"/>
                <a:ext cx="858825" cy="876350"/>
              </a:xfrm>
              <a:custGeom>
                <a:avLst/>
                <a:gdLst/>
                <a:ahLst/>
                <a:cxnLst/>
                <a:rect l="l" t="t" r="r" b="b"/>
                <a:pathLst>
                  <a:path w="34353" h="35054" extrusionOk="0">
                    <a:moveTo>
                      <a:pt x="20590" y="0"/>
                    </a:moveTo>
                    <a:cubicBezTo>
                      <a:pt x="20025" y="0"/>
                      <a:pt x="19426" y="76"/>
                      <a:pt x="18790" y="244"/>
                    </a:cubicBezTo>
                    <a:cubicBezTo>
                      <a:pt x="12938" y="1784"/>
                      <a:pt x="12014" y="7945"/>
                      <a:pt x="12014" y="11333"/>
                    </a:cubicBezTo>
                    <a:cubicBezTo>
                      <a:pt x="12174" y="14721"/>
                      <a:pt x="12322" y="17950"/>
                      <a:pt x="9401" y="21190"/>
                    </a:cubicBezTo>
                    <a:cubicBezTo>
                      <a:pt x="6469" y="24418"/>
                      <a:pt x="0" y="25811"/>
                      <a:pt x="0" y="25811"/>
                    </a:cubicBezTo>
                    <a:cubicBezTo>
                      <a:pt x="0" y="25811"/>
                      <a:pt x="916" y="31534"/>
                      <a:pt x="4721" y="31534"/>
                    </a:cubicBezTo>
                    <a:cubicBezTo>
                      <a:pt x="5329" y="31534"/>
                      <a:pt x="6012" y="31387"/>
                      <a:pt x="6777" y="31047"/>
                    </a:cubicBezTo>
                    <a:cubicBezTo>
                      <a:pt x="6777" y="31047"/>
                      <a:pt x="7861" y="34892"/>
                      <a:pt x="9401" y="35052"/>
                    </a:cubicBezTo>
                    <a:cubicBezTo>
                      <a:pt x="9416" y="35053"/>
                      <a:pt x="9431" y="35054"/>
                      <a:pt x="9446" y="35054"/>
                    </a:cubicBezTo>
                    <a:cubicBezTo>
                      <a:pt x="11132" y="35054"/>
                      <a:pt x="15941" y="27173"/>
                      <a:pt x="19012" y="27173"/>
                    </a:cubicBezTo>
                    <a:cubicBezTo>
                      <a:pt x="19096" y="27173"/>
                      <a:pt x="19178" y="27179"/>
                      <a:pt x="19259" y="27191"/>
                    </a:cubicBezTo>
                    <a:cubicBezTo>
                      <a:pt x="22179" y="27659"/>
                      <a:pt x="22647" y="33351"/>
                      <a:pt x="26343" y="33351"/>
                    </a:cubicBezTo>
                    <a:cubicBezTo>
                      <a:pt x="30020" y="33351"/>
                      <a:pt x="31026" y="30251"/>
                      <a:pt x="32594" y="30251"/>
                    </a:cubicBezTo>
                    <a:cubicBezTo>
                      <a:pt x="32666" y="30251"/>
                      <a:pt x="32738" y="30258"/>
                      <a:pt x="32812" y="30271"/>
                    </a:cubicBezTo>
                    <a:cubicBezTo>
                      <a:pt x="34352" y="30579"/>
                      <a:pt x="34192" y="31503"/>
                      <a:pt x="34192" y="31503"/>
                    </a:cubicBezTo>
                    <a:cubicBezTo>
                      <a:pt x="34192" y="31503"/>
                      <a:pt x="34352" y="31195"/>
                      <a:pt x="34192" y="30887"/>
                    </a:cubicBezTo>
                    <a:cubicBezTo>
                      <a:pt x="34044" y="30431"/>
                      <a:pt x="32652" y="28423"/>
                      <a:pt x="32196" y="27043"/>
                    </a:cubicBezTo>
                    <a:cubicBezTo>
                      <a:pt x="31728" y="25650"/>
                      <a:pt x="29263" y="19034"/>
                      <a:pt x="29263" y="16878"/>
                    </a:cubicBezTo>
                    <a:cubicBezTo>
                      <a:pt x="29263" y="14721"/>
                      <a:pt x="29116" y="10101"/>
                      <a:pt x="28191" y="7476"/>
                    </a:cubicBezTo>
                    <a:cubicBezTo>
                      <a:pt x="27500" y="5148"/>
                      <a:pt x="25222" y="0"/>
                      <a:pt x="20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035;p50">
                <a:extLst>
                  <a:ext uri="{FF2B5EF4-FFF2-40B4-BE49-F238E27FC236}">
                    <a16:creationId xmlns:a16="http://schemas.microsoft.com/office/drawing/2014/main" id="{C845F4E6-4A42-8246-4C10-481D7D14488D}"/>
                  </a:ext>
                </a:extLst>
              </p:cNvPr>
              <p:cNvSpPr/>
              <p:nvPr/>
            </p:nvSpPr>
            <p:spPr>
              <a:xfrm>
                <a:off x="3057150" y="3419625"/>
                <a:ext cx="73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3136" extrusionOk="0">
                    <a:moveTo>
                      <a:pt x="1964" y="0"/>
                    </a:moveTo>
                    <a:cubicBezTo>
                      <a:pt x="1473" y="0"/>
                      <a:pt x="963" y="316"/>
                      <a:pt x="616" y="883"/>
                    </a:cubicBezTo>
                    <a:cubicBezTo>
                      <a:pt x="0" y="1807"/>
                      <a:pt x="160" y="2583"/>
                      <a:pt x="616" y="3039"/>
                    </a:cubicBezTo>
                    <a:cubicBezTo>
                      <a:pt x="717" y="3105"/>
                      <a:pt x="839" y="3136"/>
                      <a:pt x="972" y="3136"/>
                    </a:cubicBezTo>
                    <a:cubicBezTo>
                      <a:pt x="1460" y="3136"/>
                      <a:pt x="2107" y="2724"/>
                      <a:pt x="2464" y="2115"/>
                    </a:cubicBezTo>
                    <a:cubicBezTo>
                      <a:pt x="2933" y="1351"/>
                      <a:pt x="2933" y="427"/>
                      <a:pt x="2464" y="119"/>
                    </a:cubicBezTo>
                    <a:cubicBezTo>
                      <a:pt x="2305" y="39"/>
                      <a:pt x="2136" y="0"/>
                      <a:pt x="19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036;p50">
                <a:extLst>
                  <a:ext uri="{FF2B5EF4-FFF2-40B4-BE49-F238E27FC236}">
                    <a16:creationId xmlns:a16="http://schemas.microsoft.com/office/drawing/2014/main" id="{FB9FE5D0-9CDE-3324-0924-0641503077F4}"/>
                  </a:ext>
                </a:extLst>
              </p:cNvPr>
              <p:cNvSpPr/>
              <p:nvPr/>
            </p:nvSpPr>
            <p:spPr>
              <a:xfrm>
                <a:off x="3172650" y="3419625"/>
                <a:ext cx="69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136" extrusionOk="0">
                    <a:moveTo>
                      <a:pt x="969" y="0"/>
                    </a:moveTo>
                    <a:cubicBezTo>
                      <a:pt x="797" y="0"/>
                      <a:pt x="628" y="39"/>
                      <a:pt x="469" y="119"/>
                    </a:cubicBezTo>
                    <a:cubicBezTo>
                      <a:pt x="1" y="427"/>
                      <a:pt x="1" y="1351"/>
                      <a:pt x="469" y="2115"/>
                    </a:cubicBezTo>
                    <a:cubicBezTo>
                      <a:pt x="827" y="2724"/>
                      <a:pt x="1473" y="3136"/>
                      <a:pt x="1961" y="3136"/>
                    </a:cubicBezTo>
                    <a:cubicBezTo>
                      <a:pt x="2095" y="3136"/>
                      <a:pt x="2216" y="3105"/>
                      <a:pt x="2317" y="3039"/>
                    </a:cubicBezTo>
                    <a:cubicBezTo>
                      <a:pt x="2773" y="2583"/>
                      <a:pt x="2773" y="1807"/>
                      <a:pt x="2317" y="883"/>
                    </a:cubicBezTo>
                    <a:cubicBezTo>
                      <a:pt x="1970" y="316"/>
                      <a:pt x="1460" y="0"/>
                      <a:pt x="9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E8334D35-435F-909F-213A-048575441C50}"/>
              </a:ext>
            </a:extLst>
          </p:cNvPr>
          <p:cNvSpPr/>
          <p:nvPr/>
        </p:nvSpPr>
        <p:spPr>
          <a:xfrm>
            <a:off x="463979" y="279734"/>
            <a:ext cx="4271114" cy="948820"/>
          </a:xfrm>
          <a:prstGeom prst="rect">
            <a:avLst/>
          </a:prstGeom>
          <a:solidFill>
            <a:srgbClr val="7030A0">
              <a:alpha val="6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00"/>
                </a:solidFill>
                <a:latin typeface="UTM Avo" panose="02040603050506020204" pitchFamily="18" charset="0"/>
              </a:rPr>
              <a:t>Khi kể chuyện cần </a:t>
            </a:r>
          </a:p>
          <a:p>
            <a:pPr algn="ctr"/>
            <a:r>
              <a:rPr lang="en-US" sz="2000" b="1">
                <a:solidFill>
                  <a:srgbClr val="FFFF00"/>
                </a:solidFill>
                <a:latin typeface="UTM Avo" panose="02040603050506020204" pitchFamily="18" charset="0"/>
              </a:rPr>
              <a:t>lưu ý điều gì?</a:t>
            </a:r>
            <a:endParaRPr lang="en-US" sz="2000" b="1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  <p:grpSp>
        <p:nvGrpSpPr>
          <p:cNvPr id="141" name="Google Shape;1175;p54">
            <a:extLst>
              <a:ext uri="{FF2B5EF4-FFF2-40B4-BE49-F238E27FC236}">
                <a16:creationId xmlns:a16="http://schemas.microsoft.com/office/drawing/2014/main" id="{EA782491-BC15-D911-A975-283720B70557}"/>
              </a:ext>
            </a:extLst>
          </p:cNvPr>
          <p:cNvGrpSpPr/>
          <p:nvPr/>
        </p:nvGrpSpPr>
        <p:grpSpPr>
          <a:xfrm>
            <a:off x="6193880" y="1879414"/>
            <a:ext cx="1843027" cy="3110630"/>
            <a:chOff x="1087100" y="2300825"/>
            <a:chExt cx="799925" cy="1350100"/>
          </a:xfrm>
        </p:grpSpPr>
        <p:sp>
          <p:nvSpPr>
            <p:cNvPr id="142" name="Google Shape;1176;p54">
              <a:extLst>
                <a:ext uri="{FF2B5EF4-FFF2-40B4-BE49-F238E27FC236}">
                  <a16:creationId xmlns:a16="http://schemas.microsoft.com/office/drawing/2014/main" id="{BED004F7-6499-DCAF-C2E4-52B6C9450476}"/>
                </a:ext>
              </a:extLst>
            </p:cNvPr>
            <p:cNvSpPr/>
            <p:nvPr/>
          </p:nvSpPr>
          <p:spPr>
            <a:xfrm>
              <a:off x="1198500" y="3561525"/>
              <a:ext cx="570550" cy="89400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07" y="1"/>
                  </a:moveTo>
                  <a:cubicBezTo>
                    <a:pt x="5136" y="1"/>
                    <a:pt x="0" y="788"/>
                    <a:pt x="0" y="1833"/>
                  </a:cubicBezTo>
                  <a:cubicBezTo>
                    <a:pt x="0" y="2788"/>
                    <a:pt x="5136" y="3575"/>
                    <a:pt x="11407" y="3575"/>
                  </a:cubicBezTo>
                  <a:cubicBezTo>
                    <a:pt x="17769" y="3575"/>
                    <a:pt x="22821" y="2788"/>
                    <a:pt x="22821" y="1833"/>
                  </a:cubicBezTo>
                  <a:cubicBezTo>
                    <a:pt x="22821" y="788"/>
                    <a:pt x="17769" y="1"/>
                    <a:pt x="114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177;p54">
              <a:extLst>
                <a:ext uri="{FF2B5EF4-FFF2-40B4-BE49-F238E27FC236}">
                  <a16:creationId xmlns:a16="http://schemas.microsoft.com/office/drawing/2014/main" id="{5DBEB869-B182-B6B8-1B5D-371DBC2F191E}"/>
                </a:ext>
              </a:extLst>
            </p:cNvPr>
            <p:cNvSpPr/>
            <p:nvPr/>
          </p:nvSpPr>
          <p:spPr>
            <a:xfrm>
              <a:off x="1355275" y="3070075"/>
              <a:ext cx="128425" cy="110675"/>
            </a:xfrm>
            <a:custGeom>
              <a:avLst/>
              <a:gdLst/>
              <a:ahLst/>
              <a:cxnLst/>
              <a:rect l="l" t="t" r="r" b="b"/>
              <a:pathLst>
                <a:path w="5137" h="4427" extrusionOk="0">
                  <a:moveTo>
                    <a:pt x="3959" y="0"/>
                  </a:moveTo>
                  <a:cubicBezTo>
                    <a:pt x="3828" y="0"/>
                    <a:pt x="3695" y="22"/>
                    <a:pt x="3568" y="64"/>
                  </a:cubicBezTo>
                  <a:cubicBezTo>
                    <a:pt x="3394" y="148"/>
                    <a:pt x="433" y="2587"/>
                    <a:pt x="433" y="2587"/>
                  </a:cubicBezTo>
                  <a:cubicBezTo>
                    <a:pt x="84" y="2935"/>
                    <a:pt x="1" y="3458"/>
                    <a:pt x="175" y="3897"/>
                  </a:cubicBezTo>
                  <a:cubicBezTo>
                    <a:pt x="400" y="4234"/>
                    <a:pt x="770" y="4426"/>
                    <a:pt x="1145" y="4426"/>
                  </a:cubicBezTo>
                  <a:cubicBezTo>
                    <a:pt x="1351" y="4426"/>
                    <a:pt x="1558" y="4369"/>
                    <a:pt x="1743" y="4245"/>
                  </a:cubicBezTo>
                  <a:lnTo>
                    <a:pt x="4788" y="1806"/>
                  </a:lnTo>
                  <a:cubicBezTo>
                    <a:pt x="5053" y="1458"/>
                    <a:pt x="5136" y="1019"/>
                    <a:pt x="4962" y="670"/>
                  </a:cubicBezTo>
                  <a:cubicBezTo>
                    <a:pt x="4767" y="212"/>
                    <a:pt x="4368" y="0"/>
                    <a:pt x="39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178;p54">
              <a:extLst>
                <a:ext uri="{FF2B5EF4-FFF2-40B4-BE49-F238E27FC236}">
                  <a16:creationId xmlns:a16="http://schemas.microsoft.com/office/drawing/2014/main" id="{629BF420-DBB6-1477-C090-20046BAD763D}"/>
                </a:ext>
              </a:extLst>
            </p:cNvPr>
            <p:cNvSpPr/>
            <p:nvPr/>
          </p:nvSpPr>
          <p:spPr>
            <a:xfrm>
              <a:off x="1294300" y="3261025"/>
              <a:ext cx="65350" cy="80675"/>
            </a:xfrm>
            <a:custGeom>
              <a:avLst/>
              <a:gdLst/>
              <a:ahLst/>
              <a:cxnLst/>
              <a:rect l="l" t="t" r="r" b="b"/>
              <a:pathLst>
                <a:path w="2614" h="3227" extrusionOk="0">
                  <a:moveTo>
                    <a:pt x="1395" y="1"/>
                  </a:moveTo>
                  <a:cubicBezTo>
                    <a:pt x="1130" y="1"/>
                    <a:pt x="1046" y="175"/>
                    <a:pt x="1046" y="265"/>
                  </a:cubicBezTo>
                  <a:cubicBezTo>
                    <a:pt x="524" y="1046"/>
                    <a:pt x="1" y="2182"/>
                    <a:pt x="1" y="2182"/>
                  </a:cubicBezTo>
                  <a:cubicBezTo>
                    <a:pt x="1" y="2265"/>
                    <a:pt x="1" y="2356"/>
                    <a:pt x="85" y="2356"/>
                  </a:cubicBezTo>
                  <a:cubicBezTo>
                    <a:pt x="85" y="2398"/>
                    <a:pt x="107" y="2418"/>
                    <a:pt x="140" y="2418"/>
                  </a:cubicBezTo>
                  <a:cubicBezTo>
                    <a:pt x="173" y="2418"/>
                    <a:pt x="217" y="2398"/>
                    <a:pt x="259" y="2356"/>
                  </a:cubicBezTo>
                  <a:lnTo>
                    <a:pt x="781" y="1568"/>
                  </a:lnTo>
                  <a:lnTo>
                    <a:pt x="349" y="2704"/>
                  </a:lnTo>
                  <a:cubicBezTo>
                    <a:pt x="349" y="2788"/>
                    <a:pt x="349" y="2788"/>
                    <a:pt x="433" y="2878"/>
                  </a:cubicBezTo>
                  <a:cubicBezTo>
                    <a:pt x="524" y="2878"/>
                    <a:pt x="524" y="2878"/>
                    <a:pt x="607" y="2788"/>
                  </a:cubicBezTo>
                  <a:lnTo>
                    <a:pt x="1130" y="1743"/>
                  </a:lnTo>
                  <a:lnTo>
                    <a:pt x="1130" y="1743"/>
                  </a:lnTo>
                  <a:lnTo>
                    <a:pt x="872" y="3053"/>
                  </a:lnTo>
                  <a:cubicBezTo>
                    <a:pt x="872" y="3136"/>
                    <a:pt x="956" y="3227"/>
                    <a:pt x="956" y="3227"/>
                  </a:cubicBezTo>
                  <a:cubicBezTo>
                    <a:pt x="1046" y="3227"/>
                    <a:pt x="1130" y="3227"/>
                    <a:pt x="1130" y="3136"/>
                  </a:cubicBezTo>
                  <a:lnTo>
                    <a:pt x="1569" y="1743"/>
                  </a:lnTo>
                  <a:lnTo>
                    <a:pt x="1569" y="2962"/>
                  </a:lnTo>
                  <a:cubicBezTo>
                    <a:pt x="1569" y="3053"/>
                    <a:pt x="1652" y="3136"/>
                    <a:pt x="1743" y="3136"/>
                  </a:cubicBezTo>
                  <a:cubicBezTo>
                    <a:pt x="1827" y="3136"/>
                    <a:pt x="1827" y="3136"/>
                    <a:pt x="1827" y="3053"/>
                  </a:cubicBezTo>
                  <a:lnTo>
                    <a:pt x="1917" y="1394"/>
                  </a:lnTo>
                  <a:cubicBezTo>
                    <a:pt x="2266" y="1568"/>
                    <a:pt x="2349" y="1659"/>
                    <a:pt x="2523" y="1743"/>
                  </a:cubicBezTo>
                  <a:cubicBezTo>
                    <a:pt x="2523" y="1743"/>
                    <a:pt x="2614" y="1743"/>
                    <a:pt x="2614" y="1659"/>
                  </a:cubicBezTo>
                  <a:cubicBezTo>
                    <a:pt x="2614" y="1485"/>
                    <a:pt x="2614" y="1311"/>
                    <a:pt x="2440" y="1220"/>
                  </a:cubicBezTo>
                  <a:lnTo>
                    <a:pt x="1743" y="349"/>
                  </a:lnTo>
                  <a:cubicBezTo>
                    <a:pt x="1743" y="175"/>
                    <a:pt x="1652" y="1"/>
                    <a:pt x="1395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179;p54">
              <a:extLst>
                <a:ext uri="{FF2B5EF4-FFF2-40B4-BE49-F238E27FC236}">
                  <a16:creationId xmlns:a16="http://schemas.microsoft.com/office/drawing/2014/main" id="{E16C9F5A-FEEC-266B-4C6E-199BD6E80401}"/>
                </a:ext>
              </a:extLst>
            </p:cNvPr>
            <p:cNvSpPr/>
            <p:nvPr/>
          </p:nvSpPr>
          <p:spPr>
            <a:xfrm>
              <a:off x="1318175" y="3131275"/>
              <a:ext cx="93750" cy="145100"/>
            </a:xfrm>
            <a:custGeom>
              <a:avLst/>
              <a:gdLst/>
              <a:ahLst/>
              <a:cxnLst/>
              <a:rect l="l" t="t" r="r" b="b"/>
              <a:pathLst>
                <a:path w="3750" h="5804" extrusionOk="0">
                  <a:moveTo>
                    <a:pt x="2462" y="1"/>
                  </a:moveTo>
                  <a:cubicBezTo>
                    <a:pt x="2061" y="1"/>
                    <a:pt x="1706" y="249"/>
                    <a:pt x="1568" y="661"/>
                  </a:cubicBezTo>
                  <a:cubicBezTo>
                    <a:pt x="1046" y="1707"/>
                    <a:pt x="1" y="5539"/>
                    <a:pt x="1" y="5630"/>
                  </a:cubicBezTo>
                  <a:cubicBezTo>
                    <a:pt x="123" y="5595"/>
                    <a:pt x="239" y="5581"/>
                    <a:pt x="345" y="5581"/>
                  </a:cubicBezTo>
                  <a:cubicBezTo>
                    <a:pt x="769" y="5581"/>
                    <a:pt x="1046" y="5804"/>
                    <a:pt x="1046" y="5804"/>
                  </a:cubicBezTo>
                  <a:lnTo>
                    <a:pt x="3401" y="1532"/>
                  </a:lnTo>
                  <a:cubicBezTo>
                    <a:pt x="3749" y="926"/>
                    <a:pt x="3485" y="229"/>
                    <a:pt x="2788" y="55"/>
                  </a:cubicBezTo>
                  <a:cubicBezTo>
                    <a:pt x="2678" y="18"/>
                    <a:pt x="2568" y="1"/>
                    <a:pt x="24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180;p54">
              <a:extLst>
                <a:ext uri="{FF2B5EF4-FFF2-40B4-BE49-F238E27FC236}">
                  <a16:creationId xmlns:a16="http://schemas.microsoft.com/office/drawing/2014/main" id="{98046322-DB3B-A1C7-805C-A2DCE1C3179B}"/>
                </a:ext>
              </a:extLst>
            </p:cNvPr>
            <p:cNvSpPr/>
            <p:nvPr/>
          </p:nvSpPr>
          <p:spPr>
            <a:xfrm>
              <a:off x="1422700" y="3215375"/>
              <a:ext cx="65350" cy="219875"/>
            </a:xfrm>
            <a:custGeom>
              <a:avLst/>
              <a:gdLst/>
              <a:ahLst/>
              <a:cxnLst/>
              <a:rect l="l" t="t" r="r" b="b"/>
              <a:pathLst>
                <a:path w="2614" h="8795" extrusionOk="0">
                  <a:moveTo>
                    <a:pt x="1310" y="1"/>
                  </a:moveTo>
                  <a:cubicBezTo>
                    <a:pt x="523" y="1"/>
                    <a:pt x="0" y="259"/>
                    <a:pt x="0" y="1130"/>
                  </a:cubicBezTo>
                  <a:lnTo>
                    <a:pt x="175" y="7666"/>
                  </a:lnTo>
                  <a:cubicBezTo>
                    <a:pt x="175" y="8363"/>
                    <a:pt x="614" y="8795"/>
                    <a:pt x="1220" y="8795"/>
                  </a:cubicBezTo>
                  <a:cubicBezTo>
                    <a:pt x="1833" y="8795"/>
                    <a:pt x="2265" y="8363"/>
                    <a:pt x="2265" y="7666"/>
                  </a:cubicBezTo>
                  <a:lnTo>
                    <a:pt x="2613" y="1130"/>
                  </a:lnTo>
                  <a:cubicBezTo>
                    <a:pt x="2613" y="259"/>
                    <a:pt x="2007" y="1"/>
                    <a:pt x="13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181;p54">
              <a:extLst>
                <a:ext uri="{FF2B5EF4-FFF2-40B4-BE49-F238E27FC236}">
                  <a16:creationId xmlns:a16="http://schemas.microsoft.com/office/drawing/2014/main" id="{ABE5C887-079E-7A09-4AD1-9DA16C3E7314}"/>
                </a:ext>
              </a:extLst>
            </p:cNvPr>
            <p:cNvSpPr/>
            <p:nvPr/>
          </p:nvSpPr>
          <p:spPr>
            <a:xfrm>
              <a:off x="1427050" y="3378625"/>
              <a:ext cx="52300" cy="199300"/>
            </a:xfrm>
            <a:custGeom>
              <a:avLst/>
              <a:gdLst/>
              <a:ahLst/>
              <a:cxnLst/>
              <a:rect l="l" t="t" r="r" b="b"/>
              <a:pathLst>
                <a:path w="2092" h="7972" extrusionOk="0">
                  <a:moveTo>
                    <a:pt x="1046" y="0"/>
                  </a:moveTo>
                  <a:cubicBezTo>
                    <a:pt x="440" y="0"/>
                    <a:pt x="1" y="523"/>
                    <a:pt x="1" y="1136"/>
                  </a:cubicBezTo>
                  <a:lnTo>
                    <a:pt x="91" y="7839"/>
                  </a:lnTo>
                  <a:cubicBezTo>
                    <a:pt x="91" y="7839"/>
                    <a:pt x="490" y="7972"/>
                    <a:pt x="958" y="7972"/>
                  </a:cubicBezTo>
                  <a:cubicBezTo>
                    <a:pt x="1249" y="7972"/>
                    <a:pt x="1567" y="7921"/>
                    <a:pt x="1833" y="7755"/>
                  </a:cubicBezTo>
                  <a:cubicBezTo>
                    <a:pt x="1833" y="7581"/>
                    <a:pt x="2091" y="1136"/>
                    <a:pt x="2091" y="1136"/>
                  </a:cubicBezTo>
                  <a:cubicBezTo>
                    <a:pt x="2091" y="523"/>
                    <a:pt x="1659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182;p54">
              <a:extLst>
                <a:ext uri="{FF2B5EF4-FFF2-40B4-BE49-F238E27FC236}">
                  <a16:creationId xmlns:a16="http://schemas.microsoft.com/office/drawing/2014/main" id="{6A2A3F66-3B44-2702-004A-83841FA2C0C9}"/>
                </a:ext>
              </a:extLst>
            </p:cNvPr>
            <p:cNvSpPr/>
            <p:nvPr/>
          </p:nvSpPr>
          <p:spPr>
            <a:xfrm>
              <a:off x="135527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4878" y="0"/>
                  </a:moveTo>
                  <a:cubicBezTo>
                    <a:pt x="4878" y="0"/>
                    <a:pt x="4436" y="294"/>
                    <a:pt x="3664" y="294"/>
                  </a:cubicBezTo>
                  <a:cubicBezTo>
                    <a:pt x="3407" y="294"/>
                    <a:pt x="3114" y="261"/>
                    <a:pt x="2788" y="174"/>
                  </a:cubicBezTo>
                  <a:lnTo>
                    <a:pt x="2788" y="174"/>
                  </a:lnTo>
                  <a:lnTo>
                    <a:pt x="2872" y="3045"/>
                  </a:lnTo>
                  <a:cubicBezTo>
                    <a:pt x="2872" y="3045"/>
                    <a:pt x="1" y="4181"/>
                    <a:pt x="349" y="4961"/>
                  </a:cubicBezTo>
                  <a:cubicBezTo>
                    <a:pt x="403" y="5150"/>
                    <a:pt x="612" y="5222"/>
                    <a:pt x="915" y="5222"/>
                  </a:cubicBezTo>
                  <a:cubicBezTo>
                    <a:pt x="1597" y="5222"/>
                    <a:pt x="2752" y="4854"/>
                    <a:pt x="3659" y="4613"/>
                  </a:cubicBezTo>
                  <a:cubicBezTo>
                    <a:pt x="4182" y="4439"/>
                    <a:pt x="4614" y="4439"/>
                    <a:pt x="4704" y="3916"/>
                  </a:cubicBezTo>
                  <a:lnTo>
                    <a:pt x="4704" y="2871"/>
                  </a:lnTo>
                  <a:lnTo>
                    <a:pt x="48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183;p54">
              <a:extLst>
                <a:ext uri="{FF2B5EF4-FFF2-40B4-BE49-F238E27FC236}">
                  <a16:creationId xmlns:a16="http://schemas.microsoft.com/office/drawing/2014/main" id="{E5A1F3EF-0C67-04DF-A2CD-D92D493AEC74}"/>
                </a:ext>
              </a:extLst>
            </p:cNvPr>
            <p:cNvSpPr/>
            <p:nvPr/>
          </p:nvSpPr>
          <p:spPr>
            <a:xfrm>
              <a:off x="1433675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697" y="0"/>
                  </a:moveTo>
                  <a:lnTo>
                    <a:pt x="523" y="523"/>
                  </a:lnTo>
                  <a:lnTo>
                    <a:pt x="0" y="523"/>
                  </a:lnTo>
                  <a:lnTo>
                    <a:pt x="432" y="871"/>
                  </a:lnTo>
                  <a:lnTo>
                    <a:pt x="258" y="1394"/>
                  </a:lnTo>
                  <a:lnTo>
                    <a:pt x="697" y="1045"/>
                  </a:lnTo>
                  <a:lnTo>
                    <a:pt x="1220" y="1394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871" y="523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184;p54">
              <a:extLst>
                <a:ext uri="{FF2B5EF4-FFF2-40B4-BE49-F238E27FC236}">
                  <a16:creationId xmlns:a16="http://schemas.microsoft.com/office/drawing/2014/main" id="{8CD9EB0F-755D-9F52-2EB4-67014D5E386F}"/>
                </a:ext>
              </a:extLst>
            </p:cNvPr>
            <p:cNvSpPr/>
            <p:nvPr/>
          </p:nvSpPr>
          <p:spPr>
            <a:xfrm>
              <a:off x="1485925" y="3215375"/>
              <a:ext cx="67450" cy="219875"/>
            </a:xfrm>
            <a:custGeom>
              <a:avLst/>
              <a:gdLst/>
              <a:ahLst/>
              <a:cxnLst/>
              <a:rect l="l" t="t" r="r" b="b"/>
              <a:pathLst>
                <a:path w="2698" h="8795" extrusionOk="0">
                  <a:moveTo>
                    <a:pt x="1395" y="1"/>
                  </a:moveTo>
                  <a:cubicBezTo>
                    <a:pt x="607" y="1"/>
                    <a:pt x="1" y="259"/>
                    <a:pt x="84" y="1130"/>
                  </a:cubicBezTo>
                  <a:lnTo>
                    <a:pt x="349" y="7666"/>
                  </a:lnTo>
                  <a:cubicBezTo>
                    <a:pt x="349" y="8363"/>
                    <a:pt x="872" y="8795"/>
                    <a:pt x="1395" y="8795"/>
                  </a:cubicBezTo>
                  <a:cubicBezTo>
                    <a:pt x="2001" y="8795"/>
                    <a:pt x="2523" y="8363"/>
                    <a:pt x="2523" y="7666"/>
                  </a:cubicBezTo>
                  <a:lnTo>
                    <a:pt x="2698" y="1130"/>
                  </a:lnTo>
                  <a:cubicBezTo>
                    <a:pt x="2698" y="259"/>
                    <a:pt x="2091" y="1"/>
                    <a:pt x="13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185;p54">
              <a:extLst>
                <a:ext uri="{FF2B5EF4-FFF2-40B4-BE49-F238E27FC236}">
                  <a16:creationId xmlns:a16="http://schemas.microsoft.com/office/drawing/2014/main" id="{78334922-8E9A-BB01-9FFF-B81DE64619E5}"/>
                </a:ext>
              </a:extLst>
            </p:cNvPr>
            <p:cNvSpPr/>
            <p:nvPr/>
          </p:nvSpPr>
          <p:spPr>
            <a:xfrm>
              <a:off x="1494650" y="3378625"/>
              <a:ext cx="54375" cy="199300"/>
            </a:xfrm>
            <a:custGeom>
              <a:avLst/>
              <a:gdLst/>
              <a:ahLst/>
              <a:cxnLst/>
              <a:rect l="l" t="t" r="r" b="b"/>
              <a:pathLst>
                <a:path w="2175" h="7972" extrusionOk="0">
                  <a:moveTo>
                    <a:pt x="1046" y="0"/>
                  </a:moveTo>
                  <a:cubicBezTo>
                    <a:pt x="523" y="0"/>
                    <a:pt x="0" y="523"/>
                    <a:pt x="0" y="1136"/>
                  </a:cubicBezTo>
                  <a:cubicBezTo>
                    <a:pt x="0" y="1136"/>
                    <a:pt x="258" y="7581"/>
                    <a:pt x="258" y="7755"/>
                  </a:cubicBezTo>
                  <a:cubicBezTo>
                    <a:pt x="525" y="7921"/>
                    <a:pt x="843" y="7972"/>
                    <a:pt x="1133" y="7972"/>
                  </a:cubicBezTo>
                  <a:cubicBezTo>
                    <a:pt x="1602" y="7972"/>
                    <a:pt x="2000" y="7839"/>
                    <a:pt x="2000" y="7839"/>
                  </a:cubicBezTo>
                  <a:lnTo>
                    <a:pt x="2174" y="1136"/>
                  </a:lnTo>
                  <a:cubicBezTo>
                    <a:pt x="2174" y="523"/>
                    <a:pt x="1652" y="0"/>
                    <a:pt x="10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186;p54">
              <a:extLst>
                <a:ext uri="{FF2B5EF4-FFF2-40B4-BE49-F238E27FC236}">
                  <a16:creationId xmlns:a16="http://schemas.microsoft.com/office/drawing/2014/main" id="{377FF63B-14D9-0582-9B7B-3062192CCF13}"/>
                </a:ext>
              </a:extLst>
            </p:cNvPr>
            <p:cNvSpPr/>
            <p:nvPr/>
          </p:nvSpPr>
          <p:spPr>
            <a:xfrm>
              <a:off x="1496725" y="3498475"/>
              <a:ext cx="121975" cy="130575"/>
            </a:xfrm>
            <a:custGeom>
              <a:avLst/>
              <a:gdLst/>
              <a:ahLst/>
              <a:cxnLst/>
              <a:rect l="l" t="t" r="r" b="b"/>
              <a:pathLst>
                <a:path w="4879" h="5223" extrusionOk="0">
                  <a:moveTo>
                    <a:pt x="1" y="0"/>
                  </a:moveTo>
                  <a:lnTo>
                    <a:pt x="175" y="2871"/>
                  </a:lnTo>
                  <a:lnTo>
                    <a:pt x="175" y="3916"/>
                  </a:lnTo>
                  <a:cubicBezTo>
                    <a:pt x="266" y="4439"/>
                    <a:pt x="698" y="4439"/>
                    <a:pt x="1220" y="4613"/>
                  </a:cubicBezTo>
                  <a:cubicBezTo>
                    <a:pt x="2128" y="4854"/>
                    <a:pt x="3282" y="5222"/>
                    <a:pt x="3964" y="5222"/>
                  </a:cubicBezTo>
                  <a:cubicBezTo>
                    <a:pt x="4267" y="5222"/>
                    <a:pt x="4477" y="5150"/>
                    <a:pt x="4530" y="4961"/>
                  </a:cubicBezTo>
                  <a:cubicBezTo>
                    <a:pt x="4879" y="4181"/>
                    <a:pt x="2091" y="3045"/>
                    <a:pt x="2091" y="3045"/>
                  </a:cubicBezTo>
                  <a:lnTo>
                    <a:pt x="2182" y="174"/>
                  </a:lnTo>
                  <a:lnTo>
                    <a:pt x="2182" y="174"/>
                  </a:lnTo>
                  <a:cubicBezTo>
                    <a:pt x="1854" y="261"/>
                    <a:pt x="1554" y="294"/>
                    <a:pt x="1288" y="294"/>
                  </a:cubicBezTo>
                  <a:cubicBezTo>
                    <a:pt x="491" y="294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187;p54">
              <a:extLst>
                <a:ext uri="{FF2B5EF4-FFF2-40B4-BE49-F238E27FC236}">
                  <a16:creationId xmlns:a16="http://schemas.microsoft.com/office/drawing/2014/main" id="{F3391935-DC52-F868-C6C2-808A1858C02E}"/>
                </a:ext>
              </a:extLst>
            </p:cNvPr>
            <p:cNvSpPr/>
            <p:nvPr/>
          </p:nvSpPr>
          <p:spPr>
            <a:xfrm>
              <a:off x="1503350" y="3531050"/>
              <a:ext cx="36950" cy="34850"/>
            </a:xfrm>
            <a:custGeom>
              <a:avLst/>
              <a:gdLst/>
              <a:ahLst/>
              <a:cxnLst/>
              <a:rect l="l" t="t" r="r" b="b"/>
              <a:pathLst>
                <a:path w="1478" h="1394" extrusionOk="0">
                  <a:moveTo>
                    <a:pt x="781" y="0"/>
                  </a:moveTo>
                  <a:lnTo>
                    <a:pt x="607" y="523"/>
                  </a:lnTo>
                  <a:lnTo>
                    <a:pt x="1" y="523"/>
                  </a:lnTo>
                  <a:lnTo>
                    <a:pt x="523" y="871"/>
                  </a:lnTo>
                  <a:lnTo>
                    <a:pt x="349" y="1394"/>
                  </a:lnTo>
                  <a:lnTo>
                    <a:pt x="781" y="1045"/>
                  </a:lnTo>
                  <a:lnTo>
                    <a:pt x="1220" y="1394"/>
                  </a:lnTo>
                  <a:lnTo>
                    <a:pt x="1046" y="871"/>
                  </a:lnTo>
                  <a:lnTo>
                    <a:pt x="1478" y="523"/>
                  </a:lnTo>
                  <a:lnTo>
                    <a:pt x="955" y="523"/>
                  </a:lnTo>
                  <a:lnTo>
                    <a:pt x="78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188;p54">
              <a:extLst>
                <a:ext uri="{FF2B5EF4-FFF2-40B4-BE49-F238E27FC236}">
                  <a16:creationId xmlns:a16="http://schemas.microsoft.com/office/drawing/2014/main" id="{0B34933E-871D-BB11-30E0-1B873DE9F628}"/>
                </a:ext>
              </a:extLst>
            </p:cNvPr>
            <p:cNvSpPr/>
            <p:nvPr/>
          </p:nvSpPr>
          <p:spPr>
            <a:xfrm>
              <a:off x="1422700" y="3202800"/>
              <a:ext cx="128575" cy="93100"/>
            </a:xfrm>
            <a:custGeom>
              <a:avLst/>
              <a:gdLst/>
              <a:ahLst/>
              <a:cxnLst/>
              <a:rect l="l" t="t" r="r" b="b"/>
              <a:pathLst>
                <a:path w="5143" h="3724" extrusionOk="0">
                  <a:moveTo>
                    <a:pt x="2572" y="0"/>
                  </a:moveTo>
                  <a:cubicBezTo>
                    <a:pt x="1286" y="0"/>
                    <a:pt x="0" y="459"/>
                    <a:pt x="0" y="1375"/>
                  </a:cubicBezTo>
                  <a:cubicBezTo>
                    <a:pt x="0" y="3201"/>
                    <a:pt x="697" y="3723"/>
                    <a:pt x="2530" y="3723"/>
                  </a:cubicBezTo>
                  <a:cubicBezTo>
                    <a:pt x="4356" y="3723"/>
                    <a:pt x="5143" y="3465"/>
                    <a:pt x="5143" y="1375"/>
                  </a:cubicBezTo>
                  <a:cubicBezTo>
                    <a:pt x="5143" y="459"/>
                    <a:pt x="3857" y="0"/>
                    <a:pt x="257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189;p54">
              <a:extLst>
                <a:ext uri="{FF2B5EF4-FFF2-40B4-BE49-F238E27FC236}">
                  <a16:creationId xmlns:a16="http://schemas.microsoft.com/office/drawing/2014/main" id="{86026E77-A958-29D2-A18A-C2B5ED57789B}"/>
                </a:ext>
              </a:extLst>
            </p:cNvPr>
            <p:cNvSpPr/>
            <p:nvPr/>
          </p:nvSpPr>
          <p:spPr>
            <a:xfrm>
              <a:off x="1494650" y="3070075"/>
              <a:ext cx="128400" cy="110675"/>
            </a:xfrm>
            <a:custGeom>
              <a:avLst/>
              <a:gdLst/>
              <a:ahLst/>
              <a:cxnLst/>
              <a:rect l="l" t="t" r="r" b="b"/>
              <a:pathLst>
                <a:path w="5136" h="4427" extrusionOk="0">
                  <a:moveTo>
                    <a:pt x="1166" y="0"/>
                  </a:moveTo>
                  <a:cubicBezTo>
                    <a:pt x="738" y="0"/>
                    <a:pt x="306" y="212"/>
                    <a:pt x="174" y="670"/>
                  </a:cubicBezTo>
                  <a:cubicBezTo>
                    <a:pt x="0" y="1019"/>
                    <a:pt x="0" y="1458"/>
                    <a:pt x="258" y="1806"/>
                  </a:cubicBezTo>
                  <a:lnTo>
                    <a:pt x="3394" y="4245"/>
                  </a:lnTo>
                  <a:cubicBezTo>
                    <a:pt x="3549" y="4369"/>
                    <a:pt x="3748" y="4426"/>
                    <a:pt x="3951" y="4426"/>
                  </a:cubicBezTo>
                  <a:cubicBezTo>
                    <a:pt x="4321" y="4426"/>
                    <a:pt x="4707" y="4234"/>
                    <a:pt x="4878" y="3897"/>
                  </a:cubicBezTo>
                  <a:cubicBezTo>
                    <a:pt x="5136" y="3458"/>
                    <a:pt x="5052" y="2935"/>
                    <a:pt x="4613" y="2587"/>
                  </a:cubicBezTo>
                  <a:cubicBezTo>
                    <a:pt x="4613" y="2587"/>
                    <a:pt x="1652" y="148"/>
                    <a:pt x="1568" y="64"/>
                  </a:cubicBezTo>
                  <a:cubicBezTo>
                    <a:pt x="1441" y="22"/>
                    <a:pt x="1304" y="0"/>
                    <a:pt x="11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190;p54">
              <a:extLst>
                <a:ext uri="{FF2B5EF4-FFF2-40B4-BE49-F238E27FC236}">
                  <a16:creationId xmlns:a16="http://schemas.microsoft.com/office/drawing/2014/main" id="{DC3A163A-4BF7-38EF-E347-EE121EAA7A77}"/>
                </a:ext>
              </a:extLst>
            </p:cNvPr>
            <p:cNvSpPr/>
            <p:nvPr/>
          </p:nvSpPr>
          <p:spPr>
            <a:xfrm>
              <a:off x="1616575" y="3261025"/>
              <a:ext cx="67450" cy="80675"/>
            </a:xfrm>
            <a:custGeom>
              <a:avLst/>
              <a:gdLst/>
              <a:ahLst/>
              <a:cxnLst/>
              <a:rect l="l" t="t" r="r" b="b"/>
              <a:pathLst>
                <a:path w="2698" h="3227" extrusionOk="0">
                  <a:moveTo>
                    <a:pt x="1304" y="1"/>
                  </a:moveTo>
                  <a:cubicBezTo>
                    <a:pt x="1046" y="1"/>
                    <a:pt x="956" y="175"/>
                    <a:pt x="956" y="349"/>
                  </a:cubicBezTo>
                  <a:cubicBezTo>
                    <a:pt x="956" y="349"/>
                    <a:pt x="524" y="788"/>
                    <a:pt x="175" y="1220"/>
                  </a:cubicBezTo>
                  <a:cubicBezTo>
                    <a:pt x="85" y="1311"/>
                    <a:pt x="1" y="1485"/>
                    <a:pt x="1" y="1659"/>
                  </a:cubicBezTo>
                  <a:cubicBezTo>
                    <a:pt x="1" y="1743"/>
                    <a:pt x="85" y="1743"/>
                    <a:pt x="175" y="1743"/>
                  </a:cubicBezTo>
                  <a:cubicBezTo>
                    <a:pt x="259" y="1659"/>
                    <a:pt x="433" y="1568"/>
                    <a:pt x="698" y="1394"/>
                  </a:cubicBezTo>
                  <a:lnTo>
                    <a:pt x="781" y="3053"/>
                  </a:lnTo>
                  <a:cubicBezTo>
                    <a:pt x="781" y="3136"/>
                    <a:pt x="872" y="3136"/>
                    <a:pt x="956" y="3136"/>
                  </a:cubicBezTo>
                  <a:cubicBezTo>
                    <a:pt x="1046" y="3136"/>
                    <a:pt x="1130" y="3053"/>
                    <a:pt x="1130" y="2962"/>
                  </a:cubicBezTo>
                  <a:lnTo>
                    <a:pt x="1130" y="1743"/>
                  </a:lnTo>
                  <a:lnTo>
                    <a:pt x="1478" y="3136"/>
                  </a:lnTo>
                  <a:cubicBezTo>
                    <a:pt x="1569" y="3227"/>
                    <a:pt x="1569" y="3227"/>
                    <a:pt x="1652" y="3227"/>
                  </a:cubicBezTo>
                  <a:cubicBezTo>
                    <a:pt x="1743" y="3227"/>
                    <a:pt x="1743" y="3136"/>
                    <a:pt x="1743" y="3053"/>
                  </a:cubicBezTo>
                  <a:lnTo>
                    <a:pt x="1569" y="1743"/>
                  </a:lnTo>
                  <a:lnTo>
                    <a:pt x="1569" y="1743"/>
                  </a:lnTo>
                  <a:lnTo>
                    <a:pt x="2091" y="2788"/>
                  </a:lnTo>
                  <a:cubicBezTo>
                    <a:pt x="2091" y="2878"/>
                    <a:pt x="2175" y="2878"/>
                    <a:pt x="2266" y="2878"/>
                  </a:cubicBezTo>
                  <a:cubicBezTo>
                    <a:pt x="2266" y="2788"/>
                    <a:pt x="2349" y="2788"/>
                    <a:pt x="2266" y="2704"/>
                  </a:cubicBezTo>
                  <a:lnTo>
                    <a:pt x="1917" y="1568"/>
                  </a:lnTo>
                  <a:lnTo>
                    <a:pt x="2440" y="2356"/>
                  </a:lnTo>
                  <a:cubicBezTo>
                    <a:pt x="2440" y="2398"/>
                    <a:pt x="2461" y="2418"/>
                    <a:pt x="2493" y="2418"/>
                  </a:cubicBezTo>
                  <a:cubicBezTo>
                    <a:pt x="2525" y="2418"/>
                    <a:pt x="2569" y="2398"/>
                    <a:pt x="2614" y="2356"/>
                  </a:cubicBezTo>
                  <a:cubicBezTo>
                    <a:pt x="2614" y="2356"/>
                    <a:pt x="2698" y="2265"/>
                    <a:pt x="2614" y="2182"/>
                  </a:cubicBezTo>
                  <a:cubicBezTo>
                    <a:pt x="2614" y="2182"/>
                    <a:pt x="2175" y="1046"/>
                    <a:pt x="1652" y="265"/>
                  </a:cubicBezTo>
                  <a:cubicBezTo>
                    <a:pt x="1652" y="175"/>
                    <a:pt x="1569" y="1"/>
                    <a:pt x="1304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191;p54">
              <a:extLst>
                <a:ext uri="{FF2B5EF4-FFF2-40B4-BE49-F238E27FC236}">
                  <a16:creationId xmlns:a16="http://schemas.microsoft.com/office/drawing/2014/main" id="{B4BA32C5-6421-617F-98A8-6EC4CAF6DFC4}"/>
                </a:ext>
              </a:extLst>
            </p:cNvPr>
            <p:cNvSpPr/>
            <p:nvPr/>
          </p:nvSpPr>
          <p:spPr>
            <a:xfrm>
              <a:off x="1564325" y="3131275"/>
              <a:ext cx="95850" cy="145100"/>
            </a:xfrm>
            <a:custGeom>
              <a:avLst/>
              <a:gdLst/>
              <a:ahLst/>
              <a:cxnLst/>
              <a:rect l="l" t="t" r="r" b="b"/>
              <a:pathLst>
                <a:path w="3834" h="5804" extrusionOk="0">
                  <a:moveTo>
                    <a:pt x="1363" y="1"/>
                  </a:moveTo>
                  <a:cubicBezTo>
                    <a:pt x="1261" y="1"/>
                    <a:pt x="1156" y="18"/>
                    <a:pt x="1046" y="55"/>
                  </a:cubicBezTo>
                  <a:cubicBezTo>
                    <a:pt x="349" y="229"/>
                    <a:pt x="1" y="926"/>
                    <a:pt x="349" y="1532"/>
                  </a:cubicBezTo>
                  <a:lnTo>
                    <a:pt x="2788" y="5804"/>
                  </a:lnTo>
                  <a:cubicBezTo>
                    <a:pt x="2788" y="5804"/>
                    <a:pt x="3064" y="5581"/>
                    <a:pt x="3489" y="5581"/>
                  </a:cubicBezTo>
                  <a:cubicBezTo>
                    <a:pt x="3595" y="5581"/>
                    <a:pt x="3710" y="5595"/>
                    <a:pt x="3833" y="5630"/>
                  </a:cubicBezTo>
                  <a:cubicBezTo>
                    <a:pt x="3833" y="5539"/>
                    <a:pt x="2697" y="1707"/>
                    <a:pt x="2265" y="661"/>
                  </a:cubicBezTo>
                  <a:cubicBezTo>
                    <a:pt x="2056" y="249"/>
                    <a:pt x="1743" y="1"/>
                    <a:pt x="1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192;p54">
              <a:extLst>
                <a:ext uri="{FF2B5EF4-FFF2-40B4-BE49-F238E27FC236}">
                  <a16:creationId xmlns:a16="http://schemas.microsoft.com/office/drawing/2014/main" id="{74193862-63E9-8851-5945-72FC730E9C58}"/>
                </a:ext>
              </a:extLst>
            </p:cNvPr>
            <p:cNvSpPr/>
            <p:nvPr/>
          </p:nvSpPr>
          <p:spPr>
            <a:xfrm>
              <a:off x="1257200" y="3282800"/>
              <a:ext cx="115525" cy="106800"/>
            </a:xfrm>
            <a:custGeom>
              <a:avLst/>
              <a:gdLst/>
              <a:ahLst/>
              <a:cxnLst/>
              <a:rect l="l" t="t" r="r" b="b"/>
              <a:pathLst>
                <a:path w="4621" h="4272" extrusionOk="0">
                  <a:moveTo>
                    <a:pt x="2265" y="1"/>
                  </a:moveTo>
                  <a:cubicBezTo>
                    <a:pt x="175" y="1"/>
                    <a:pt x="1" y="4272"/>
                    <a:pt x="1" y="4272"/>
                  </a:cubicBezTo>
                  <a:lnTo>
                    <a:pt x="4621" y="4272"/>
                  </a:lnTo>
                  <a:cubicBezTo>
                    <a:pt x="4621" y="4272"/>
                    <a:pt x="4446" y="1"/>
                    <a:pt x="2265" y="1"/>
                  </a:cubicBezTo>
                  <a:cubicBezTo>
                    <a:pt x="4182" y="1"/>
                    <a:pt x="4446" y="3659"/>
                    <a:pt x="4530" y="4181"/>
                  </a:cubicBezTo>
                  <a:lnTo>
                    <a:pt x="91" y="4181"/>
                  </a:lnTo>
                  <a:cubicBezTo>
                    <a:pt x="91" y="3659"/>
                    <a:pt x="440" y="1"/>
                    <a:pt x="2265" y="1"/>
                  </a:cubicBez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193;p54">
              <a:extLst>
                <a:ext uri="{FF2B5EF4-FFF2-40B4-BE49-F238E27FC236}">
                  <a16:creationId xmlns:a16="http://schemas.microsoft.com/office/drawing/2014/main" id="{39C4B3CB-2326-292C-BC09-B44DFBEAE67F}"/>
                </a:ext>
              </a:extLst>
            </p:cNvPr>
            <p:cNvSpPr/>
            <p:nvPr/>
          </p:nvSpPr>
          <p:spPr>
            <a:xfrm>
              <a:off x="1257200" y="3382975"/>
              <a:ext cx="115525" cy="15350"/>
            </a:xfrm>
            <a:custGeom>
              <a:avLst/>
              <a:gdLst/>
              <a:ahLst/>
              <a:cxnLst/>
              <a:rect l="l" t="t" r="r" b="b"/>
              <a:pathLst>
                <a:path w="4621" h="614" extrusionOk="0">
                  <a:moveTo>
                    <a:pt x="1" y="0"/>
                  </a:moveTo>
                  <a:lnTo>
                    <a:pt x="1" y="613"/>
                  </a:lnTo>
                  <a:lnTo>
                    <a:pt x="4621" y="613"/>
                  </a:lnTo>
                  <a:lnTo>
                    <a:pt x="462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194;p54">
              <a:extLst>
                <a:ext uri="{FF2B5EF4-FFF2-40B4-BE49-F238E27FC236}">
                  <a16:creationId xmlns:a16="http://schemas.microsoft.com/office/drawing/2014/main" id="{9D39AA0B-6407-F634-5EFC-4C06BD2AE565}"/>
                </a:ext>
              </a:extLst>
            </p:cNvPr>
            <p:cNvSpPr/>
            <p:nvPr/>
          </p:nvSpPr>
          <p:spPr>
            <a:xfrm>
              <a:off x="1215925" y="3398300"/>
              <a:ext cx="198100" cy="148100"/>
            </a:xfrm>
            <a:custGeom>
              <a:avLst/>
              <a:gdLst/>
              <a:ahLst/>
              <a:cxnLst/>
              <a:rect l="l" t="t" r="r" b="b"/>
              <a:pathLst>
                <a:path w="7924" h="5924" extrusionOk="0">
                  <a:moveTo>
                    <a:pt x="1568" y="0"/>
                  </a:moveTo>
                  <a:cubicBezTo>
                    <a:pt x="1129" y="349"/>
                    <a:pt x="697" y="955"/>
                    <a:pt x="523" y="1742"/>
                  </a:cubicBezTo>
                  <a:cubicBezTo>
                    <a:pt x="0" y="3742"/>
                    <a:pt x="174" y="5923"/>
                    <a:pt x="3916" y="5923"/>
                  </a:cubicBezTo>
                  <a:cubicBezTo>
                    <a:pt x="7665" y="5923"/>
                    <a:pt x="7923" y="3742"/>
                    <a:pt x="7400" y="1742"/>
                  </a:cubicBezTo>
                  <a:cubicBezTo>
                    <a:pt x="7143" y="955"/>
                    <a:pt x="6794" y="349"/>
                    <a:pt x="62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195;p54">
              <a:extLst>
                <a:ext uri="{FF2B5EF4-FFF2-40B4-BE49-F238E27FC236}">
                  <a16:creationId xmlns:a16="http://schemas.microsoft.com/office/drawing/2014/main" id="{8C7E6F5A-1A6C-46C9-9F77-523D6B8CDECD}"/>
                </a:ext>
              </a:extLst>
            </p:cNvPr>
            <p:cNvSpPr/>
            <p:nvPr/>
          </p:nvSpPr>
          <p:spPr>
            <a:xfrm>
              <a:off x="1326875" y="3443000"/>
              <a:ext cx="34875" cy="42425"/>
            </a:xfrm>
            <a:custGeom>
              <a:avLst/>
              <a:gdLst/>
              <a:ahLst/>
              <a:cxnLst/>
              <a:rect l="l" t="t" r="r" b="b"/>
              <a:pathLst>
                <a:path w="1395" h="1697" extrusionOk="0">
                  <a:moveTo>
                    <a:pt x="328" y="1"/>
                  </a:moveTo>
                  <a:cubicBezTo>
                    <a:pt x="303" y="1"/>
                    <a:pt x="266" y="38"/>
                    <a:pt x="266" y="38"/>
                  </a:cubicBezTo>
                  <a:lnTo>
                    <a:pt x="92" y="1606"/>
                  </a:lnTo>
                  <a:cubicBezTo>
                    <a:pt x="1" y="1696"/>
                    <a:pt x="92" y="1696"/>
                    <a:pt x="175" y="1696"/>
                  </a:cubicBezTo>
                  <a:lnTo>
                    <a:pt x="1311" y="1174"/>
                  </a:lnTo>
                  <a:cubicBezTo>
                    <a:pt x="1395" y="1174"/>
                    <a:pt x="1395" y="1083"/>
                    <a:pt x="1311" y="1083"/>
                  </a:cubicBezTo>
                  <a:lnTo>
                    <a:pt x="349" y="38"/>
                  </a:lnTo>
                  <a:cubicBezTo>
                    <a:pt x="349" y="10"/>
                    <a:pt x="340" y="1"/>
                    <a:pt x="328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196;p54">
              <a:extLst>
                <a:ext uri="{FF2B5EF4-FFF2-40B4-BE49-F238E27FC236}">
                  <a16:creationId xmlns:a16="http://schemas.microsoft.com/office/drawing/2014/main" id="{168C51B2-1513-55EE-143C-785EE98398E5}"/>
                </a:ext>
              </a:extLst>
            </p:cNvPr>
            <p:cNvSpPr/>
            <p:nvPr/>
          </p:nvSpPr>
          <p:spPr>
            <a:xfrm>
              <a:off x="1272525" y="3486550"/>
              <a:ext cx="80525" cy="35950"/>
            </a:xfrm>
            <a:custGeom>
              <a:avLst/>
              <a:gdLst/>
              <a:ahLst/>
              <a:cxnLst/>
              <a:rect l="l" t="t" r="r" b="b"/>
              <a:pathLst>
                <a:path w="3221" h="1438" extrusionOk="0">
                  <a:moveTo>
                    <a:pt x="26" y="1"/>
                  </a:moveTo>
                  <a:cubicBezTo>
                    <a:pt x="1" y="1"/>
                    <a:pt x="1" y="38"/>
                    <a:pt x="1" y="38"/>
                  </a:cubicBezTo>
                  <a:cubicBezTo>
                    <a:pt x="1" y="459"/>
                    <a:pt x="238" y="1437"/>
                    <a:pt x="1639" y="1437"/>
                  </a:cubicBezTo>
                  <a:cubicBezTo>
                    <a:pt x="1700" y="1437"/>
                    <a:pt x="1762" y="1435"/>
                    <a:pt x="1827" y="1432"/>
                  </a:cubicBezTo>
                  <a:cubicBezTo>
                    <a:pt x="2788" y="1257"/>
                    <a:pt x="3137" y="477"/>
                    <a:pt x="3220" y="129"/>
                  </a:cubicBezTo>
                  <a:cubicBezTo>
                    <a:pt x="3220" y="129"/>
                    <a:pt x="3220" y="38"/>
                    <a:pt x="3137" y="38"/>
                  </a:cubicBezTo>
                  <a:cubicBezTo>
                    <a:pt x="2863" y="147"/>
                    <a:pt x="2152" y="390"/>
                    <a:pt x="1402" y="390"/>
                  </a:cubicBezTo>
                  <a:cubicBezTo>
                    <a:pt x="947" y="390"/>
                    <a:pt x="479" y="301"/>
                    <a:pt x="85" y="38"/>
                  </a:cubicBezTo>
                  <a:cubicBezTo>
                    <a:pt x="57" y="10"/>
                    <a:pt x="38" y="1"/>
                    <a:pt x="26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197;p54">
              <a:extLst>
                <a:ext uri="{FF2B5EF4-FFF2-40B4-BE49-F238E27FC236}">
                  <a16:creationId xmlns:a16="http://schemas.microsoft.com/office/drawing/2014/main" id="{919F77C4-60E5-22F5-B123-2422654843C3}"/>
                </a:ext>
              </a:extLst>
            </p:cNvPr>
            <p:cNvSpPr/>
            <p:nvPr/>
          </p:nvSpPr>
          <p:spPr>
            <a:xfrm>
              <a:off x="1265925" y="3443000"/>
              <a:ext cx="34850" cy="42425"/>
            </a:xfrm>
            <a:custGeom>
              <a:avLst/>
              <a:gdLst/>
              <a:ahLst/>
              <a:cxnLst/>
              <a:rect l="l" t="t" r="r" b="b"/>
              <a:pathLst>
                <a:path w="1394" h="1697" extrusionOk="0">
                  <a:moveTo>
                    <a:pt x="1069" y="1"/>
                  </a:moveTo>
                  <a:cubicBezTo>
                    <a:pt x="1055" y="1"/>
                    <a:pt x="1045" y="10"/>
                    <a:pt x="1045" y="38"/>
                  </a:cubicBezTo>
                  <a:lnTo>
                    <a:pt x="91" y="1083"/>
                  </a:lnTo>
                  <a:cubicBezTo>
                    <a:pt x="0" y="1083"/>
                    <a:pt x="91" y="1174"/>
                    <a:pt x="91" y="1174"/>
                  </a:cubicBezTo>
                  <a:lnTo>
                    <a:pt x="1310" y="1696"/>
                  </a:lnTo>
                  <a:cubicBezTo>
                    <a:pt x="1310" y="1696"/>
                    <a:pt x="1394" y="1696"/>
                    <a:pt x="1394" y="1606"/>
                  </a:cubicBezTo>
                  <a:lnTo>
                    <a:pt x="1136" y="38"/>
                  </a:lnTo>
                  <a:cubicBezTo>
                    <a:pt x="1136" y="38"/>
                    <a:pt x="1096" y="1"/>
                    <a:pt x="1069" y="1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198;p54">
              <a:extLst>
                <a:ext uri="{FF2B5EF4-FFF2-40B4-BE49-F238E27FC236}">
                  <a16:creationId xmlns:a16="http://schemas.microsoft.com/office/drawing/2014/main" id="{D23C7532-4CD9-196A-2912-0777C9342560}"/>
                </a:ext>
              </a:extLst>
            </p:cNvPr>
            <p:cNvSpPr/>
            <p:nvPr/>
          </p:nvSpPr>
          <p:spPr>
            <a:xfrm>
              <a:off x="1309475" y="3479350"/>
              <a:ext cx="8725" cy="8175"/>
            </a:xfrm>
            <a:custGeom>
              <a:avLst/>
              <a:gdLst/>
              <a:ahLst/>
              <a:cxnLst/>
              <a:rect l="l" t="t" r="r" b="b"/>
              <a:pathLst>
                <a:path w="349" h="327" extrusionOk="0">
                  <a:moveTo>
                    <a:pt x="144" y="0"/>
                  </a:moveTo>
                  <a:cubicBezTo>
                    <a:pt x="112" y="0"/>
                    <a:pt x="91" y="23"/>
                    <a:pt x="91" y="68"/>
                  </a:cubicBezTo>
                  <a:lnTo>
                    <a:pt x="0" y="242"/>
                  </a:lnTo>
                  <a:cubicBezTo>
                    <a:pt x="0" y="242"/>
                    <a:pt x="0" y="326"/>
                    <a:pt x="91" y="326"/>
                  </a:cubicBezTo>
                  <a:lnTo>
                    <a:pt x="265" y="326"/>
                  </a:lnTo>
                  <a:cubicBezTo>
                    <a:pt x="349" y="326"/>
                    <a:pt x="349" y="242"/>
                    <a:pt x="349" y="152"/>
                  </a:cubicBezTo>
                  <a:lnTo>
                    <a:pt x="265" y="68"/>
                  </a:lnTo>
                  <a:cubicBezTo>
                    <a:pt x="220" y="23"/>
                    <a:pt x="176" y="0"/>
                    <a:pt x="144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199;p54">
              <a:extLst>
                <a:ext uri="{FF2B5EF4-FFF2-40B4-BE49-F238E27FC236}">
                  <a16:creationId xmlns:a16="http://schemas.microsoft.com/office/drawing/2014/main" id="{81EEEF40-E40C-6773-1840-99EBC8566C67}"/>
                </a:ext>
              </a:extLst>
            </p:cNvPr>
            <p:cNvSpPr/>
            <p:nvPr/>
          </p:nvSpPr>
          <p:spPr>
            <a:xfrm>
              <a:off x="1257200" y="3396025"/>
              <a:ext cx="113250" cy="6650"/>
            </a:xfrm>
            <a:custGeom>
              <a:avLst/>
              <a:gdLst/>
              <a:ahLst/>
              <a:cxnLst/>
              <a:rect l="l" t="t" r="r" b="b"/>
              <a:pathLst>
                <a:path w="4530" h="266" extrusionOk="0">
                  <a:moveTo>
                    <a:pt x="1" y="1"/>
                  </a:moveTo>
                  <a:cubicBezTo>
                    <a:pt x="1" y="91"/>
                    <a:pt x="1" y="91"/>
                    <a:pt x="91" y="91"/>
                  </a:cubicBezTo>
                  <a:cubicBezTo>
                    <a:pt x="91" y="91"/>
                    <a:pt x="788" y="266"/>
                    <a:pt x="2091" y="266"/>
                  </a:cubicBezTo>
                  <a:cubicBezTo>
                    <a:pt x="2788" y="266"/>
                    <a:pt x="3575" y="266"/>
                    <a:pt x="4530" y="91"/>
                  </a:cubicBezTo>
                  <a:lnTo>
                    <a:pt x="4530" y="1"/>
                  </a:lnTo>
                  <a:lnTo>
                    <a:pt x="4446" y="1"/>
                  </a:lnTo>
                  <a:cubicBezTo>
                    <a:pt x="3575" y="175"/>
                    <a:pt x="2788" y="175"/>
                    <a:pt x="2091" y="175"/>
                  </a:cubicBezTo>
                  <a:cubicBezTo>
                    <a:pt x="1485" y="175"/>
                    <a:pt x="962" y="175"/>
                    <a:pt x="614" y="91"/>
                  </a:cubicBezTo>
                  <a:cubicBezTo>
                    <a:pt x="440" y="91"/>
                    <a:pt x="265" y="91"/>
                    <a:pt x="175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200;p54">
              <a:extLst>
                <a:ext uri="{FF2B5EF4-FFF2-40B4-BE49-F238E27FC236}">
                  <a16:creationId xmlns:a16="http://schemas.microsoft.com/office/drawing/2014/main" id="{DEB044FA-E285-4831-2B24-F9DE1217C49B}"/>
                </a:ext>
              </a:extLst>
            </p:cNvPr>
            <p:cNvSpPr/>
            <p:nvPr/>
          </p:nvSpPr>
          <p:spPr>
            <a:xfrm>
              <a:off x="1422700" y="3056350"/>
              <a:ext cx="130675" cy="196950"/>
            </a:xfrm>
            <a:custGeom>
              <a:avLst/>
              <a:gdLst/>
              <a:ahLst/>
              <a:cxnLst/>
              <a:rect l="l" t="t" r="r" b="b"/>
              <a:pathLst>
                <a:path w="5227" h="7878" extrusionOk="0">
                  <a:moveTo>
                    <a:pt x="2613" y="0"/>
                  </a:moveTo>
                  <a:cubicBezTo>
                    <a:pt x="2265" y="0"/>
                    <a:pt x="1659" y="265"/>
                    <a:pt x="1136" y="439"/>
                  </a:cubicBezTo>
                  <a:cubicBezTo>
                    <a:pt x="788" y="613"/>
                    <a:pt x="523" y="962"/>
                    <a:pt x="523" y="1484"/>
                  </a:cubicBezTo>
                  <a:lnTo>
                    <a:pt x="0" y="7233"/>
                  </a:lnTo>
                  <a:cubicBezTo>
                    <a:pt x="0" y="7233"/>
                    <a:pt x="1010" y="7878"/>
                    <a:pt x="2614" y="7878"/>
                  </a:cubicBezTo>
                  <a:cubicBezTo>
                    <a:pt x="3368" y="7878"/>
                    <a:pt x="4253" y="7735"/>
                    <a:pt x="5227" y="7317"/>
                  </a:cubicBezTo>
                  <a:lnTo>
                    <a:pt x="4878" y="1484"/>
                  </a:lnTo>
                  <a:cubicBezTo>
                    <a:pt x="4795" y="1045"/>
                    <a:pt x="4530" y="613"/>
                    <a:pt x="4181" y="523"/>
                  </a:cubicBezTo>
                  <a:cubicBezTo>
                    <a:pt x="3659" y="265"/>
                    <a:pt x="2878" y="0"/>
                    <a:pt x="2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201;p54">
              <a:extLst>
                <a:ext uri="{FF2B5EF4-FFF2-40B4-BE49-F238E27FC236}">
                  <a16:creationId xmlns:a16="http://schemas.microsoft.com/office/drawing/2014/main" id="{3C5CC64F-14BA-05A6-DF37-8AC473920B3A}"/>
                </a:ext>
              </a:extLst>
            </p:cNvPr>
            <p:cNvSpPr/>
            <p:nvPr/>
          </p:nvSpPr>
          <p:spPr>
            <a:xfrm>
              <a:off x="1544650" y="3110875"/>
              <a:ext cx="8725" cy="128400"/>
            </a:xfrm>
            <a:custGeom>
              <a:avLst/>
              <a:gdLst/>
              <a:ahLst/>
              <a:cxnLst/>
              <a:rect l="l" t="t" r="r" b="b"/>
              <a:pathLst>
                <a:path w="349" h="5136" extrusionOk="0">
                  <a:moveTo>
                    <a:pt x="0" y="0"/>
                  </a:moveTo>
                  <a:lnTo>
                    <a:pt x="265" y="5136"/>
                  </a:lnTo>
                  <a:lnTo>
                    <a:pt x="349" y="51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202;p54">
              <a:extLst>
                <a:ext uri="{FF2B5EF4-FFF2-40B4-BE49-F238E27FC236}">
                  <a16:creationId xmlns:a16="http://schemas.microsoft.com/office/drawing/2014/main" id="{D313409A-F516-B26A-539B-D3986418602C}"/>
                </a:ext>
              </a:extLst>
            </p:cNvPr>
            <p:cNvSpPr/>
            <p:nvPr/>
          </p:nvSpPr>
          <p:spPr>
            <a:xfrm>
              <a:off x="1420600" y="3112950"/>
              <a:ext cx="13100" cy="126325"/>
            </a:xfrm>
            <a:custGeom>
              <a:avLst/>
              <a:gdLst/>
              <a:ahLst/>
              <a:cxnLst/>
              <a:rect l="l" t="t" r="r" b="b"/>
              <a:pathLst>
                <a:path w="524" h="5053" extrusionOk="0">
                  <a:moveTo>
                    <a:pt x="433" y="1"/>
                  </a:moveTo>
                  <a:lnTo>
                    <a:pt x="1" y="4969"/>
                  </a:lnTo>
                  <a:cubicBezTo>
                    <a:pt x="1" y="4969"/>
                    <a:pt x="1" y="5053"/>
                    <a:pt x="84" y="5053"/>
                  </a:cubicBezTo>
                  <a:lnTo>
                    <a:pt x="84" y="4969"/>
                  </a:lnTo>
                  <a:lnTo>
                    <a:pt x="523" y="1"/>
                  </a:lnTo>
                  <a:close/>
                </a:path>
              </a:pathLst>
            </a:custGeom>
            <a:solidFill>
              <a:srgbClr val="D3C7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203;p54">
              <a:extLst>
                <a:ext uri="{FF2B5EF4-FFF2-40B4-BE49-F238E27FC236}">
                  <a16:creationId xmlns:a16="http://schemas.microsoft.com/office/drawing/2014/main" id="{3FF62851-8676-31B3-2ED4-1681FDC3FEC0}"/>
                </a:ext>
              </a:extLst>
            </p:cNvPr>
            <p:cNvSpPr/>
            <p:nvPr/>
          </p:nvSpPr>
          <p:spPr>
            <a:xfrm>
              <a:off x="1420600" y="3240575"/>
              <a:ext cx="132775" cy="39625"/>
            </a:xfrm>
            <a:custGeom>
              <a:avLst/>
              <a:gdLst/>
              <a:ahLst/>
              <a:cxnLst/>
              <a:rect l="l" t="t" r="r" b="b"/>
              <a:pathLst>
                <a:path w="5311" h="1585" extrusionOk="0">
                  <a:moveTo>
                    <a:pt x="168" y="0"/>
                  </a:moveTo>
                  <a:cubicBezTo>
                    <a:pt x="87" y="0"/>
                    <a:pt x="1" y="63"/>
                    <a:pt x="1" y="122"/>
                  </a:cubicBezTo>
                  <a:lnTo>
                    <a:pt x="1" y="909"/>
                  </a:lnTo>
                  <a:cubicBezTo>
                    <a:pt x="1" y="909"/>
                    <a:pt x="1" y="993"/>
                    <a:pt x="84" y="993"/>
                  </a:cubicBezTo>
                  <a:cubicBezTo>
                    <a:pt x="367" y="1163"/>
                    <a:pt x="1296" y="1585"/>
                    <a:pt x="2644" y="1585"/>
                  </a:cubicBezTo>
                  <a:cubicBezTo>
                    <a:pt x="3390" y="1585"/>
                    <a:pt x="4264" y="1456"/>
                    <a:pt x="5227" y="1083"/>
                  </a:cubicBezTo>
                  <a:cubicBezTo>
                    <a:pt x="5311" y="993"/>
                    <a:pt x="5311" y="993"/>
                    <a:pt x="5311" y="909"/>
                  </a:cubicBezTo>
                  <a:lnTo>
                    <a:pt x="5311" y="122"/>
                  </a:lnTo>
                  <a:cubicBezTo>
                    <a:pt x="5311" y="63"/>
                    <a:pt x="5269" y="0"/>
                    <a:pt x="5184" y="0"/>
                  </a:cubicBezTo>
                  <a:cubicBezTo>
                    <a:pt x="5148" y="0"/>
                    <a:pt x="5104" y="11"/>
                    <a:pt x="5053" y="38"/>
                  </a:cubicBezTo>
                  <a:cubicBezTo>
                    <a:pt x="4145" y="374"/>
                    <a:pt x="3315" y="489"/>
                    <a:pt x="2604" y="489"/>
                  </a:cubicBezTo>
                  <a:cubicBezTo>
                    <a:pt x="1470" y="489"/>
                    <a:pt x="635" y="197"/>
                    <a:pt x="259" y="38"/>
                  </a:cubicBezTo>
                  <a:cubicBezTo>
                    <a:pt x="234" y="11"/>
                    <a:pt x="201" y="0"/>
                    <a:pt x="168" y="0"/>
                  </a:cubicBezTo>
                  <a:close/>
                </a:path>
              </a:pathLst>
            </a:custGeom>
            <a:solidFill>
              <a:srgbClr val="634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204;p54">
              <a:extLst>
                <a:ext uri="{FF2B5EF4-FFF2-40B4-BE49-F238E27FC236}">
                  <a16:creationId xmlns:a16="http://schemas.microsoft.com/office/drawing/2014/main" id="{0F372157-F768-C4F3-CE6D-CC2817F0A437}"/>
                </a:ext>
              </a:extLst>
            </p:cNvPr>
            <p:cNvSpPr/>
            <p:nvPr/>
          </p:nvSpPr>
          <p:spPr>
            <a:xfrm>
              <a:off x="1461900" y="3247950"/>
              <a:ext cx="50200" cy="37150"/>
            </a:xfrm>
            <a:custGeom>
              <a:avLst/>
              <a:gdLst/>
              <a:ahLst/>
              <a:cxnLst/>
              <a:rect l="l" t="t" r="r" b="b"/>
              <a:pathLst>
                <a:path w="2008" h="1486" extrusionOk="0">
                  <a:moveTo>
                    <a:pt x="962" y="1"/>
                  </a:moveTo>
                  <a:cubicBezTo>
                    <a:pt x="439" y="1"/>
                    <a:pt x="0" y="349"/>
                    <a:pt x="0" y="788"/>
                  </a:cubicBezTo>
                  <a:cubicBezTo>
                    <a:pt x="0" y="1137"/>
                    <a:pt x="439" y="1485"/>
                    <a:pt x="962" y="1485"/>
                  </a:cubicBezTo>
                  <a:cubicBezTo>
                    <a:pt x="1568" y="1485"/>
                    <a:pt x="2007" y="1137"/>
                    <a:pt x="2007" y="788"/>
                  </a:cubicBezTo>
                  <a:cubicBezTo>
                    <a:pt x="2007" y="349"/>
                    <a:pt x="1568" y="1"/>
                    <a:pt x="9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205;p54">
              <a:extLst>
                <a:ext uri="{FF2B5EF4-FFF2-40B4-BE49-F238E27FC236}">
                  <a16:creationId xmlns:a16="http://schemas.microsoft.com/office/drawing/2014/main" id="{17675B18-9B23-4E1D-EBDC-1085761FC38D}"/>
                </a:ext>
              </a:extLst>
            </p:cNvPr>
            <p:cNvSpPr/>
            <p:nvPr/>
          </p:nvSpPr>
          <p:spPr>
            <a:xfrm>
              <a:off x="1459800" y="3247950"/>
              <a:ext cx="52300" cy="37150"/>
            </a:xfrm>
            <a:custGeom>
              <a:avLst/>
              <a:gdLst/>
              <a:ahLst/>
              <a:cxnLst/>
              <a:rect l="l" t="t" r="r" b="b"/>
              <a:pathLst>
                <a:path w="2092" h="1486" extrusionOk="0">
                  <a:moveTo>
                    <a:pt x="1046" y="92"/>
                  </a:moveTo>
                  <a:cubicBezTo>
                    <a:pt x="1304" y="92"/>
                    <a:pt x="1568" y="175"/>
                    <a:pt x="1743" y="266"/>
                  </a:cubicBezTo>
                  <a:cubicBezTo>
                    <a:pt x="1917" y="440"/>
                    <a:pt x="2001" y="614"/>
                    <a:pt x="2001" y="788"/>
                  </a:cubicBezTo>
                  <a:cubicBezTo>
                    <a:pt x="2001" y="963"/>
                    <a:pt x="1917" y="1046"/>
                    <a:pt x="1743" y="1220"/>
                  </a:cubicBezTo>
                  <a:cubicBezTo>
                    <a:pt x="1568" y="1311"/>
                    <a:pt x="1304" y="1395"/>
                    <a:pt x="1046" y="1395"/>
                  </a:cubicBezTo>
                  <a:cubicBezTo>
                    <a:pt x="781" y="1395"/>
                    <a:pt x="607" y="1311"/>
                    <a:pt x="433" y="1220"/>
                  </a:cubicBezTo>
                  <a:cubicBezTo>
                    <a:pt x="258" y="1046"/>
                    <a:pt x="175" y="963"/>
                    <a:pt x="175" y="788"/>
                  </a:cubicBezTo>
                  <a:cubicBezTo>
                    <a:pt x="175" y="614"/>
                    <a:pt x="258" y="440"/>
                    <a:pt x="433" y="266"/>
                  </a:cubicBezTo>
                  <a:cubicBezTo>
                    <a:pt x="607" y="175"/>
                    <a:pt x="781" y="92"/>
                    <a:pt x="1046" y="92"/>
                  </a:cubicBezTo>
                  <a:close/>
                  <a:moveTo>
                    <a:pt x="1046" y="1"/>
                  </a:moveTo>
                  <a:cubicBezTo>
                    <a:pt x="781" y="1"/>
                    <a:pt x="523" y="92"/>
                    <a:pt x="349" y="175"/>
                  </a:cubicBezTo>
                  <a:cubicBezTo>
                    <a:pt x="175" y="349"/>
                    <a:pt x="1" y="524"/>
                    <a:pt x="1" y="788"/>
                  </a:cubicBezTo>
                  <a:cubicBezTo>
                    <a:pt x="1" y="963"/>
                    <a:pt x="175" y="1137"/>
                    <a:pt x="349" y="1311"/>
                  </a:cubicBezTo>
                  <a:cubicBezTo>
                    <a:pt x="523" y="1485"/>
                    <a:pt x="781" y="1485"/>
                    <a:pt x="1046" y="1485"/>
                  </a:cubicBezTo>
                  <a:cubicBezTo>
                    <a:pt x="1394" y="1485"/>
                    <a:pt x="1652" y="1485"/>
                    <a:pt x="1826" y="1311"/>
                  </a:cubicBezTo>
                  <a:cubicBezTo>
                    <a:pt x="2001" y="1137"/>
                    <a:pt x="2091" y="963"/>
                    <a:pt x="2091" y="788"/>
                  </a:cubicBezTo>
                  <a:cubicBezTo>
                    <a:pt x="2091" y="524"/>
                    <a:pt x="2001" y="349"/>
                    <a:pt x="1826" y="175"/>
                  </a:cubicBezTo>
                  <a:cubicBezTo>
                    <a:pt x="1652" y="92"/>
                    <a:pt x="1394" y="1"/>
                    <a:pt x="1046" y="1"/>
                  </a:cubicBezTo>
                  <a:close/>
                </a:path>
              </a:pathLst>
            </a:custGeom>
            <a:solidFill>
              <a:srgbClr val="E7BC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206;p54">
              <a:extLst>
                <a:ext uri="{FF2B5EF4-FFF2-40B4-BE49-F238E27FC236}">
                  <a16:creationId xmlns:a16="http://schemas.microsoft.com/office/drawing/2014/main" id="{E8B0A39F-DD2C-EB83-1535-4F124FFFC1CD}"/>
                </a:ext>
              </a:extLst>
            </p:cNvPr>
            <p:cNvSpPr/>
            <p:nvPr/>
          </p:nvSpPr>
          <p:spPr>
            <a:xfrm>
              <a:off x="1418350" y="3062950"/>
              <a:ext cx="58900" cy="193750"/>
            </a:xfrm>
            <a:custGeom>
              <a:avLst/>
              <a:gdLst/>
              <a:ahLst/>
              <a:cxnLst/>
              <a:rect l="l" t="t" r="r" b="b"/>
              <a:pathLst>
                <a:path w="2356" h="7750" extrusionOk="0">
                  <a:moveTo>
                    <a:pt x="1742" y="1"/>
                  </a:moveTo>
                  <a:lnTo>
                    <a:pt x="1220" y="259"/>
                  </a:lnTo>
                  <a:cubicBezTo>
                    <a:pt x="1484" y="2349"/>
                    <a:pt x="788" y="3311"/>
                    <a:pt x="439" y="3659"/>
                  </a:cubicBezTo>
                  <a:cubicBezTo>
                    <a:pt x="349" y="3743"/>
                    <a:pt x="265" y="3917"/>
                    <a:pt x="265" y="4091"/>
                  </a:cubicBezTo>
                  <a:lnTo>
                    <a:pt x="0" y="7053"/>
                  </a:lnTo>
                  <a:cubicBezTo>
                    <a:pt x="0" y="7143"/>
                    <a:pt x="91" y="7317"/>
                    <a:pt x="265" y="7401"/>
                  </a:cubicBezTo>
                  <a:cubicBezTo>
                    <a:pt x="697" y="7575"/>
                    <a:pt x="1484" y="7666"/>
                    <a:pt x="1916" y="7749"/>
                  </a:cubicBezTo>
                  <a:cubicBezTo>
                    <a:pt x="2091" y="7749"/>
                    <a:pt x="2265" y="7575"/>
                    <a:pt x="2265" y="7401"/>
                  </a:cubicBezTo>
                  <a:cubicBezTo>
                    <a:pt x="2355" y="4962"/>
                    <a:pt x="1742" y="1"/>
                    <a:pt x="17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207;p54">
              <a:extLst>
                <a:ext uri="{FF2B5EF4-FFF2-40B4-BE49-F238E27FC236}">
                  <a16:creationId xmlns:a16="http://schemas.microsoft.com/office/drawing/2014/main" id="{18A353EF-78B3-AD31-1C3E-780FF62CA4B4}"/>
                </a:ext>
              </a:extLst>
            </p:cNvPr>
            <p:cNvSpPr/>
            <p:nvPr/>
          </p:nvSpPr>
          <p:spPr>
            <a:xfrm>
              <a:off x="1501100" y="3065050"/>
              <a:ext cx="56625" cy="191650"/>
            </a:xfrm>
            <a:custGeom>
              <a:avLst/>
              <a:gdLst/>
              <a:ahLst/>
              <a:cxnLst/>
              <a:rect l="l" t="t" r="r" b="b"/>
              <a:pathLst>
                <a:path w="2265" h="7666" extrusionOk="0">
                  <a:moveTo>
                    <a:pt x="697" y="0"/>
                  </a:moveTo>
                  <a:cubicBezTo>
                    <a:pt x="697" y="0"/>
                    <a:pt x="0" y="4878"/>
                    <a:pt x="91" y="7317"/>
                  </a:cubicBezTo>
                  <a:cubicBezTo>
                    <a:pt x="91" y="7491"/>
                    <a:pt x="265" y="7665"/>
                    <a:pt x="439" y="7665"/>
                  </a:cubicBezTo>
                  <a:cubicBezTo>
                    <a:pt x="871" y="7582"/>
                    <a:pt x="1659" y="7491"/>
                    <a:pt x="2091" y="7233"/>
                  </a:cubicBezTo>
                  <a:cubicBezTo>
                    <a:pt x="2265" y="7233"/>
                    <a:pt x="2265" y="7059"/>
                    <a:pt x="2265" y="6969"/>
                  </a:cubicBezTo>
                  <a:lnTo>
                    <a:pt x="2007" y="4007"/>
                  </a:lnTo>
                  <a:cubicBezTo>
                    <a:pt x="2007" y="3833"/>
                    <a:pt x="2007" y="3659"/>
                    <a:pt x="1833" y="3575"/>
                  </a:cubicBezTo>
                  <a:cubicBezTo>
                    <a:pt x="1568" y="3227"/>
                    <a:pt x="871" y="2265"/>
                    <a:pt x="1220" y="175"/>
                  </a:cubicBezTo>
                  <a:lnTo>
                    <a:pt x="6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208;p54">
              <a:extLst>
                <a:ext uri="{FF2B5EF4-FFF2-40B4-BE49-F238E27FC236}">
                  <a16:creationId xmlns:a16="http://schemas.microsoft.com/office/drawing/2014/main" id="{296D8CB1-E644-8632-0F77-10493380C24A}"/>
                </a:ext>
              </a:extLst>
            </p:cNvPr>
            <p:cNvSpPr/>
            <p:nvPr/>
          </p:nvSpPr>
          <p:spPr>
            <a:xfrm>
              <a:off x="1462925" y="3002000"/>
              <a:ext cx="49175" cy="69725"/>
            </a:xfrm>
            <a:custGeom>
              <a:avLst/>
              <a:gdLst/>
              <a:ahLst/>
              <a:cxnLst/>
              <a:rect l="l" t="t" r="r" b="b"/>
              <a:pathLst>
                <a:path w="1967" h="2789" extrusionOk="0">
                  <a:moveTo>
                    <a:pt x="224" y="0"/>
                  </a:moveTo>
                  <a:cubicBezTo>
                    <a:pt x="224" y="0"/>
                    <a:pt x="133" y="1916"/>
                    <a:pt x="50" y="2348"/>
                  </a:cubicBezTo>
                  <a:cubicBezTo>
                    <a:pt x="1" y="2632"/>
                    <a:pt x="570" y="2788"/>
                    <a:pt x="1100" y="2788"/>
                  </a:cubicBezTo>
                  <a:cubicBezTo>
                    <a:pt x="1547" y="2788"/>
                    <a:pt x="1966" y="2678"/>
                    <a:pt x="1966" y="2439"/>
                  </a:cubicBezTo>
                  <a:cubicBezTo>
                    <a:pt x="1966" y="1916"/>
                    <a:pt x="1701" y="0"/>
                    <a:pt x="1701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209;p54">
              <a:extLst>
                <a:ext uri="{FF2B5EF4-FFF2-40B4-BE49-F238E27FC236}">
                  <a16:creationId xmlns:a16="http://schemas.microsoft.com/office/drawing/2014/main" id="{11E2C069-EBBC-CB9C-3101-CCF1AD68D6C4}"/>
                </a:ext>
              </a:extLst>
            </p:cNvPr>
            <p:cNvSpPr/>
            <p:nvPr/>
          </p:nvSpPr>
          <p:spPr>
            <a:xfrm>
              <a:off x="1464150" y="3012800"/>
              <a:ext cx="45675" cy="34850"/>
            </a:xfrm>
            <a:custGeom>
              <a:avLst/>
              <a:gdLst/>
              <a:ahLst/>
              <a:cxnLst/>
              <a:rect l="l" t="t" r="r" b="b"/>
              <a:pathLst>
                <a:path w="1827" h="1394" extrusionOk="0">
                  <a:moveTo>
                    <a:pt x="1743" y="0"/>
                  </a:moveTo>
                  <a:lnTo>
                    <a:pt x="175" y="91"/>
                  </a:lnTo>
                  <a:cubicBezTo>
                    <a:pt x="84" y="439"/>
                    <a:pt x="84" y="962"/>
                    <a:pt x="1" y="1394"/>
                  </a:cubicBezTo>
                  <a:lnTo>
                    <a:pt x="1827" y="962"/>
                  </a:lnTo>
                  <a:cubicBezTo>
                    <a:pt x="1827" y="613"/>
                    <a:pt x="1743" y="265"/>
                    <a:pt x="174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210;p54">
              <a:extLst>
                <a:ext uri="{FF2B5EF4-FFF2-40B4-BE49-F238E27FC236}">
                  <a16:creationId xmlns:a16="http://schemas.microsoft.com/office/drawing/2014/main" id="{1A8846E3-896D-6EAA-09F0-81ED607D6833}"/>
                </a:ext>
              </a:extLst>
            </p:cNvPr>
            <p:cNvSpPr/>
            <p:nvPr/>
          </p:nvSpPr>
          <p:spPr>
            <a:xfrm>
              <a:off x="1459800" y="3060700"/>
              <a:ext cx="54375" cy="54775"/>
            </a:xfrm>
            <a:custGeom>
              <a:avLst/>
              <a:gdLst/>
              <a:ahLst/>
              <a:cxnLst/>
              <a:rect l="l" t="t" r="r" b="b"/>
              <a:pathLst>
                <a:path w="2175" h="2191" extrusionOk="0">
                  <a:moveTo>
                    <a:pt x="258" y="0"/>
                  </a:moveTo>
                  <a:cubicBezTo>
                    <a:pt x="84" y="0"/>
                    <a:pt x="1" y="91"/>
                    <a:pt x="1" y="265"/>
                  </a:cubicBezTo>
                  <a:cubicBezTo>
                    <a:pt x="175" y="871"/>
                    <a:pt x="607" y="2091"/>
                    <a:pt x="955" y="2181"/>
                  </a:cubicBezTo>
                  <a:cubicBezTo>
                    <a:pt x="968" y="2187"/>
                    <a:pt x="981" y="2190"/>
                    <a:pt x="994" y="2190"/>
                  </a:cubicBezTo>
                  <a:cubicBezTo>
                    <a:pt x="1365" y="2190"/>
                    <a:pt x="2175" y="0"/>
                    <a:pt x="2175" y="0"/>
                  </a:cubicBezTo>
                  <a:lnTo>
                    <a:pt x="2175" y="0"/>
                  </a:lnTo>
                  <a:cubicBezTo>
                    <a:pt x="1861" y="119"/>
                    <a:pt x="1512" y="167"/>
                    <a:pt x="1192" y="167"/>
                  </a:cubicBezTo>
                  <a:cubicBezTo>
                    <a:pt x="800" y="167"/>
                    <a:pt x="450" y="96"/>
                    <a:pt x="2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211;p54">
              <a:extLst>
                <a:ext uri="{FF2B5EF4-FFF2-40B4-BE49-F238E27FC236}">
                  <a16:creationId xmlns:a16="http://schemas.microsoft.com/office/drawing/2014/main" id="{5331E33B-263C-C9F7-0CAB-4B1A74541320}"/>
                </a:ext>
              </a:extLst>
            </p:cNvPr>
            <p:cNvSpPr/>
            <p:nvPr/>
          </p:nvSpPr>
          <p:spPr>
            <a:xfrm>
              <a:off x="1509800" y="3054250"/>
              <a:ext cx="11000" cy="10825"/>
            </a:xfrm>
            <a:custGeom>
              <a:avLst/>
              <a:gdLst/>
              <a:ahLst/>
              <a:cxnLst/>
              <a:rect l="l" t="t" r="r" b="b"/>
              <a:pathLst>
                <a:path w="440" h="433" extrusionOk="0">
                  <a:moveTo>
                    <a:pt x="265" y="0"/>
                  </a:moveTo>
                  <a:cubicBezTo>
                    <a:pt x="91" y="0"/>
                    <a:pt x="1" y="84"/>
                    <a:pt x="1" y="258"/>
                  </a:cubicBezTo>
                  <a:cubicBezTo>
                    <a:pt x="1" y="349"/>
                    <a:pt x="91" y="432"/>
                    <a:pt x="265" y="432"/>
                  </a:cubicBezTo>
                  <a:cubicBezTo>
                    <a:pt x="349" y="432"/>
                    <a:pt x="440" y="349"/>
                    <a:pt x="440" y="258"/>
                  </a:cubicBezTo>
                  <a:cubicBezTo>
                    <a:pt x="440" y="84"/>
                    <a:pt x="349" y="0"/>
                    <a:pt x="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212;p54">
              <a:extLst>
                <a:ext uri="{FF2B5EF4-FFF2-40B4-BE49-F238E27FC236}">
                  <a16:creationId xmlns:a16="http://schemas.microsoft.com/office/drawing/2014/main" id="{5703CD56-F89F-31A5-64E9-9DFB04F9DBB8}"/>
                </a:ext>
              </a:extLst>
            </p:cNvPr>
            <p:cNvSpPr/>
            <p:nvPr/>
          </p:nvSpPr>
          <p:spPr>
            <a:xfrm>
              <a:off x="1514150" y="3038350"/>
              <a:ext cx="25000" cy="18600"/>
            </a:xfrm>
            <a:custGeom>
              <a:avLst/>
              <a:gdLst/>
              <a:ahLst/>
              <a:cxnLst/>
              <a:rect l="l" t="t" r="r" b="b"/>
              <a:pathLst>
                <a:path w="1000" h="744" extrusionOk="0">
                  <a:moveTo>
                    <a:pt x="195" y="0"/>
                  </a:moveTo>
                  <a:cubicBezTo>
                    <a:pt x="190" y="0"/>
                    <a:pt x="183" y="7"/>
                    <a:pt x="175" y="23"/>
                  </a:cubicBezTo>
                  <a:cubicBezTo>
                    <a:pt x="1" y="197"/>
                    <a:pt x="91" y="720"/>
                    <a:pt x="91" y="720"/>
                  </a:cubicBezTo>
                  <a:cubicBezTo>
                    <a:pt x="91" y="720"/>
                    <a:pt x="385" y="744"/>
                    <a:pt x="615" y="744"/>
                  </a:cubicBezTo>
                  <a:cubicBezTo>
                    <a:pt x="837" y="744"/>
                    <a:pt x="1000" y="722"/>
                    <a:pt x="788" y="636"/>
                  </a:cubicBezTo>
                  <a:cubicBezTo>
                    <a:pt x="677" y="592"/>
                    <a:pt x="583" y="576"/>
                    <a:pt x="505" y="576"/>
                  </a:cubicBezTo>
                  <a:cubicBezTo>
                    <a:pt x="272" y="576"/>
                    <a:pt x="175" y="720"/>
                    <a:pt x="175" y="720"/>
                  </a:cubicBezTo>
                  <a:cubicBezTo>
                    <a:pt x="175" y="720"/>
                    <a:pt x="250" y="0"/>
                    <a:pt x="19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213;p54">
              <a:extLst>
                <a:ext uri="{FF2B5EF4-FFF2-40B4-BE49-F238E27FC236}">
                  <a16:creationId xmlns:a16="http://schemas.microsoft.com/office/drawing/2014/main" id="{86E6BC87-CBFA-61A5-47DB-6EF2065E489E}"/>
                </a:ext>
              </a:extLst>
            </p:cNvPr>
            <p:cNvSpPr/>
            <p:nvPr/>
          </p:nvSpPr>
          <p:spPr>
            <a:xfrm>
              <a:off x="1137525" y="2401000"/>
              <a:ext cx="703275" cy="542125"/>
            </a:xfrm>
            <a:custGeom>
              <a:avLst/>
              <a:gdLst/>
              <a:ahLst/>
              <a:cxnLst/>
              <a:rect l="l" t="t" r="r" b="b"/>
              <a:pathLst>
                <a:path w="28131" h="21685" extrusionOk="0">
                  <a:moveTo>
                    <a:pt x="12104" y="0"/>
                  </a:moveTo>
                  <a:cubicBezTo>
                    <a:pt x="12104" y="0"/>
                    <a:pt x="4439" y="432"/>
                    <a:pt x="2788" y="4787"/>
                  </a:cubicBezTo>
                  <a:cubicBezTo>
                    <a:pt x="1129" y="9142"/>
                    <a:pt x="1" y="20382"/>
                    <a:pt x="4962" y="21685"/>
                  </a:cubicBezTo>
                  <a:lnTo>
                    <a:pt x="23170" y="21685"/>
                  </a:lnTo>
                  <a:cubicBezTo>
                    <a:pt x="28131" y="20382"/>
                    <a:pt x="27002" y="9142"/>
                    <a:pt x="25344" y="4787"/>
                  </a:cubicBezTo>
                  <a:cubicBezTo>
                    <a:pt x="23692" y="432"/>
                    <a:pt x="16027" y="0"/>
                    <a:pt x="160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214;p54">
              <a:extLst>
                <a:ext uri="{FF2B5EF4-FFF2-40B4-BE49-F238E27FC236}">
                  <a16:creationId xmlns:a16="http://schemas.microsoft.com/office/drawing/2014/main" id="{C5C9427F-2B17-B625-10C0-F85E482CF224}"/>
                </a:ext>
              </a:extLst>
            </p:cNvPr>
            <p:cNvSpPr/>
            <p:nvPr/>
          </p:nvSpPr>
          <p:spPr>
            <a:xfrm>
              <a:off x="1087100" y="2756000"/>
              <a:ext cx="174475" cy="164500"/>
            </a:xfrm>
            <a:custGeom>
              <a:avLst/>
              <a:gdLst/>
              <a:ahLst/>
              <a:cxnLst/>
              <a:rect l="l" t="t" r="r" b="b"/>
              <a:pathLst>
                <a:path w="6979" h="6580" extrusionOk="0">
                  <a:moveTo>
                    <a:pt x="3903" y="0"/>
                  </a:moveTo>
                  <a:cubicBezTo>
                    <a:pt x="0" y="0"/>
                    <a:pt x="1101" y="6579"/>
                    <a:pt x="5514" y="6579"/>
                  </a:cubicBezTo>
                  <a:cubicBezTo>
                    <a:pt x="5968" y="6579"/>
                    <a:pt x="6457" y="6510"/>
                    <a:pt x="6979" y="6356"/>
                  </a:cubicBezTo>
                  <a:lnTo>
                    <a:pt x="4714" y="85"/>
                  </a:lnTo>
                  <a:cubicBezTo>
                    <a:pt x="4423" y="27"/>
                    <a:pt x="4153" y="0"/>
                    <a:pt x="3903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215;p54">
              <a:extLst>
                <a:ext uri="{FF2B5EF4-FFF2-40B4-BE49-F238E27FC236}">
                  <a16:creationId xmlns:a16="http://schemas.microsoft.com/office/drawing/2014/main" id="{1DFAB22C-05B8-A139-DC6D-D0D6837567EC}"/>
                </a:ext>
              </a:extLst>
            </p:cNvPr>
            <p:cNvSpPr/>
            <p:nvPr/>
          </p:nvSpPr>
          <p:spPr>
            <a:xfrm>
              <a:off x="1165750" y="2808675"/>
              <a:ext cx="45850" cy="72250"/>
            </a:xfrm>
            <a:custGeom>
              <a:avLst/>
              <a:gdLst/>
              <a:ahLst/>
              <a:cxnLst/>
              <a:rect l="l" t="t" r="r" b="b"/>
              <a:pathLst>
                <a:path w="1834" h="2890" extrusionOk="0">
                  <a:moveTo>
                    <a:pt x="220" y="0"/>
                  </a:moveTo>
                  <a:cubicBezTo>
                    <a:pt x="176" y="0"/>
                    <a:pt x="133" y="23"/>
                    <a:pt x="91" y="68"/>
                  </a:cubicBezTo>
                  <a:cubicBezTo>
                    <a:pt x="0" y="68"/>
                    <a:pt x="0" y="152"/>
                    <a:pt x="0" y="242"/>
                  </a:cubicBezTo>
                  <a:lnTo>
                    <a:pt x="1394" y="2159"/>
                  </a:lnTo>
                  <a:lnTo>
                    <a:pt x="265" y="2591"/>
                  </a:lnTo>
                  <a:cubicBezTo>
                    <a:pt x="175" y="2591"/>
                    <a:pt x="91" y="2681"/>
                    <a:pt x="91" y="2765"/>
                  </a:cubicBezTo>
                  <a:cubicBezTo>
                    <a:pt x="150" y="2829"/>
                    <a:pt x="213" y="2890"/>
                    <a:pt x="275" y="2890"/>
                  </a:cubicBezTo>
                  <a:cubicBezTo>
                    <a:pt x="300" y="2890"/>
                    <a:pt x="325" y="2880"/>
                    <a:pt x="349" y="2855"/>
                  </a:cubicBezTo>
                  <a:lnTo>
                    <a:pt x="1659" y="2416"/>
                  </a:lnTo>
                  <a:cubicBezTo>
                    <a:pt x="1742" y="2416"/>
                    <a:pt x="1742" y="2333"/>
                    <a:pt x="1833" y="2242"/>
                  </a:cubicBezTo>
                  <a:cubicBezTo>
                    <a:pt x="1833" y="2242"/>
                    <a:pt x="1833" y="2159"/>
                    <a:pt x="1742" y="2159"/>
                  </a:cubicBezTo>
                  <a:lnTo>
                    <a:pt x="349" y="68"/>
                  </a:lnTo>
                  <a:cubicBezTo>
                    <a:pt x="307" y="23"/>
                    <a:pt x="263" y="0"/>
                    <a:pt x="220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216;p54">
              <a:extLst>
                <a:ext uri="{FF2B5EF4-FFF2-40B4-BE49-F238E27FC236}">
                  <a16:creationId xmlns:a16="http://schemas.microsoft.com/office/drawing/2014/main" id="{4212AC7B-303A-4A67-A86E-CAFE38C1FAC5}"/>
                </a:ext>
              </a:extLst>
            </p:cNvPr>
            <p:cNvSpPr/>
            <p:nvPr/>
          </p:nvSpPr>
          <p:spPr>
            <a:xfrm>
              <a:off x="1716750" y="2759275"/>
              <a:ext cx="170275" cy="163225"/>
            </a:xfrm>
            <a:custGeom>
              <a:avLst/>
              <a:gdLst/>
              <a:ahLst/>
              <a:cxnLst/>
              <a:rect l="l" t="t" r="r" b="b"/>
              <a:pathLst>
                <a:path w="6811" h="6529" extrusionOk="0">
                  <a:moveTo>
                    <a:pt x="3064" y="0"/>
                  </a:moveTo>
                  <a:cubicBezTo>
                    <a:pt x="2769" y="0"/>
                    <a:pt x="2445" y="41"/>
                    <a:pt x="2091" y="128"/>
                  </a:cubicBezTo>
                  <a:lnTo>
                    <a:pt x="1" y="6309"/>
                  </a:lnTo>
                  <a:cubicBezTo>
                    <a:pt x="522" y="6460"/>
                    <a:pt x="1008" y="6528"/>
                    <a:pt x="1458" y="6528"/>
                  </a:cubicBezTo>
                  <a:cubicBezTo>
                    <a:pt x="5853" y="6528"/>
                    <a:pt x="6811" y="0"/>
                    <a:pt x="3064" y="0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217;p54">
              <a:extLst>
                <a:ext uri="{FF2B5EF4-FFF2-40B4-BE49-F238E27FC236}">
                  <a16:creationId xmlns:a16="http://schemas.microsoft.com/office/drawing/2014/main" id="{BBCE4641-3591-B96D-A4B0-39B16C7C18DB}"/>
                </a:ext>
              </a:extLst>
            </p:cNvPr>
            <p:cNvSpPr/>
            <p:nvPr/>
          </p:nvSpPr>
          <p:spPr>
            <a:xfrm>
              <a:off x="1764650" y="2808675"/>
              <a:ext cx="45675" cy="72250"/>
            </a:xfrm>
            <a:custGeom>
              <a:avLst/>
              <a:gdLst/>
              <a:ahLst/>
              <a:cxnLst/>
              <a:rect l="l" t="t" r="r" b="b"/>
              <a:pathLst>
                <a:path w="1827" h="2890" extrusionOk="0">
                  <a:moveTo>
                    <a:pt x="1611" y="0"/>
                  </a:moveTo>
                  <a:cubicBezTo>
                    <a:pt x="1567" y="0"/>
                    <a:pt x="1523" y="23"/>
                    <a:pt x="1478" y="68"/>
                  </a:cubicBezTo>
                  <a:lnTo>
                    <a:pt x="1" y="2159"/>
                  </a:lnTo>
                  <a:lnTo>
                    <a:pt x="1" y="2242"/>
                  </a:lnTo>
                  <a:cubicBezTo>
                    <a:pt x="1" y="2333"/>
                    <a:pt x="85" y="2416"/>
                    <a:pt x="85" y="2416"/>
                  </a:cubicBezTo>
                  <a:lnTo>
                    <a:pt x="1478" y="2855"/>
                  </a:lnTo>
                  <a:cubicBezTo>
                    <a:pt x="1504" y="2880"/>
                    <a:pt x="1530" y="2890"/>
                    <a:pt x="1553" y="2890"/>
                  </a:cubicBezTo>
                  <a:cubicBezTo>
                    <a:pt x="1610" y="2890"/>
                    <a:pt x="1652" y="2829"/>
                    <a:pt x="1652" y="2765"/>
                  </a:cubicBezTo>
                  <a:cubicBezTo>
                    <a:pt x="1743" y="2681"/>
                    <a:pt x="1652" y="2591"/>
                    <a:pt x="1569" y="2591"/>
                  </a:cubicBezTo>
                  <a:lnTo>
                    <a:pt x="433" y="2159"/>
                  </a:lnTo>
                  <a:lnTo>
                    <a:pt x="1743" y="242"/>
                  </a:lnTo>
                  <a:cubicBezTo>
                    <a:pt x="1827" y="152"/>
                    <a:pt x="1827" y="68"/>
                    <a:pt x="1743" y="68"/>
                  </a:cubicBezTo>
                  <a:cubicBezTo>
                    <a:pt x="1698" y="23"/>
                    <a:pt x="1654" y="0"/>
                    <a:pt x="1611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218;p54">
              <a:extLst>
                <a:ext uri="{FF2B5EF4-FFF2-40B4-BE49-F238E27FC236}">
                  <a16:creationId xmlns:a16="http://schemas.microsoft.com/office/drawing/2014/main" id="{4F00D58A-C885-8527-9805-F5F464925CC2}"/>
                </a:ext>
              </a:extLst>
            </p:cNvPr>
            <p:cNvSpPr/>
            <p:nvPr/>
          </p:nvSpPr>
          <p:spPr>
            <a:xfrm>
              <a:off x="1202850" y="2555500"/>
              <a:ext cx="570550" cy="463950"/>
            </a:xfrm>
            <a:custGeom>
              <a:avLst/>
              <a:gdLst/>
              <a:ahLst/>
              <a:cxnLst/>
              <a:rect l="l" t="t" r="r" b="b"/>
              <a:pathLst>
                <a:path w="22822" h="18558" extrusionOk="0">
                  <a:moveTo>
                    <a:pt x="8362" y="1"/>
                  </a:moveTo>
                  <a:cubicBezTo>
                    <a:pt x="8149" y="1439"/>
                    <a:pt x="7321" y="1809"/>
                    <a:pt x="6526" y="1809"/>
                  </a:cubicBezTo>
                  <a:cubicBezTo>
                    <a:pt x="5684" y="1809"/>
                    <a:pt x="4878" y="1394"/>
                    <a:pt x="4878" y="1394"/>
                  </a:cubicBezTo>
                  <a:cubicBezTo>
                    <a:pt x="2788" y="6446"/>
                    <a:pt x="84" y="8105"/>
                    <a:pt x="84" y="8105"/>
                  </a:cubicBezTo>
                  <a:lnTo>
                    <a:pt x="1" y="8014"/>
                  </a:lnTo>
                  <a:lnTo>
                    <a:pt x="1" y="8014"/>
                  </a:lnTo>
                  <a:cubicBezTo>
                    <a:pt x="256" y="13372"/>
                    <a:pt x="1719" y="18558"/>
                    <a:pt x="11098" y="18558"/>
                  </a:cubicBezTo>
                  <a:cubicBezTo>
                    <a:pt x="11173" y="18558"/>
                    <a:pt x="11248" y="18557"/>
                    <a:pt x="11324" y="18557"/>
                  </a:cubicBezTo>
                  <a:cubicBezTo>
                    <a:pt x="20815" y="18383"/>
                    <a:pt x="22557" y="13331"/>
                    <a:pt x="22821" y="8105"/>
                  </a:cubicBezTo>
                  <a:cubicBezTo>
                    <a:pt x="21428" y="7492"/>
                    <a:pt x="20382" y="3485"/>
                    <a:pt x="20382" y="3485"/>
                  </a:cubicBezTo>
                  <a:cubicBezTo>
                    <a:pt x="14285" y="3053"/>
                    <a:pt x="8362" y="1"/>
                    <a:pt x="8362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219;p54">
              <a:extLst>
                <a:ext uri="{FF2B5EF4-FFF2-40B4-BE49-F238E27FC236}">
                  <a16:creationId xmlns:a16="http://schemas.microsoft.com/office/drawing/2014/main" id="{8CC0C7F4-9310-16CA-B9E7-6A509C6D84E7}"/>
                </a:ext>
              </a:extLst>
            </p:cNvPr>
            <p:cNvSpPr/>
            <p:nvPr/>
          </p:nvSpPr>
          <p:spPr>
            <a:xfrm>
              <a:off x="1248500" y="276020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962" y="0"/>
                    <a:pt x="0" y="1046"/>
                    <a:pt x="0" y="2265"/>
                  </a:cubicBezTo>
                  <a:cubicBezTo>
                    <a:pt x="0" y="3484"/>
                    <a:pt x="1046" y="4530"/>
                    <a:pt x="2265" y="4530"/>
                  </a:cubicBezTo>
                  <a:cubicBezTo>
                    <a:pt x="3575" y="4446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220;p54">
              <a:extLst>
                <a:ext uri="{FF2B5EF4-FFF2-40B4-BE49-F238E27FC236}">
                  <a16:creationId xmlns:a16="http://schemas.microsoft.com/office/drawing/2014/main" id="{426CF683-2E52-E12C-B173-A4C3F118AD47}"/>
                </a:ext>
              </a:extLst>
            </p:cNvPr>
            <p:cNvSpPr/>
            <p:nvPr/>
          </p:nvSpPr>
          <p:spPr>
            <a:xfrm>
              <a:off x="1614325" y="2755850"/>
              <a:ext cx="113250" cy="113250"/>
            </a:xfrm>
            <a:custGeom>
              <a:avLst/>
              <a:gdLst/>
              <a:ahLst/>
              <a:cxnLst/>
              <a:rect l="l" t="t" r="r" b="b"/>
              <a:pathLst>
                <a:path w="4530" h="4530" extrusionOk="0">
                  <a:moveTo>
                    <a:pt x="2265" y="0"/>
                  </a:moveTo>
                  <a:cubicBezTo>
                    <a:pt x="1046" y="0"/>
                    <a:pt x="0" y="1045"/>
                    <a:pt x="0" y="2265"/>
                  </a:cubicBezTo>
                  <a:cubicBezTo>
                    <a:pt x="91" y="3484"/>
                    <a:pt x="1046" y="4529"/>
                    <a:pt x="2356" y="4529"/>
                  </a:cubicBezTo>
                  <a:cubicBezTo>
                    <a:pt x="3575" y="4529"/>
                    <a:pt x="4530" y="3484"/>
                    <a:pt x="4530" y="2181"/>
                  </a:cubicBezTo>
                  <a:cubicBezTo>
                    <a:pt x="4530" y="962"/>
                    <a:pt x="3484" y="0"/>
                    <a:pt x="22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221;p54">
              <a:extLst>
                <a:ext uri="{FF2B5EF4-FFF2-40B4-BE49-F238E27FC236}">
                  <a16:creationId xmlns:a16="http://schemas.microsoft.com/office/drawing/2014/main" id="{A774C796-C218-0551-3104-E757957B854F}"/>
                </a:ext>
              </a:extLst>
            </p:cNvPr>
            <p:cNvSpPr/>
            <p:nvPr/>
          </p:nvSpPr>
          <p:spPr>
            <a:xfrm>
              <a:off x="1383500" y="2813025"/>
              <a:ext cx="213425" cy="69125"/>
            </a:xfrm>
            <a:custGeom>
              <a:avLst/>
              <a:gdLst/>
              <a:ahLst/>
              <a:cxnLst/>
              <a:rect l="l" t="t" r="r" b="b"/>
              <a:pathLst>
                <a:path w="8537" h="2765" extrusionOk="0">
                  <a:moveTo>
                    <a:pt x="8366" y="0"/>
                  </a:moveTo>
                  <a:cubicBezTo>
                    <a:pt x="8322" y="0"/>
                    <a:pt x="8279" y="23"/>
                    <a:pt x="8279" y="68"/>
                  </a:cubicBezTo>
                  <a:cubicBezTo>
                    <a:pt x="8188" y="68"/>
                    <a:pt x="7756" y="675"/>
                    <a:pt x="6969" y="1288"/>
                  </a:cubicBezTo>
                  <a:cubicBezTo>
                    <a:pt x="6620" y="1546"/>
                    <a:pt x="6188" y="1894"/>
                    <a:pt x="5666" y="2068"/>
                  </a:cubicBezTo>
                  <a:cubicBezTo>
                    <a:pt x="5143" y="2242"/>
                    <a:pt x="4620" y="2417"/>
                    <a:pt x="4098" y="2417"/>
                  </a:cubicBezTo>
                  <a:lnTo>
                    <a:pt x="4007" y="2417"/>
                  </a:lnTo>
                  <a:cubicBezTo>
                    <a:pt x="2878" y="2417"/>
                    <a:pt x="1917" y="1894"/>
                    <a:pt x="1311" y="1371"/>
                  </a:cubicBezTo>
                  <a:cubicBezTo>
                    <a:pt x="962" y="1114"/>
                    <a:pt x="788" y="849"/>
                    <a:pt x="614" y="675"/>
                  </a:cubicBezTo>
                  <a:cubicBezTo>
                    <a:pt x="523" y="591"/>
                    <a:pt x="440" y="500"/>
                    <a:pt x="440" y="417"/>
                  </a:cubicBezTo>
                  <a:lnTo>
                    <a:pt x="349" y="417"/>
                  </a:lnTo>
                  <a:cubicBezTo>
                    <a:pt x="290" y="352"/>
                    <a:pt x="227" y="292"/>
                    <a:pt x="165" y="292"/>
                  </a:cubicBezTo>
                  <a:cubicBezTo>
                    <a:pt x="140" y="292"/>
                    <a:pt x="115" y="302"/>
                    <a:pt x="91" y="326"/>
                  </a:cubicBezTo>
                  <a:cubicBezTo>
                    <a:pt x="1" y="417"/>
                    <a:pt x="1" y="500"/>
                    <a:pt x="91" y="591"/>
                  </a:cubicBezTo>
                  <a:cubicBezTo>
                    <a:pt x="91" y="591"/>
                    <a:pt x="440" y="1114"/>
                    <a:pt x="1136" y="1636"/>
                  </a:cubicBezTo>
                  <a:cubicBezTo>
                    <a:pt x="1743" y="2242"/>
                    <a:pt x="2788" y="2765"/>
                    <a:pt x="4007" y="2765"/>
                  </a:cubicBezTo>
                  <a:lnTo>
                    <a:pt x="4098" y="2765"/>
                  </a:lnTo>
                  <a:cubicBezTo>
                    <a:pt x="4704" y="2765"/>
                    <a:pt x="5317" y="2591"/>
                    <a:pt x="5840" y="2417"/>
                  </a:cubicBezTo>
                  <a:cubicBezTo>
                    <a:pt x="6620" y="1985"/>
                    <a:pt x="7317" y="1462"/>
                    <a:pt x="7756" y="1023"/>
                  </a:cubicBezTo>
                  <a:cubicBezTo>
                    <a:pt x="8279" y="591"/>
                    <a:pt x="8537" y="243"/>
                    <a:pt x="8537" y="243"/>
                  </a:cubicBezTo>
                  <a:cubicBezTo>
                    <a:pt x="8537" y="152"/>
                    <a:pt x="8537" y="68"/>
                    <a:pt x="8453" y="68"/>
                  </a:cubicBezTo>
                  <a:cubicBezTo>
                    <a:pt x="8453" y="23"/>
                    <a:pt x="8409" y="0"/>
                    <a:pt x="8366" y="0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222;p54">
              <a:extLst>
                <a:ext uri="{FF2B5EF4-FFF2-40B4-BE49-F238E27FC236}">
                  <a16:creationId xmlns:a16="http://schemas.microsoft.com/office/drawing/2014/main" id="{B12898EC-C8EF-4B39-639E-1C2DF9F25011}"/>
                </a:ext>
              </a:extLst>
            </p:cNvPr>
            <p:cNvSpPr/>
            <p:nvPr/>
          </p:nvSpPr>
          <p:spPr>
            <a:xfrm>
              <a:off x="1403200" y="2707925"/>
              <a:ext cx="36950" cy="65350"/>
            </a:xfrm>
            <a:custGeom>
              <a:avLst/>
              <a:gdLst/>
              <a:ahLst/>
              <a:cxnLst/>
              <a:rect l="l" t="t" r="r" b="b"/>
              <a:pathLst>
                <a:path w="1478" h="2614" extrusionOk="0">
                  <a:moveTo>
                    <a:pt x="697" y="1"/>
                  </a:moveTo>
                  <a:cubicBezTo>
                    <a:pt x="348" y="1"/>
                    <a:pt x="0" y="614"/>
                    <a:pt x="0" y="1311"/>
                  </a:cubicBezTo>
                  <a:cubicBezTo>
                    <a:pt x="0" y="2008"/>
                    <a:pt x="348" y="2614"/>
                    <a:pt x="780" y="2614"/>
                  </a:cubicBezTo>
                  <a:cubicBezTo>
                    <a:pt x="1129" y="2614"/>
                    <a:pt x="1477" y="2008"/>
                    <a:pt x="1477" y="1311"/>
                  </a:cubicBezTo>
                  <a:cubicBezTo>
                    <a:pt x="1477" y="524"/>
                    <a:pt x="1129" y="1"/>
                    <a:pt x="6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223;p54">
              <a:extLst>
                <a:ext uri="{FF2B5EF4-FFF2-40B4-BE49-F238E27FC236}">
                  <a16:creationId xmlns:a16="http://schemas.microsoft.com/office/drawing/2014/main" id="{1FE322DE-9A77-9B35-C6A9-A65F5CCBE036}"/>
                </a:ext>
              </a:extLst>
            </p:cNvPr>
            <p:cNvSpPr/>
            <p:nvPr/>
          </p:nvSpPr>
          <p:spPr>
            <a:xfrm>
              <a:off x="1529475" y="2707925"/>
              <a:ext cx="36975" cy="65350"/>
            </a:xfrm>
            <a:custGeom>
              <a:avLst/>
              <a:gdLst/>
              <a:ahLst/>
              <a:cxnLst/>
              <a:rect l="l" t="t" r="r" b="b"/>
              <a:pathLst>
                <a:path w="1479" h="2614" extrusionOk="0">
                  <a:moveTo>
                    <a:pt x="698" y="1"/>
                  </a:moveTo>
                  <a:cubicBezTo>
                    <a:pt x="349" y="1"/>
                    <a:pt x="1" y="614"/>
                    <a:pt x="1" y="1311"/>
                  </a:cubicBezTo>
                  <a:cubicBezTo>
                    <a:pt x="1" y="2008"/>
                    <a:pt x="349" y="2614"/>
                    <a:pt x="781" y="2614"/>
                  </a:cubicBezTo>
                  <a:cubicBezTo>
                    <a:pt x="1130" y="2614"/>
                    <a:pt x="1478" y="2008"/>
                    <a:pt x="1478" y="1311"/>
                  </a:cubicBezTo>
                  <a:cubicBezTo>
                    <a:pt x="1478" y="524"/>
                    <a:pt x="1130" y="1"/>
                    <a:pt x="6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224;p54">
              <a:extLst>
                <a:ext uri="{FF2B5EF4-FFF2-40B4-BE49-F238E27FC236}">
                  <a16:creationId xmlns:a16="http://schemas.microsoft.com/office/drawing/2014/main" id="{2D9D1E69-E006-7C72-934A-C2542B230594}"/>
                </a:ext>
              </a:extLst>
            </p:cNvPr>
            <p:cNvSpPr/>
            <p:nvPr/>
          </p:nvSpPr>
          <p:spPr>
            <a:xfrm>
              <a:off x="1464150" y="2747125"/>
              <a:ext cx="34875" cy="63275"/>
            </a:xfrm>
            <a:custGeom>
              <a:avLst/>
              <a:gdLst/>
              <a:ahLst/>
              <a:cxnLst/>
              <a:rect l="l" t="t" r="r" b="b"/>
              <a:pathLst>
                <a:path w="1395" h="2531" extrusionOk="0">
                  <a:moveTo>
                    <a:pt x="1220" y="1"/>
                  </a:moveTo>
                  <a:cubicBezTo>
                    <a:pt x="523" y="1"/>
                    <a:pt x="1" y="614"/>
                    <a:pt x="1" y="1311"/>
                  </a:cubicBezTo>
                  <a:cubicBezTo>
                    <a:pt x="1" y="2008"/>
                    <a:pt x="523" y="2530"/>
                    <a:pt x="1220" y="2530"/>
                  </a:cubicBezTo>
                  <a:cubicBezTo>
                    <a:pt x="1304" y="2530"/>
                    <a:pt x="1394" y="2440"/>
                    <a:pt x="1394" y="2356"/>
                  </a:cubicBezTo>
                  <a:cubicBezTo>
                    <a:pt x="1394" y="2265"/>
                    <a:pt x="1304" y="2182"/>
                    <a:pt x="1220" y="2182"/>
                  </a:cubicBezTo>
                  <a:cubicBezTo>
                    <a:pt x="955" y="2182"/>
                    <a:pt x="781" y="2091"/>
                    <a:pt x="607" y="1917"/>
                  </a:cubicBezTo>
                  <a:cubicBezTo>
                    <a:pt x="433" y="1743"/>
                    <a:pt x="349" y="1569"/>
                    <a:pt x="349" y="1311"/>
                  </a:cubicBezTo>
                  <a:cubicBezTo>
                    <a:pt x="349" y="1046"/>
                    <a:pt x="433" y="788"/>
                    <a:pt x="607" y="614"/>
                  </a:cubicBezTo>
                  <a:cubicBezTo>
                    <a:pt x="781" y="440"/>
                    <a:pt x="955" y="349"/>
                    <a:pt x="1220" y="349"/>
                  </a:cubicBezTo>
                  <a:cubicBezTo>
                    <a:pt x="1304" y="349"/>
                    <a:pt x="1394" y="266"/>
                    <a:pt x="1394" y="175"/>
                  </a:cubicBezTo>
                  <a:cubicBezTo>
                    <a:pt x="1394" y="91"/>
                    <a:pt x="1304" y="1"/>
                    <a:pt x="1220" y="1"/>
                  </a:cubicBezTo>
                  <a:close/>
                </a:path>
              </a:pathLst>
            </a:custGeom>
            <a:solidFill>
              <a:srgbClr val="AC6A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225;p54">
              <a:extLst>
                <a:ext uri="{FF2B5EF4-FFF2-40B4-BE49-F238E27FC236}">
                  <a16:creationId xmlns:a16="http://schemas.microsoft.com/office/drawing/2014/main" id="{2C430122-9F48-0835-FAEA-A8D6CDDCF913}"/>
                </a:ext>
              </a:extLst>
            </p:cNvPr>
            <p:cNvSpPr/>
            <p:nvPr/>
          </p:nvSpPr>
          <p:spPr>
            <a:xfrm>
              <a:off x="1366075" y="2664375"/>
              <a:ext cx="87125" cy="33725"/>
            </a:xfrm>
            <a:custGeom>
              <a:avLst/>
              <a:gdLst/>
              <a:ahLst/>
              <a:cxnLst/>
              <a:rect l="l" t="t" r="r" b="b"/>
              <a:pathLst>
                <a:path w="3485" h="1349" extrusionOk="0">
                  <a:moveTo>
                    <a:pt x="2440" y="1"/>
                  </a:moveTo>
                  <a:cubicBezTo>
                    <a:pt x="1743" y="1"/>
                    <a:pt x="1137" y="266"/>
                    <a:pt x="698" y="523"/>
                  </a:cubicBezTo>
                  <a:cubicBezTo>
                    <a:pt x="349" y="788"/>
                    <a:pt x="91" y="1046"/>
                    <a:pt x="91" y="1046"/>
                  </a:cubicBezTo>
                  <a:cubicBezTo>
                    <a:pt x="1" y="1137"/>
                    <a:pt x="1" y="1220"/>
                    <a:pt x="91" y="1311"/>
                  </a:cubicBezTo>
                  <a:cubicBezTo>
                    <a:pt x="119" y="1339"/>
                    <a:pt x="148" y="1348"/>
                    <a:pt x="177" y="1348"/>
                  </a:cubicBezTo>
                  <a:cubicBezTo>
                    <a:pt x="235" y="1348"/>
                    <a:pt x="293" y="1311"/>
                    <a:pt x="349" y="1311"/>
                  </a:cubicBezTo>
                  <a:cubicBezTo>
                    <a:pt x="349" y="1311"/>
                    <a:pt x="614" y="1046"/>
                    <a:pt x="962" y="788"/>
                  </a:cubicBezTo>
                  <a:cubicBezTo>
                    <a:pt x="1311" y="523"/>
                    <a:pt x="1833" y="349"/>
                    <a:pt x="2440" y="349"/>
                  </a:cubicBezTo>
                  <a:cubicBezTo>
                    <a:pt x="2704" y="349"/>
                    <a:pt x="2962" y="349"/>
                    <a:pt x="3227" y="440"/>
                  </a:cubicBezTo>
                  <a:cubicBezTo>
                    <a:pt x="3251" y="464"/>
                    <a:pt x="3276" y="474"/>
                    <a:pt x="3299" y="474"/>
                  </a:cubicBezTo>
                  <a:cubicBezTo>
                    <a:pt x="3356" y="474"/>
                    <a:pt x="3401" y="414"/>
                    <a:pt x="3401" y="349"/>
                  </a:cubicBezTo>
                  <a:cubicBezTo>
                    <a:pt x="3485" y="266"/>
                    <a:pt x="3401" y="175"/>
                    <a:pt x="3311" y="91"/>
                  </a:cubicBezTo>
                  <a:cubicBezTo>
                    <a:pt x="2962" y="1"/>
                    <a:pt x="2704" y="1"/>
                    <a:pt x="2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226;p54">
              <a:extLst>
                <a:ext uri="{FF2B5EF4-FFF2-40B4-BE49-F238E27FC236}">
                  <a16:creationId xmlns:a16="http://schemas.microsoft.com/office/drawing/2014/main" id="{D4822039-D35F-E2FC-0F5D-413DC829F917}"/>
                </a:ext>
              </a:extLst>
            </p:cNvPr>
            <p:cNvSpPr/>
            <p:nvPr/>
          </p:nvSpPr>
          <p:spPr>
            <a:xfrm>
              <a:off x="1518500" y="2664375"/>
              <a:ext cx="85050" cy="32775"/>
            </a:xfrm>
            <a:custGeom>
              <a:avLst/>
              <a:gdLst/>
              <a:ahLst/>
              <a:cxnLst/>
              <a:rect l="l" t="t" r="r" b="b"/>
              <a:pathLst>
                <a:path w="3402" h="1311" extrusionOk="0">
                  <a:moveTo>
                    <a:pt x="1046" y="1"/>
                  </a:moveTo>
                  <a:cubicBezTo>
                    <a:pt x="788" y="1"/>
                    <a:pt x="440" y="1"/>
                    <a:pt x="175" y="91"/>
                  </a:cubicBezTo>
                  <a:cubicBezTo>
                    <a:pt x="92" y="175"/>
                    <a:pt x="1" y="266"/>
                    <a:pt x="92" y="349"/>
                  </a:cubicBezTo>
                  <a:cubicBezTo>
                    <a:pt x="92" y="440"/>
                    <a:pt x="175" y="440"/>
                    <a:pt x="266" y="440"/>
                  </a:cubicBezTo>
                  <a:cubicBezTo>
                    <a:pt x="524" y="349"/>
                    <a:pt x="788" y="349"/>
                    <a:pt x="1046" y="349"/>
                  </a:cubicBezTo>
                  <a:cubicBezTo>
                    <a:pt x="1659" y="349"/>
                    <a:pt x="2182" y="523"/>
                    <a:pt x="2530" y="788"/>
                  </a:cubicBezTo>
                  <a:cubicBezTo>
                    <a:pt x="2705" y="872"/>
                    <a:pt x="2879" y="1046"/>
                    <a:pt x="2962" y="1137"/>
                  </a:cubicBezTo>
                  <a:cubicBezTo>
                    <a:pt x="3053" y="1137"/>
                    <a:pt x="3053" y="1220"/>
                    <a:pt x="3053" y="1220"/>
                  </a:cubicBezTo>
                  <a:lnTo>
                    <a:pt x="3137" y="1220"/>
                  </a:lnTo>
                  <a:lnTo>
                    <a:pt x="3137" y="1311"/>
                  </a:lnTo>
                  <a:lnTo>
                    <a:pt x="3401" y="1311"/>
                  </a:lnTo>
                  <a:lnTo>
                    <a:pt x="3401" y="1046"/>
                  </a:lnTo>
                  <a:cubicBezTo>
                    <a:pt x="3401" y="1046"/>
                    <a:pt x="3137" y="788"/>
                    <a:pt x="2705" y="523"/>
                  </a:cubicBezTo>
                  <a:cubicBezTo>
                    <a:pt x="2356" y="266"/>
                    <a:pt x="1743" y="1"/>
                    <a:pt x="10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227;p54">
              <a:extLst>
                <a:ext uri="{FF2B5EF4-FFF2-40B4-BE49-F238E27FC236}">
                  <a16:creationId xmlns:a16="http://schemas.microsoft.com/office/drawing/2014/main" id="{26C4DF01-E45F-1B40-A959-8B189FBD3FCB}"/>
                </a:ext>
              </a:extLst>
            </p:cNvPr>
            <p:cNvSpPr/>
            <p:nvPr/>
          </p:nvSpPr>
          <p:spPr>
            <a:xfrm>
              <a:off x="1398825" y="2300825"/>
              <a:ext cx="182950" cy="106625"/>
            </a:xfrm>
            <a:custGeom>
              <a:avLst/>
              <a:gdLst/>
              <a:ahLst/>
              <a:cxnLst/>
              <a:rect l="l" t="t" r="r" b="b"/>
              <a:pathLst>
                <a:path w="7318" h="4265" extrusionOk="0">
                  <a:moveTo>
                    <a:pt x="781" y="0"/>
                  </a:moveTo>
                  <a:cubicBezTo>
                    <a:pt x="349" y="0"/>
                    <a:pt x="1" y="349"/>
                    <a:pt x="1" y="697"/>
                  </a:cubicBezTo>
                  <a:lnTo>
                    <a:pt x="1" y="4265"/>
                  </a:lnTo>
                  <a:lnTo>
                    <a:pt x="7317" y="4265"/>
                  </a:lnTo>
                  <a:lnTo>
                    <a:pt x="7317" y="697"/>
                  </a:lnTo>
                  <a:cubicBezTo>
                    <a:pt x="7317" y="349"/>
                    <a:pt x="6969" y="0"/>
                    <a:pt x="65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228;p54">
              <a:extLst>
                <a:ext uri="{FF2B5EF4-FFF2-40B4-BE49-F238E27FC236}">
                  <a16:creationId xmlns:a16="http://schemas.microsoft.com/office/drawing/2014/main" id="{E0465DB1-10AA-D0AE-3E7D-059651C43AEF}"/>
                </a:ext>
              </a:extLst>
            </p:cNvPr>
            <p:cNvSpPr/>
            <p:nvPr/>
          </p:nvSpPr>
          <p:spPr>
            <a:xfrm>
              <a:off x="1283325" y="2369350"/>
              <a:ext cx="416025" cy="59875"/>
            </a:xfrm>
            <a:custGeom>
              <a:avLst/>
              <a:gdLst/>
              <a:ahLst/>
              <a:cxnLst/>
              <a:rect l="l" t="t" r="r" b="b"/>
              <a:pathLst>
                <a:path w="16641" h="2395" extrusionOk="0">
                  <a:moveTo>
                    <a:pt x="594" y="1"/>
                  </a:moveTo>
                  <a:cubicBezTo>
                    <a:pt x="296" y="1"/>
                    <a:pt x="1" y="299"/>
                    <a:pt x="1" y="653"/>
                  </a:cubicBezTo>
                  <a:cubicBezTo>
                    <a:pt x="1" y="1615"/>
                    <a:pt x="3659" y="2395"/>
                    <a:pt x="8279" y="2395"/>
                  </a:cubicBezTo>
                  <a:cubicBezTo>
                    <a:pt x="12892" y="2395"/>
                    <a:pt x="16641" y="1615"/>
                    <a:pt x="16641" y="653"/>
                  </a:cubicBezTo>
                  <a:cubicBezTo>
                    <a:pt x="16641" y="299"/>
                    <a:pt x="16346" y="1"/>
                    <a:pt x="16002" y="1"/>
                  </a:cubicBezTo>
                  <a:cubicBezTo>
                    <a:pt x="15926" y="1"/>
                    <a:pt x="15848" y="15"/>
                    <a:pt x="15770" y="47"/>
                  </a:cubicBezTo>
                  <a:cubicBezTo>
                    <a:pt x="14460" y="653"/>
                    <a:pt x="11589" y="1092"/>
                    <a:pt x="8279" y="1092"/>
                  </a:cubicBezTo>
                  <a:cubicBezTo>
                    <a:pt x="4969" y="1092"/>
                    <a:pt x="2182" y="653"/>
                    <a:pt x="788" y="47"/>
                  </a:cubicBezTo>
                  <a:cubicBezTo>
                    <a:pt x="725" y="15"/>
                    <a:pt x="660" y="1"/>
                    <a:pt x="5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229;p54">
              <a:extLst>
                <a:ext uri="{FF2B5EF4-FFF2-40B4-BE49-F238E27FC236}">
                  <a16:creationId xmlns:a16="http://schemas.microsoft.com/office/drawing/2014/main" id="{EE584A25-38AC-1B6A-DF86-567F6D783C52}"/>
                </a:ext>
              </a:extLst>
            </p:cNvPr>
            <p:cNvSpPr/>
            <p:nvPr/>
          </p:nvSpPr>
          <p:spPr>
            <a:xfrm>
              <a:off x="1300750" y="2372600"/>
              <a:ext cx="378925" cy="26150"/>
            </a:xfrm>
            <a:custGeom>
              <a:avLst/>
              <a:gdLst/>
              <a:ahLst/>
              <a:cxnLst/>
              <a:rect l="l" t="t" r="r" b="b"/>
              <a:pathLst>
                <a:path w="15157" h="1046" extrusionOk="0">
                  <a:moveTo>
                    <a:pt x="91" y="0"/>
                  </a:moveTo>
                  <a:cubicBezTo>
                    <a:pt x="1" y="0"/>
                    <a:pt x="1" y="0"/>
                    <a:pt x="1" y="91"/>
                  </a:cubicBezTo>
                  <a:cubicBezTo>
                    <a:pt x="698" y="439"/>
                    <a:pt x="1743" y="614"/>
                    <a:pt x="3053" y="788"/>
                  </a:cubicBezTo>
                  <a:cubicBezTo>
                    <a:pt x="4446" y="962"/>
                    <a:pt x="5924" y="1046"/>
                    <a:pt x="7582" y="1046"/>
                  </a:cubicBezTo>
                  <a:cubicBezTo>
                    <a:pt x="9234" y="1046"/>
                    <a:pt x="10801" y="962"/>
                    <a:pt x="12111" y="788"/>
                  </a:cubicBezTo>
                  <a:cubicBezTo>
                    <a:pt x="13331" y="614"/>
                    <a:pt x="14460" y="439"/>
                    <a:pt x="15073" y="91"/>
                  </a:cubicBezTo>
                  <a:cubicBezTo>
                    <a:pt x="15156" y="91"/>
                    <a:pt x="15156" y="91"/>
                    <a:pt x="15156" y="0"/>
                  </a:cubicBezTo>
                  <a:lnTo>
                    <a:pt x="15073" y="0"/>
                  </a:lnTo>
                  <a:cubicBezTo>
                    <a:pt x="14376" y="265"/>
                    <a:pt x="13331" y="523"/>
                    <a:pt x="12021" y="697"/>
                  </a:cubicBezTo>
                  <a:cubicBezTo>
                    <a:pt x="10801" y="788"/>
                    <a:pt x="9234" y="871"/>
                    <a:pt x="7582" y="871"/>
                  </a:cubicBezTo>
                  <a:cubicBezTo>
                    <a:pt x="5924" y="871"/>
                    <a:pt x="4446" y="788"/>
                    <a:pt x="3136" y="697"/>
                  </a:cubicBezTo>
                  <a:cubicBezTo>
                    <a:pt x="1833" y="523"/>
                    <a:pt x="698" y="349"/>
                    <a:pt x="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760;p41">
            <a:extLst>
              <a:ext uri="{FF2B5EF4-FFF2-40B4-BE49-F238E27FC236}">
                <a16:creationId xmlns:a16="http://schemas.microsoft.com/office/drawing/2014/main" id="{CA501664-51A1-0CC7-1E00-34648326752A}"/>
              </a:ext>
            </a:extLst>
          </p:cNvPr>
          <p:cNvGrpSpPr/>
          <p:nvPr/>
        </p:nvGrpSpPr>
        <p:grpSpPr>
          <a:xfrm>
            <a:off x="9216237" y="4154255"/>
            <a:ext cx="696884" cy="1000635"/>
            <a:chOff x="3751375" y="2342100"/>
            <a:chExt cx="920250" cy="1308825"/>
          </a:xfrm>
        </p:grpSpPr>
        <p:sp>
          <p:nvSpPr>
            <p:cNvPr id="197" name="Google Shape;761;p41">
              <a:extLst>
                <a:ext uri="{FF2B5EF4-FFF2-40B4-BE49-F238E27FC236}">
                  <a16:creationId xmlns:a16="http://schemas.microsoft.com/office/drawing/2014/main" id="{4093C293-F82F-2354-1935-C6B1E4FCC784}"/>
                </a:ext>
              </a:extLst>
            </p:cNvPr>
            <p:cNvSpPr/>
            <p:nvPr/>
          </p:nvSpPr>
          <p:spPr>
            <a:xfrm>
              <a:off x="3855100" y="3561525"/>
              <a:ext cx="816525" cy="89400"/>
            </a:xfrm>
            <a:custGeom>
              <a:avLst/>
              <a:gdLst/>
              <a:ahLst/>
              <a:cxnLst/>
              <a:rect l="l" t="t" r="r" b="b"/>
              <a:pathLst>
                <a:path w="32661" h="3576" extrusionOk="0">
                  <a:moveTo>
                    <a:pt x="16285" y="1"/>
                  </a:moveTo>
                  <a:cubicBezTo>
                    <a:pt x="7317" y="1"/>
                    <a:pt x="1" y="788"/>
                    <a:pt x="1" y="1833"/>
                  </a:cubicBezTo>
                  <a:cubicBezTo>
                    <a:pt x="1" y="2788"/>
                    <a:pt x="7317" y="3575"/>
                    <a:pt x="16285" y="3575"/>
                  </a:cubicBezTo>
                  <a:cubicBezTo>
                    <a:pt x="25344" y="3575"/>
                    <a:pt x="32660" y="2788"/>
                    <a:pt x="32660" y="1833"/>
                  </a:cubicBezTo>
                  <a:cubicBezTo>
                    <a:pt x="32660" y="788"/>
                    <a:pt x="25344" y="1"/>
                    <a:pt x="16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762;p41">
              <a:extLst>
                <a:ext uri="{FF2B5EF4-FFF2-40B4-BE49-F238E27FC236}">
                  <a16:creationId xmlns:a16="http://schemas.microsoft.com/office/drawing/2014/main" id="{867F34B4-0998-99AD-8920-440CB4A989AA}"/>
                </a:ext>
              </a:extLst>
            </p:cNvPr>
            <p:cNvSpPr/>
            <p:nvPr/>
          </p:nvSpPr>
          <p:spPr>
            <a:xfrm>
              <a:off x="3872525" y="2997625"/>
              <a:ext cx="598775" cy="431175"/>
            </a:xfrm>
            <a:custGeom>
              <a:avLst/>
              <a:gdLst/>
              <a:ahLst/>
              <a:cxnLst/>
              <a:rect l="l" t="t" r="r" b="b"/>
              <a:pathLst>
                <a:path w="23951" h="17247" extrusionOk="0">
                  <a:moveTo>
                    <a:pt x="11324" y="1"/>
                  </a:moveTo>
                  <a:cubicBezTo>
                    <a:pt x="10885" y="1"/>
                    <a:pt x="10014" y="175"/>
                    <a:pt x="9143" y="1046"/>
                  </a:cubicBezTo>
                  <a:lnTo>
                    <a:pt x="10453" y="2091"/>
                  </a:lnTo>
                  <a:lnTo>
                    <a:pt x="10453" y="2175"/>
                  </a:lnTo>
                  <a:cubicBezTo>
                    <a:pt x="10453" y="2175"/>
                    <a:pt x="10453" y="2265"/>
                    <a:pt x="10362" y="2265"/>
                  </a:cubicBezTo>
                  <a:cubicBezTo>
                    <a:pt x="10362" y="2265"/>
                    <a:pt x="8794" y="2349"/>
                    <a:pt x="7227" y="2349"/>
                  </a:cubicBezTo>
                  <a:cubicBezTo>
                    <a:pt x="6007" y="2349"/>
                    <a:pt x="5136" y="2265"/>
                    <a:pt x="4704" y="2091"/>
                  </a:cubicBezTo>
                  <a:cubicBezTo>
                    <a:pt x="3568" y="1652"/>
                    <a:pt x="607" y="698"/>
                    <a:pt x="1" y="433"/>
                  </a:cubicBezTo>
                  <a:lnTo>
                    <a:pt x="1" y="433"/>
                  </a:lnTo>
                  <a:cubicBezTo>
                    <a:pt x="258" y="1046"/>
                    <a:pt x="1220" y="3659"/>
                    <a:pt x="349" y="5485"/>
                  </a:cubicBezTo>
                  <a:cubicBezTo>
                    <a:pt x="523" y="5575"/>
                    <a:pt x="1046" y="5659"/>
                    <a:pt x="1568" y="5924"/>
                  </a:cubicBezTo>
                  <a:cubicBezTo>
                    <a:pt x="2091" y="6356"/>
                    <a:pt x="2788" y="7143"/>
                    <a:pt x="2871" y="8795"/>
                  </a:cubicBezTo>
                  <a:cubicBezTo>
                    <a:pt x="2962" y="8795"/>
                    <a:pt x="3394" y="8885"/>
                    <a:pt x="3742" y="9234"/>
                  </a:cubicBezTo>
                  <a:cubicBezTo>
                    <a:pt x="4181" y="9582"/>
                    <a:pt x="4613" y="10188"/>
                    <a:pt x="4530" y="11408"/>
                  </a:cubicBezTo>
                  <a:cubicBezTo>
                    <a:pt x="4788" y="11408"/>
                    <a:pt x="5659" y="11582"/>
                    <a:pt x="6272" y="12195"/>
                  </a:cubicBezTo>
                  <a:cubicBezTo>
                    <a:pt x="6704" y="12718"/>
                    <a:pt x="6878" y="13324"/>
                    <a:pt x="6878" y="14195"/>
                  </a:cubicBezTo>
                  <a:cubicBezTo>
                    <a:pt x="7143" y="14195"/>
                    <a:pt x="8711" y="14634"/>
                    <a:pt x="8885" y="16202"/>
                  </a:cubicBezTo>
                  <a:cubicBezTo>
                    <a:pt x="8969" y="16202"/>
                    <a:pt x="9233" y="16111"/>
                    <a:pt x="9582" y="16111"/>
                  </a:cubicBezTo>
                  <a:cubicBezTo>
                    <a:pt x="10279" y="16111"/>
                    <a:pt x="11324" y="16376"/>
                    <a:pt x="11930" y="17247"/>
                  </a:cubicBezTo>
                  <a:cubicBezTo>
                    <a:pt x="12104" y="16982"/>
                    <a:pt x="12975" y="16111"/>
                    <a:pt x="14195" y="16111"/>
                  </a:cubicBezTo>
                  <a:cubicBezTo>
                    <a:pt x="14543" y="16111"/>
                    <a:pt x="14808" y="16111"/>
                    <a:pt x="15066" y="16202"/>
                  </a:cubicBezTo>
                  <a:cubicBezTo>
                    <a:pt x="15240" y="14634"/>
                    <a:pt x="16808" y="14195"/>
                    <a:pt x="17073" y="14195"/>
                  </a:cubicBezTo>
                  <a:cubicBezTo>
                    <a:pt x="17073" y="13324"/>
                    <a:pt x="17247" y="12718"/>
                    <a:pt x="17679" y="12195"/>
                  </a:cubicBezTo>
                  <a:cubicBezTo>
                    <a:pt x="18292" y="11582"/>
                    <a:pt x="19163" y="11408"/>
                    <a:pt x="19421" y="11408"/>
                  </a:cubicBezTo>
                  <a:cubicBezTo>
                    <a:pt x="19337" y="10188"/>
                    <a:pt x="19769" y="9582"/>
                    <a:pt x="20208" y="9234"/>
                  </a:cubicBezTo>
                  <a:cubicBezTo>
                    <a:pt x="20557" y="8885"/>
                    <a:pt x="20989" y="8795"/>
                    <a:pt x="21079" y="8795"/>
                  </a:cubicBezTo>
                  <a:cubicBezTo>
                    <a:pt x="21163" y="6007"/>
                    <a:pt x="23170" y="5575"/>
                    <a:pt x="23602" y="5485"/>
                  </a:cubicBezTo>
                  <a:cubicBezTo>
                    <a:pt x="22647" y="3743"/>
                    <a:pt x="23692" y="1046"/>
                    <a:pt x="23950" y="433"/>
                  </a:cubicBezTo>
                  <a:lnTo>
                    <a:pt x="23950" y="433"/>
                  </a:lnTo>
                  <a:cubicBezTo>
                    <a:pt x="23253" y="698"/>
                    <a:pt x="20382" y="1652"/>
                    <a:pt x="19247" y="2091"/>
                  </a:cubicBezTo>
                  <a:cubicBezTo>
                    <a:pt x="18815" y="2265"/>
                    <a:pt x="17944" y="2349"/>
                    <a:pt x="16724" y="2349"/>
                  </a:cubicBezTo>
                  <a:cubicBezTo>
                    <a:pt x="15156" y="2349"/>
                    <a:pt x="13588" y="2265"/>
                    <a:pt x="13588" y="2265"/>
                  </a:cubicBezTo>
                  <a:cubicBezTo>
                    <a:pt x="13498" y="2265"/>
                    <a:pt x="13498" y="2175"/>
                    <a:pt x="13498" y="2175"/>
                  </a:cubicBezTo>
                  <a:lnTo>
                    <a:pt x="13498" y="2091"/>
                  </a:lnTo>
                  <a:lnTo>
                    <a:pt x="14808" y="1046"/>
                  </a:lnTo>
                  <a:cubicBezTo>
                    <a:pt x="13937" y="175"/>
                    <a:pt x="13066" y="1"/>
                    <a:pt x="125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763;p41">
              <a:extLst>
                <a:ext uri="{FF2B5EF4-FFF2-40B4-BE49-F238E27FC236}">
                  <a16:creationId xmlns:a16="http://schemas.microsoft.com/office/drawing/2014/main" id="{0D4E212E-0A90-D75F-1486-248FC78E35C7}"/>
                </a:ext>
              </a:extLst>
            </p:cNvPr>
            <p:cNvSpPr/>
            <p:nvPr/>
          </p:nvSpPr>
          <p:spPr>
            <a:xfrm>
              <a:off x="389205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9953" y="1"/>
                  </a:moveTo>
                  <a:cubicBezTo>
                    <a:pt x="9940" y="1"/>
                    <a:pt x="9930" y="10"/>
                    <a:pt x="9930" y="38"/>
                  </a:cubicBezTo>
                  <a:cubicBezTo>
                    <a:pt x="8362" y="1083"/>
                    <a:pt x="5839" y="1871"/>
                    <a:pt x="3832" y="2303"/>
                  </a:cubicBezTo>
                  <a:cubicBezTo>
                    <a:pt x="2787" y="2477"/>
                    <a:pt x="1833" y="2651"/>
                    <a:pt x="1136" y="2742"/>
                  </a:cubicBezTo>
                  <a:cubicBezTo>
                    <a:pt x="871" y="2742"/>
                    <a:pt x="523" y="2825"/>
                    <a:pt x="348" y="2825"/>
                  </a:cubicBezTo>
                  <a:lnTo>
                    <a:pt x="91" y="2825"/>
                  </a:lnTo>
                  <a:lnTo>
                    <a:pt x="0" y="2916"/>
                  </a:lnTo>
                  <a:cubicBezTo>
                    <a:pt x="0" y="3000"/>
                    <a:pt x="91" y="3000"/>
                    <a:pt x="91" y="3000"/>
                  </a:cubicBezTo>
                  <a:cubicBezTo>
                    <a:pt x="91" y="3000"/>
                    <a:pt x="1742" y="2825"/>
                    <a:pt x="3832" y="2393"/>
                  </a:cubicBezTo>
                  <a:cubicBezTo>
                    <a:pt x="5923" y="1954"/>
                    <a:pt x="8362" y="1257"/>
                    <a:pt x="10020" y="129"/>
                  </a:cubicBezTo>
                  <a:lnTo>
                    <a:pt x="10020" y="38"/>
                  </a:lnTo>
                  <a:cubicBezTo>
                    <a:pt x="10020" y="38"/>
                    <a:pt x="9980" y="1"/>
                    <a:pt x="9953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764;p41">
              <a:extLst>
                <a:ext uri="{FF2B5EF4-FFF2-40B4-BE49-F238E27FC236}">
                  <a16:creationId xmlns:a16="http://schemas.microsoft.com/office/drawing/2014/main" id="{0C9DF3F7-0CA2-836C-8982-10B8719C706F}"/>
                </a:ext>
              </a:extLst>
            </p:cNvPr>
            <p:cNvSpPr/>
            <p:nvPr/>
          </p:nvSpPr>
          <p:spPr>
            <a:xfrm>
              <a:off x="3950925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7575" y="0"/>
                  </a:moveTo>
                  <a:cubicBezTo>
                    <a:pt x="6446" y="1658"/>
                    <a:pt x="4613" y="3136"/>
                    <a:pt x="2962" y="4272"/>
                  </a:cubicBezTo>
                  <a:cubicBezTo>
                    <a:pt x="2174" y="4878"/>
                    <a:pt x="1477" y="5317"/>
                    <a:pt x="955" y="5575"/>
                  </a:cubicBezTo>
                  <a:cubicBezTo>
                    <a:pt x="697" y="5749"/>
                    <a:pt x="432" y="5923"/>
                    <a:pt x="258" y="6014"/>
                  </a:cubicBezTo>
                  <a:cubicBezTo>
                    <a:pt x="174" y="6014"/>
                    <a:pt x="174" y="6014"/>
                    <a:pt x="84" y="6097"/>
                  </a:cubicBezTo>
                  <a:cubicBezTo>
                    <a:pt x="0" y="6097"/>
                    <a:pt x="0" y="6188"/>
                    <a:pt x="0" y="6188"/>
                  </a:cubicBezTo>
                  <a:lnTo>
                    <a:pt x="84" y="6188"/>
                  </a:lnTo>
                  <a:cubicBezTo>
                    <a:pt x="84" y="6188"/>
                    <a:pt x="1477" y="5491"/>
                    <a:pt x="3045" y="4355"/>
                  </a:cubicBezTo>
                  <a:cubicBezTo>
                    <a:pt x="4704" y="3226"/>
                    <a:pt x="6529" y="1742"/>
                    <a:pt x="7665" y="91"/>
                  </a:cubicBezTo>
                  <a:lnTo>
                    <a:pt x="7665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765;p41">
              <a:extLst>
                <a:ext uri="{FF2B5EF4-FFF2-40B4-BE49-F238E27FC236}">
                  <a16:creationId xmlns:a16="http://schemas.microsoft.com/office/drawing/2014/main" id="{92D9DFE0-5FCC-C2EC-0A19-1DB981EA6C0F}"/>
                </a:ext>
              </a:extLst>
            </p:cNvPr>
            <p:cNvSpPr/>
            <p:nvPr/>
          </p:nvSpPr>
          <p:spPr>
            <a:xfrm>
              <a:off x="3994475" y="3056350"/>
              <a:ext cx="148100" cy="220025"/>
            </a:xfrm>
            <a:custGeom>
              <a:avLst/>
              <a:gdLst/>
              <a:ahLst/>
              <a:cxnLst/>
              <a:rect l="l" t="t" r="r" b="b"/>
              <a:pathLst>
                <a:path w="5924" h="8801" extrusionOk="0">
                  <a:moveTo>
                    <a:pt x="5833" y="0"/>
                  </a:moveTo>
                  <a:cubicBezTo>
                    <a:pt x="5310" y="1916"/>
                    <a:pt x="3833" y="4097"/>
                    <a:pt x="2523" y="5749"/>
                  </a:cubicBezTo>
                  <a:cubicBezTo>
                    <a:pt x="1826" y="6620"/>
                    <a:pt x="1220" y="7407"/>
                    <a:pt x="781" y="7930"/>
                  </a:cubicBezTo>
                  <a:lnTo>
                    <a:pt x="174" y="8536"/>
                  </a:lnTo>
                  <a:cubicBezTo>
                    <a:pt x="84" y="8536"/>
                    <a:pt x="84" y="8627"/>
                    <a:pt x="0" y="8710"/>
                  </a:cubicBezTo>
                  <a:lnTo>
                    <a:pt x="0" y="8801"/>
                  </a:lnTo>
                  <a:lnTo>
                    <a:pt x="84" y="8801"/>
                  </a:lnTo>
                  <a:cubicBezTo>
                    <a:pt x="84" y="8801"/>
                    <a:pt x="1303" y="7581"/>
                    <a:pt x="2613" y="5839"/>
                  </a:cubicBezTo>
                  <a:cubicBezTo>
                    <a:pt x="4007" y="4181"/>
                    <a:pt x="5401" y="2007"/>
                    <a:pt x="5923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766;p41">
              <a:extLst>
                <a:ext uri="{FF2B5EF4-FFF2-40B4-BE49-F238E27FC236}">
                  <a16:creationId xmlns:a16="http://schemas.microsoft.com/office/drawing/2014/main" id="{D63FFDE5-1279-2575-5314-BB32DF6BBCDE}"/>
                </a:ext>
              </a:extLst>
            </p:cNvPr>
            <p:cNvSpPr/>
            <p:nvPr/>
          </p:nvSpPr>
          <p:spPr>
            <a:xfrm>
              <a:off x="4053175" y="3054250"/>
              <a:ext cx="89400" cy="291800"/>
            </a:xfrm>
            <a:custGeom>
              <a:avLst/>
              <a:gdLst/>
              <a:ahLst/>
              <a:cxnLst/>
              <a:rect l="l" t="t" r="r" b="b"/>
              <a:pathLst>
                <a:path w="3576" h="11672" extrusionOk="0">
                  <a:moveTo>
                    <a:pt x="3485" y="0"/>
                  </a:moveTo>
                  <a:lnTo>
                    <a:pt x="3485" y="84"/>
                  </a:lnTo>
                  <a:lnTo>
                    <a:pt x="3485" y="607"/>
                  </a:lnTo>
                  <a:cubicBezTo>
                    <a:pt x="3485" y="2613"/>
                    <a:pt x="2614" y="5310"/>
                    <a:pt x="1743" y="7575"/>
                  </a:cubicBezTo>
                  <a:cubicBezTo>
                    <a:pt x="1311" y="8711"/>
                    <a:pt x="872" y="9756"/>
                    <a:pt x="523" y="10453"/>
                  </a:cubicBezTo>
                  <a:cubicBezTo>
                    <a:pt x="349" y="10801"/>
                    <a:pt x="265" y="11059"/>
                    <a:pt x="91" y="11324"/>
                  </a:cubicBezTo>
                  <a:cubicBezTo>
                    <a:pt x="91" y="11407"/>
                    <a:pt x="1" y="11498"/>
                    <a:pt x="1" y="11498"/>
                  </a:cubicBezTo>
                  <a:lnTo>
                    <a:pt x="1" y="11581"/>
                  </a:lnTo>
                  <a:lnTo>
                    <a:pt x="1" y="11672"/>
                  </a:lnTo>
                  <a:lnTo>
                    <a:pt x="91" y="11672"/>
                  </a:lnTo>
                  <a:cubicBezTo>
                    <a:pt x="91" y="11672"/>
                    <a:pt x="962" y="9930"/>
                    <a:pt x="1833" y="7665"/>
                  </a:cubicBezTo>
                  <a:cubicBezTo>
                    <a:pt x="2704" y="5401"/>
                    <a:pt x="3575" y="2613"/>
                    <a:pt x="3575" y="607"/>
                  </a:cubicBezTo>
                  <a:lnTo>
                    <a:pt x="3575" y="84"/>
                  </a:lnTo>
                  <a:cubicBezTo>
                    <a:pt x="3575" y="84"/>
                    <a:pt x="3575" y="0"/>
                    <a:pt x="3485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767;p41">
              <a:extLst>
                <a:ext uri="{FF2B5EF4-FFF2-40B4-BE49-F238E27FC236}">
                  <a16:creationId xmlns:a16="http://schemas.microsoft.com/office/drawing/2014/main" id="{45894ED7-3CCE-556D-25BC-56C8C666E7A9}"/>
                </a:ext>
              </a:extLst>
            </p:cNvPr>
            <p:cNvSpPr/>
            <p:nvPr/>
          </p:nvSpPr>
          <p:spPr>
            <a:xfrm>
              <a:off x="4101075" y="3055400"/>
              <a:ext cx="47950" cy="338575"/>
            </a:xfrm>
            <a:custGeom>
              <a:avLst/>
              <a:gdLst/>
              <a:ahLst/>
              <a:cxnLst/>
              <a:rect l="l" t="t" r="r" b="b"/>
              <a:pathLst>
                <a:path w="1918" h="13543" extrusionOk="0">
                  <a:moveTo>
                    <a:pt x="1632" y="1"/>
                  </a:moveTo>
                  <a:cubicBezTo>
                    <a:pt x="1619" y="1"/>
                    <a:pt x="1599" y="10"/>
                    <a:pt x="1569" y="38"/>
                  </a:cubicBezTo>
                  <a:cubicBezTo>
                    <a:pt x="1743" y="735"/>
                    <a:pt x="1833" y="1522"/>
                    <a:pt x="1833" y="2477"/>
                  </a:cubicBezTo>
                  <a:cubicBezTo>
                    <a:pt x="1833" y="4658"/>
                    <a:pt x="1394" y="7445"/>
                    <a:pt x="872" y="9619"/>
                  </a:cubicBezTo>
                  <a:cubicBezTo>
                    <a:pt x="698" y="10755"/>
                    <a:pt x="440" y="11710"/>
                    <a:pt x="266" y="12323"/>
                  </a:cubicBezTo>
                  <a:cubicBezTo>
                    <a:pt x="175" y="12671"/>
                    <a:pt x="91" y="13020"/>
                    <a:pt x="91" y="13194"/>
                  </a:cubicBezTo>
                  <a:cubicBezTo>
                    <a:pt x="1" y="13368"/>
                    <a:pt x="1" y="13452"/>
                    <a:pt x="1" y="13452"/>
                  </a:cubicBezTo>
                  <a:lnTo>
                    <a:pt x="1" y="13542"/>
                  </a:lnTo>
                  <a:cubicBezTo>
                    <a:pt x="91" y="13542"/>
                    <a:pt x="91" y="13542"/>
                    <a:pt x="91" y="13452"/>
                  </a:cubicBezTo>
                  <a:cubicBezTo>
                    <a:pt x="91" y="13452"/>
                    <a:pt x="1917" y="6923"/>
                    <a:pt x="1917" y="2477"/>
                  </a:cubicBezTo>
                  <a:cubicBezTo>
                    <a:pt x="1917" y="1522"/>
                    <a:pt x="1833" y="735"/>
                    <a:pt x="1659" y="38"/>
                  </a:cubicBezTo>
                  <a:cubicBezTo>
                    <a:pt x="1659" y="38"/>
                    <a:pt x="1659" y="1"/>
                    <a:pt x="1632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768;p41">
              <a:extLst>
                <a:ext uri="{FF2B5EF4-FFF2-40B4-BE49-F238E27FC236}">
                  <a16:creationId xmlns:a16="http://schemas.microsoft.com/office/drawing/2014/main" id="{EA3924AB-42C3-0FAD-0201-DAD411D83BAE}"/>
                </a:ext>
              </a:extLst>
            </p:cNvPr>
            <p:cNvSpPr/>
            <p:nvPr/>
          </p:nvSpPr>
          <p:spPr>
            <a:xfrm>
              <a:off x="4168675" y="3060700"/>
              <a:ext cx="2125" cy="355050"/>
            </a:xfrm>
            <a:custGeom>
              <a:avLst/>
              <a:gdLst/>
              <a:ahLst/>
              <a:cxnLst/>
              <a:rect l="l" t="t" r="r" b="b"/>
              <a:pathLst>
                <a:path w="85" h="14202" extrusionOk="0">
                  <a:moveTo>
                    <a:pt x="0" y="0"/>
                  </a:moveTo>
                  <a:lnTo>
                    <a:pt x="0" y="14111"/>
                  </a:lnTo>
                  <a:cubicBezTo>
                    <a:pt x="0" y="14201"/>
                    <a:pt x="0" y="14201"/>
                    <a:pt x="84" y="14201"/>
                  </a:cubicBezTo>
                  <a:lnTo>
                    <a:pt x="84" y="1411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769;p41">
              <a:extLst>
                <a:ext uri="{FF2B5EF4-FFF2-40B4-BE49-F238E27FC236}">
                  <a16:creationId xmlns:a16="http://schemas.microsoft.com/office/drawing/2014/main" id="{8A03E3F6-B4B7-E31C-EC3F-03698E0E9F1A}"/>
                </a:ext>
              </a:extLst>
            </p:cNvPr>
            <p:cNvSpPr/>
            <p:nvPr/>
          </p:nvSpPr>
          <p:spPr>
            <a:xfrm>
              <a:off x="419690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67" y="1"/>
                  </a:moveTo>
                  <a:cubicBezTo>
                    <a:pt x="41" y="1"/>
                    <a:pt x="0" y="38"/>
                    <a:pt x="0" y="38"/>
                  </a:cubicBezTo>
                  <a:lnTo>
                    <a:pt x="0" y="129"/>
                  </a:lnTo>
                  <a:cubicBezTo>
                    <a:pt x="1659" y="1257"/>
                    <a:pt x="4181" y="1954"/>
                    <a:pt x="6188" y="2393"/>
                  </a:cubicBezTo>
                  <a:cubicBezTo>
                    <a:pt x="8278" y="2825"/>
                    <a:pt x="9930" y="3000"/>
                    <a:pt x="9930" y="3000"/>
                  </a:cubicBezTo>
                  <a:cubicBezTo>
                    <a:pt x="10020" y="3000"/>
                    <a:pt x="10020" y="3000"/>
                    <a:pt x="10020" y="2916"/>
                  </a:cubicBezTo>
                  <a:cubicBezTo>
                    <a:pt x="10020" y="2916"/>
                    <a:pt x="10020" y="2825"/>
                    <a:pt x="9930" y="2825"/>
                  </a:cubicBezTo>
                  <a:lnTo>
                    <a:pt x="9672" y="2825"/>
                  </a:lnTo>
                  <a:cubicBezTo>
                    <a:pt x="8975" y="2742"/>
                    <a:pt x="7317" y="2567"/>
                    <a:pt x="5491" y="2128"/>
                  </a:cubicBezTo>
                  <a:cubicBezTo>
                    <a:pt x="3575" y="1606"/>
                    <a:pt x="1484" y="1000"/>
                    <a:pt x="91" y="38"/>
                  </a:cubicBezTo>
                  <a:cubicBezTo>
                    <a:pt x="91" y="10"/>
                    <a:pt x="81" y="1"/>
                    <a:pt x="67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770;p41">
              <a:extLst>
                <a:ext uri="{FF2B5EF4-FFF2-40B4-BE49-F238E27FC236}">
                  <a16:creationId xmlns:a16="http://schemas.microsoft.com/office/drawing/2014/main" id="{E32AD2D5-18A7-CABF-83BA-0F8E76210B71}"/>
                </a:ext>
              </a:extLst>
            </p:cNvPr>
            <p:cNvSpPr/>
            <p:nvPr/>
          </p:nvSpPr>
          <p:spPr>
            <a:xfrm>
              <a:off x="4196900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91" y="0"/>
                  </a:moveTo>
                  <a:cubicBezTo>
                    <a:pt x="0" y="0"/>
                    <a:pt x="0" y="0"/>
                    <a:pt x="0" y="91"/>
                  </a:cubicBezTo>
                  <a:cubicBezTo>
                    <a:pt x="1136" y="1742"/>
                    <a:pt x="2962" y="3226"/>
                    <a:pt x="4620" y="4355"/>
                  </a:cubicBezTo>
                  <a:cubicBezTo>
                    <a:pt x="6188" y="5491"/>
                    <a:pt x="7582" y="6188"/>
                    <a:pt x="7582" y="6188"/>
                  </a:cubicBezTo>
                  <a:lnTo>
                    <a:pt x="7665" y="6188"/>
                  </a:lnTo>
                  <a:lnTo>
                    <a:pt x="7665" y="6097"/>
                  </a:lnTo>
                  <a:lnTo>
                    <a:pt x="7582" y="6097"/>
                  </a:lnTo>
                  <a:cubicBezTo>
                    <a:pt x="7233" y="5923"/>
                    <a:pt x="5923" y="5143"/>
                    <a:pt x="4355" y="4097"/>
                  </a:cubicBezTo>
                  <a:cubicBezTo>
                    <a:pt x="2878" y="2962"/>
                    <a:pt x="1136" y="1568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771;p41">
              <a:extLst>
                <a:ext uri="{FF2B5EF4-FFF2-40B4-BE49-F238E27FC236}">
                  <a16:creationId xmlns:a16="http://schemas.microsoft.com/office/drawing/2014/main" id="{4D18E303-2E3A-2850-CFD9-B2B1AC9693EC}"/>
                </a:ext>
              </a:extLst>
            </p:cNvPr>
            <p:cNvSpPr/>
            <p:nvPr/>
          </p:nvSpPr>
          <p:spPr>
            <a:xfrm>
              <a:off x="4196900" y="3056350"/>
              <a:ext cx="150350" cy="220025"/>
            </a:xfrm>
            <a:custGeom>
              <a:avLst/>
              <a:gdLst/>
              <a:ahLst/>
              <a:cxnLst/>
              <a:rect l="l" t="t" r="r" b="b"/>
              <a:pathLst>
                <a:path w="6014" h="8801" extrusionOk="0">
                  <a:moveTo>
                    <a:pt x="0" y="0"/>
                  </a:moveTo>
                  <a:cubicBezTo>
                    <a:pt x="523" y="2007"/>
                    <a:pt x="2007" y="4181"/>
                    <a:pt x="3310" y="5839"/>
                  </a:cubicBezTo>
                  <a:cubicBezTo>
                    <a:pt x="4620" y="7581"/>
                    <a:pt x="5840" y="8801"/>
                    <a:pt x="5840" y="8801"/>
                  </a:cubicBezTo>
                  <a:lnTo>
                    <a:pt x="5923" y="8801"/>
                  </a:lnTo>
                  <a:cubicBezTo>
                    <a:pt x="6014" y="8801"/>
                    <a:pt x="6014" y="8710"/>
                    <a:pt x="5923" y="8710"/>
                  </a:cubicBezTo>
                  <a:cubicBezTo>
                    <a:pt x="5665" y="8362"/>
                    <a:pt x="4446" y="7142"/>
                    <a:pt x="3136" y="5491"/>
                  </a:cubicBezTo>
                  <a:cubicBezTo>
                    <a:pt x="1917" y="3833"/>
                    <a:pt x="613" y="1742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772;p41">
              <a:extLst>
                <a:ext uri="{FF2B5EF4-FFF2-40B4-BE49-F238E27FC236}">
                  <a16:creationId xmlns:a16="http://schemas.microsoft.com/office/drawing/2014/main" id="{BA829F3D-6F76-DEB4-E525-55948F2F5E10}"/>
                </a:ext>
              </a:extLst>
            </p:cNvPr>
            <p:cNvSpPr/>
            <p:nvPr/>
          </p:nvSpPr>
          <p:spPr>
            <a:xfrm>
              <a:off x="4196900" y="3054250"/>
              <a:ext cx="91475" cy="291800"/>
            </a:xfrm>
            <a:custGeom>
              <a:avLst/>
              <a:gdLst/>
              <a:ahLst/>
              <a:cxnLst/>
              <a:rect l="l" t="t" r="r" b="b"/>
              <a:pathLst>
                <a:path w="3659" h="11672" extrusionOk="0">
                  <a:moveTo>
                    <a:pt x="91" y="0"/>
                  </a:moveTo>
                  <a:lnTo>
                    <a:pt x="0" y="84"/>
                  </a:lnTo>
                  <a:lnTo>
                    <a:pt x="0" y="607"/>
                  </a:lnTo>
                  <a:cubicBezTo>
                    <a:pt x="0" y="2613"/>
                    <a:pt x="871" y="5401"/>
                    <a:pt x="1742" y="7665"/>
                  </a:cubicBezTo>
                  <a:cubicBezTo>
                    <a:pt x="2613" y="9930"/>
                    <a:pt x="3484" y="11672"/>
                    <a:pt x="3484" y="11672"/>
                  </a:cubicBezTo>
                  <a:lnTo>
                    <a:pt x="3575" y="11672"/>
                  </a:lnTo>
                  <a:cubicBezTo>
                    <a:pt x="3659" y="11672"/>
                    <a:pt x="3659" y="11581"/>
                    <a:pt x="3575" y="11581"/>
                  </a:cubicBezTo>
                  <a:lnTo>
                    <a:pt x="3575" y="11498"/>
                  </a:lnTo>
                  <a:cubicBezTo>
                    <a:pt x="3401" y="11149"/>
                    <a:pt x="2530" y="9317"/>
                    <a:pt x="1742" y="7143"/>
                  </a:cubicBezTo>
                  <a:cubicBezTo>
                    <a:pt x="871" y="4962"/>
                    <a:pt x="91" y="2439"/>
                    <a:pt x="91" y="607"/>
                  </a:cubicBezTo>
                  <a:cubicBezTo>
                    <a:pt x="91" y="432"/>
                    <a:pt x="91" y="258"/>
                    <a:pt x="174" y="84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773;p41">
              <a:extLst>
                <a:ext uri="{FF2B5EF4-FFF2-40B4-BE49-F238E27FC236}">
                  <a16:creationId xmlns:a16="http://schemas.microsoft.com/office/drawing/2014/main" id="{4868F40C-355D-8FB5-30C2-C7DE7AEB35DA}"/>
                </a:ext>
              </a:extLst>
            </p:cNvPr>
            <p:cNvSpPr/>
            <p:nvPr/>
          </p:nvSpPr>
          <p:spPr>
            <a:xfrm>
              <a:off x="4190450" y="3055400"/>
              <a:ext cx="47925" cy="338575"/>
            </a:xfrm>
            <a:custGeom>
              <a:avLst/>
              <a:gdLst/>
              <a:ahLst/>
              <a:cxnLst/>
              <a:rect l="l" t="t" r="r" b="b"/>
              <a:pathLst>
                <a:path w="1917" h="13543" extrusionOk="0">
                  <a:moveTo>
                    <a:pt x="325" y="1"/>
                  </a:moveTo>
                  <a:cubicBezTo>
                    <a:pt x="299" y="1"/>
                    <a:pt x="258" y="38"/>
                    <a:pt x="258" y="38"/>
                  </a:cubicBezTo>
                  <a:cubicBezTo>
                    <a:pt x="84" y="735"/>
                    <a:pt x="0" y="1522"/>
                    <a:pt x="0" y="2477"/>
                  </a:cubicBezTo>
                  <a:cubicBezTo>
                    <a:pt x="0" y="6923"/>
                    <a:pt x="1826" y="13452"/>
                    <a:pt x="1826" y="13452"/>
                  </a:cubicBezTo>
                  <a:cubicBezTo>
                    <a:pt x="1826" y="13542"/>
                    <a:pt x="1826" y="13542"/>
                    <a:pt x="1917" y="13542"/>
                  </a:cubicBezTo>
                  <a:lnTo>
                    <a:pt x="1917" y="13452"/>
                  </a:lnTo>
                  <a:cubicBezTo>
                    <a:pt x="1917" y="13452"/>
                    <a:pt x="1917" y="13368"/>
                    <a:pt x="1826" y="13194"/>
                  </a:cubicBezTo>
                  <a:cubicBezTo>
                    <a:pt x="1478" y="11884"/>
                    <a:pt x="84" y="6309"/>
                    <a:pt x="84" y="2477"/>
                  </a:cubicBezTo>
                  <a:cubicBezTo>
                    <a:pt x="84" y="1522"/>
                    <a:pt x="175" y="735"/>
                    <a:pt x="349" y="38"/>
                  </a:cubicBezTo>
                  <a:cubicBezTo>
                    <a:pt x="349" y="10"/>
                    <a:pt x="339" y="1"/>
                    <a:pt x="325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774;p41">
              <a:extLst>
                <a:ext uri="{FF2B5EF4-FFF2-40B4-BE49-F238E27FC236}">
                  <a16:creationId xmlns:a16="http://schemas.microsoft.com/office/drawing/2014/main" id="{E98BC1AE-960B-7D5A-4D31-CB508E7ED3CD}"/>
                </a:ext>
              </a:extLst>
            </p:cNvPr>
            <p:cNvSpPr/>
            <p:nvPr/>
          </p:nvSpPr>
          <p:spPr>
            <a:xfrm>
              <a:off x="39857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3311" y="0"/>
                  </a:moveTo>
                  <a:cubicBezTo>
                    <a:pt x="3311" y="0"/>
                    <a:pt x="1" y="781"/>
                    <a:pt x="259" y="1652"/>
                  </a:cubicBezTo>
                  <a:cubicBezTo>
                    <a:pt x="296" y="1904"/>
                    <a:pt x="655" y="1993"/>
                    <a:pt x="1161" y="1993"/>
                  </a:cubicBezTo>
                  <a:cubicBezTo>
                    <a:pt x="1889" y="1993"/>
                    <a:pt x="2921" y="1808"/>
                    <a:pt x="3743" y="1652"/>
                  </a:cubicBezTo>
                  <a:cubicBezTo>
                    <a:pt x="4265" y="1568"/>
                    <a:pt x="4788" y="1652"/>
                    <a:pt x="4879" y="1129"/>
                  </a:cubicBezTo>
                  <a:lnTo>
                    <a:pt x="5053" y="84"/>
                  </a:lnTo>
                  <a:lnTo>
                    <a:pt x="33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775;p41">
              <a:extLst>
                <a:ext uri="{FF2B5EF4-FFF2-40B4-BE49-F238E27FC236}">
                  <a16:creationId xmlns:a16="http://schemas.microsoft.com/office/drawing/2014/main" id="{2DC9575A-FB99-4723-9DE9-62C30E21CD20}"/>
                </a:ext>
              </a:extLst>
            </p:cNvPr>
            <p:cNvSpPr/>
            <p:nvPr/>
          </p:nvSpPr>
          <p:spPr>
            <a:xfrm>
              <a:off x="4083650" y="3201800"/>
              <a:ext cx="89400" cy="229400"/>
            </a:xfrm>
            <a:custGeom>
              <a:avLst/>
              <a:gdLst/>
              <a:ahLst/>
              <a:cxnLst/>
              <a:rect l="l" t="t" r="r" b="b"/>
              <a:pathLst>
                <a:path w="3576" h="9176" extrusionOk="0">
                  <a:moveTo>
                    <a:pt x="1872" y="0"/>
                  </a:moveTo>
                  <a:cubicBezTo>
                    <a:pt x="1291" y="0"/>
                    <a:pt x="775" y="248"/>
                    <a:pt x="698" y="1067"/>
                  </a:cubicBezTo>
                  <a:lnTo>
                    <a:pt x="1" y="7860"/>
                  </a:lnTo>
                  <a:cubicBezTo>
                    <a:pt x="1" y="8557"/>
                    <a:pt x="440" y="9080"/>
                    <a:pt x="963" y="9163"/>
                  </a:cubicBezTo>
                  <a:cubicBezTo>
                    <a:pt x="1016" y="9171"/>
                    <a:pt x="1069" y="9175"/>
                    <a:pt x="1121" y="9175"/>
                  </a:cubicBezTo>
                  <a:cubicBezTo>
                    <a:pt x="1672" y="9175"/>
                    <a:pt x="2189" y="8754"/>
                    <a:pt x="2266" y="8118"/>
                  </a:cubicBezTo>
                  <a:lnTo>
                    <a:pt x="3401" y="1415"/>
                  </a:lnTo>
                  <a:cubicBezTo>
                    <a:pt x="3576" y="453"/>
                    <a:pt x="2962" y="105"/>
                    <a:pt x="2182" y="21"/>
                  </a:cubicBezTo>
                  <a:cubicBezTo>
                    <a:pt x="2078" y="8"/>
                    <a:pt x="1974" y="0"/>
                    <a:pt x="18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776;p41">
              <a:extLst>
                <a:ext uri="{FF2B5EF4-FFF2-40B4-BE49-F238E27FC236}">
                  <a16:creationId xmlns:a16="http://schemas.microsoft.com/office/drawing/2014/main" id="{09142600-A76F-7F9A-F5A9-021D3F742E25}"/>
                </a:ext>
              </a:extLst>
            </p:cNvPr>
            <p:cNvSpPr/>
            <p:nvPr/>
          </p:nvSpPr>
          <p:spPr>
            <a:xfrm>
              <a:off x="4066250" y="3371875"/>
              <a:ext cx="76325" cy="207125"/>
            </a:xfrm>
            <a:custGeom>
              <a:avLst/>
              <a:gdLst/>
              <a:ahLst/>
              <a:cxnLst/>
              <a:rect l="l" t="t" r="r" b="b"/>
              <a:pathLst>
                <a:path w="3053" h="8285" extrusionOk="0">
                  <a:moveTo>
                    <a:pt x="1847" y="0"/>
                  </a:moveTo>
                  <a:cubicBezTo>
                    <a:pt x="1292" y="0"/>
                    <a:pt x="780" y="422"/>
                    <a:pt x="697" y="1057"/>
                  </a:cubicBezTo>
                  <a:lnTo>
                    <a:pt x="0" y="8025"/>
                  </a:lnTo>
                  <a:cubicBezTo>
                    <a:pt x="0" y="8025"/>
                    <a:pt x="519" y="8285"/>
                    <a:pt x="1100" y="8285"/>
                  </a:cubicBezTo>
                  <a:cubicBezTo>
                    <a:pt x="1344" y="8285"/>
                    <a:pt x="1600" y="8239"/>
                    <a:pt x="1833" y="8109"/>
                  </a:cubicBezTo>
                  <a:cubicBezTo>
                    <a:pt x="1833" y="7935"/>
                    <a:pt x="2962" y="1315"/>
                    <a:pt x="2962" y="1315"/>
                  </a:cubicBezTo>
                  <a:cubicBezTo>
                    <a:pt x="3052" y="709"/>
                    <a:pt x="2613" y="96"/>
                    <a:pt x="2007" y="12"/>
                  </a:cubicBezTo>
                  <a:cubicBezTo>
                    <a:pt x="1953" y="4"/>
                    <a:pt x="1900" y="0"/>
                    <a:pt x="18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777;p41">
              <a:extLst>
                <a:ext uri="{FF2B5EF4-FFF2-40B4-BE49-F238E27FC236}">
                  <a16:creationId xmlns:a16="http://schemas.microsoft.com/office/drawing/2014/main" id="{0BFC7B16-C973-5378-6072-1FDF24D6B6BC}"/>
                </a:ext>
              </a:extLst>
            </p:cNvPr>
            <p:cNvSpPr/>
            <p:nvPr/>
          </p:nvSpPr>
          <p:spPr>
            <a:xfrm>
              <a:off x="42296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1742" y="0"/>
                  </a:moveTo>
                  <a:lnTo>
                    <a:pt x="0" y="84"/>
                  </a:lnTo>
                  <a:lnTo>
                    <a:pt x="174" y="1129"/>
                  </a:lnTo>
                  <a:cubicBezTo>
                    <a:pt x="258" y="1652"/>
                    <a:pt x="781" y="1568"/>
                    <a:pt x="1303" y="1652"/>
                  </a:cubicBezTo>
                  <a:cubicBezTo>
                    <a:pt x="2125" y="1808"/>
                    <a:pt x="3129" y="1993"/>
                    <a:pt x="3849" y="1993"/>
                  </a:cubicBezTo>
                  <a:cubicBezTo>
                    <a:pt x="4351" y="1993"/>
                    <a:pt x="4716" y="1904"/>
                    <a:pt x="4787" y="1652"/>
                  </a:cubicBezTo>
                  <a:cubicBezTo>
                    <a:pt x="5052" y="781"/>
                    <a:pt x="1742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778;p41">
              <a:extLst>
                <a:ext uri="{FF2B5EF4-FFF2-40B4-BE49-F238E27FC236}">
                  <a16:creationId xmlns:a16="http://schemas.microsoft.com/office/drawing/2014/main" id="{E9F3091F-302E-98DD-C609-0A86E845D469}"/>
                </a:ext>
              </a:extLst>
            </p:cNvPr>
            <p:cNvSpPr/>
            <p:nvPr/>
          </p:nvSpPr>
          <p:spPr>
            <a:xfrm>
              <a:off x="4168675" y="3201800"/>
              <a:ext cx="89225" cy="229400"/>
            </a:xfrm>
            <a:custGeom>
              <a:avLst/>
              <a:gdLst/>
              <a:ahLst/>
              <a:cxnLst/>
              <a:rect l="l" t="t" r="r" b="b"/>
              <a:pathLst>
                <a:path w="3569" h="9176" extrusionOk="0">
                  <a:moveTo>
                    <a:pt x="1704" y="0"/>
                  </a:moveTo>
                  <a:cubicBezTo>
                    <a:pt x="1602" y="0"/>
                    <a:pt x="1498" y="8"/>
                    <a:pt x="1394" y="21"/>
                  </a:cubicBezTo>
                  <a:cubicBezTo>
                    <a:pt x="607" y="105"/>
                    <a:pt x="0" y="453"/>
                    <a:pt x="84" y="1415"/>
                  </a:cubicBezTo>
                  <a:lnTo>
                    <a:pt x="1303" y="8118"/>
                  </a:lnTo>
                  <a:cubicBezTo>
                    <a:pt x="1386" y="8754"/>
                    <a:pt x="1898" y="9175"/>
                    <a:pt x="2384" y="9175"/>
                  </a:cubicBezTo>
                  <a:cubicBezTo>
                    <a:pt x="2431" y="9175"/>
                    <a:pt x="2477" y="9171"/>
                    <a:pt x="2523" y="9163"/>
                  </a:cubicBezTo>
                  <a:cubicBezTo>
                    <a:pt x="3136" y="9080"/>
                    <a:pt x="3568" y="8557"/>
                    <a:pt x="3485" y="7860"/>
                  </a:cubicBezTo>
                  <a:lnTo>
                    <a:pt x="2871" y="1067"/>
                  </a:lnTo>
                  <a:cubicBezTo>
                    <a:pt x="2800" y="248"/>
                    <a:pt x="2285" y="0"/>
                    <a:pt x="1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779;p41">
              <a:extLst>
                <a:ext uri="{FF2B5EF4-FFF2-40B4-BE49-F238E27FC236}">
                  <a16:creationId xmlns:a16="http://schemas.microsoft.com/office/drawing/2014/main" id="{0542580C-4C13-8277-B4AD-AE47B499B096}"/>
                </a:ext>
              </a:extLst>
            </p:cNvPr>
            <p:cNvSpPr/>
            <p:nvPr/>
          </p:nvSpPr>
          <p:spPr>
            <a:xfrm>
              <a:off x="4199150" y="3371875"/>
              <a:ext cx="76150" cy="207125"/>
            </a:xfrm>
            <a:custGeom>
              <a:avLst/>
              <a:gdLst/>
              <a:ahLst/>
              <a:cxnLst/>
              <a:rect l="l" t="t" r="r" b="b"/>
              <a:pathLst>
                <a:path w="3046" h="8285" extrusionOk="0">
                  <a:moveTo>
                    <a:pt x="1205" y="0"/>
                  </a:moveTo>
                  <a:cubicBezTo>
                    <a:pt x="1152" y="0"/>
                    <a:pt x="1099" y="4"/>
                    <a:pt x="1046" y="12"/>
                  </a:cubicBezTo>
                  <a:cubicBezTo>
                    <a:pt x="433" y="96"/>
                    <a:pt x="1" y="709"/>
                    <a:pt x="84" y="1315"/>
                  </a:cubicBezTo>
                  <a:cubicBezTo>
                    <a:pt x="84" y="1315"/>
                    <a:pt x="1220" y="7935"/>
                    <a:pt x="1220" y="8109"/>
                  </a:cubicBezTo>
                  <a:cubicBezTo>
                    <a:pt x="1451" y="8239"/>
                    <a:pt x="1705" y="8285"/>
                    <a:pt x="1948" y="8285"/>
                  </a:cubicBezTo>
                  <a:cubicBezTo>
                    <a:pt x="2528" y="8285"/>
                    <a:pt x="3046" y="8025"/>
                    <a:pt x="3046" y="8025"/>
                  </a:cubicBezTo>
                  <a:lnTo>
                    <a:pt x="2266" y="1057"/>
                  </a:lnTo>
                  <a:cubicBezTo>
                    <a:pt x="2266" y="422"/>
                    <a:pt x="1755" y="0"/>
                    <a:pt x="1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780;p41">
              <a:extLst>
                <a:ext uri="{FF2B5EF4-FFF2-40B4-BE49-F238E27FC236}">
                  <a16:creationId xmlns:a16="http://schemas.microsoft.com/office/drawing/2014/main" id="{D45C01EA-5D87-C22A-5718-A55C0D23420F}"/>
                </a:ext>
              </a:extLst>
            </p:cNvPr>
            <p:cNvSpPr/>
            <p:nvPr/>
          </p:nvSpPr>
          <p:spPr>
            <a:xfrm>
              <a:off x="4423350" y="2984575"/>
              <a:ext cx="82775" cy="56300"/>
            </a:xfrm>
            <a:custGeom>
              <a:avLst/>
              <a:gdLst/>
              <a:ahLst/>
              <a:cxnLst/>
              <a:rect l="l" t="t" r="r" b="b"/>
              <a:pathLst>
                <a:path w="3311" h="2252" extrusionOk="0">
                  <a:moveTo>
                    <a:pt x="1046" y="0"/>
                  </a:moveTo>
                  <a:cubicBezTo>
                    <a:pt x="962" y="84"/>
                    <a:pt x="788" y="258"/>
                    <a:pt x="788" y="432"/>
                  </a:cubicBezTo>
                  <a:cubicBezTo>
                    <a:pt x="523" y="871"/>
                    <a:pt x="266" y="1477"/>
                    <a:pt x="266" y="1477"/>
                  </a:cubicBezTo>
                  <a:cubicBezTo>
                    <a:pt x="91" y="1652"/>
                    <a:pt x="1" y="1742"/>
                    <a:pt x="175" y="2000"/>
                  </a:cubicBezTo>
                  <a:cubicBezTo>
                    <a:pt x="229" y="2157"/>
                    <a:pt x="342" y="2189"/>
                    <a:pt x="424" y="2189"/>
                  </a:cubicBezTo>
                  <a:cubicBezTo>
                    <a:pt x="481" y="2189"/>
                    <a:pt x="523" y="2174"/>
                    <a:pt x="523" y="2174"/>
                  </a:cubicBezTo>
                  <a:cubicBezTo>
                    <a:pt x="844" y="2232"/>
                    <a:pt x="1213" y="2252"/>
                    <a:pt x="1561" y="2252"/>
                  </a:cubicBezTo>
                  <a:cubicBezTo>
                    <a:pt x="2259" y="2252"/>
                    <a:pt x="2879" y="2174"/>
                    <a:pt x="2879" y="2174"/>
                  </a:cubicBezTo>
                  <a:cubicBezTo>
                    <a:pt x="2879" y="2174"/>
                    <a:pt x="2962" y="2174"/>
                    <a:pt x="2962" y="2091"/>
                  </a:cubicBezTo>
                  <a:cubicBezTo>
                    <a:pt x="2962" y="2000"/>
                    <a:pt x="2962" y="1916"/>
                    <a:pt x="2879" y="1916"/>
                  </a:cubicBezTo>
                  <a:lnTo>
                    <a:pt x="1833" y="1826"/>
                  </a:lnTo>
                  <a:lnTo>
                    <a:pt x="3137" y="1652"/>
                  </a:lnTo>
                  <a:cubicBezTo>
                    <a:pt x="3227" y="1652"/>
                    <a:pt x="3227" y="1568"/>
                    <a:pt x="3227" y="1568"/>
                  </a:cubicBezTo>
                  <a:cubicBezTo>
                    <a:pt x="3227" y="1477"/>
                    <a:pt x="3227" y="1394"/>
                    <a:pt x="3137" y="1394"/>
                  </a:cubicBezTo>
                  <a:lnTo>
                    <a:pt x="1833" y="1394"/>
                  </a:lnTo>
                  <a:lnTo>
                    <a:pt x="3227" y="955"/>
                  </a:lnTo>
                  <a:cubicBezTo>
                    <a:pt x="3311" y="955"/>
                    <a:pt x="3311" y="871"/>
                    <a:pt x="3311" y="781"/>
                  </a:cubicBezTo>
                  <a:lnTo>
                    <a:pt x="3227" y="697"/>
                  </a:lnTo>
                  <a:lnTo>
                    <a:pt x="1743" y="955"/>
                  </a:lnTo>
                  <a:lnTo>
                    <a:pt x="2879" y="349"/>
                  </a:lnTo>
                  <a:cubicBezTo>
                    <a:pt x="2962" y="349"/>
                    <a:pt x="2962" y="258"/>
                    <a:pt x="2962" y="174"/>
                  </a:cubicBezTo>
                  <a:cubicBezTo>
                    <a:pt x="2879" y="84"/>
                    <a:pt x="2788" y="84"/>
                    <a:pt x="2705" y="84"/>
                  </a:cubicBezTo>
                  <a:lnTo>
                    <a:pt x="1220" y="781"/>
                  </a:lnTo>
                  <a:lnTo>
                    <a:pt x="1220" y="84"/>
                  </a:lnTo>
                  <a:cubicBezTo>
                    <a:pt x="1220" y="84"/>
                    <a:pt x="1137" y="0"/>
                    <a:pt x="104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781;p41">
              <a:extLst>
                <a:ext uri="{FF2B5EF4-FFF2-40B4-BE49-F238E27FC236}">
                  <a16:creationId xmlns:a16="http://schemas.microsoft.com/office/drawing/2014/main" id="{AC179154-D601-7C73-BCCD-FE497D598EA1}"/>
                </a:ext>
              </a:extLst>
            </p:cNvPr>
            <p:cNvSpPr/>
            <p:nvPr/>
          </p:nvSpPr>
          <p:spPr>
            <a:xfrm>
              <a:off x="427965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6097" y="1"/>
                  </a:moveTo>
                  <a:cubicBezTo>
                    <a:pt x="6097" y="1"/>
                    <a:pt x="2007" y="872"/>
                    <a:pt x="788" y="1304"/>
                  </a:cubicBezTo>
                  <a:cubicBezTo>
                    <a:pt x="265" y="1478"/>
                    <a:pt x="0" y="2000"/>
                    <a:pt x="91" y="2523"/>
                  </a:cubicBezTo>
                  <a:cubicBezTo>
                    <a:pt x="219" y="3104"/>
                    <a:pt x="677" y="3445"/>
                    <a:pt x="1155" y="3445"/>
                  </a:cubicBezTo>
                  <a:cubicBezTo>
                    <a:pt x="1325" y="3445"/>
                    <a:pt x="1497" y="3402"/>
                    <a:pt x="1659" y="3310"/>
                  </a:cubicBezTo>
                  <a:lnTo>
                    <a:pt x="6362" y="955"/>
                  </a:lnTo>
                  <a:lnTo>
                    <a:pt x="609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782;p41">
              <a:extLst>
                <a:ext uri="{FF2B5EF4-FFF2-40B4-BE49-F238E27FC236}">
                  <a16:creationId xmlns:a16="http://schemas.microsoft.com/office/drawing/2014/main" id="{3A8AAC06-84E4-9586-7962-905530503D4E}"/>
                </a:ext>
              </a:extLst>
            </p:cNvPr>
            <p:cNvSpPr/>
            <p:nvPr/>
          </p:nvSpPr>
          <p:spPr>
            <a:xfrm>
              <a:off x="4419000" y="3007500"/>
              <a:ext cx="24075" cy="42425"/>
            </a:xfrm>
            <a:custGeom>
              <a:avLst/>
              <a:gdLst/>
              <a:ahLst/>
              <a:cxnLst/>
              <a:rect l="l" t="t" r="r" b="b"/>
              <a:pathLst>
                <a:path w="963" h="1697" extrusionOk="0">
                  <a:moveTo>
                    <a:pt x="522" y="1"/>
                  </a:moveTo>
                  <a:cubicBezTo>
                    <a:pt x="496" y="1"/>
                    <a:pt x="468" y="10"/>
                    <a:pt x="440" y="38"/>
                  </a:cubicBezTo>
                  <a:lnTo>
                    <a:pt x="91" y="128"/>
                  </a:lnTo>
                  <a:cubicBezTo>
                    <a:pt x="1" y="128"/>
                    <a:pt x="1" y="212"/>
                    <a:pt x="1" y="303"/>
                  </a:cubicBezTo>
                  <a:lnTo>
                    <a:pt x="440" y="1606"/>
                  </a:lnTo>
                  <a:cubicBezTo>
                    <a:pt x="440" y="1606"/>
                    <a:pt x="440" y="1696"/>
                    <a:pt x="523" y="1696"/>
                  </a:cubicBezTo>
                  <a:lnTo>
                    <a:pt x="872" y="1606"/>
                  </a:lnTo>
                  <a:cubicBezTo>
                    <a:pt x="962" y="1606"/>
                    <a:pt x="962" y="1522"/>
                    <a:pt x="962" y="1522"/>
                  </a:cubicBezTo>
                  <a:lnTo>
                    <a:pt x="614" y="38"/>
                  </a:lnTo>
                  <a:cubicBezTo>
                    <a:pt x="614" y="38"/>
                    <a:pt x="574" y="1"/>
                    <a:pt x="522" y="1"/>
                  </a:cubicBez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783;p41">
              <a:extLst>
                <a:ext uri="{FF2B5EF4-FFF2-40B4-BE49-F238E27FC236}">
                  <a16:creationId xmlns:a16="http://schemas.microsoft.com/office/drawing/2014/main" id="{0C1CD6F7-F185-04A4-C908-2BE351BF26E0}"/>
                </a:ext>
              </a:extLst>
            </p:cNvPr>
            <p:cNvSpPr/>
            <p:nvPr/>
          </p:nvSpPr>
          <p:spPr>
            <a:xfrm>
              <a:off x="4181750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2079" y="1"/>
                  </a:moveTo>
                  <a:cubicBezTo>
                    <a:pt x="1459" y="1"/>
                    <a:pt x="985" y="11"/>
                    <a:pt x="955" y="41"/>
                  </a:cubicBezTo>
                  <a:cubicBezTo>
                    <a:pt x="348" y="125"/>
                    <a:pt x="0" y="738"/>
                    <a:pt x="84" y="1344"/>
                  </a:cubicBezTo>
                  <a:cubicBezTo>
                    <a:pt x="174" y="1783"/>
                    <a:pt x="523" y="2131"/>
                    <a:pt x="955" y="2215"/>
                  </a:cubicBezTo>
                  <a:lnTo>
                    <a:pt x="5136" y="2306"/>
                  </a:lnTo>
                  <a:cubicBezTo>
                    <a:pt x="5749" y="2306"/>
                    <a:pt x="6271" y="1692"/>
                    <a:pt x="6181" y="996"/>
                  </a:cubicBezTo>
                  <a:cubicBezTo>
                    <a:pt x="6097" y="473"/>
                    <a:pt x="5658" y="125"/>
                    <a:pt x="5136" y="41"/>
                  </a:cubicBezTo>
                  <a:cubicBezTo>
                    <a:pt x="5136" y="41"/>
                    <a:pt x="3318" y="1"/>
                    <a:pt x="207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784;p41">
              <a:extLst>
                <a:ext uri="{FF2B5EF4-FFF2-40B4-BE49-F238E27FC236}">
                  <a16:creationId xmlns:a16="http://schemas.microsoft.com/office/drawing/2014/main" id="{00A0156B-D3BF-513F-1F0F-888427C60021}"/>
                </a:ext>
              </a:extLst>
            </p:cNvPr>
            <p:cNvSpPr/>
            <p:nvPr/>
          </p:nvSpPr>
          <p:spPr>
            <a:xfrm>
              <a:off x="3837675" y="2986650"/>
              <a:ext cx="82775" cy="55500"/>
            </a:xfrm>
            <a:custGeom>
              <a:avLst/>
              <a:gdLst/>
              <a:ahLst/>
              <a:cxnLst/>
              <a:rect l="l" t="t" r="r" b="b"/>
              <a:pathLst>
                <a:path w="3311" h="2220" extrusionOk="0">
                  <a:moveTo>
                    <a:pt x="2266" y="1"/>
                  </a:moveTo>
                  <a:cubicBezTo>
                    <a:pt x="2175" y="1"/>
                    <a:pt x="2175" y="1"/>
                    <a:pt x="2175" y="91"/>
                  </a:cubicBezTo>
                  <a:cubicBezTo>
                    <a:pt x="2091" y="175"/>
                    <a:pt x="2175" y="349"/>
                    <a:pt x="2175" y="698"/>
                  </a:cubicBezTo>
                  <a:lnTo>
                    <a:pt x="607" y="91"/>
                  </a:lnTo>
                  <a:cubicBezTo>
                    <a:pt x="579" y="61"/>
                    <a:pt x="551" y="51"/>
                    <a:pt x="525" y="51"/>
                  </a:cubicBezTo>
                  <a:cubicBezTo>
                    <a:pt x="473" y="51"/>
                    <a:pt x="433" y="91"/>
                    <a:pt x="433" y="91"/>
                  </a:cubicBezTo>
                  <a:cubicBezTo>
                    <a:pt x="433" y="175"/>
                    <a:pt x="433" y="266"/>
                    <a:pt x="524" y="349"/>
                  </a:cubicBezTo>
                  <a:lnTo>
                    <a:pt x="1652" y="962"/>
                  </a:lnTo>
                  <a:lnTo>
                    <a:pt x="175" y="614"/>
                  </a:lnTo>
                  <a:cubicBezTo>
                    <a:pt x="85" y="614"/>
                    <a:pt x="1" y="698"/>
                    <a:pt x="1" y="788"/>
                  </a:cubicBezTo>
                  <a:cubicBezTo>
                    <a:pt x="1" y="872"/>
                    <a:pt x="85" y="872"/>
                    <a:pt x="85" y="962"/>
                  </a:cubicBezTo>
                  <a:lnTo>
                    <a:pt x="1478" y="1311"/>
                  </a:lnTo>
                  <a:lnTo>
                    <a:pt x="259" y="1311"/>
                  </a:lnTo>
                  <a:cubicBezTo>
                    <a:pt x="175" y="1394"/>
                    <a:pt x="85" y="1394"/>
                    <a:pt x="85" y="1485"/>
                  </a:cubicBezTo>
                  <a:cubicBezTo>
                    <a:pt x="85" y="1569"/>
                    <a:pt x="175" y="1569"/>
                    <a:pt x="175" y="1569"/>
                  </a:cubicBezTo>
                  <a:lnTo>
                    <a:pt x="1478" y="1743"/>
                  </a:lnTo>
                  <a:lnTo>
                    <a:pt x="433" y="1917"/>
                  </a:lnTo>
                  <a:cubicBezTo>
                    <a:pt x="433" y="1917"/>
                    <a:pt x="349" y="2008"/>
                    <a:pt x="349" y="2091"/>
                  </a:cubicBezTo>
                  <a:cubicBezTo>
                    <a:pt x="433" y="2091"/>
                    <a:pt x="433" y="2182"/>
                    <a:pt x="524" y="2182"/>
                  </a:cubicBezTo>
                  <a:cubicBezTo>
                    <a:pt x="524" y="2182"/>
                    <a:pt x="1103" y="2219"/>
                    <a:pt x="1774" y="2219"/>
                  </a:cubicBezTo>
                  <a:cubicBezTo>
                    <a:pt x="2109" y="2219"/>
                    <a:pt x="2468" y="2210"/>
                    <a:pt x="2788" y="2182"/>
                  </a:cubicBezTo>
                  <a:cubicBezTo>
                    <a:pt x="2872" y="2182"/>
                    <a:pt x="3046" y="2182"/>
                    <a:pt x="3220" y="1917"/>
                  </a:cubicBezTo>
                  <a:cubicBezTo>
                    <a:pt x="3311" y="1659"/>
                    <a:pt x="3220" y="1569"/>
                    <a:pt x="3137" y="1485"/>
                  </a:cubicBezTo>
                  <a:cubicBezTo>
                    <a:pt x="3137" y="1485"/>
                    <a:pt x="2788" y="872"/>
                    <a:pt x="2614" y="349"/>
                  </a:cubicBezTo>
                  <a:cubicBezTo>
                    <a:pt x="2523" y="175"/>
                    <a:pt x="2440" y="91"/>
                    <a:pt x="226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785;p41">
              <a:extLst>
                <a:ext uri="{FF2B5EF4-FFF2-40B4-BE49-F238E27FC236}">
                  <a16:creationId xmlns:a16="http://schemas.microsoft.com/office/drawing/2014/main" id="{DAD65EEE-946F-0BF8-EF1D-A6465265FFE1}"/>
                </a:ext>
              </a:extLst>
            </p:cNvPr>
            <p:cNvSpPr/>
            <p:nvPr/>
          </p:nvSpPr>
          <p:spPr>
            <a:xfrm>
              <a:off x="390510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265" y="1"/>
                  </a:moveTo>
                  <a:lnTo>
                    <a:pt x="1" y="955"/>
                  </a:lnTo>
                  <a:lnTo>
                    <a:pt x="4704" y="3310"/>
                  </a:lnTo>
                  <a:cubicBezTo>
                    <a:pt x="4865" y="3402"/>
                    <a:pt x="5038" y="3445"/>
                    <a:pt x="5208" y="3445"/>
                  </a:cubicBezTo>
                  <a:cubicBezTo>
                    <a:pt x="5686" y="3445"/>
                    <a:pt x="6144" y="3104"/>
                    <a:pt x="6272" y="2523"/>
                  </a:cubicBezTo>
                  <a:cubicBezTo>
                    <a:pt x="6363" y="2000"/>
                    <a:pt x="6098" y="1478"/>
                    <a:pt x="5575" y="1304"/>
                  </a:cubicBezTo>
                  <a:cubicBezTo>
                    <a:pt x="4356" y="872"/>
                    <a:pt x="265" y="1"/>
                    <a:pt x="26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786;p41">
              <a:extLst>
                <a:ext uri="{FF2B5EF4-FFF2-40B4-BE49-F238E27FC236}">
                  <a16:creationId xmlns:a16="http://schemas.microsoft.com/office/drawing/2014/main" id="{060E4400-45B1-5FAE-E21F-64878A80E99C}"/>
                </a:ext>
              </a:extLst>
            </p:cNvPr>
            <p:cNvSpPr/>
            <p:nvPr/>
          </p:nvSpPr>
          <p:spPr>
            <a:xfrm>
              <a:off x="3903025" y="3008425"/>
              <a:ext cx="23875" cy="42350"/>
            </a:xfrm>
            <a:custGeom>
              <a:avLst/>
              <a:gdLst/>
              <a:ahLst/>
              <a:cxnLst/>
              <a:rect l="l" t="t" r="r" b="b"/>
              <a:pathLst>
                <a:path w="955" h="1694" extrusionOk="0">
                  <a:moveTo>
                    <a:pt x="523" y="1"/>
                  </a:moveTo>
                  <a:cubicBezTo>
                    <a:pt x="432" y="1"/>
                    <a:pt x="348" y="1"/>
                    <a:pt x="348" y="91"/>
                  </a:cubicBezTo>
                  <a:lnTo>
                    <a:pt x="0" y="1394"/>
                  </a:lnTo>
                  <a:cubicBezTo>
                    <a:pt x="0" y="1485"/>
                    <a:pt x="0" y="1485"/>
                    <a:pt x="84" y="1485"/>
                  </a:cubicBezTo>
                  <a:lnTo>
                    <a:pt x="432" y="1659"/>
                  </a:lnTo>
                  <a:cubicBezTo>
                    <a:pt x="432" y="1684"/>
                    <a:pt x="440" y="1694"/>
                    <a:pt x="451" y="1694"/>
                  </a:cubicBezTo>
                  <a:cubicBezTo>
                    <a:pt x="477" y="1694"/>
                    <a:pt x="523" y="1633"/>
                    <a:pt x="523" y="1569"/>
                  </a:cubicBezTo>
                  <a:lnTo>
                    <a:pt x="955" y="266"/>
                  </a:lnTo>
                  <a:cubicBezTo>
                    <a:pt x="955" y="175"/>
                    <a:pt x="955" y="91"/>
                    <a:pt x="871" y="91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787;p41">
              <a:extLst>
                <a:ext uri="{FF2B5EF4-FFF2-40B4-BE49-F238E27FC236}">
                  <a16:creationId xmlns:a16="http://schemas.microsoft.com/office/drawing/2014/main" id="{C0279C5B-0B38-686E-E484-1DCB1EEF0739}"/>
                </a:ext>
              </a:extLst>
            </p:cNvPr>
            <p:cNvSpPr/>
            <p:nvPr/>
          </p:nvSpPr>
          <p:spPr>
            <a:xfrm>
              <a:off x="4005275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4214" y="1"/>
                  </a:moveTo>
                  <a:cubicBezTo>
                    <a:pt x="3000" y="1"/>
                    <a:pt x="1220" y="41"/>
                    <a:pt x="1220" y="41"/>
                  </a:cubicBezTo>
                  <a:cubicBezTo>
                    <a:pt x="697" y="125"/>
                    <a:pt x="175" y="473"/>
                    <a:pt x="91" y="996"/>
                  </a:cubicBezTo>
                  <a:cubicBezTo>
                    <a:pt x="0" y="1692"/>
                    <a:pt x="523" y="2306"/>
                    <a:pt x="1220" y="2306"/>
                  </a:cubicBezTo>
                  <a:lnTo>
                    <a:pt x="5317" y="2215"/>
                  </a:lnTo>
                  <a:cubicBezTo>
                    <a:pt x="5749" y="2131"/>
                    <a:pt x="6097" y="1783"/>
                    <a:pt x="6188" y="1344"/>
                  </a:cubicBezTo>
                  <a:cubicBezTo>
                    <a:pt x="6272" y="738"/>
                    <a:pt x="5923" y="125"/>
                    <a:pt x="5317" y="41"/>
                  </a:cubicBezTo>
                  <a:cubicBezTo>
                    <a:pt x="5287" y="11"/>
                    <a:pt x="4821" y="1"/>
                    <a:pt x="4214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788;p41">
              <a:extLst>
                <a:ext uri="{FF2B5EF4-FFF2-40B4-BE49-F238E27FC236}">
                  <a16:creationId xmlns:a16="http://schemas.microsoft.com/office/drawing/2014/main" id="{AD23AFA9-ACA1-813C-DF7C-37738CBA9122}"/>
                </a:ext>
              </a:extLst>
            </p:cNvPr>
            <p:cNvSpPr/>
            <p:nvPr/>
          </p:nvSpPr>
          <p:spPr>
            <a:xfrm>
              <a:off x="4103350" y="3183800"/>
              <a:ext cx="135025" cy="99025"/>
            </a:xfrm>
            <a:custGeom>
              <a:avLst/>
              <a:gdLst/>
              <a:ahLst/>
              <a:cxnLst/>
              <a:rect l="l" t="t" r="r" b="b"/>
              <a:pathLst>
                <a:path w="5401" h="3961" extrusionOk="0">
                  <a:moveTo>
                    <a:pt x="2701" y="1"/>
                  </a:moveTo>
                  <a:cubicBezTo>
                    <a:pt x="1350" y="1"/>
                    <a:pt x="0" y="480"/>
                    <a:pt x="0" y="1438"/>
                  </a:cubicBezTo>
                  <a:cubicBezTo>
                    <a:pt x="0" y="3354"/>
                    <a:pt x="781" y="3961"/>
                    <a:pt x="2697" y="3961"/>
                  </a:cubicBezTo>
                  <a:cubicBezTo>
                    <a:pt x="4613" y="3961"/>
                    <a:pt x="5401" y="3612"/>
                    <a:pt x="5401" y="1438"/>
                  </a:cubicBezTo>
                  <a:cubicBezTo>
                    <a:pt x="5401" y="480"/>
                    <a:pt x="4051" y="1"/>
                    <a:pt x="2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789;p41">
              <a:extLst>
                <a:ext uri="{FF2B5EF4-FFF2-40B4-BE49-F238E27FC236}">
                  <a16:creationId xmlns:a16="http://schemas.microsoft.com/office/drawing/2014/main" id="{621B1752-4E72-956F-3E67-F1394890CBF9}"/>
                </a:ext>
              </a:extLst>
            </p:cNvPr>
            <p:cNvSpPr/>
            <p:nvPr/>
          </p:nvSpPr>
          <p:spPr>
            <a:xfrm>
              <a:off x="4103350" y="3032475"/>
              <a:ext cx="135025" cy="204875"/>
            </a:xfrm>
            <a:custGeom>
              <a:avLst/>
              <a:gdLst/>
              <a:ahLst/>
              <a:cxnLst/>
              <a:rect l="l" t="t" r="r" b="b"/>
              <a:pathLst>
                <a:path w="5401" h="8195" extrusionOk="0">
                  <a:moveTo>
                    <a:pt x="2697" y="0"/>
                  </a:moveTo>
                  <a:cubicBezTo>
                    <a:pt x="2349" y="0"/>
                    <a:pt x="1652" y="258"/>
                    <a:pt x="1220" y="432"/>
                  </a:cubicBezTo>
                  <a:cubicBezTo>
                    <a:pt x="781" y="607"/>
                    <a:pt x="523" y="1046"/>
                    <a:pt x="523" y="1478"/>
                  </a:cubicBezTo>
                  <a:lnTo>
                    <a:pt x="0" y="7575"/>
                  </a:lnTo>
                  <a:cubicBezTo>
                    <a:pt x="0" y="7575"/>
                    <a:pt x="1007" y="8194"/>
                    <a:pt x="2607" y="8194"/>
                  </a:cubicBezTo>
                  <a:cubicBezTo>
                    <a:pt x="3407" y="8194"/>
                    <a:pt x="4355" y="8039"/>
                    <a:pt x="5401" y="7575"/>
                  </a:cubicBezTo>
                  <a:lnTo>
                    <a:pt x="5052" y="1568"/>
                  </a:lnTo>
                  <a:cubicBezTo>
                    <a:pt x="5052" y="1046"/>
                    <a:pt x="4787" y="607"/>
                    <a:pt x="4355" y="432"/>
                  </a:cubicBezTo>
                  <a:cubicBezTo>
                    <a:pt x="3833" y="258"/>
                    <a:pt x="3045" y="0"/>
                    <a:pt x="269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790;p41">
              <a:extLst>
                <a:ext uri="{FF2B5EF4-FFF2-40B4-BE49-F238E27FC236}">
                  <a16:creationId xmlns:a16="http://schemas.microsoft.com/office/drawing/2014/main" id="{5B9EC536-A614-A0CD-A0A0-9DB0CE13B20E}"/>
                </a:ext>
              </a:extLst>
            </p:cNvPr>
            <p:cNvSpPr/>
            <p:nvPr/>
          </p:nvSpPr>
          <p:spPr>
            <a:xfrm>
              <a:off x="4101075" y="3038925"/>
              <a:ext cx="137300" cy="201250"/>
            </a:xfrm>
            <a:custGeom>
              <a:avLst/>
              <a:gdLst/>
              <a:ahLst/>
              <a:cxnLst/>
              <a:rect l="l" t="t" r="r" b="b"/>
              <a:pathLst>
                <a:path w="5492" h="8050" extrusionOk="0">
                  <a:moveTo>
                    <a:pt x="1659" y="0"/>
                  </a:moveTo>
                  <a:cubicBezTo>
                    <a:pt x="1569" y="91"/>
                    <a:pt x="1394" y="174"/>
                    <a:pt x="1311" y="174"/>
                  </a:cubicBezTo>
                  <a:cubicBezTo>
                    <a:pt x="1220" y="174"/>
                    <a:pt x="1220" y="265"/>
                    <a:pt x="1137" y="265"/>
                  </a:cubicBezTo>
                  <a:cubicBezTo>
                    <a:pt x="1137" y="1136"/>
                    <a:pt x="698" y="2091"/>
                    <a:pt x="349" y="2439"/>
                  </a:cubicBezTo>
                  <a:lnTo>
                    <a:pt x="1" y="7407"/>
                  </a:lnTo>
                  <a:cubicBezTo>
                    <a:pt x="1121" y="7891"/>
                    <a:pt x="2125" y="8049"/>
                    <a:pt x="2959" y="8049"/>
                  </a:cubicBezTo>
                  <a:cubicBezTo>
                    <a:pt x="4527" y="8049"/>
                    <a:pt x="5492" y="7491"/>
                    <a:pt x="5492" y="7491"/>
                  </a:cubicBezTo>
                  <a:lnTo>
                    <a:pt x="5317" y="2439"/>
                  </a:lnTo>
                  <a:cubicBezTo>
                    <a:pt x="4969" y="2091"/>
                    <a:pt x="4446" y="1310"/>
                    <a:pt x="4446" y="265"/>
                  </a:cubicBezTo>
                  <a:cubicBezTo>
                    <a:pt x="4356" y="265"/>
                    <a:pt x="4007" y="91"/>
                    <a:pt x="3924" y="0"/>
                  </a:cubicBezTo>
                  <a:cubicBezTo>
                    <a:pt x="3659" y="697"/>
                    <a:pt x="3136" y="2530"/>
                    <a:pt x="2788" y="4794"/>
                  </a:cubicBezTo>
                  <a:cubicBezTo>
                    <a:pt x="2530" y="2530"/>
                    <a:pt x="1833" y="697"/>
                    <a:pt x="1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791;p41">
              <a:extLst>
                <a:ext uri="{FF2B5EF4-FFF2-40B4-BE49-F238E27FC236}">
                  <a16:creationId xmlns:a16="http://schemas.microsoft.com/office/drawing/2014/main" id="{FFB19E7C-26D8-103E-73BD-C7372DFFD3E0}"/>
                </a:ext>
              </a:extLst>
            </p:cNvPr>
            <p:cNvSpPr/>
            <p:nvPr/>
          </p:nvSpPr>
          <p:spPr>
            <a:xfrm>
              <a:off x="4143500" y="2975850"/>
              <a:ext cx="53425" cy="71900"/>
            </a:xfrm>
            <a:custGeom>
              <a:avLst/>
              <a:gdLst/>
              <a:ahLst/>
              <a:cxnLst/>
              <a:rect l="l" t="t" r="r" b="b"/>
              <a:pathLst>
                <a:path w="2137" h="2876" extrusionOk="0">
                  <a:moveTo>
                    <a:pt x="311" y="1"/>
                  </a:moveTo>
                  <a:cubicBezTo>
                    <a:pt x="311" y="1"/>
                    <a:pt x="220" y="2001"/>
                    <a:pt x="46" y="2440"/>
                  </a:cubicBezTo>
                  <a:cubicBezTo>
                    <a:pt x="1" y="2722"/>
                    <a:pt x="613" y="2876"/>
                    <a:pt x="1187" y="2876"/>
                  </a:cubicBezTo>
                  <a:cubicBezTo>
                    <a:pt x="1676" y="2876"/>
                    <a:pt x="2136" y="2764"/>
                    <a:pt x="2136" y="2523"/>
                  </a:cubicBezTo>
                  <a:cubicBezTo>
                    <a:pt x="2136" y="1917"/>
                    <a:pt x="1878" y="1"/>
                    <a:pt x="187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792;p41">
              <a:extLst>
                <a:ext uri="{FF2B5EF4-FFF2-40B4-BE49-F238E27FC236}">
                  <a16:creationId xmlns:a16="http://schemas.microsoft.com/office/drawing/2014/main" id="{E3833C01-0E65-17E2-6292-2107660120CD}"/>
                </a:ext>
              </a:extLst>
            </p:cNvPr>
            <p:cNvSpPr/>
            <p:nvPr/>
          </p:nvSpPr>
          <p:spPr>
            <a:xfrm>
              <a:off x="4146900" y="2986650"/>
              <a:ext cx="47925" cy="37150"/>
            </a:xfrm>
            <a:custGeom>
              <a:avLst/>
              <a:gdLst/>
              <a:ahLst/>
              <a:cxnLst/>
              <a:rect l="l" t="t" r="r" b="b"/>
              <a:pathLst>
                <a:path w="1917" h="1486" extrusionOk="0">
                  <a:moveTo>
                    <a:pt x="1826" y="1"/>
                  </a:moveTo>
                  <a:lnTo>
                    <a:pt x="175" y="91"/>
                  </a:lnTo>
                  <a:cubicBezTo>
                    <a:pt x="84" y="440"/>
                    <a:pt x="84" y="1046"/>
                    <a:pt x="0" y="1485"/>
                  </a:cubicBezTo>
                  <a:lnTo>
                    <a:pt x="1917" y="962"/>
                  </a:lnTo>
                  <a:cubicBezTo>
                    <a:pt x="1826" y="614"/>
                    <a:pt x="1826" y="266"/>
                    <a:pt x="1826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793;p41">
              <a:extLst>
                <a:ext uri="{FF2B5EF4-FFF2-40B4-BE49-F238E27FC236}">
                  <a16:creationId xmlns:a16="http://schemas.microsoft.com/office/drawing/2014/main" id="{1C316EA3-BE84-BF28-0F73-6D933FDE441A}"/>
                </a:ext>
              </a:extLst>
            </p:cNvPr>
            <p:cNvSpPr/>
            <p:nvPr/>
          </p:nvSpPr>
          <p:spPr>
            <a:xfrm>
              <a:off x="4151250" y="3034575"/>
              <a:ext cx="39225" cy="28400"/>
            </a:xfrm>
            <a:custGeom>
              <a:avLst/>
              <a:gdLst/>
              <a:ahLst/>
              <a:cxnLst/>
              <a:rect l="l" t="t" r="r" b="b"/>
              <a:pathLst>
                <a:path w="1569" h="1136" extrusionOk="0">
                  <a:moveTo>
                    <a:pt x="1" y="0"/>
                  </a:moveTo>
                  <a:lnTo>
                    <a:pt x="175" y="1045"/>
                  </a:lnTo>
                  <a:lnTo>
                    <a:pt x="781" y="697"/>
                  </a:lnTo>
                  <a:lnTo>
                    <a:pt x="1478" y="1136"/>
                  </a:lnTo>
                  <a:lnTo>
                    <a:pt x="1568" y="0"/>
                  </a:lnTo>
                  <a:lnTo>
                    <a:pt x="872" y="4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15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794;p41">
              <a:extLst>
                <a:ext uri="{FF2B5EF4-FFF2-40B4-BE49-F238E27FC236}">
                  <a16:creationId xmlns:a16="http://schemas.microsoft.com/office/drawing/2014/main" id="{B829FBBC-0D1C-6B6B-5C36-05BA39733D2E}"/>
                </a:ext>
              </a:extLst>
            </p:cNvPr>
            <p:cNvSpPr/>
            <p:nvPr/>
          </p:nvSpPr>
          <p:spPr>
            <a:xfrm>
              <a:off x="4099000" y="3023775"/>
              <a:ext cx="67425" cy="28225"/>
            </a:xfrm>
            <a:custGeom>
              <a:avLst/>
              <a:gdLst/>
              <a:ahLst/>
              <a:cxnLst/>
              <a:rect l="l" t="t" r="r" b="b"/>
              <a:pathLst>
                <a:path w="2697" h="1129" extrusionOk="0">
                  <a:moveTo>
                    <a:pt x="0" y="0"/>
                  </a:moveTo>
                  <a:lnTo>
                    <a:pt x="1303" y="1129"/>
                  </a:lnTo>
                  <a:lnTo>
                    <a:pt x="2697" y="174"/>
                  </a:lnTo>
                  <a:lnTo>
                    <a:pt x="2697" y="174"/>
                  </a:lnTo>
                  <a:cubicBezTo>
                    <a:pt x="2600" y="186"/>
                    <a:pt x="2477" y="191"/>
                    <a:pt x="2338" y="191"/>
                  </a:cubicBezTo>
                  <a:cubicBezTo>
                    <a:pt x="1481" y="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795;p41">
              <a:extLst>
                <a:ext uri="{FF2B5EF4-FFF2-40B4-BE49-F238E27FC236}">
                  <a16:creationId xmlns:a16="http://schemas.microsoft.com/office/drawing/2014/main" id="{CBE0F3A5-26FA-E5B6-4757-C31A1B557922}"/>
                </a:ext>
              </a:extLst>
            </p:cNvPr>
            <p:cNvSpPr/>
            <p:nvPr/>
          </p:nvSpPr>
          <p:spPr>
            <a:xfrm>
              <a:off x="4177375" y="3023775"/>
              <a:ext cx="67450" cy="28225"/>
            </a:xfrm>
            <a:custGeom>
              <a:avLst/>
              <a:gdLst/>
              <a:ahLst/>
              <a:cxnLst/>
              <a:rect l="l" t="t" r="r" b="b"/>
              <a:pathLst>
                <a:path w="2698" h="1129" extrusionOk="0">
                  <a:moveTo>
                    <a:pt x="2698" y="0"/>
                  </a:moveTo>
                  <a:cubicBezTo>
                    <a:pt x="2697" y="0"/>
                    <a:pt x="1217" y="191"/>
                    <a:pt x="360" y="191"/>
                  </a:cubicBezTo>
                  <a:cubicBezTo>
                    <a:pt x="221" y="191"/>
                    <a:pt x="98" y="186"/>
                    <a:pt x="1" y="174"/>
                  </a:cubicBezTo>
                  <a:lnTo>
                    <a:pt x="1" y="174"/>
                  </a:lnTo>
                  <a:lnTo>
                    <a:pt x="1394" y="1129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796;p41">
              <a:extLst>
                <a:ext uri="{FF2B5EF4-FFF2-40B4-BE49-F238E27FC236}">
                  <a16:creationId xmlns:a16="http://schemas.microsoft.com/office/drawing/2014/main" id="{2BF71F75-5983-05BB-0E9F-176CF5A167E0}"/>
                </a:ext>
              </a:extLst>
            </p:cNvPr>
            <p:cNvSpPr/>
            <p:nvPr/>
          </p:nvSpPr>
          <p:spPr>
            <a:xfrm>
              <a:off x="3751375" y="2716575"/>
              <a:ext cx="182150" cy="171950"/>
            </a:xfrm>
            <a:custGeom>
              <a:avLst/>
              <a:gdLst/>
              <a:ahLst/>
              <a:cxnLst/>
              <a:rect l="l" t="t" r="r" b="b"/>
              <a:pathLst>
                <a:path w="7286" h="6878" extrusionOk="0">
                  <a:moveTo>
                    <a:pt x="4058" y="0"/>
                  </a:moveTo>
                  <a:cubicBezTo>
                    <a:pt x="1" y="0"/>
                    <a:pt x="1141" y="6877"/>
                    <a:pt x="5702" y="6877"/>
                  </a:cubicBezTo>
                  <a:cubicBezTo>
                    <a:pt x="6191" y="6877"/>
                    <a:pt x="6720" y="6798"/>
                    <a:pt x="7285" y="6623"/>
                  </a:cubicBezTo>
                  <a:lnTo>
                    <a:pt x="4930" y="94"/>
                  </a:lnTo>
                  <a:cubicBezTo>
                    <a:pt x="4616" y="30"/>
                    <a:pt x="4326" y="0"/>
                    <a:pt x="4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797;p41">
              <a:extLst>
                <a:ext uri="{FF2B5EF4-FFF2-40B4-BE49-F238E27FC236}">
                  <a16:creationId xmlns:a16="http://schemas.microsoft.com/office/drawing/2014/main" id="{13005063-226F-939D-0123-71B5B7EEC456}"/>
                </a:ext>
              </a:extLst>
            </p:cNvPr>
            <p:cNvSpPr/>
            <p:nvPr/>
          </p:nvSpPr>
          <p:spPr>
            <a:xfrm>
              <a:off x="3833325" y="2771700"/>
              <a:ext cx="47925" cy="75625"/>
            </a:xfrm>
            <a:custGeom>
              <a:avLst/>
              <a:gdLst/>
              <a:ahLst/>
              <a:cxnLst/>
              <a:rect l="l" t="t" r="r" b="b"/>
              <a:pathLst>
                <a:path w="1917" h="3025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328"/>
                  </a:cubicBezTo>
                  <a:lnTo>
                    <a:pt x="1478" y="2244"/>
                  </a:lnTo>
                  <a:lnTo>
                    <a:pt x="259" y="2676"/>
                  </a:lnTo>
                  <a:cubicBezTo>
                    <a:pt x="175" y="2767"/>
                    <a:pt x="175" y="2850"/>
                    <a:pt x="175" y="2941"/>
                  </a:cubicBezTo>
                  <a:cubicBezTo>
                    <a:pt x="175" y="3024"/>
                    <a:pt x="349" y="3024"/>
                    <a:pt x="433" y="3024"/>
                  </a:cubicBezTo>
                  <a:lnTo>
                    <a:pt x="1826" y="2502"/>
                  </a:lnTo>
                  <a:lnTo>
                    <a:pt x="1917" y="2418"/>
                  </a:lnTo>
                  <a:lnTo>
                    <a:pt x="1917" y="2244"/>
                  </a:ln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798;p41">
              <a:extLst>
                <a:ext uri="{FF2B5EF4-FFF2-40B4-BE49-F238E27FC236}">
                  <a16:creationId xmlns:a16="http://schemas.microsoft.com/office/drawing/2014/main" id="{0F7D443A-66DD-4CCA-2B7E-9B8F6D7BFC60}"/>
                </a:ext>
              </a:extLst>
            </p:cNvPr>
            <p:cNvSpPr/>
            <p:nvPr/>
          </p:nvSpPr>
          <p:spPr>
            <a:xfrm>
              <a:off x="4412550" y="2720175"/>
              <a:ext cx="178300" cy="171650"/>
            </a:xfrm>
            <a:custGeom>
              <a:avLst/>
              <a:gdLst/>
              <a:ahLst/>
              <a:cxnLst/>
              <a:rect l="l" t="t" r="r" b="b"/>
              <a:pathLst>
                <a:path w="7132" h="6866" extrusionOk="0">
                  <a:moveTo>
                    <a:pt x="3095" y="1"/>
                  </a:moveTo>
                  <a:cubicBezTo>
                    <a:pt x="2790" y="1"/>
                    <a:pt x="2455" y="40"/>
                    <a:pt x="2091" y="124"/>
                  </a:cubicBezTo>
                  <a:lnTo>
                    <a:pt x="1" y="6653"/>
                  </a:lnTo>
                  <a:cubicBezTo>
                    <a:pt x="519" y="6799"/>
                    <a:pt x="1005" y="6866"/>
                    <a:pt x="1456" y="6866"/>
                  </a:cubicBezTo>
                  <a:cubicBezTo>
                    <a:pt x="6047" y="6866"/>
                    <a:pt x="7131" y="1"/>
                    <a:pt x="30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799;p41">
              <a:extLst>
                <a:ext uri="{FF2B5EF4-FFF2-40B4-BE49-F238E27FC236}">
                  <a16:creationId xmlns:a16="http://schemas.microsoft.com/office/drawing/2014/main" id="{ADC59418-013E-F163-24BF-BC35DAC6E53B}"/>
                </a:ext>
              </a:extLst>
            </p:cNvPr>
            <p:cNvSpPr/>
            <p:nvPr/>
          </p:nvSpPr>
          <p:spPr>
            <a:xfrm>
              <a:off x="4462550" y="2771700"/>
              <a:ext cx="45850" cy="75625"/>
            </a:xfrm>
            <a:custGeom>
              <a:avLst/>
              <a:gdLst/>
              <a:ahLst/>
              <a:cxnLst/>
              <a:rect l="l" t="t" r="r" b="b"/>
              <a:pathLst>
                <a:path w="1834" h="3025" extrusionOk="0">
                  <a:moveTo>
                    <a:pt x="1624" y="0"/>
                  </a:moveTo>
                  <a:cubicBezTo>
                    <a:pt x="1591" y="0"/>
                    <a:pt x="1569" y="21"/>
                    <a:pt x="1569" y="63"/>
                  </a:cubicBezTo>
                  <a:lnTo>
                    <a:pt x="1" y="2244"/>
                  </a:lnTo>
                  <a:lnTo>
                    <a:pt x="1" y="2418"/>
                  </a:lnTo>
                  <a:cubicBezTo>
                    <a:pt x="1" y="2418"/>
                    <a:pt x="1" y="2502"/>
                    <a:pt x="91" y="2502"/>
                  </a:cubicBezTo>
                  <a:lnTo>
                    <a:pt x="1485" y="3024"/>
                  </a:lnTo>
                  <a:cubicBezTo>
                    <a:pt x="1569" y="3024"/>
                    <a:pt x="1659" y="3024"/>
                    <a:pt x="1743" y="2941"/>
                  </a:cubicBezTo>
                  <a:cubicBezTo>
                    <a:pt x="1743" y="2850"/>
                    <a:pt x="1659" y="2767"/>
                    <a:pt x="1569" y="2676"/>
                  </a:cubicBezTo>
                  <a:lnTo>
                    <a:pt x="440" y="2244"/>
                  </a:lnTo>
                  <a:lnTo>
                    <a:pt x="1833" y="328"/>
                  </a:lnTo>
                  <a:cubicBezTo>
                    <a:pt x="1833" y="237"/>
                    <a:pt x="1833" y="63"/>
                    <a:pt x="1743" y="63"/>
                  </a:cubicBezTo>
                  <a:cubicBezTo>
                    <a:pt x="1701" y="21"/>
                    <a:pt x="1657" y="0"/>
                    <a:pt x="1624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800;p41">
              <a:extLst>
                <a:ext uri="{FF2B5EF4-FFF2-40B4-BE49-F238E27FC236}">
                  <a16:creationId xmlns:a16="http://schemas.microsoft.com/office/drawing/2014/main" id="{0B2A12B7-ED3E-AAE8-420B-D6BE0AC575A1}"/>
                </a:ext>
              </a:extLst>
            </p:cNvPr>
            <p:cNvSpPr/>
            <p:nvPr/>
          </p:nvSpPr>
          <p:spPr>
            <a:xfrm>
              <a:off x="3848475" y="2350775"/>
              <a:ext cx="646525" cy="640350"/>
            </a:xfrm>
            <a:custGeom>
              <a:avLst/>
              <a:gdLst/>
              <a:ahLst/>
              <a:cxnLst/>
              <a:rect l="l" t="t" r="r" b="b"/>
              <a:pathLst>
                <a:path w="25861" h="25614" extrusionOk="0">
                  <a:moveTo>
                    <a:pt x="12998" y="0"/>
                  </a:moveTo>
                  <a:cubicBezTo>
                    <a:pt x="12905" y="0"/>
                    <a:pt x="12812" y="1"/>
                    <a:pt x="12718" y="2"/>
                  </a:cubicBezTo>
                  <a:cubicBezTo>
                    <a:pt x="1" y="93"/>
                    <a:pt x="963" y="12196"/>
                    <a:pt x="963" y="12196"/>
                  </a:cubicBezTo>
                  <a:cubicBezTo>
                    <a:pt x="963" y="18483"/>
                    <a:pt x="1303" y="25613"/>
                    <a:pt x="12485" y="25613"/>
                  </a:cubicBezTo>
                  <a:cubicBezTo>
                    <a:pt x="12619" y="25613"/>
                    <a:pt x="12755" y="25612"/>
                    <a:pt x="12892" y="25610"/>
                  </a:cubicBezTo>
                  <a:cubicBezTo>
                    <a:pt x="24480" y="25526"/>
                    <a:pt x="24912" y="18294"/>
                    <a:pt x="24912" y="11939"/>
                  </a:cubicBezTo>
                  <a:cubicBezTo>
                    <a:pt x="24912" y="11939"/>
                    <a:pt x="25860" y="0"/>
                    <a:pt x="12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801;p41">
              <a:extLst>
                <a:ext uri="{FF2B5EF4-FFF2-40B4-BE49-F238E27FC236}">
                  <a16:creationId xmlns:a16="http://schemas.microsoft.com/office/drawing/2014/main" id="{411DB2B5-5BBB-255F-A277-A831904B1FCF}"/>
                </a:ext>
              </a:extLst>
            </p:cNvPr>
            <p:cNvSpPr/>
            <p:nvPr/>
          </p:nvSpPr>
          <p:spPr>
            <a:xfrm>
              <a:off x="3800975" y="2342100"/>
              <a:ext cx="740000" cy="398600"/>
            </a:xfrm>
            <a:custGeom>
              <a:avLst/>
              <a:gdLst/>
              <a:ahLst/>
              <a:cxnLst/>
              <a:rect l="l" t="t" r="r" b="b"/>
              <a:pathLst>
                <a:path w="29600" h="15944" extrusionOk="0">
                  <a:moveTo>
                    <a:pt x="14671" y="1"/>
                  </a:moveTo>
                  <a:cubicBezTo>
                    <a:pt x="0" y="1"/>
                    <a:pt x="2863" y="15157"/>
                    <a:pt x="2863" y="15157"/>
                  </a:cubicBezTo>
                  <a:lnTo>
                    <a:pt x="2863" y="15944"/>
                  </a:lnTo>
                  <a:cubicBezTo>
                    <a:pt x="2863" y="15944"/>
                    <a:pt x="5650" y="15770"/>
                    <a:pt x="5998" y="14028"/>
                  </a:cubicBezTo>
                  <a:cubicBezTo>
                    <a:pt x="6347" y="12286"/>
                    <a:pt x="6779" y="8453"/>
                    <a:pt x="8611" y="7666"/>
                  </a:cubicBezTo>
                  <a:cubicBezTo>
                    <a:pt x="9138" y="7423"/>
                    <a:pt x="9649" y="7320"/>
                    <a:pt x="10138" y="7320"/>
                  </a:cubicBezTo>
                  <a:cubicBezTo>
                    <a:pt x="12802" y="7320"/>
                    <a:pt x="14792" y="10369"/>
                    <a:pt x="14792" y="10369"/>
                  </a:cubicBezTo>
                  <a:cubicBezTo>
                    <a:pt x="14792" y="10369"/>
                    <a:pt x="16782" y="7320"/>
                    <a:pt x="19450" y="7320"/>
                  </a:cubicBezTo>
                  <a:cubicBezTo>
                    <a:pt x="19940" y="7320"/>
                    <a:pt x="20452" y="7423"/>
                    <a:pt x="20980" y="7666"/>
                  </a:cubicBezTo>
                  <a:cubicBezTo>
                    <a:pt x="22805" y="8453"/>
                    <a:pt x="23244" y="12286"/>
                    <a:pt x="23593" y="14028"/>
                  </a:cubicBezTo>
                  <a:cubicBezTo>
                    <a:pt x="24025" y="15770"/>
                    <a:pt x="26728" y="15944"/>
                    <a:pt x="26728" y="15944"/>
                  </a:cubicBezTo>
                  <a:lnTo>
                    <a:pt x="26728" y="15157"/>
                  </a:lnTo>
                  <a:cubicBezTo>
                    <a:pt x="26728" y="15157"/>
                    <a:pt x="29599" y="92"/>
                    <a:pt x="14792" y="1"/>
                  </a:cubicBezTo>
                  <a:cubicBezTo>
                    <a:pt x="14752" y="1"/>
                    <a:pt x="14711" y="1"/>
                    <a:pt x="146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802;p41">
              <a:extLst>
                <a:ext uri="{FF2B5EF4-FFF2-40B4-BE49-F238E27FC236}">
                  <a16:creationId xmlns:a16="http://schemas.microsoft.com/office/drawing/2014/main" id="{A579FF83-AE44-0B2B-B401-4AB55D780DA1}"/>
                </a:ext>
              </a:extLst>
            </p:cNvPr>
            <p:cNvSpPr/>
            <p:nvPr/>
          </p:nvSpPr>
          <p:spPr>
            <a:xfrm>
              <a:off x="3920425" y="272100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1"/>
                  </a:moveTo>
                  <a:cubicBezTo>
                    <a:pt x="1046" y="1"/>
                    <a:pt x="1" y="1046"/>
                    <a:pt x="1" y="2356"/>
                  </a:cubicBezTo>
                  <a:cubicBezTo>
                    <a:pt x="1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04" y="1046"/>
                    <a:pt x="3659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803;p41">
              <a:extLst>
                <a:ext uri="{FF2B5EF4-FFF2-40B4-BE49-F238E27FC236}">
                  <a16:creationId xmlns:a16="http://schemas.microsoft.com/office/drawing/2014/main" id="{F4E38224-065D-9AC2-A180-FD7F08F80F5B}"/>
                </a:ext>
              </a:extLst>
            </p:cNvPr>
            <p:cNvSpPr/>
            <p:nvPr/>
          </p:nvSpPr>
          <p:spPr>
            <a:xfrm>
              <a:off x="4303675" y="271665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0"/>
                  </a:moveTo>
                  <a:cubicBezTo>
                    <a:pt x="1046" y="0"/>
                    <a:pt x="1" y="1046"/>
                    <a:pt x="84" y="2356"/>
                  </a:cubicBezTo>
                  <a:cubicBezTo>
                    <a:pt x="84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88" y="1046"/>
                    <a:pt x="3659" y="0"/>
                    <a:pt x="2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804;p41">
              <a:extLst>
                <a:ext uri="{FF2B5EF4-FFF2-40B4-BE49-F238E27FC236}">
                  <a16:creationId xmlns:a16="http://schemas.microsoft.com/office/drawing/2014/main" id="{C42CE5AE-6E9D-4124-F9B1-DBB4425ADEBE}"/>
                </a:ext>
              </a:extLst>
            </p:cNvPr>
            <p:cNvSpPr/>
            <p:nvPr/>
          </p:nvSpPr>
          <p:spPr>
            <a:xfrm>
              <a:off x="4140275" y="2710200"/>
              <a:ext cx="63275" cy="50025"/>
            </a:xfrm>
            <a:custGeom>
              <a:avLst/>
              <a:gdLst/>
              <a:ahLst/>
              <a:cxnLst/>
              <a:rect l="l" t="t" r="r" b="b"/>
              <a:pathLst>
                <a:path w="2531" h="2001" extrusionOk="0">
                  <a:moveTo>
                    <a:pt x="1220" y="0"/>
                  </a:moveTo>
                  <a:cubicBezTo>
                    <a:pt x="1046" y="0"/>
                    <a:pt x="962" y="84"/>
                    <a:pt x="788" y="175"/>
                  </a:cubicBezTo>
                  <a:cubicBezTo>
                    <a:pt x="614" y="349"/>
                    <a:pt x="349" y="523"/>
                    <a:pt x="265" y="781"/>
                  </a:cubicBezTo>
                  <a:cubicBezTo>
                    <a:pt x="91" y="1129"/>
                    <a:pt x="1" y="1394"/>
                    <a:pt x="1" y="1826"/>
                  </a:cubicBezTo>
                  <a:cubicBezTo>
                    <a:pt x="1" y="1917"/>
                    <a:pt x="91" y="2000"/>
                    <a:pt x="175" y="2000"/>
                  </a:cubicBezTo>
                  <a:cubicBezTo>
                    <a:pt x="265" y="2000"/>
                    <a:pt x="349" y="1917"/>
                    <a:pt x="349" y="1826"/>
                  </a:cubicBezTo>
                  <a:cubicBezTo>
                    <a:pt x="349" y="1394"/>
                    <a:pt x="523" y="1046"/>
                    <a:pt x="697" y="781"/>
                  </a:cubicBezTo>
                  <a:cubicBezTo>
                    <a:pt x="788" y="607"/>
                    <a:pt x="872" y="523"/>
                    <a:pt x="962" y="433"/>
                  </a:cubicBezTo>
                  <a:cubicBezTo>
                    <a:pt x="1136" y="433"/>
                    <a:pt x="1220" y="349"/>
                    <a:pt x="1220" y="349"/>
                  </a:cubicBezTo>
                  <a:cubicBezTo>
                    <a:pt x="1311" y="349"/>
                    <a:pt x="1394" y="433"/>
                    <a:pt x="1485" y="433"/>
                  </a:cubicBezTo>
                  <a:lnTo>
                    <a:pt x="2007" y="955"/>
                  </a:lnTo>
                  <a:cubicBezTo>
                    <a:pt x="2091" y="1220"/>
                    <a:pt x="2182" y="1478"/>
                    <a:pt x="2182" y="1826"/>
                  </a:cubicBezTo>
                  <a:cubicBezTo>
                    <a:pt x="2182" y="1917"/>
                    <a:pt x="2265" y="1917"/>
                    <a:pt x="2356" y="1917"/>
                  </a:cubicBezTo>
                  <a:cubicBezTo>
                    <a:pt x="2439" y="1917"/>
                    <a:pt x="2530" y="1917"/>
                    <a:pt x="2530" y="1743"/>
                  </a:cubicBezTo>
                  <a:cubicBezTo>
                    <a:pt x="2530" y="1304"/>
                    <a:pt x="2356" y="872"/>
                    <a:pt x="2091" y="523"/>
                  </a:cubicBezTo>
                  <a:cubicBezTo>
                    <a:pt x="2007" y="433"/>
                    <a:pt x="1833" y="258"/>
                    <a:pt x="1659" y="175"/>
                  </a:cubicBezTo>
                  <a:cubicBezTo>
                    <a:pt x="1568" y="84"/>
                    <a:pt x="1394" y="0"/>
                    <a:pt x="122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805;p41">
              <a:extLst>
                <a:ext uri="{FF2B5EF4-FFF2-40B4-BE49-F238E27FC236}">
                  <a16:creationId xmlns:a16="http://schemas.microsoft.com/office/drawing/2014/main" id="{C3F85372-BC91-0B3F-F6D3-6267974BB70F}"/>
                </a:ext>
              </a:extLst>
            </p:cNvPr>
            <p:cNvSpPr/>
            <p:nvPr/>
          </p:nvSpPr>
          <p:spPr>
            <a:xfrm>
              <a:off x="4031400" y="2601325"/>
              <a:ext cx="113250" cy="68375"/>
            </a:xfrm>
            <a:custGeom>
              <a:avLst/>
              <a:gdLst/>
              <a:ahLst/>
              <a:cxnLst/>
              <a:rect l="l" t="t" r="r" b="b"/>
              <a:pathLst>
                <a:path w="4530" h="2735" extrusionOk="0">
                  <a:moveTo>
                    <a:pt x="265" y="0"/>
                  </a:moveTo>
                  <a:cubicBezTo>
                    <a:pt x="175" y="0"/>
                    <a:pt x="91" y="0"/>
                    <a:pt x="91" y="84"/>
                  </a:cubicBezTo>
                  <a:cubicBezTo>
                    <a:pt x="1" y="175"/>
                    <a:pt x="1" y="258"/>
                    <a:pt x="91" y="349"/>
                  </a:cubicBezTo>
                  <a:lnTo>
                    <a:pt x="4272" y="2697"/>
                  </a:lnTo>
                  <a:cubicBezTo>
                    <a:pt x="4297" y="2724"/>
                    <a:pt x="4322" y="2735"/>
                    <a:pt x="4345" y="2735"/>
                  </a:cubicBezTo>
                  <a:cubicBezTo>
                    <a:pt x="4401" y="2735"/>
                    <a:pt x="4446" y="2672"/>
                    <a:pt x="4446" y="2613"/>
                  </a:cubicBezTo>
                  <a:cubicBezTo>
                    <a:pt x="4530" y="2523"/>
                    <a:pt x="4530" y="2439"/>
                    <a:pt x="4446" y="2439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806;p41">
              <a:extLst>
                <a:ext uri="{FF2B5EF4-FFF2-40B4-BE49-F238E27FC236}">
                  <a16:creationId xmlns:a16="http://schemas.microsoft.com/office/drawing/2014/main" id="{5A23D564-DAE8-CAE9-61B9-79353E0DE1D8}"/>
                </a:ext>
              </a:extLst>
            </p:cNvPr>
            <p:cNvSpPr/>
            <p:nvPr/>
          </p:nvSpPr>
          <p:spPr>
            <a:xfrm>
              <a:off x="4214325" y="2662300"/>
              <a:ext cx="39200" cy="67425"/>
            </a:xfrm>
            <a:custGeom>
              <a:avLst/>
              <a:gdLst/>
              <a:ahLst/>
              <a:cxnLst/>
              <a:rect l="l" t="t" r="r" b="b"/>
              <a:pathLst>
                <a:path w="1568" h="2697" extrusionOk="0">
                  <a:moveTo>
                    <a:pt x="787" y="0"/>
                  </a:moveTo>
                  <a:cubicBezTo>
                    <a:pt x="348" y="0"/>
                    <a:pt x="0" y="606"/>
                    <a:pt x="0" y="1303"/>
                  </a:cubicBezTo>
                  <a:cubicBezTo>
                    <a:pt x="0" y="2091"/>
                    <a:pt x="348" y="2697"/>
                    <a:pt x="787" y="2697"/>
                  </a:cubicBezTo>
                  <a:cubicBezTo>
                    <a:pt x="1220" y="2697"/>
                    <a:pt x="1568" y="2091"/>
                    <a:pt x="1568" y="1303"/>
                  </a:cubicBezTo>
                  <a:cubicBezTo>
                    <a:pt x="1568" y="606"/>
                    <a:pt x="1220" y="0"/>
                    <a:pt x="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807;p41">
              <a:extLst>
                <a:ext uri="{FF2B5EF4-FFF2-40B4-BE49-F238E27FC236}">
                  <a16:creationId xmlns:a16="http://schemas.microsoft.com/office/drawing/2014/main" id="{415A15AC-3070-3B18-EA80-B66AB770A2B1}"/>
                </a:ext>
              </a:extLst>
            </p:cNvPr>
            <p:cNvSpPr/>
            <p:nvPr/>
          </p:nvSpPr>
          <p:spPr>
            <a:xfrm>
              <a:off x="4083650" y="2657950"/>
              <a:ext cx="37150" cy="67425"/>
            </a:xfrm>
            <a:custGeom>
              <a:avLst/>
              <a:gdLst/>
              <a:ahLst/>
              <a:cxnLst/>
              <a:rect l="l" t="t" r="r" b="b"/>
              <a:pathLst>
                <a:path w="1486" h="2697" extrusionOk="0">
                  <a:moveTo>
                    <a:pt x="788" y="0"/>
                  </a:moveTo>
                  <a:cubicBezTo>
                    <a:pt x="349" y="0"/>
                    <a:pt x="1" y="606"/>
                    <a:pt x="1" y="1394"/>
                  </a:cubicBezTo>
                  <a:cubicBezTo>
                    <a:pt x="1" y="2090"/>
                    <a:pt x="266" y="2697"/>
                    <a:pt x="698" y="2697"/>
                  </a:cubicBezTo>
                  <a:cubicBezTo>
                    <a:pt x="1137" y="2697"/>
                    <a:pt x="1485" y="2090"/>
                    <a:pt x="1485" y="1394"/>
                  </a:cubicBezTo>
                  <a:cubicBezTo>
                    <a:pt x="1485" y="606"/>
                    <a:pt x="1137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808;p41">
              <a:extLst>
                <a:ext uri="{FF2B5EF4-FFF2-40B4-BE49-F238E27FC236}">
                  <a16:creationId xmlns:a16="http://schemas.microsoft.com/office/drawing/2014/main" id="{31AB9C67-90BC-56A3-4F42-CD43ED3F4D93}"/>
                </a:ext>
              </a:extLst>
            </p:cNvPr>
            <p:cNvSpPr/>
            <p:nvPr/>
          </p:nvSpPr>
          <p:spPr>
            <a:xfrm>
              <a:off x="4190450" y="2604725"/>
              <a:ext cx="113250" cy="68400"/>
            </a:xfrm>
            <a:custGeom>
              <a:avLst/>
              <a:gdLst/>
              <a:ahLst/>
              <a:cxnLst/>
              <a:rect l="l" t="t" r="r" b="b"/>
              <a:pathLst>
                <a:path w="4530" h="2736" extrusionOk="0">
                  <a:moveTo>
                    <a:pt x="4302" y="1"/>
                  </a:moveTo>
                  <a:cubicBezTo>
                    <a:pt x="4280" y="1"/>
                    <a:pt x="4265" y="12"/>
                    <a:pt x="4265" y="39"/>
                  </a:cubicBezTo>
                  <a:lnTo>
                    <a:pt x="84" y="2387"/>
                  </a:lnTo>
                  <a:cubicBezTo>
                    <a:pt x="0" y="2477"/>
                    <a:pt x="0" y="2561"/>
                    <a:pt x="84" y="2652"/>
                  </a:cubicBezTo>
                  <a:cubicBezTo>
                    <a:pt x="84" y="2735"/>
                    <a:pt x="175" y="2735"/>
                    <a:pt x="258" y="2735"/>
                  </a:cubicBezTo>
                  <a:lnTo>
                    <a:pt x="4439" y="296"/>
                  </a:lnTo>
                  <a:cubicBezTo>
                    <a:pt x="4439" y="296"/>
                    <a:pt x="4530" y="213"/>
                    <a:pt x="4439" y="122"/>
                  </a:cubicBezTo>
                  <a:cubicBezTo>
                    <a:pt x="4439" y="63"/>
                    <a:pt x="4353" y="1"/>
                    <a:pt x="4302" y="1"/>
                  </a:cubicBez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809;p41">
              <a:extLst>
                <a:ext uri="{FF2B5EF4-FFF2-40B4-BE49-F238E27FC236}">
                  <a16:creationId xmlns:a16="http://schemas.microsoft.com/office/drawing/2014/main" id="{FCFF8B17-EA34-6F56-7D60-FEABEF28DAB7}"/>
                </a:ext>
              </a:extLst>
            </p:cNvPr>
            <p:cNvSpPr/>
            <p:nvPr/>
          </p:nvSpPr>
          <p:spPr>
            <a:xfrm>
              <a:off x="4064700" y="2775900"/>
              <a:ext cx="214975" cy="108525"/>
            </a:xfrm>
            <a:custGeom>
              <a:avLst/>
              <a:gdLst/>
              <a:ahLst/>
              <a:cxnLst/>
              <a:rect l="l" t="t" r="r" b="b"/>
              <a:pathLst>
                <a:path w="8599" h="4341" extrusionOk="0">
                  <a:moveTo>
                    <a:pt x="8210" y="1"/>
                  </a:moveTo>
                  <a:cubicBezTo>
                    <a:pt x="8137" y="1"/>
                    <a:pt x="8061" y="22"/>
                    <a:pt x="7992" y="69"/>
                  </a:cubicBezTo>
                  <a:cubicBezTo>
                    <a:pt x="7205" y="508"/>
                    <a:pt x="5811" y="1289"/>
                    <a:pt x="4069" y="1289"/>
                  </a:cubicBezTo>
                  <a:cubicBezTo>
                    <a:pt x="2501" y="1205"/>
                    <a:pt x="1372" y="592"/>
                    <a:pt x="675" y="160"/>
                  </a:cubicBezTo>
                  <a:cubicBezTo>
                    <a:pt x="604" y="113"/>
                    <a:pt x="521" y="91"/>
                    <a:pt x="440" y="91"/>
                  </a:cubicBezTo>
                  <a:cubicBezTo>
                    <a:pt x="216" y="91"/>
                    <a:pt x="1" y="253"/>
                    <a:pt x="62" y="508"/>
                  </a:cubicBezTo>
                  <a:cubicBezTo>
                    <a:pt x="153" y="1902"/>
                    <a:pt x="933" y="4341"/>
                    <a:pt x="4417" y="4341"/>
                  </a:cubicBezTo>
                  <a:cubicBezTo>
                    <a:pt x="7992" y="4341"/>
                    <a:pt x="8515" y="1728"/>
                    <a:pt x="8598" y="418"/>
                  </a:cubicBezTo>
                  <a:cubicBezTo>
                    <a:pt x="8598" y="162"/>
                    <a:pt x="8411" y="1"/>
                    <a:pt x="8210" y="1"/>
                  </a:cubicBezTo>
                  <a:close/>
                </a:path>
              </a:pathLst>
            </a:custGeom>
            <a:solidFill>
              <a:srgbClr val="493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810;p41">
              <a:extLst>
                <a:ext uri="{FF2B5EF4-FFF2-40B4-BE49-F238E27FC236}">
                  <a16:creationId xmlns:a16="http://schemas.microsoft.com/office/drawing/2014/main" id="{E525D4BF-9EBA-83FC-E0F7-AE2622A584E0}"/>
                </a:ext>
              </a:extLst>
            </p:cNvPr>
            <p:cNvSpPr/>
            <p:nvPr/>
          </p:nvSpPr>
          <p:spPr>
            <a:xfrm>
              <a:off x="4212225" y="2791642"/>
              <a:ext cx="23900" cy="21225"/>
            </a:xfrm>
            <a:custGeom>
              <a:avLst/>
              <a:gdLst/>
              <a:ahLst/>
              <a:cxnLst/>
              <a:rect l="l" t="t" r="r" b="b"/>
              <a:pathLst>
                <a:path w="956" h="849" extrusionOk="0">
                  <a:moveTo>
                    <a:pt x="955" y="0"/>
                  </a:moveTo>
                  <a:lnTo>
                    <a:pt x="955" y="0"/>
                  </a:lnTo>
                  <a:cubicBezTo>
                    <a:pt x="607" y="84"/>
                    <a:pt x="349" y="258"/>
                    <a:pt x="0" y="349"/>
                  </a:cubicBezTo>
                  <a:lnTo>
                    <a:pt x="349" y="781"/>
                  </a:lnTo>
                  <a:cubicBezTo>
                    <a:pt x="391" y="826"/>
                    <a:pt x="434" y="849"/>
                    <a:pt x="478" y="849"/>
                  </a:cubicBezTo>
                  <a:cubicBezTo>
                    <a:pt x="521" y="849"/>
                    <a:pt x="565" y="826"/>
                    <a:pt x="607" y="781"/>
                  </a:cubicBezTo>
                  <a:lnTo>
                    <a:pt x="955" y="0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811;p41">
              <a:extLst>
                <a:ext uri="{FF2B5EF4-FFF2-40B4-BE49-F238E27FC236}">
                  <a16:creationId xmlns:a16="http://schemas.microsoft.com/office/drawing/2014/main" id="{3CC3DE0C-6CDA-9B6F-F889-CC993959BCCB}"/>
                </a:ext>
              </a:extLst>
            </p:cNvPr>
            <p:cNvSpPr/>
            <p:nvPr/>
          </p:nvSpPr>
          <p:spPr>
            <a:xfrm>
              <a:off x="4107700" y="2793717"/>
              <a:ext cx="19525" cy="16925"/>
            </a:xfrm>
            <a:custGeom>
              <a:avLst/>
              <a:gdLst/>
              <a:ahLst/>
              <a:cxnLst/>
              <a:rect l="l" t="t" r="r" b="b"/>
              <a:pathLst>
                <a:path w="781" h="677" extrusionOk="0">
                  <a:moveTo>
                    <a:pt x="1" y="1"/>
                  </a:moveTo>
                  <a:lnTo>
                    <a:pt x="258" y="614"/>
                  </a:lnTo>
                  <a:cubicBezTo>
                    <a:pt x="258" y="656"/>
                    <a:pt x="302" y="677"/>
                    <a:pt x="346" y="677"/>
                  </a:cubicBezTo>
                  <a:cubicBezTo>
                    <a:pt x="389" y="677"/>
                    <a:pt x="433" y="656"/>
                    <a:pt x="433" y="614"/>
                  </a:cubicBezTo>
                  <a:lnTo>
                    <a:pt x="781" y="2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812;p41">
              <a:extLst>
                <a:ext uri="{FF2B5EF4-FFF2-40B4-BE49-F238E27FC236}">
                  <a16:creationId xmlns:a16="http://schemas.microsoft.com/office/drawing/2014/main" id="{68EE917B-839F-DFB3-EE46-510F10C64CAA}"/>
                </a:ext>
              </a:extLst>
            </p:cNvPr>
            <p:cNvSpPr/>
            <p:nvPr/>
          </p:nvSpPr>
          <p:spPr>
            <a:xfrm>
              <a:off x="4127225" y="2853925"/>
              <a:ext cx="95825" cy="30500"/>
            </a:xfrm>
            <a:custGeom>
              <a:avLst/>
              <a:gdLst/>
              <a:ahLst/>
              <a:cxnLst/>
              <a:rect l="l" t="t" r="r" b="b"/>
              <a:pathLst>
                <a:path w="3833" h="1220" extrusionOk="0">
                  <a:moveTo>
                    <a:pt x="1916" y="0"/>
                  </a:moveTo>
                  <a:cubicBezTo>
                    <a:pt x="1045" y="0"/>
                    <a:pt x="265" y="349"/>
                    <a:pt x="0" y="871"/>
                  </a:cubicBezTo>
                  <a:cubicBezTo>
                    <a:pt x="523" y="1129"/>
                    <a:pt x="1136" y="1220"/>
                    <a:pt x="1916" y="1220"/>
                  </a:cubicBezTo>
                  <a:cubicBezTo>
                    <a:pt x="2704" y="1220"/>
                    <a:pt x="3310" y="1129"/>
                    <a:pt x="3832" y="871"/>
                  </a:cubicBezTo>
                  <a:cubicBezTo>
                    <a:pt x="3575" y="349"/>
                    <a:pt x="2878" y="0"/>
                    <a:pt x="1916" y="0"/>
                  </a:cubicBezTo>
                  <a:close/>
                </a:path>
              </a:pathLst>
            </a:custGeom>
            <a:solidFill>
              <a:srgbClr val="F2A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813;p41">
              <a:extLst>
                <a:ext uri="{FF2B5EF4-FFF2-40B4-BE49-F238E27FC236}">
                  <a16:creationId xmlns:a16="http://schemas.microsoft.com/office/drawing/2014/main" id="{B4CA1CCB-C954-DAB1-B5C8-DBB27BF4342D}"/>
                </a:ext>
              </a:extLst>
            </p:cNvPr>
            <p:cNvSpPr/>
            <p:nvPr/>
          </p:nvSpPr>
          <p:spPr>
            <a:xfrm>
              <a:off x="4458200" y="3254575"/>
              <a:ext cx="180850" cy="169875"/>
            </a:xfrm>
            <a:custGeom>
              <a:avLst/>
              <a:gdLst/>
              <a:ahLst/>
              <a:cxnLst/>
              <a:rect l="l" t="t" r="r" b="b"/>
              <a:pathLst>
                <a:path w="7234" h="6795" extrusionOk="0">
                  <a:moveTo>
                    <a:pt x="3575" y="84"/>
                  </a:moveTo>
                  <a:cubicBezTo>
                    <a:pt x="6620" y="84"/>
                    <a:pt x="7059" y="5833"/>
                    <a:pt x="7143" y="6620"/>
                  </a:cubicBezTo>
                  <a:lnTo>
                    <a:pt x="91" y="6620"/>
                  </a:lnTo>
                  <a:cubicBezTo>
                    <a:pt x="91" y="5833"/>
                    <a:pt x="614" y="84"/>
                    <a:pt x="3575" y="84"/>
                  </a:cubicBezTo>
                  <a:close/>
                  <a:moveTo>
                    <a:pt x="3575" y="1"/>
                  </a:moveTo>
                  <a:cubicBezTo>
                    <a:pt x="265" y="1"/>
                    <a:pt x="1" y="6795"/>
                    <a:pt x="1" y="6795"/>
                  </a:cubicBezTo>
                  <a:lnTo>
                    <a:pt x="7233" y="6795"/>
                  </a:lnTo>
                  <a:cubicBezTo>
                    <a:pt x="7233" y="6795"/>
                    <a:pt x="6969" y="1"/>
                    <a:pt x="35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814;p41">
              <a:extLst>
                <a:ext uri="{FF2B5EF4-FFF2-40B4-BE49-F238E27FC236}">
                  <a16:creationId xmlns:a16="http://schemas.microsoft.com/office/drawing/2014/main" id="{CF6EB8AF-41A2-3C77-AEF6-4200DDCD339C}"/>
                </a:ext>
              </a:extLst>
            </p:cNvPr>
            <p:cNvSpPr/>
            <p:nvPr/>
          </p:nvSpPr>
          <p:spPr>
            <a:xfrm>
              <a:off x="4458200" y="3415725"/>
              <a:ext cx="180850" cy="21800"/>
            </a:xfrm>
            <a:custGeom>
              <a:avLst/>
              <a:gdLst/>
              <a:ahLst/>
              <a:cxnLst/>
              <a:rect l="l" t="t" r="r" b="b"/>
              <a:pathLst>
                <a:path w="7234" h="872" extrusionOk="0">
                  <a:moveTo>
                    <a:pt x="1" y="0"/>
                  </a:moveTo>
                  <a:lnTo>
                    <a:pt x="1" y="871"/>
                  </a:lnTo>
                  <a:lnTo>
                    <a:pt x="7233" y="871"/>
                  </a:lnTo>
                  <a:lnTo>
                    <a:pt x="7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815;p41">
              <a:extLst>
                <a:ext uri="{FF2B5EF4-FFF2-40B4-BE49-F238E27FC236}">
                  <a16:creationId xmlns:a16="http://schemas.microsoft.com/office/drawing/2014/main" id="{B4F060C7-6153-2A35-80CD-F1BA25BE4945}"/>
                </a:ext>
              </a:extLst>
            </p:cNvPr>
            <p:cNvSpPr/>
            <p:nvPr/>
          </p:nvSpPr>
          <p:spPr>
            <a:xfrm>
              <a:off x="4429975" y="3437500"/>
              <a:ext cx="237300" cy="185025"/>
            </a:xfrm>
            <a:custGeom>
              <a:avLst/>
              <a:gdLst/>
              <a:ahLst/>
              <a:cxnLst/>
              <a:rect l="l" t="t" r="r" b="b"/>
              <a:pathLst>
                <a:path w="9492" h="7401" extrusionOk="0">
                  <a:moveTo>
                    <a:pt x="1046" y="0"/>
                  </a:moveTo>
                  <a:cubicBezTo>
                    <a:pt x="433" y="781"/>
                    <a:pt x="1" y="1742"/>
                    <a:pt x="1" y="2871"/>
                  </a:cubicBezTo>
                  <a:cubicBezTo>
                    <a:pt x="1" y="5400"/>
                    <a:pt x="872" y="7400"/>
                    <a:pt x="4788" y="7400"/>
                  </a:cubicBezTo>
                  <a:cubicBezTo>
                    <a:pt x="8711" y="7400"/>
                    <a:pt x="9491" y="5400"/>
                    <a:pt x="9491" y="2871"/>
                  </a:cubicBezTo>
                  <a:cubicBezTo>
                    <a:pt x="9491" y="1742"/>
                    <a:pt x="9059" y="781"/>
                    <a:pt x="8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816;p41">
              <a:extLst>
                <a:ext uri="{FF2B5EF4-FFF2-40B4-BE49-F238E27FC236}">
                  <a16:creationId xmlns:a16="http://schemas.microsoft.com/office/drawing/2014/main" id="{8664DA9D-0D11-681D-C607-BBD360BC0D75}"/>
                </a:ext>
              </a:extLst>
            </p:cNvPr>
            <p:cNvSpPr/>
            <p:nvPr/>
          </p:nvSpPr>
          <p:spPr>
            <a:xfrm>
              <a:off x="4473525" y="3475000"/>
              <a:ext cx="54375" cy="67050"/>
            </a:xfrm>
            <a:custGeom>
              <a:avLst/>
              <a:gdLst/>
              <a:ahLst/>
              <a:cxnLst/>
              <a:rect l="l" t="t" r="r" b="b"/>
              <a:pathLst>
                <a:path w="2175" h="2682" extrusionOk="0">
                  <a:moveTo>
                    <a:pt x="1687" y="0"/>
                  </a:moveTo>
                  <a:cubicBezTo>
                    <a:pt x="1654" y="0"/>
                    <a:pt x="1610" y="23"/>
                    <a:pt x="1569" y="68"/>
                  </a:cubicBezTo>
                  <a:lnTo>
                    <a:pt x="84" y="1636"/>
                  </a:lnTo>
                  <a:cubicBezTo>
                    <a:pt x="1" y="1719"/>
                    <a:pt x="84" y="1810"/>
                    <a:pt x="84" y="1810"/>
                  </a:cubicBezTo>
                  <a:lnTo>
                    <a:pt x="2001" y="2681"/>
                  </a:lnTo>
                  <a:cubicBezTo>
                    <a:pt x="2091" y="2681"/>
                    <a:pt x="2175" y="2681"/>
                    <a:pt x="2091" y="2590"/>
                  </a:cubicBezTo>
                  <a:lnTo>
                    <a:pt x="1743" y="68"/>
                  </a:lnTo>
                  <a:cubicBezTo>
                    <a:pt x="1743" y="23"/>
                    <a:pt x="1720" y="0"/>
                    <a:pt x="168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817;p41">
              <a:extLst>
                <a:ext uri="{FF2B5EF4-FFF2-40B4-BE49-F238E27FC236}">
                  <a16:creationId xmlns:a16="http://schemas.microsoft.com/office/drawing/2014/main" id="{50D0F5CC-7BA2-6891-5DDF-E073EAB4C712}"/>
                </a:ext>
              </a:extLst>
            </p:cNvPr>
            <p:cNvSpPr/>
            <p:nvPr/>
          </p:nvSpPr>
          <p:spPr>
            <a:xfrm>
              <a:off x="4484325" y="3543250"/>
              <a:ext cx="132300" cy="57800"/>
            </a:xfrm>
            <a:custGeom>
              <a:avLst/>
              <a:gdLst/>
              <a:ahLst/>
              <a:cxnLst/>
              <a:rect l="l" t="t" r="r" b="b"/>
              <a:pathLst>
                <a:path w="5292" h="2312" extrusionOk="0">
                  <a:moveTo>
                    <a:pt x="5177" y="0"/>
                  </a:moveTo>
                  <a:cubicBezTo>
                    <a:pt x="5158" y="0"/>
                    <a:pt x="5143" y="10"/>
                    <a:pt x="5143" y="35"/>
                  </a:cubicBezTo>
                  <a:cubicBezTo>
                    <a:pt x="4456" y="483"/>
                    <a:pt x="3646" y="632"/>
                    <a:pt x="2874" y="632"/>
                  </a:cubicBezTo>
                  <a:cubicBezTo>
                    <a:pt x="1690" y="632"/>
                    <a:pt x="597" y="281"/>
                    <a:pt x="175" y="125"/>
                  </a:cubicBezTo>
                  <a:cubicBezTo>
                    <a:pt x="91" y="125"/>
                    <a:pt x="1" y="125"/>
                    <a:pt x="91" y="209"/>
                  </a:cubicBezTo>
                  <a:cubicBezTo>
                    <a:pt x="266" y="732"/>
                    <a:pt x="788" y="2042"/>
                    <a:pt x="2356" y="2299"/>
                  </a:cubicBezTo>
                  <a:cubicBezTo>
                    <a:pt x="2471" y="2308"/>
                    <a:pt x="2582" y="2312"/>
                    <a:pt x="2688" y="2312"/>
                  </a:cubicBezTo>
                  <a:cubicBezTo>
                    <a:pt x="4835" y="2312"/>
                    <a:pt x="5227" y="703"/>
                    <a:pt x="5227" y="125"/>
                  </a:cubicBezTo>
                  <a:cubicBezTo>
                    <a:pt x="5291" y="61"/>
                    <a:pt x="5222" y="0"/>
                    <a:pt x="517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818;p41">
              <a:extLst>
                <a:ext uri="{FF2B5EF4-FFF2-40B4-BE49-F238E27FC236}">
                  <a16:creationId xmlns:a16="http://schemas.microsoft.com/office/drawing/2014/main" id="{1EF90F53-4B4F-D9DB-4F44-A56FCE4D7365}"/>
                </a:ext>
              </a:extLst>
            </p:cNvPr>
            <p:cNvSpPr/>
            <p:nvPr/>
          </p:nvSpPr>
          <p:spPr>
            <a:xfrm>
              <a:off x="4571425" y="3475000"/>
              <a:ext cx="52300" cy="67050"/>
            </a:xfrm>
            <a:custGeom>
              <a:avLst/>
              <a:gdLst/>
              <a:ahLst/>
              <a:cxnLst/>
              <a:rect l="l" t="t" r="r" b="b"/>
              <a:pathLst>
                <a:path w="2092" h="2682" extrusionOk="0">
                  <a:moveTo>
                    <a:pt x="405" y="0"/>
                  </a:moveTo>
                  <a:cubicBezTo>
                    <a:pt x="372" y="0"/>
                    <a:pt x="349" y="23"/>
                    <a:pt x="349" y="68"/>
                  </a:cubicBezTo>
                  <a:lnTo>
                    <a:pt x="1" y="2590"/>
                  </a:lnTo>
                  <a:cubicBezTo>
                    <a:pt x="1" y="2681"/>
                    <a:pt x="91" y="2681"/>
                    <a:pt x="175" y="2681"/>
                  </a:cubicBezTo>
                  <a:lnTo>
                    <a:pt x="2008" y="1810"/>
                  </a:lnTo>
                  <a:cubicBezTo>
                    <a:pt x="2091" y="1810"/>
                    <a:pt x="2091" y="1719"/>
                    <a:pt x="2008" y="1636"/>
                  </a:cubicBezTo>
                  <a:lnTo>
                    <a:pt x="523" y="68"/>
                  </a:lnTo>
                  <a:cubicBezTo>
                    <a:pt x="482" y="23"/>
                    <a:pt x="438" y="0"/>
                    <a:pt x="405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819;p41">
              <a:extLst>
                <a:ext uri="{FF2B5EF4-FFF2-40B4-BE49-F238E27FC236}">
                  <a16:creationId xmlns:a16="http://schemas.microsoft.com/office/drawing/2014/main" id="{F7AA66EA-2C8B-9403-8AB8-9DE1A6A85DD4}"/>
                </a:ext>
              </a:extLst>
            </p:cNvPr>
            <p:cNvSpPr/>
            <p:nvPr/>
          </p:nvSpPr>
          <p:spPr>
            <a:xfrm>
              <a:off x="4543200" y="3533300"/>
              <a:ext cx="13100" cy="10825"/>
            </a:xfrm>
            <a:custGeom>
              <a:avLst/>
              <a:gdLst/>
              <a:ahLst/>
              <a:cxnLst/>
              <a:rect l="l" t="t" r="r" b="b"/>
              <a:pathLst>
                <a:path w="524" h="433" extrusionOk="0">
                  <a:moveTo>
                    <a:pt x="175" y="1"/>
                  </a:moveTo>
                  <a:lnTo>
                    <a:pt x="1" y="258"/>
                  </a:lnTo>
                  <a:cubicBezTo>
                    <a:pt x="1" y="349"/>
                    <a:pt x="1" y="433"/>
                    <a:pt x="85" y="433"/>
                  </a:cubicBezTo>
                  <a:lnTo>
                    <a:pt x="349" y="433"/>
                  </a:lnTo>
                  <a:cubicBezTo>
                    <a:pt x="433" y="433"/>
                    <a:pt x="524" y="349"/>
                    <a:pt x="433" y="258"/>
                  </a:cubicBezTo>
                  <a:lnTo>
                    <a:pt x="349" y="1"/>
                  </a:ln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820;p41">
              <a:extLst>
                <a:ext uri="{FF2B5EF4-FFF2-40B4-BE49-F238E27FC236}">
                  <a16:creationId xmlns:a16="http://schemas.microsoft.com/office/drawing/2014/main" id="{FA7AEF2F-1CCC-F049-3A85-49F72329133D}"/>
                </a:ext>
              </a:extLst>
            </p:cNvPr>
            <p:cNvSpPr/>
            <p:nvPr/>
          </p:nvSpPr>
          <p:spPr>
            <a:xfrm>
              <a:off x="4460475" y="3435225"/>
              <a:ext cx="178575" cy="11000"/>
            </a:xfrm>
            <a:custGeom>
              <a:avLst/>
              <a:gdLst/>
              <a:ahLst/>
              <a:cxnLst/>
              <a:rect l="l" t="t" r="r" b="b"/>
              <a:pathLst>
                <a:path w="7143" h="440" extrusionOk="0">
                  <a:moveTo>
                    <a:pt x="0" y="1"/>
                  </a:moveTo>
                  <a:lnTo>
                    <a:pt x="0" y="91"/>
                  </a:lnTo>
                  <a:lnTo>
                    <a:pt x="0" y="175"/>
                  </a:lnTo>
                  <a:cubicBezTo>
                    <a:pt x="1477" y="349"/>
                    <a:pt x="2787" y="440"/>
                    <a:pt x="3833" y="440"/>
                  </a:cubicBezTo>
                  <a:cubicBezTo>
                    <a:pt x="5923" y="440"/>
                    <a:pt x="7052" y="175"/>
                    <a:pt x="7052" y="91"/>
                  </a:cubicBezTo>
                  <a:lnTo>
                    <a:pt x="7142" y="91"/>
                  </a:lnTo>
                  <a:lnTo>
                    <a:pt x="7052" y="1"/>
                  </a:lnTo>
                  <a:lnTo>
                    <a:pt x="6968" y="1"/>
                  </a:lnTo>
                  <a:cubicBezTo>
                    <a:pt x="6703" y="91"/>
                    <a:pt x="5575" y="349"/>
                    <a:pt x="3833" y="349"/>
                  </a:cubicBezTo>
                  <a:cubicBezTo>
                    <a:pt x="2787" y="349"/>
                    <a:pt x="1477" y="265"/>
                    <a:pt x="0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04952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3" grpId="0" animBg="1"/>
      <p:bldP spid="1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0" name="Google Shape;760;p41"/>
          <p:cNvGrpSpPr/>
          <p:nvPr/>
        </p:nvGrpSpPr>
        <p:grpSpPr>
          <a:xfrm>
            <a:off x="5721471" y="1058548"/>
            <a:ext cx="2056790" cy="2910421"/>
            <a:chOff x="3751375" y="2342100"/>
            <a:chExt cx="920250" cy="1308825"/>
          </a:xfrm>
        </p:grpSpPr>
        <p:sp>
          <p:nvSpPr>
            <p:cNvPr id="761" name="Google Shape;761;p41"/>
            <p:cNvSpPr/>
            <p:nvPr/>
          </p:nvSpPr>
          <p:spPr>
            <a:xfrm>
              <a:off x="3855100" y="3561525"/>
              <a:ext cx="816525" cy="89400"/>
            </a:xfrm>
            <a:custGeom>
              <a:avLst/>
              <a:gdLst/>
              <a:ahLst/>
              <a:cxnLst/>
              <a:rect l="l" t="t" r="r" b="b"/>
              <a:pathLst>
                <a:path w="32661" h="3576" extrusionOk="0">
                  <a:moveTo>
                    <a:pt x="16285" y="1"/>
                  </a:moveTo>
                  <a:cubicBezTo>
                    <a:pt x="7317" y="1"/>
                    <a:pt x="1" y="788"/>
                    <a:pt x="1" y="1833"/>
                  </a:cubicBezTo>
                  <a:cubicBezTo>
                    <a:pt x="1" y="2788"/>
                    <a:pt x="7317" y="3575"/>
                    <a:pt x="16285" y="3575"/>
                  </a:cubicBezTo>
                  <a:cubicBezTo>
                    <a:pt x="25344" y="3575"/>
                    <a:pt x="32660" y="2788"/>
                    <a:pt x="32660" y="1833"/>
                  </a:cubicBezTo>
                  <a:cubicBezTo>
                    <a:pt x="32660" y="788"/>
                    <a:pt x="25344" y="1"/>
                    <a:pt x="16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41"/>
            <p:cNvSpPr/>
            <p:nvPr/>
          </p:nvSpPr>
          <p:spPr>
            <a:xfrm>
              <a:off x="3872525" y="2997625"/>
              <a:ext cx="598775" cy="431175"/>
            </a:xfrm>
            <a:custGeom>
              <a:avLst/>
              <a:gdLst/>
              <a:ahLst/>
              <a:cxnLst/>
              <a:rect l="l" t="t" r="r" b="b"/>
              <a:pathLst>
                <a:path w="23951" h="17247" extrusionOk="0">
                  <a:moveTo>
                    <a:pt x="11324" y="1"/>
                  </a:moveTo>
                  <a:cubicBezTo>
                    <a:pt x="10885" y="1"/>
                    <a:pt x="10014" y="175"/>
                    <a:pt x="9143" y="1046"/>
                  </a:cubicBezTo>
                  <a:lnTo>
                    <a:pt x="10453" y="2091"/>
                  </a:lnTo>
                  <a:lnTo>
                    <a:pt x="10453" y="2175"/>
                  </a:lnTo>
                  <a:cubicBezTo>
                    <a:pt x="10453" y="2175"/>
                    <a:pt x="10453" y="2265"/>
                    <a:pt x="10362" y="2265"/>
                  </a:cubicBezTo>
                  <a:cubicBezTo>
                    <a:pt x="10362" y="2265"/>
                    <a:pt x="8794" y="2349"/>
                    <a:pt x="7227" y="2349"/>
                  </a:cubicBezTo>
                  <a:cubicBezTo>
                    <a:pt x="6007" y="2349"/>
                    <a:pt x="5136" y="2265"/>
                    <a:pt x="4704" y="2091"/>
                  </a:cubicBezTo>
                  <a:cubicBezTo>
                    <a:pt x="3568" y="1652"/>
                    <a:pt x="607" y="698"/>
                    <a:pt x="1" y="433"/>
                  </a:cubicBezTo>
                  <a:lnTo>
                    <a:pt x="1" y="433"/>
                  </a:lnTo>
                  <a:cubicBezTo>
                    <a:pt x="258" y="1046"/>
                    <a:pt x="1220" y="3659"/>
                    <a:pt x="349" y="5485"/>
                  </a:cubicBezTo>
                  <a:cubicBezTo>
                    <a:pt x="523" y="5575"/>
                    <a:pt x="1046" y="5659"/>
                    <a:pt x="1568" y="5924"/>
                  </a:cubicBezTo>
                  <a:cubicBezTo>
                    <a:pt x="2091" y="6356"/>
                    <a:pt x="2788" y="7143"/>
                    <a:pt x="2871" y="8795"/>
                  </a:cubicBezTo>
                  <a:cubicBezTo>
                    <a:pt x="2962" y="8795"/>
                    <a:pt x="3394" y="8885"/>
                    <a:pt x="3742" y="9234"/>
                  </a:cubicBezTo>
                  <a:cubicBezTo>
                    <a:pt x="4181" y="9582"/>
                    <a:pt x="4613" y="10188"/>
                    <a:pt x="4530" y="11408"/>
                  </a:cubicBezTo>
                  <a:cubicBezTo>
                    <a:pt x="4788" y="11408"/>
                    <a:pt x="5659" y="11582"/>
                    <a:pt x="6272" y="12195"/>
                  </a:cubicBezTo>
                  <a:cubicBezTo>
                    <a:pt x="6704" y="12718"/>
                    <a:pt x="6878" y="13324"/>
                    <a:pt x="6878" y="14195"/>
                  </a:cubicBezTo>
                  <a:cubicBezTo>
                    <a:pt x="7143" y="14195"/>
                    <a:pt x="8711" y="14634"/>
                    <a:pt x="8885" y="16202"/>
                  </a:cubicBezTo>
                  <a:cubicBezTo>
                    <a:pt x="8969" y="16202"/>
                    <a:pt x="9233" y="16111"/>
                    <a:pt x="9582" y="16111"/>
                  </a:cubicBezTo>
                  <a:cubicBezTo>
                    <a:pt x="10279" y="16111"/>
                    <a:pt x="11324" y="16376"/>
                    <a:pt x="11930" y="17247"/>
                  </a:cubicBezTo>
                  <a:cubicBezTo>
                    <a:pt x="12104" y="16982"/>
                    <a:pt x="12975" y="16111"/>
                    <a:pt x="14195" y="16111"/>
                  </a:cubicBezTo>
                  <a:cubicBezTo>
                    <a:pt x="14543" y="16111"/>
                    <a:pt x="14808" y="16111"/>
                    <a:pt x="15066" y="16202"/>
                  </a:cubicBezTo>
                  <a:cubicBezTo>
                    <a:pt x="15240" y="14634"/>
                    <a:pt x="16808" y="14195"/>
                    <a:pt x="17073" y="14195"/>
                  </a:cubicBezTo>
                  <a:cubicBezTo>
                    <a:pt x="17073" y="13324"/>
                    <a:pt x="17247" y="12718"/>
                    <a:pt x="17679" y="12195"/>
                  </a:cubicBezTo>
                  <a:cubicBezTo>
                    <a:pt x="18292" y="11582"/>
                    <a:pt x="19163" y="11408"/>
                    <a:pt x="19421" y="11408"/>
                  </a:cubicBezTo>
                  <a:cubicBezTo>
                    <a:pt x="19337" y="10188"/>
                    <a:pt x="19769" y="9582"/>
                    <a:pt x="20208" y="9234"/>
                  </a:cubicBezTo>
                  <a:cubicBezTo>
                    <a:pt x="20557" y="8885"/>
                    <a:pt x="20989" y="8795"/>
                    <a:pt x="21079" y="8795"/>
                  </a:cubicBezTo>
                  <a:cubicBezTo>
                    <a:pt x="21163" y="6007"/>
                    <a:pt x="23170" y="5575"/>
                    <a:pt x="23602" y="5485"/>
                  </a:cubicBezTo>
                  <a:cubicBezTo>
                    <a:pt x="22647" y="3743"/>
                    <a:pt x="23692" y="1046"/>
                    <a:pt x="23950" y="433"/>
                  </a:cubicBezTo>
                  <a:lnTo>
                    <a:pt x="23950" y="433"/>
                  </a:lnTo>
                  <a:cubicBezTo>
                    <a:pt x="23253" y="698"/>
                    <a:pt x="20382" y="1652"/>
                    <a:pt x="19247" y="2091"/>
                  </a:cubicBezTo>
                  <a:cubicBezTo>
                    <a:pt x="18815" y="2265"/>
                    <a:pt x="17944" y="2349"/>
                    <a:pt x="16724" y="2349"/>
                  </a:cubicBezTo>
                  <a:cubicBezTo>
                    <a:pt x="15156" y="2349"/>
                    <a:pt x="13588" y="2265"/>
                    <a:pt x="13588" y="2265"/>
                  </a:cubicBezTo>
                  <a:cubicBezTo>
                    <a:pt x="13498" y="2265"/>
                    <a:pt x="13498" y="2175"/>
                    <a:pt x="13498" y="2175"/>
                  </a:cubicBezTo>
                  <a:lnTo>
                    <a:pt x="13498" y="2091"/>
                  </a:lnTo>
                  <a:lnTo>
                    <a:pt x="14808" y="1046"/>
                  </a:lnTo>
                  <a:cubicBezTo>
                    <a:pt x="13937" y="175"/>
                    <a:pt x="13066" y="1"/>
                    <a:pt x="125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41"/>
            <p:cNvSpPr/>
            <p:nvPr/>
          </p:nvSpPr>
          <p:spPr>
            <a:xfrm>
              <a:off x="389205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9953" y="1"/>
                  </a:moveTo>
                  <a:cubicBezTo>
                    <a:pt x="9940" y="1"/>
                    <a:pt x="9930" y="10"/>
                    <a:pt x="9930" y="38"/>
                  </a:cubicBezTo>
                  <a:cubicBezTo>
                    <a:pt x="8362" y="1083"/>
                    <a:pt x="5839" y="1871"/>
                    <a:pt x="3832" y="2303"/>
                  </a:cubicBezTo>
                  <a:cubicBezTo>
                    <a:pt x="2787" y="2477"/>
                    <a:pt x="1833" y="2651"/>
                    <a:pt x="1136" y="2742"/>
                  </a:cubicBezTo>
                  <a:cubicBezTo>
                    <a:pt x="871" y="2742"/>
                    <a:pt x="523" y="2825"/>
                    <a:pt x="348" y="2825"/>
                  </a:cubicBezTo>
                  <a:lnTo>
                    <a:pt x="91" y="2825"/>
                  </a:lnTo>
                  <a:lnTo>
                    <a:pt x="0" y="2916"/>
                  </a:lnTo>
                  <a:cubicBezTo>
                    <a:pt x="0" y="3000"/>
                    <a:pt x="91" y="3000"/>
                    <a:pt x="91" y="3000"/>
                  </a:cubicBezTo>
                  <a:cubicBezTo>
                    <a:pt x="91" y="3000"/>
                    <a:pt x="1742" y="2825"/>
                    <a:pt x="3832" y="2393"/>
                  </a:cubicBezTo>
                  <a:cubicBezTo>
                    <a:pt x="5923" y="1954"/>
                    <a:pt x="8362" y="1257"/>
                    <a:pt x="10020" y="129"/>
                  </a:cubicBezTo>
                  <a:lnTo>
                    <a:pt x="10020" y="38"/>
                  </a:lnTo>
                  <a:cubicBezTo>
                    <a:pt x="10020" y="38"/>
                    <a:pt x="9980" y="1"/>
                    <a:pt x="9953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41"/>
            <p:cNvSpPr/>
            <p:nvPr/>
          </p:nvSpPr>
          <p:spPr>
            <a:xfrm>
              <a:off x="3950925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7575" y="0"/>
                  </a:moveTo>
                  <a:cubicBezTo>
                    <a:pt x="6446" y="1658"/>
                    <a:pt x="4613" y="3136"/>
                    <a:pt x="2962" y="4272"/>
                  </a:cubicBezTo>
                  <a:cubicBezTo>
                    <a:pt x="2174" y="4878"/>
                    <a:pt x="1477" y="5317"/>
                    <a:pt x="955" y="5575"/>
                  </a:cubicBezTo>
                  <a:cubicBezTo>
                    <a:pt x="697" y="5749"/>
                    <a:pt x="432" y="5923"/>
                    <a:pt x="258" y="6014"/>
                  </a:cubicBezTo>
                  <a:cubicBezTo>
                    <a:pt x="174" y="6014"/>
                    <a:pt x="174" y="6014"/>
                    <a:pt x="84" y="6097"/>
                  </a:cubicBezTo>
                  <a:cubicBezTo>
                    <a:pt x="0" y="6097"/>
                    <a:pt x="0" y="6188"/>
                    <a:pt x="0" y="6188"/>
                  </a:cubicBezTo>
                  <a:lnTo>
                    <a:pt x="84" y="6188"/>
                  </a:lnTo>
                  <a:cubicBezTo>
                    <a:pt x="84" y="6188"/>
                    <a:pt x="1477" y="5491"/>
                    <a:pt x="3045" y="4355"/>
                  </a:cubicBezTo>
                  <a:cubicBezTo>
                    <a:pt x="4704" y="3226"/>
                    <a:pt x="6529" y="1742"/>
                    <a:pt x="7665" y="91"/>
                  </a:cubicBezTo>
                  <a:lnTo>
                    <a:pt x="7665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41"/>
            <p:cNvSpPr/>
            <p:nvPr/>
          </p:nvSpPr>
          <p:spPr>
            <a:xfrm>
              <a:off x="3994475" y="3056350"/>
              <a:ext cx="148100" cy="220025"/>
            </a:xfrm>
            <a:custGeom>
              <a:avLst/>
              <a:gdLst/>
              <a:ahLst/>
              <a:cxnLst/>
              <a:rect l="l" t="t" r="r" b="b"/>
              <a:pathLst>
                <a:path w="5924" h="8801" extrusionOk="0">
                  <a:moveTo>
                    <a:pt x="5833" y="0"/>
                  </a:moveTo>
                  <a:cubicBezTo>
                    <a:pt x="5310" y="1916"/>
                    <a:pt x="3833" y="4097"/>
                    <a:pt x="2523" y="5749"/>
                  </a:cubicBezTo>
                  <a:cubicBezTo>
                    <a:pt x="1826" y="6620"/>
                    <a:pt x="1220" y="7407"/>
                    <a:pt x="781" y="7930"/>
                  </a:cubicBezTo>
                  <a:lnTo>
                    <a:pt x="174" y="8536"/>
                  </a:lnTo>
                  <a:cubicBezTo>
                    <a:pt x="84" y="8536"/>
                    <a:pt x="84" y="8627"/>
                    <a:pt x="0" y="8710"/>
                  </a:cubicBezTo>
                  <a:lnTo>
                    <a:pt x="0" y="8801"/>
                  </a:lnTo>
                  <a:lnTo>
                    <a:pt x="84" y="8801"/>
                  </a:lnTo>
                  <a:cubicBezTo>
                    <a:pt x="84" y="8801"/>
                    <a:pt x="1303" y="7581"/>
                    <a:pt x="2613" y="5839"/>
                  </a:cubicBezTo>
                  <a:cubicBezTo>
                    <a:pt x="4007" y="4181"/>
                    <a:pt x="5401" y="2007"/>
                    <a:pt x="5923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41"/>
            <p:cNvSpPr/>
            <p:nvPr/>
          </p:nvSpPr>
          <p:spPr>
            <a:xfrm>
              <a:off x="4053175" y="3054250"/>
              <a:ext cx="89400" cy="291800"/>
            </a:xfrm>
            <a:custGeom>
              <a:avLst/>
              <a:gdLst/>
              <a:ahLst/>
              <a:cxnLst/>
              <a:rect l="l" t="t" r="r" b="b"/>
              <a:pathLst>
                <a:path w="3576" h="11672" extrusionOk="0">
                  <a:moveTo>
                    <a:pt x="3485" y="0"/>
                  </a:moveTo>
                  <a:lnTo>
                    <a:pt x="3485" y="84"/>
                  </a:lnTo>
                  <a:lnTo>
                    <a:pt x="3485" y="607"/>
                  </a:lnTo>
                  <a:cubicBezTo>
                    <a:pt x="3485" y="2613"/>
                    <a:pt x="2614" y="5310"/>
                    <a:pt x="1743" y="7575"/>
                  </a:cubicBezTo>
                  <a:cubicBezTo>
                    <a:pt x="1311" y="8711"/>
                    <a:pt x="872" y="9756"/>
                    <a:pt x="523" y="10453"/>
                  </a:cubicBezTo>
                  <a:cubicBezTo>
                    <a:pt x="349" y="10801"/>
                    <a:pt x="265" y="11059"/>
                    <a:pt x="91" y="11324"/>
                  </a:cubicBezTo>
                  <a:cubicBezTo>
                    <a:pt x="91" y="11407"/>
                    <a:pt x="1" y="11498"/>
                    <a:pt x="1" y="11498"/>
                  </a:cubicBezTo>
                  <a:lnTo>
                    <a:pt x="1" y="11581"/>
                  </a:lnTo>
                  <a:lnTo>
                    <a:pt x="1" y="11672"/>
                  </a:lnTo>
                  <a:lnTo>
                    <a:pt x="91" y="11672"/>
                  </a:lnTo>
                  <a:cubicBezTo>
                    <a:pt x="91" y="11672"/>
                    <a:pt x="962" y="9930"/>
                    <a:pt x="1833" y="7665"/>
                  </a:cubicBezTo>
                  <a:cubicBezTo>
                    <a:pt x="2704" y="5401"/>
                    <a:pt x="3575" y="2613"/>
                    <a:pt x="3575" y="607"/>
                  </a:cubicBezTo>
                  <a:lnTo>
                    <a:pt x="3575" y="84"/>
                  </a:lnTo>
                  <a:cubicBezTo>
                    <a:pt x="3575" y="84"/>
                    <a:pt x="3575" y="0"/>
                    <a:pt x="3485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41"/>
            <p:cNvSpPr/>
            <p:nvPr/>
          </p:nvSpPr>
          <p:spPr>
            <a:xfrm>
              <a:off x="4101075" y="3055400"/>
              <a:ext cx="47950" cy="338575"/>
            </a:xfrm>
            <a:custGeom>
              <a:avLst/>
              <a:gdLst/>
              <a:ahLst/>
              <a:cxnLst/>
              <a:rect l="l" t="t" r="r" b="b"/>
              <a:pathLst>
                <a:path w="1918" h="13543" extrusionOk="0">
                  <a:moveTo>
                    <a:pt x="1632" y="1"/>
                  </a:moveTo>
                  <a:cubicBezTo>
                    <a:pt x="1619" y="1"/>
                    <a:pt x="1599" y="10"/>
                    <a:pt x="1569" y="38"/>
                  </a:cubicBezTo>
                  <a:cubicBezTo>
                    <a:pt x="1743" y="735"/>
                    <a:pt x="1833" y="1522"/>
                    <a:pt x="1833" y="2477"/>
                  </a:cubicBezTo>
                  <a:cubicBezTo>
                    <a:pt x="1833" y="4658"/>
                    <a:pt x="1394" y="7445"/>
                    <a:pt x="872" y="9619"/>
                  </a:cubicBezTo>
                  <a:cubicBezTo>
                    <a:pt x="698" y="10755"/>
                    <a:pt x="440" y="11710"/>
                    <a:pt x="266" y="12323"/>
                  </a:cubicBezTo>
                  <a:cubicBezTo>
                    <a:pt x="175" y="12671"/>
                    <a:pt x="91" y="13020"/>
                    <a:pt x="91" y="13194"/>
                  </a:cubicBezTo>
                  <a:cubicBezTo>
                    <a:pt x="1" y="13368"/>
                    <a:pt x="1" y="13452"/>
                    <a:pt x="1" y="13452"/>
                  </a:cubicBezTo>
                  <a:lnTo>
                    <a:pt x="1" y="13542"/>
                  </a:lnTo>
                  <a:cubicBezTo>
                    <a:pt x="91" y="13542"/>
                    <a:pt x="91" y="13542"/>
                    <a:pt x="91" y="13452"/>
                  </a:cubicBezTo>
                  <a:cubicBezTo>
                    <a:pt x="91" y="13452"/>
                    <a:pt x="1917" y="6923"/>
                    <a:pt x="1917" y="2477"/>
                  </a:cubicBezTo>
                  <a:cubicBezTo>
                    <a:pt x="1917" y="1522"/>
                    <a:pt x="1833" y="735"/>
                    <a:pt x="1659" y="38"/>
                  </a:cubicBezTo>
                  <a:cubicBezTo>
                    <a:pt x="1659" y="38"/>
                    <a:pt x="1659" y="1"/>
                    <a:pt x="1632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41"/>
            <p:cNvSpPr/>
            <p:nvPr/>
          </p:nvSpPr>
          <p:spPr>
            <a:xfrm>
              <a:off x="4168675" y="3060700"/>
              <a:ext cx="2125" cy="355050"/>
            </a:xfrm>
            <a:custGeom>
              <a:avLst/>
              <a:gdLst/>
              <a:ahLst/>
              <a:cxnLst/>
              <a:rect l="l" t="t" r="r" b="b"/>
              <a:pathLst>
                <a:path w="85" h="14202" extrusionOk="0">
                  <a:moveTo>
                    <a:pt x="0" y="0"/>
                  </a:moveTo>
                  <a:lnTo>
                    <a:pt x="0" y="14111"/>
                  </a:lnTo>
                  <a:cubicBezTo>
                    <a:pt x="0" y="14201"/>
                    <a:pt x="0" y="14201"/>
                    <a:pt x="84" y="14201"/>
                  </a:cubicBezTo>
                  <a:lnTo>
                    <a:pt x="84" y="1411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41"/>
            <p:cNvSpPr/>
            <p:nvPr/>
          </p:nvSpPr>
          <p:spPr>
            <a:xfrm>
              <a:off x="4196900" y="3055400"/>
              <a:ext cx="250525" cy="75000"/>
            </a:xfrm>
            <a:custGeom>
              <a:avLst/>
              <a:gdLst/>
              <a:ahLst/>
              <a:cxnLst/>
              <a:rect l="l" t="t" r="r" b="b"/>
              <a:pathLst>
                <a:path w="10021" h="3000" extrusionOk="0">
                  <a:moveTo>
                    <a:pt x="67" y="1"/>
                  </a:moveTo>
                  <a:cubicBezTo>
                    <a:pt x="41" y="1"/>
                    <a:pt x="0" y="38"/>
                    <a:pt x="0" y="38"/>
                  </a:cubicBezTo>
                  <a:lnTo>
                    <a:pt x="0" y="129"/>
                  </a:lnTo>
                  <a:cubicBezTo>
                    <a:pt x="1659" y="1257"/>
                    <a:pt x="4181" y="1954"/>
                    <a:pt x="6188" y="2393"/>
                  </a:cubicBezTo>
                  <a:cubicBezTo>
                    <a:pt x="8278" y="2825"/>
                    <a:pt x="9930" y="3000"/>
                    <a:pt x="9930" y="3000"/>
                  </a:cubicBezTo>
                  <a:cubicBezTo>
                    <a:pt x="10020" y="3000"/>
                    <a:pt x="10020" y="3000"/>
                    <a:pt x="10020" y="2916"/>
                  </a:cubicBezTo>
                  <a:cubicBezTo>
                    <a:pt x="10020" y="2916"/>
                    <a:pt x="10020" y="2825"/>
                    <a:pt x="9930" y="2825"/>
                  </a:cubicBezTo>
                  <a:lnTo>
                    <a:pt x="9672" y="2825"/>
                  </a:lnTo>
                  <a:cubicBezTo>
                    <a:pt x="8975" y="2742"/>
                    <a:pt x="7317" y="2567"/>
                    <a:pt x="5491" y="2128"/>
                  </a:cubicBezTo>
                  <a:cubicBezTo>
                    <a:pt x="3575" y="1606"/>
                    <a:pt x="1484" y="1000"/>
                    <a:pt x="91" y="38"/>
                  </a:cubicBezTo>
                  <a:cubicBezTo>
                    <a:pt x="91" y="10"/>
                    <a:pt x="81" y="1"/>
                    <a:pt x="67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41"/>
            <p:cNvSpPr/>
            <p:nvPr/>
          </p:nvSpPr>
          <p:spPr>
            <a:xfrm>
              <a:off x="4196900" y="3056350"/>
              <a:ext cx="191650" cy="154700"/>
            </a:xfrm>
            <a:custGeom>
              <a:avLst/>
              <a:gdLst/>
              <a:ahLst/>
              <a:cxnLst/>
              <a:rect l="l" t="t" r="r" b="b"/>
              <a:pathLst>
                <a:path w="7666" h="6188" extrusionOk="0">
                  <a:moveTo>
                    <a:pt x="91" y="0"/>
                  </a:moveTo>
                  <a:cubicBezTo>
                    <a:pt x="0" y="0"/>
                    <a:pt x="0" y="0"/>
                    <a:pt x="0" y="91"/>
                  </a:cubicBezTo>
                  <a:cubicBezTo>
                    <a:pt x="1136" y="1742"/>
                    <a:pt x="2962" y="3226"/>
                    <a:pt x="4620" y="4355"/>
                  </a:cubicBezTo>
                  <a:cubicBezTo>
                    <a:pt x="6188" y="5491"/>
                    <a:pt x="7582" y="6188"/>
                    <a:pt x="7582" y="6188"/>
                  </a:cubicBezTo>
                  <a:lnTo>
                    <a:pt x="7665" y="6188"/>
                  </a:lnTo>
                  <a:lnTo>
                    <a:pt x="7665" y="6097"/>
                  </a:lnTo>
                  <a:lnTo>
                    <a:pt x="7582" y="6097"/>
                  </a:lnTo>
                  <a:cubicBezTo>
                    <a:pt x="7233" y="5923"/>
                    <a:pt x="5923" y="5143"/>
                    <a:pt x="4355" y="4097"/>
                  </a:cubicBezTo>
                  <a:cubicBezTo>
                    <a:pt x="2878" y="2962"/>
                    <a:pt x="1136" y="1568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41"/>
            <p:cNvSpPr/>
            <p:nvPr/>
          </p:nvSpPr>
          <p:spPr>
            <a:xfrm>
              <a:off x="4196900" y="3056350"/>
              <a:ext cx="150350" cy="220025"/>
            </a:xfrm>
            <a:custGeom>
              <a:avLst/>
              <a:gdLst/>
              <a:ahLst/>
              <a:cxnLst/>
              <a:rect l="l" t="t" r="r" b="b"/>
              <a:pathLst>
                <a:path w="6014" h="8801" extrusionOk="0">
                  <a:moveTo>
                    <a:pt x="0" y="0"/>
                  </a:moveTo>
                  <a:cubicBezTo>
                    <a:pt x="523" y="2007"/>
                    <a:pt x="2007" y="4181"/>
                    <a:pt x="3310" y="5839"/>
                  </a:cubicBezTo>
                  <a:cubicBezTo>
                    <a:pt x="4620" y="7581"/>
                    <a:pt x="5840" y="8801"/>
                    <a:pt x="5840" y="8801"/>
                  </a:cubicBezTo>
                  <a:lnTo>
                    <a:pt x="5923" y="8801"/>
                  </a:lnTo>
                  <a:cubicBezTo>
                    <a:pt x="6014" y="8801"/>
                    <a:pt x="6014" y="8710"/>
                    <a:pt x="5923" y="8710"/>
                  </a:cubicBezTo>
                  <a:cubicBezTo>
                    <a:pt x="5665" y="8362"/>
                    <a:pt x="4446" y="7142"/>
                    <a:pt x="3136" y="5491"/>
                  </a:cubicBezTo>
                  <a:cubicBezTo>
                    <a:pt x="1917" y="3833"/>
                    <a:pt x="613" y="1742"/>
                    <a:pt x="174" y="0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41"/>
            <p:cNvSpPr/>
            <p:nvPr/>
          </p:nvSpPr>
          <p:spPr>
            <a:xfrm>
              <a:off x="4196900" y="3054250"/>
              <a:ext cx="91475" cy="291800"/>
            </a:xfrm>
            <a:custGeom>
              <a:avLst/>
              <a:gdLst/>
              <a:ahLst/>
              <a:cxnLst/>
              <a:rect l="l" t="t" r="r" b="b"/>
              <a:pathLst>
                <a:path w="3659" h="11672" extrusionOk="0">
                  <a:moveTo>
                    <a:pt x="91" y="0"/>
                  </a:moveTo>
                  <a:lnTo>
                    <a:pt x="0" y="84"/>
                  </a:lnTo>
                  <a:lnTo>
                    <a:pt x="0" y="607"/>
                  </a:lnTo>
                  <a:cubicBezTo>
                    <a:pt x="0" y="2613"/>
                    <a:pt x="871" y="5401"/>
                    <a:pt x="1742" y="7665"/>
                  </a:cubicBezTo>
                  <a:cubicBezTo>
                    <a:pt x="2613" y="9930"/>
                    <a:pt x="3484" y="11672"/>
                    <a:pt x="3484" y="11672"/>
                  </a:cubicBezTo>
                  <a:lnTo>
                    <a:pt x="3575" y="11672"/>
                  </a:lnTo>
                  <a:cubicBezTo>
                    <a:pt x="3659" y="11672"/>
                    <a:pt x="3659" y="11581"/>
                    <a:pt x="3575" y="11581"/>
                  </a:cubicBezTo>
                  <a:lnTo>
                    <a:pt x="3575" y="11498"/>
                  </a:lnTo>
                  <a:cubicBezTo>
                    <a:pt x="3401" y="11149"/>
                    <a:pt x="2530" y="9317"/>
                    <a:pt x="1742" y="7143"/>
                  </a:cubicBezTo>
                  <a:cubicBezTo>
                    <a:pt x="871" y="4962"/>
                    <a:pt x="91" y="2439"/>
                    <a:pt x="91" y="607"/>
                  </a:cubicBezTo>
                  <a:cubicBezTo>
                    <a:pt x="91" y="432"/>
                    <a:pt x="91" y="258"/>
                    <a:pt x="174" y="84"/>
                  </a:cubicBezTo>
                  <a:lnTo>
                    <a:pt x="91" y="0"/>
                  </a:ln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41"/>
            <p:cNvSpPr/>
            <p:nvPr/>
          </p:nvSpPr>
          <p:spPr>
            <a:xfrm>
              <a:off x="4190450" y="3055400"/>
              <a:ext cx="47925" cy="338575"/>
            </a:xfrm>
            <a:custGeom>
              <a:avLst/>
              <a:gdLst/>
              <a:ahLst/>
              <a:cxnLst/>
              <a:rect l="l" t="t" r="r" b="b"/>
              <a:pathLst>
                <a:path w="1917" h="13543" extrusionOk="0">
                  <a:moveTo>
                    <a:pt x="325" y="1"/>
                  </a:moveTo>
                  <a:cubicBezTo>
                    <a:pt x="299" y="1"/>
                    <a:pt x="258" y="38"/>
                    <a:pt x="258" y="38"/>
                  </a:cubicBezTo>
                  <a:cubicBezTo>
                    <a:pt x="84" y="735"/>
                    <a:pt x="0" y="1522"/>
                    <a:pt x="0" y="2477"/>
                  </a:cubicBezTo>
                  <a:cubicBezTo>
                    <a:pt x="0" y="6923"/>
                    <a:pt x="1826" y="13452"/>
                    <a:pt x="1826" y="13452"/>
                  </a:cubicBezTo>
                  <a:cubicBezTo>
                    <a:pt x="1826" y="13542"/>
                    <a:pt x="1826" y="13542"/>
                    <a:pt x="1917" y="13542"/>
                  </a:cubicBezTo>
                  <a:lnTo>
                    <a:pt x="1917" y="13452"/>
                  </a:lnTo>
                  <a:cubicBezTo>
                    <a:pt x="1917" y="13452"/>
                    <a:pt x="1917" y="13368"/>
                    <a:pt x="1826" y="13194"/>
                  </a:cubicBezTo>
                  <a:cubicBezTo>
                    <a:pt x="1478" y="11884"/>
                    <a:pt x="84" y="6309"/>
                    <a:pt x="84" y="2477"/>
                  </a:cubicBezTo>
                  <a:cubicBezTo>
                    <a:pt x="84" y="1522"/>
                    <a:pt x="175" y="735"/>
                    <a:pt x="349" y="38"/>
                  </a:cubicBezTo>
                  <a:cubicBezTo>
                    <a:pt x="349" y="10"/>
                    <a:pt x="339" y="1"/>
                    <a:pt x="325" y="1"/>
                  </a:cubicBezTo>
                  <a:close/>
                </a:path>
              </a:pathLst>
            </a:custGeom>
            <a:solidFill>
              <a:srgbClr val="913C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39857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3311" y="0"/>
                  </a:moveTo>
                  <a:cubicBezTo>
                    <a:pt x="3311" y="0"/>
                    <a:pt x="1" y="781"/>
                    <a:pt x="259" y="1652"/>
                  </a:cubicBezTo>
                  <a:cubicBezTo>
                    <a:pt x="296" y="1904"/>
                    <a:pt x="655" y="1993"/>
                    <a:pt x="1161" y="1993"/>
                  </a:cubicBezTo>
                  <a:cubicBezTo>
                    <a:pt x="1889" y="1993"/>
                    <a:pt x="2921" y="1808"/>
                    <a:pt x="3743" y="1652"/>
                  </a:cubicBezTo>
                  <a:cubicBezTo>
                    <a:pt x="4265" y="1568"/>
                    <a:pt x="4788" y="1652"/>
                    <a:pt x="4879" y="1129"/>
                  </a:cubicBezTo>
                  <a:lnTo>
                    <a:pt x="5053" y="84"/>
                  </a:lnTo>
                  <a:lnTo>
                    <a:pt x="33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41"/>
            <p:cNvSpPr/>
            <p:nvPr/>
          </p:nvSpPr>
          <p:spPr>
            <a:xfrm>
              <a:off x="4083650" y="3201800"/>
              <a:ext cx="89400" cy="229400"/>
            </a:xfrm>
            <a:custGeom>
              <a:avLst/>
              <a:gdLst/>
              <a:ahLst/>
              <a:cxnLst/>
              <a:rect l="l" t="t" r="r" b="b"/>
              <a:pathLst>
                <a:path w="3576" h="9176" extrusionOk="0">
                  <a:moveTo>
                    <a:pt x="1872" y="0"/>
                  </a:moveTo>
                  <a:cubicBezTo>
                    <a:pt x="1291" y="0"/>
                    <a:pt x="775" y="248"/>
                    <a:pt x="698" y="1067"/>
                  </a:cubicBezTo>
                  <a:lnTo>
                    <a:pt x="1" y="7860"/>
                  </a:lnTo>
                  <a:cubicBezTo>
                    <a:pt x="1" y="8557"/>
                    <a:pt x="440" y="9080"/>
                    <a:pt x="963" y="9163"/>
                  </a:cubicBezTo>
                  <a:cubicBezTo>
                    <a:pt x="1016" y="9171"/>
                    <a:pt x="1069" y="9175"/>
                    <a:pt x="1121" y="9175"/>
                  </a:cubicBezTo>
                  <a:cubicBezTo>
                    <a:pt x="1672" y="9175"/>
                    <a:pt x="2189" y="8754"/>
                    <a:pt x="2266" y="8118"/>
                  </a:cubicBezTo>
                  <a:lnTo>
                    <a:pt x="3401" y="1415"/>
                  </a:lnTo>
                  <a:cubicBezTo>
                    <a:pt x="3576" y="453"/>
                    <a:pt x="2962" y="105"/>
                    <a:pt x="2182" y="21"/>
                  </a:cubicBezTo>
                  <a:cubicBezTo>
                    <a:pt x="2078" y="8"/>
                    <a:pt x="1974" y="0"/>
                    <a:pt x="187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41"/>
            <p:cNvSpPr/>
            <p:nvPr/>
          </p:nvSpPr>
          <p:spPr>
            <a:xfrm>
              <a:off x="4066250" y="3371875"/>
              <a:ext cx="76325" cy="207125"/>
            </a:xfrm>
            <a:custGeom>
              <a:avLst/>
              <a:gdLst/>
              <a:ahLst/>
              <a:cxnLst/>
              <a:rect l="l" t="t" r="r" b="b"/>
              <a:pathLst>
                <a:path w="3053" h="8285" extrusionOk="0">
                  <a:moveTo>
                    <a:pt x="1847" y="0"/>
                  </a:moveTo>
                  <a:cubicBezTo>
                    <a:pt x="1292" y="0"/>
                    <a:pt x="780" y="422"/>
                    <a:pt x="697" y="1057"/>
                  </a:cubicBezTo>
                  <a:lnTo>
                    <a:pt x="0" y="8025"/>
                  </a:lnTo>
                  <a:cubicBezTo>
                    <a:pt x="0" y="8025"/>
                    <a:pt x="519" y="8285"/>
                    <a:pt x="1100" y="8285"/>
                  </a:cubicBezTo>
                  <a:cubicBezTo>
                    <a:pt x="1344" y="8285"/>
                    <a:pt x="1600" y="8239"/>
                    <a:pt x="1833" y="8109"/>
                  </a:cubicBezTo>
                  <a:cubicBezTo>
                    <a:pt x="1833" y="7935"/>
                    <a:pt x="2962" y="1315"/>
                    <a:pt x="2962" y="1315"/>
                  </a:cubicBezTo>
                  <a:cubicBezTo>
                    <a:pt x="3052" y="709"/>
                    <a:pt x="2613" y="96"/>
                    <a:pt x="2007" y="12"/>
                  </a:cubicBezTo>
                  <a:cubicBezTo>
                    <a:pt x="1953" y="4"/>
                    <a:pt x="1900" y="0"/>
                    <a:pt x="18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41"/>
            <p:cNvSpPr/>
            <p:nvPr/>
          </p:nvSpPr>
          <p:spPr>
            <a:xfrm>
              <a:off x="4229650" y="3572500"/>
              <a:ext cx="126325" cy="49850"/>
            </a:xfrm>
            <a:custGeom>
              <a:avLst/>
              <a:gdLst/>
              <a:ahLst/>
              <a:cxnLst/>
              <a:rect l="l" t="t" r="r" b="b"/>
              <a:pathLst>
                <a:path w="5053" h="1994" extrusionOk="0">
                  <a:moveTo>
                    <a:pt x="1742" y="0"/>
                  </a:moveTo>
                  <a:lnTo>
                    <a:pt x="0" y="84"/>
                  </a:lnTo>
                  <a:lnTo>
                    <a:pt x="174" y="1129"/>
                  </a:lnTo>
                  <a:cubicBezTo>
                    <a:pt x="258" y="1652"/>
                    <a:pt x="781" y="1568"/>
                    <a:pt x="1303" y="1652"/>
                  </a:cubicBezTo>
                  <a:cubicBezTo>
                    <a:pt x="2125" y="1808"/>
                    <a:pt x="3129" y="1993"/>
                    <a:pt x="3849" y="1993"/>
                  </a:cubicBezTo>
                  <a:cubicBezTo>
                    <a:pt x="4351" y="1993"/>
                    <a:pt x="4716" y="1904"/>
                    <a:pt x="4787" y="1652"/>
                  </a:cubicBezTo>
                  <a:cubicBezTo>
                    <a:pt x="5052" y="781"/>
                    <a:pt x="1742" y="0"/>
                    <a:pt x="17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1"/>
            <p:cNvSpPr/>
            <p:nvPr/>
          </p:nvSpPr>
          <p:spPr>
            <a:xfrm>
              <a:off x="4168675" y="3201800"/>
              <a:ext cx="89225" cy="229400"/>
            </a:xfrm>
            <a:custGeom>
              <a:avLst/>
              <a:gdLst/>
              <a:ahLst/>
              <a:cxnLst/>
              <a:rect l="l" t="t" r="r" b="b"/>
              <a:pathLst>
                <a:path w="3569" h="9176" extrusionOk="0">
                  <a:moveTo>
                    <a:pt x="1704" y="0"/>
                  </a:moveTo>
                  <a:cubicBezTo>
                    <a:pt x="1602" y="0"/>
                    <a:pt x="1498" y="8"/>
                    <a:pt x="1394" y="21"/>
                  </a:cubicBezTo>
                  <a:cubicBezTo>
                    <a:pt x="607" y="105"/>
                    <a:pt x="0" y="453"/>
                    <a:pt x="84" y="1415"/>
                  </a:cubicBezTo>
                  <a:lnTo>
                    <a:pt x="1303" y="8118"/>
                  </a:lnTo>
                  <a:cubicBezTo>
                    <a:pt x="1386" y="8754"/>
                    <a:pt x="1898" y="9175"/>
                    <a:pt x="2384" y="9175"/>
                  </a:cubicBezTo>
                  <a:cubicBezTo>
                    <a:pt x="2431" y="9175"/>
                    <a:pt x="2477" y="9171"/>
                    <a:pt x="2523" y="9163"/>
                  </a:cubicBezTo>
                  <a:cubicBezTo>
                    <a:pt x="3136" y="9080"/>
                    <a:pt x="3568" y="8557"/>
                    <a:pt x="3485" y="7860"/>
                  </a:cubicBezTo>
                  <a:lnTo>
                    <a:pt x="2871" y="1067"/>
                  </a:lnTo>
                  <a:cubicBezTo>
                    <a:pt x="2800" y="248"/>
                    <a:pt x="2285" y="0"/>
                    <a:pt x="17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41"/>
            <p:cNvSpPr/>
            <p:nvPr/>
          </p:nvSpPr>
          <p:spPr>
            <a:xfrm>
              <a:off x="4199150" y="3371875"/>
              <a:ext cx="76150" cy="207125"/>
            </a:xfrm>
            <a:custGeom>
              <a:avLst/>
              <a:gdLst/>
              <a:ahLst/>
              <a:cxnLst/>
              <a:rect l="l" t="t" r="r" b="b"/>
              <a:pathLst>
                <a:path w="3046" h="8285" extrusionOk="0">
                  <a:moveTo>
                    <a:pt x="1205" y="0"/>
                  </a:moveTo>
                  <a:cubicBezTo>
                    <a:pt x="1152" y="0"/>
                    <a:pt x="1099" y="4"/>
                    <a:pt x="1046" y="12"/>
                  </a:cubicBezTo>
                  <a:cubicBezTo>
                    <a:pt x="433" y="96"/>
                    <a:pt x="1" y="709"/>
                    <a:pt x="84" y="1315"/>
                  </a:cubicBezTo>
                  <a:cubicBezTo>
                    <a:pt x="84" y="1315"/>
                    <a:pt x="1220" y="7935"/>
                    <a:pt x="1220" y="8109"/>
                  </a:cubicBezTo>
                  <a:cubicBezTo>
                    <a:pt x="1451" y="8239"/>
                    <a:pt x="1705" y="8285"/>
                    <a:pt x="1948" y="8285"/>
                  </a:cubicBezTo>
                  <a:cubicBezTo>
                    <a:pt x="2528" y="8285"/>
                    <a:pt x="3046" y="8025"/>
                    <a:pt x="3046" y="8025"/>
                  </a:cubicBezTo>
                  <a:lnTo>
                    <a:pt x="2266" y="1057"/>
                  </a:lnTo>
                  <a:cubicBezTo>
                    <a:pt x="2266" y="422"/>
                    <a:pt x="1755" y="0"/>
                    <a:pt x="12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41"/>
            <p:cNvSpPr/>
            <p:nvPr/>
          </p:nvSpPr>
          <p:spPr>
            <a:xfrm>
              <a:off x="4423350" y="2984575"/>
              <a:ext cx="82775" cy="56300"/>
            </a:xfrm>
            <a:custGeom>
              <a:avLst/>
              <a:gdLst/>
              <a:ahLst/>
              <a:cxnLst/>
              <a:rect l="l" t="t" r="r" b="b"/>
              <a:pathLst>
                <a:path w="3311" h="2252" extrusionOk="0">
                  <a:moveTo>
                    <a:pt x="1046" y="0"/>
                  </a:moveTo>
                  <a:cubicBezTo>
                    <a:pt x="962" y="84"/>
                    <a:pt x="788" y="258"/>
                    <a:pt x="788" y="432"/>
                  </a:cubicBezTo>
                  <a:cubicBezTo>
                    <a:pt x="523" y="871"/>
                    <a:pt x="266" y="1477"/>
                    <a:pt x="266" y="1477"/>
                  </a:cubicBezTo>
                  <a:cubicBezTo>
                    <a:pt x="91" y="1652"/>
                    <a:pt x="1" y="1742"/>
                    <a:pt x="175" y="2000"/>
                  </a:cubicBezTo>
                  <a:cubicBezTo>
                    <a:pt x="229" y="2157"/>
                    <a:pt x="342" y="2189"/>
                    <a:pt x="424" y="2189"/>
                  </a:cubicBezTo>
                  <a:cubicBezTo>
                    <a:pt x="481" y="2189"/>
                    <a:pt x="523" y="2174"/>
                    <a:pt x="523" y="2174"/>
                  </a:cubicBezTo>
                  <a:cubicBezTo>
                    <a:pt x="844" y="2232"/>
                    <a:pt x="1213" y="2252"/>
                    <a:pt x="1561" y="2252"/>
                  </a:cubicBezTo>
                  <a:cubicBezTo>
                    <a:pt x="2259" y="2252"/>
                    <a:pt x="2879" y="2174"/>
                    <a:pt x="2879" y="2174"/>
                  </a:cubicBezTo>
                  <a:cubicBezTo>
                    <a:pt x="2879" y="2174"/>
                    <a:pt x="2962" y="2174"/>
                    <a:pt x="2962" y="2091"/>
                  </a:cubicBezTo>
                  <a:cubicBezTo>
                    <a:pt x="2962" y="2000"/>
                    <a:pt x="2962" y="1916"/>
                    <a:pt x="2879" y="1916"/>
                  </a:cubicBezTo>
                  <a:lnTo>
                    <a:pt x="1833" y="1826"/>
                  </a:lnTo>
                  <a:lnTo>
                    <a:pt x="3137" y="1652"/>
                  </a:lnTo>
                  <a:cubicBezTo>
                    <a:pt x="3227" y="1652"/>
                    <a:pt x="3227" y="1568"/>
                    <a:pt x="3227" y="1568"/>
                  </a:cubicBezTo>
                  <a:cubicBezTo>
                    <a:pt x="3227" y="1477"/>
                    <a:pt x="3227" y="1394"/>
                    <a:pt x="3137" y="1394"/>
                  </a:cubicBezTo>
                  <a:lnTo>
                    <a:pt x="1833" y="1394"/>
                  </a:lnTo>
                  <a:lnTo>
                    <a:pt x="3227" y="955"/>
                  </a:lnTo>
                  <a:cubicBezTo>
                    <a:pt x="3311" y="955"/>
                    <a:pt x="3311" y="871"/>
                    <a:pt x="3311" y="781"/>
                  </a:cubicBezTo>
                  <a:lnTo>
                    <a:pt x="3227" y="697"/>
                  </a:lnTo>
                  <a:lnTo>
                    <a:pt x="1743" y="955"/>
                  </a:lnTo>
                  <a:lnTo>
                    <a:pt x="2879" y="349"/>
                  </a:lnTo>
                  <a:cubicBezTo>
                    <a:pt x="2962" y="349"/>
                    <a:pt x="2962" y="258"/>
                    <a:pt x="2962" y="174"/>
                  </a:cubicBezTo>
                  <a:cubicBezTo>
                    <a:pt x="2879" y="84"/>
                    <a:pt x="2788" y="84"/>
                    <a:pt x="2705" y="84"/>
                  </a:cubicBezTo>
                  <a:lnTo>
                    <a:pt x="1220" y="781"/>
                  </a:lnTo>
                  <a:lnTo>
                    <a:pt x="1220" y="84"/>
                  </a:lnTo>
                  <a:cubicBezTo>
                    <a:pt x="1220" y="84"/>
                    <a:pt x="1137" y="0"/>
                    <a:pt x="1046" y="0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41"/>
            <p:cNvSpPr/>
            <p:nvPr/>
          </p:nvSpPr>
          <p:spPr>
            <a:xfrm>
              <a:off x="427965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6097" y="1"/>
                  </a:moveTo>
                  <a:cubicBezTo>
                    <a:pt x="6097" y="1"/>
                    <a:pt x="2007" y="872"/>
                    <a:pt x="788" y="1304"/>
                  </a:cubicBezTo>
                  <a:cubicBezTo>
                    <a:pt x="265" y="1478"/>
                    <a:pt x="0" y="2000"/>
                    <a:pt x="91" y="2523"/>
                  </a:cubicBezTo>
                  <a:cubicBezTo>
                    <a:pt x="219" y="3104"/>
                    <a:pt x="677" y="3445"/>
                    <a:pt x="1155" y="3445"/>
                  </a:cubicBezTo>
                  <a:cubicBezTo>
                    <a:pt x="1325" y="3445"/>
                    <a:pt x="1497" y="3402"/>
                    <a:pt x="1659" y="3310"/>
                  </a:cubicBezTo>
                  <a:lnTo>
                    <a:pt x="6362" y="955"/>
                  </a:lnTo>
                  <a:lnTo>
                    <a:pt x="6097" y="1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41"/>
            <p:cNvSpPr/>
            <p:nvPr/>
          </p:nvSpPr>
          <p:spPr>
            <a:xfrm>
              <a:off x="4419000" y="3007500"/>
              <a:ext cx="24075" cy="42425"/>
            </a:xfrm>
            <a:custGeom>
              <a:avLst/>
              <a:gdLst/>
              <a:ahLst/>
              <a:cxnLst/>
              <a:rect l="l" t="t" r="r" b="b"/>
              <a:pathLst>
                <a:path w="963" h="1697" extrusionOk="0">
                  <a:moveTo>
                    <a:pt x="522" y="1"/>
                  </a:moveTo>
                  <a:cubicBezTo>
                    <a:pt x="496" y="1"/>
                    <a:pt x="468" y="10"/>
                    <a:pt x="440" y="38"/>
                  </a:cubicBezTo>
                  <a:lnTo>
                    <a:pt x="91" y="128"/>
                  </a:lnTo>
                  <a:cubicBezTo>
                    <a:pt x="1" y="128"/>
                    <a:pt x="1" y="212"/>
                    <a:pt x="1" y="303"/>
                  </a:cubicBezTo>
                  <a:lnTo>
                    <a:pt x="440" y="1606"/>
                  </a:lnTo>
                  <a:cubicBezTo>
                    <a:pt x="440" y="1606"/>
                    <a:pt x="440" y="1696"/>
                    <a:pt x="523" y="1696"/>
                  </a:cubicBezTo>
                  <a:lnTo>
                    <a:pt x="872" y="1606"/>
                  </a:lnTo>
                  <a:cubicBezTo>
                    <a:pt x="962" y="1606"/>
                    <a:pt x="962" y="1522"/>
                    <a:pt x="962" y="1522"/>
                  </a:cubicBezTo>
                  <a:lnTo>
                    <a:pt x="614" y="38"/>
                  </a:lnTo>
                  <a:cubicBezTo>
                    <a:pt x="614" y="38"/>
                    <a:pt x="574" y="1"/>
                    <a:pt x="522" y="1"/>
                  </a:cubicBez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4181750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2079" y="1"/>
                  </a:moveTo>
                  <a:cubicBezTo>
                    <a:pt x="1459" y="1"/>
                    <a:pt x="985" y="11"/>
                    <a:pt x="955" y="41"/>
                  </a:cubicBezTo>
                  <a:cubicBezTo>
                    <a:pt x="348" y="125"/>
                    <a:pt x="0" y="738"/>
                    <a:pt x="84" y="1344"/>
                  </a:cubicBezTo>
                  <a:cubicBezTo>
                    <a:pt x="174" y="1783"/>
                    <a:pt x="523" y="2131"/>
                    <a:pt x="955" y="2215"/>
                  </a:cubicBezTo>
                  <a:lnTo>
                    <a:pt x="5136" y="2306"/>
                  </a:lnTo>
                  <a:cubicBezTo>
                    <a:pt x="5749" y="2306"/>
                    <a:pt x="6271" y="1692"/>
                    <a:pt x="6181" y="996"/>
                  </a:cubicBezTo>
                  <a:cubicBezTo>
                    <a:pt x="6097" y="473"/>
                    <a:pt x="5658" y="125"/>
                    <a:pt x="5136" y="41"/>
                  </a:cubicBezTo>
                  <a:cubicBezTo>
                    <a:pt x="5136" y="41"/>
                    <a:pt x="3318" y="1"/>
                    <a:pt x="2079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41"/>
            <p:cNvSpPr/>
            <p:nvPr/>
          </p:nvSpPr>
          <p:spPr>
            <a:xfrm>
              <a:off x="3837675" y="2986650"/>
              <a:ext cx="82775" cy="55500"/>
            </a:xfrm>
            <a:custGeom>
              <a:avLst/>
              <a:gdLst/>
              <a:ahLst/>
              <a:cxnLst/>
              <a:rect l="l" t="t" r="r" b="b"/>
              <a:pathLst>
                <a:path w="3311" h="2220" extrusionOk="0">
                  <a:moveTo>
                    <a:pt x="2266" y="1"/>
                  </a:moveTo>
                  <a:cubicBezTo>
                    <a:pt x="2175" y="1"/>
                    <a:pt x="2175" y="1"/>
                    <a:pt x="2175" y="91"/>
                  </a:cubicBezTo>
                  <a:cubicBezTo>
                    <a:pt x="2091" y="175"/>
                    <a:pt x="2175" y="349"/>
                    <a:pt x="2175" y="698"/>
                  </a:cubicBezTo>
                  <a:lnTo>
                    <a:pt x="607" y="91"/>
                  </a:lnTo>
                  <a:cubicBezTo>
                    <a:pt x="579" y="61"/>
                    <a:pt x="551" y="51"/>
                    <a:pt x="525" y="51"/>
                  </a:cubicBezTo>
                  <a:cubicBezTo>
                    <a:pt x="473" y="51"/>
                    <a:pt x="433" y="91"/>
                    <a:pt x="433" y="91"/>
                  </a:cubicBezTo>
                  <a:cubicBezTo>
                    <a:pt x="433" y="175"/>
                    <a:pt x="433" y="266"/>
                    <a:pt x="524" y="349"/>
                  </a:cubicBezTo>
                  <a:lnTo>
                    <a:pt x="1652" y="962"/>
                  </a:lnTo>
                  <a:lnTo>
                    <a:pt x="175" y="614"/>
                  </a:lnTo>
                  <a:cubicBezTo>
                    <a:pt x="85" y="614"/>
                    <a:pt x="1" y="698"/>
                    <a:pt x="1" y="788"/>
                  </a:cubicBezTo>
                  <a:cubicBezTo>
                    <a:pt x="1" y="872"/>
                    <a:pt x="85" y="872"/>
                    <a:pt x="85" y="962"/>
                  </a:cubicBezTo>
                  <a:lnTo>
                    <a:pt x="1478" y="1311"/>
                  </a:lnTo>
                  <a:lnTo>
                    <a:pt x="259" y="1311"/>
                  </a:lnTo>
                  <a:cubicBezTo>
                    <a:pt x="175" y="1394"/>
                    <a:pt x="85" y="1394"/>
                    <a:pt x="85" y="1485"/>
                  </a:cubicBezTo>
                  <a:cubicBezTo>
                    <a:pt x="85" y="1569"/>
                    <a:pt x="175" y="1569"/>
                    <a:pt x="175" y="1569"/>
                  </a:cubicBezTo>
                  <a:lnTo>
                    <a:pt x="1478" y="1743"/>
                  </a:lnTo>
                  <a:lnTo>
                    <a:pt x="433" y="1917"/>
                  </a:lnTo>
                  <a:cubicBezTo>
                    <a:pt x="433" y="1917"/>
                    <a:pt x="349" y="2008"/>
                    <a:pt x="349" y="2091"/>
                  </a:cubicBezTo>
                  <a:cubicBezTo>
                    <a:pt x="433" y="2091"/>
                    <a:pt x="433" y="2182"/>
                    <a:pt x="524" y="2182"/>
                  </a:cubicBezTo>
                  <a:cubicBezTo>
                    <a:pt x="524" y="2182"/>
                    <a:pt x="1103" y="2219"/>
                    <a:pt x="1774" y="2219"/>
                  </a:cubicBezTo>
                  <a:cubicBezTo>
                    <a:pt x="2109" y="2219"/>
                    <a:pt x="2468" y="2210"/>
                    <a:pt x="2788" y="2182"/>
                  </a:cubicBezTo>
                  <a:cubicBezTo>
                    <a:pt x="2872" y="2182"/>
                    <a:pt x="3046" y="2182"/>
                    <a:pt x="3220" y="1917"/>
                  </a:cubicBezTo>
                  <a:cubicBezTo>
                    <a:pt x="3311" y="1659"/>
                    <a:pt x="3220" y="1569"/>
                    <a:pt x="3137" y="1485"/>
                  </a:cubicBezTo>
                  <a:cubicBezTo>
                    <a:pt x="3137" y="1485"/>
                    <a:pt x="2788" y="872"/>
                    <a:pt x="2614" y="349"/>
                  </a:cubicBezTo>
                  <a:cubicBezTo>
                    <a:pt x="2523" y="175"/>
                    <a:pt x="2440" y="91"/>
                    <a:pt x="2266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41"/>
            <p:cNvSpPr/>
            <p:nvPr/>
          </p:nvSpPr>
          <p:spPr>
            <a:xfrm>
              <a:off x="3905100" y="3015050"/>
              <a:ext cx="159075" cy="86150"/>
            </a:xfrm>
            <a:custGeom>
              <a:avLst/>
              <a:gdLst/>
              <a:ahLst/>
              <a:cxnLst/>
              <a:rect l="l" t="t" r="r" b="b"/>
              <a:pathLst>
                <a:path w="6363" h="3446" extrusionOk="0">
                  <a:moveTo>
                    <a:pt x="265" y="1"/>
                  </a:moveTo>
                  <a:lnTo>
                    <a:pt x="1" y="955"/>
                  </a:lnTo>
                  <a:lnTo>
                    <a:pt x="4704" y="3310"/>
                  </a:lnTo>
                  <a:cubicBezTo>
                    <a:pt x="4865" y="3402"/>
                    <a:pt x="5038" y="3445"/>
                    <a:pt x="5208" y="3445"/>
                  </a:cubicBezTo>
                  <a:cubicBezTo>
                    <a:pt x="5686" y="3445"/>
                    <a:pt x="6144" y="3104"/>
                    <a:pt x="6272" y="2523"/>
                  </a:cubicBezTo>
                  <a:cubicBezTo>
                    <a:pt x="6363" y="2000"/>
                    <a:pt x="6098" y="1478"/>
                    <a:pt x="5575" y="1304"/>
                  </a:cubicBezTo>
                  <a:cubicBezTo>
                    <a:pt x="4356" y="872"/>
                    <a:pt x="265" y="1"/>
                    <a:pt x="26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3903025" y="3008425"/>
              <a:ext cx="23875" cy="42350"/>
            </a:xfrm>
            <a:custGeom>
              <a:avLst/>
              <a:gdLst/>
              <a:ahLst/>
              <a:cxnLst/>
              <a:rect l="l" t="t" r="r" b="b"/>
              <a:pathLst>
                <a:path w="955" h="1694" extrusionOk="0">
                  <a:moveTo>
                    <a:pt x="523" y="1"/>
                  </a:moveTo>
                  <a:cubicBezTo>
                    <a:pt x="432" y="1"/>
                    <a:pt x="348" y="1"/>
                    <a:pt x="348" y="91"/>
                  </a:cubicBezTo>
                  <a:lnTo>
                    <a:pt x="0" y="1394"/>
                  </a:lnTo>
                  <a:cubicBezTo>
                    <a:pt x="0" y="1485"/>
                    <a:pt x="0" y="1485"/>
                    <a:pt x="84" y="1485"/>
                  </a:cubicBezTo>
                  <a:lnTo>
                    <a:pt x="432" y="1659"/>
                  </a:lnTo>
                  <a:cubicBezTo>
                    <a:pt x="432" y="1684"/>
                    <a:pt x="440" y="1694"/>
                    <a:pt x="451" y="1694"/>
                  </a:cubicBezTo>
                  <a:cubicBezTo>
                    <a:pt x="477" y="1694"/>
                    <a:pt x="523" y="1633"/>
                    <a:pt x="523" y="1569"/>
                  </a:cubicBezTo>
                  <a:lnTo>
                    <a:pt x="955" y="266"/>
                  </a:lnTo>
                  <a:cubicBezTo>
                    <a:pt x="955" y="175"/>
                    <a:pt x="955" y="91"/>
                    <a:pt x="871" y="91"/>
                  </a:cubicBezTo>
                  <a:lnTo>
                    <a:pt x="523" y="1"/>
                  </a:lnTo>
                  <a:close/>
                </a:path>
              </a:pathLst>
            </a:custGeom>
            <a:solidFill>
              <a:srgbClr val="EFED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4005275" y="3044525"/>
              <a:ext cx="156800" cy="57650"/>
            </a:xfrm>
            <a:custGeom>
              <a:avLst/>
              <a:gdLst/>
              <a:ahLst/>
              <a:cxnLst/>
              <a:rect l="l" t="t" r="r" b="b"/>
              <a:pathLst>
                <a:path w="6272" h="2306" extrusionOk="0">
                  <a:moveTo>
                    <a:pt x="4214" y="1"/>
                  </a:moveTo>
                  <a:cubicBezTo>
                    <a:pt x="3000" y="1"/>
                    <a:pt x="1220" y="41"/>
                    <a:pt x="1220" y="41"/>
                  </a:cubicBezTo>
                  <a:cubicBezTo>
                    <a:pt x="697" y="125"/>
                    <a:pt x="175" y="473"/>
                    <a:pt x="91" y="996"/>
                  </a:cubicBezTo>
                  <a:cubicBezTo>
                    <a:pt x="0" y="1692"/>
                    <a:pt x="523" y="2306"/>
                    <a:pt x="1220" y="2306"/>
                  </a:cubicBezTo>
                  <a:lnTo>
                    <a:pt x="5317" y="2215"/>
                  </a:lnTo>
                  <a:cubicBezTo>
                    <a:pt x="5749" y="2131"/>
                    <a:pt x="6097" y="1783"/>
                    <a:pt x="6188" y="1344"/>
                  </a:cubicBezTo>
                  <a:cubicBezTo>
                    <a:pt x="6272" y="738"/>
                    <a:pt x="5923" y="125"/>
                    <a:pt x="5317" y="41"/>
                  </a:cubicBezTo>
                  <a:cubicBezTo>
                    <a:pt x="5287" y="11"/>
                    <a:pt x="4821" y="1"/>
                    <a:pt x="4214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41"/>
            <p:cNvSpPr/>
            <p:nvPr/>
          </p:nvSpPr>
          <p:spPr>
            <a:xfrm>
              <a:off x="4103350" y="3183800"/>
              <a:ext cx="135025" cy="99025"/>
            </a:xfrm>
            <a:custGeom>
              <a:avLst/>
              <a:gdLst/>
              <a:ahLst/>
              <a:cxnLst/>
              <a:rect l="l" t="t" r="r" b="b"/>
              <a:pathLst>
                <a:path w="5401" h="3961" extrusionOk="0">
                  <a:moveTo>
                    <a:pt x="2701" y="1"/>
                  </a:moveTo>
                  <a:cubicBezTo>
                    <a:pt x="1350" y="1"/>
                    <a:pt x="0" y="480"/>
                    <a:pt x="0" y="1438"/>
                  </a:cubicBezTo>
                  <a:cubicBezTo>
                    <a:pt x="0" y="3354"/>
                    <a:pt x="781" y="3961"/>
                    <a:pt x="2697" y="3961"/>
                  </a:cubicBezTo>
                  <a:cubicBezTo>
                    <a:pt x="4613" y="3961"/>
                    <a:pt x="5401" y="3612"/>
                    <a:pt x="5401" y="1438"/>
                  </a:cubicBezTo>
                  <a:cubicBezTo>
                    <a:pt x="5401" y="480"/>
                    <a:pt x="4051" y="1"/>
                    <a:pt x="27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41"/>
            <p:cNvSpPr/>
            <p:nvPr/>
          </p:nvSpPr>
          <p:spPr>
            <a:xfrm>
              <a:off x="4103350" y="3032475"/>
              <a:ext cx="135025" cy="204875"/>
            </a:xfrm>
            <a:custGeom>
              <a:avLst/>
              <a:gdLst/>
              <a:ahLst/>
              <a:cxnLst/>
              <a:rect l="l" t="t" r="r" b="b"/>
              <a:pathLst>
                <a:path w="5401" h="8195" extrusionOk="0">
                  <a:moveTo>
                    <a:pt x="2697" y="0"/>
                  </a:moveTo>
                  <a:cubicBezTo>
                    <a:pt x="2349" y="0"/>
                    <a:pt x="1652" y="258"/>
                    <a:pt x="1220" y="432"/>
                  </a:cubicBezTo>
                  <a:cubicBezTo>
                    <a:pt x="781" y="607"/>
                    <a:pt x="523" y="1046"/>
                    <a:pt x="523" y="1478"/>
                  </a:cubicBezTo>
                  <a:lnTo>
                    <a:pt x="0" y="7575"/>
                  </a:lnTo>
                  <a:cubicBezTo>
                    <a:pt x="0" y="7575"/>
                    <a:pt x="1007" y="8194"/>
                    <a:pt x="2607" y="8194"/>
                  </a:cubicBezTo>
                  <a:cubicBezTo>
                    <a:pt x="3407" y="8194"/>
                    <a:pt x="4355" y="8039"/>
                    <a:pt x="5401" y="7575"/>
                  </a:cubicBezTo>
                  <a:lnTo>
                    <a:pt x="5052" y="1568"/>
                  </a:lnTo>
                  <a:cubicBezTo>
                    <a:pt x="5052" y="1046"/>
                    <a:pt x="4787" y="607"/>
                    <a:pt x="4355" y="432"/>
                  </a:cubicBezTo>
                  <a:cubicBezTo>
                    <a:pt x="3833" y="258"/>
                    <a:pt x="3045" y="0"/>
                    <a:pt x="269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4101075" y="3038925"/>
              <a:ext cx="137300" cy="201250"/>
            </a:xfrm>
            <a:custGeom>
              <a:avLst/>
              <a:gdLst/>
              <a:ahLst/>
              <a:cxnLst/>
              <a:rect l="l" t="t" r="r" b="b"/>
              <a:pathLst>
                <a:path w="5492" h="8050" extrusionOk="0">
                  <a:moveTo>
                    <a:pt x="1659" y="0"/>
                  </a:moveTo>
                  <a:cubicBezTo>
                    <a:pt x="1569" y="91"/>
                    <a:pt x="1394" y="174"/>
                    <a:pt x="1311" y="174"/>
                  </a:cubicBezTo>
                  <a:cubicBezTo>
                    <a:pt x="1220" y="174"/>
                    <a:pt x="1220" y="265"/>
                    <a:pt x="1137" y="265"/>
                  </a:cubicBezTo>
                  <a:cubicBezTo>
                    <a:pt x="1137" y="1136"/>
                    <a:pt x="698" y="2091"/>
                    <a:pt x="349" y="2439"/>
                  </a:cubicBezTo>
                  <a:lnTo>
                    <a:pt x="1" y="7407"/>
                  </a:lnTo>
                  <a:cubicBezTo>
                    <a:pt x="1121" y="7891"/>
                    <a:pt x="2125" y="8049"/>
                    <a:pt x="2959" y="8049"/>
                  </a:cubicBezTo>
                  <a:cubicBezTo>
                    <a:pt x="4527" y="8049"/>
                    <a:pt x="5492" y="7491"/>
                    <a:pt x="5492" y="7491"/>
                  </a:cubicBezTo>
                  <a:lnTo>
                    <a:pt x="5317" y="2439"/>
                  </a:lnTo>
                  <a:cubicBezTo>
                    <a:pt x="4969" y="2091"/>
                    <a:pt x="4446" y="1310"/>
                    <a:pt x="4446" y="265"/>
                  </a:cubicBezTo>
                  <a:cubicBezTo>
                    <a:pt x="4356" y="265"/>
                    <a:pt x="4007" y="91"/>
                    <a:pt x="3924" y="0"/>
                  </a:cubicBezTo>
                  <a:cubicBezTo>
                    <a:pt x="3659" y="697"/>
                    <a:pt x="3136" y="2530"/>
                    <a:pt x="2788" y="4794"/>
                  </a:cubicBezTo>
                  <a:cubicBezTo>
                    <a:pt x="2530" y="2530"/>
                    <a:pt x="1833" y="697"/>
                    <a:pt x="16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4143500" y="2975850"/>
              <a:ext cx="53425" cy="71900"/>
            </a:xfrm>
            <a:custGeom>
              <a:avLst/>
              <a:gdLst/>
              <a:ahLst/>
              <a:cxnLst/>
              <a:rect l="l" t="t" r="r" b="b"/>
              <a:pathLst>
                <a:path w="2137" h="2876" extrusionOk="0">
                  <a:moveTo>
                    <a:pt x="311" y="1"/>
                  </a:moveTo>
                  <a:cubicBezTo>
                    <a:pt x="311" y="1"/>
                    <a:pt x="220" y="2001"/>
                    <a:pt x="46" y="2440"/>
                  </a:cubicBezTo>
                  <a:cubicBezTo>
                    <a:pt x="1" y="2722"/>
                    <a:pt x="613" y="2876"/>
                    <a:pt x="1187" y="2876"/>
                  </a:cubicBezTo>
                  <a:cubicBezTo>
                    <a:pt x="1676" y="2876"/>
                    <a:pt x="2136" y="2764"/>
                    <a:pt x="2136" y="2523"/>
                  </a:cubicBezTo>
                  <a:cubicBezTo>
                    <a:pt x="2136" y="1917"/>
                    <a:pt x="1878" y="1"/>
                    <a:pt x="1878" y="1"/>
                  </a:cubicBezTo>
                  <a:close/>
                </a:path>
              </a:pathLst>
            </a:custGeom>
            <a:solidFill>
              <a:srgbClr val="E2B3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41"/>
            <p:cNvSpPr/>
            <p:nvPr/>
          </p:nvSpPr>
          <p:spPr>
            <a:xfrm>
              <a:off x="4146900" y="2986650"/>
              <a:ext cx="47925" cy="37150"/>
            </a:xfrm>
            <a:custGeom>
              <a:avLst/>
              <a:gdLst/>
              <a:ahLst/>
              <a:cxnLst/>
              <a:rect l="l" t="t" r="r" b="b"/>
              <a:pathLst>
                <a:path w="1917" h="1486" extrusionOk="0">
                  <a:moveTo>
                    <a:pt x="1826" y="1"/>
                  </a:moveTo>
                  <a:lnTo>
                    <a:pt x="175" y="91"/>
                  </a:lnTo>
                  <a:cubicBezTo>
                    <a:pt x="84" y="440"/>
                    <a:pt x="84" y="1046"/>
                    <a:pt x="0" y="1485"/>
                  </a:cubicBezTo>
                  <a:lnTo>
                    <a:pt x="1917" y="962"/>
                  </a:lnTo>
                  <a:cubicBezTo>
                    <a:pt x="1826" y="614"/>
                    <a:pt x="1826" y="266"/>
                    <a:pt x="1826" y="1"/>
                  </a:cubicBezTo>
                  <a:close/>
                </a:path>
              </a:pathLst>
            </a:custGeom>
            <a:solidFill>
              <a:srgbClr val="DFA3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41"/>
            <p:cNvSpPr/>
            <p:nvPr/>
          </p:nvSpPr>
          <p:spPr>
            <a:xfrm>
              <a:off x="4151250" y="3034575"/>
              <a:ext cx="39225" cy="28400"/>
            </a:xfrm>
            <a:custGeom>
              <a:avLst/>
              <a:gdLst/>
              <a:ahLst/>
              <a:cxnLst/>
              <a:rect l="l" t="t" r="r" b="b"/>
              <a:pathLst>
                <a:path w="1569" h="1136" extrusionOk="0">
                  <a:moveTo>
                    <a:pt x="1" y="0"/>
                  </a:moveTo>
                  <a:lnTo>
                    <a:pt x="175" y="1045"/>
                  </a:lnTo>
                  <a:lnTo>
                    <a:pt x="781" y="697"/>
                  </a:lnTo>
                  <a:lnTo>
                    <a:pt x="1478" y="1136"/>
                  </a:lnTo>
                  <a:lnTo>
                    <a:pt x="1568" y="0"/>
                  </a:lnTo>
                  <a:lnTo>
                    <a:pt x="872" y="4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15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41"/>
            <p:cNvSpPr/>
            <p:nvPr/>
          </p:nvSpPr>
          <p:spPr>
            <a:xfrm>
              <a:off x="4099000" y="3023775"/>
              <a:ext cx="67425" cy="28225"/>
            </a:xfrm>
            <a:custGeom>
              <a:avLst/>
              <a:gdLst/>
              <a:ahLst/>
              <a:cxnLst/>
              <a:rect l="l" t="t" r="r" b="b"/>
              <a:pathLst>
                <a:path w="2697" h="1129" extrusionOk="0">
                  <a:moveTo>
                    <a:pt x="0" y="0"/>
                  </a:moveTo>
                  <a:lnTo>
                    <a:pt x="1303" y="1129"/>
                  </a:lnTo>
                  <a:lnTo>
                    <a:pt x="2697" y="174"/>
                  </a:lnTo>
                  <a:lnTo>
                    <a:pt x="2697" y="174"/>
                  </a:lnTo>
                  <a:cubicBezTo>
                    <a:pt x="2600" y="186"/>
                    <a:pt x="2477" y="191"/>
                    <a:pt x="2338" y="191"/>
                  </a:cubicBezTo>
                  <a:cubicBezTo>
                    <a:pt x="1481" y="191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1"/>
            <p:cNvSpPr/>
            <p:nvPr/>
          </p:nvSpPr>
          <p:spPr>
            <a:xfrm>
              <a:off x="4177375" y="3023775"/>
              <a:ext cx="67450" cy="28225"/>
            </a:xfrm>
            <a:custGeom>
              <a:avLst/>
              <a:gdLst/>
              <a:ahLst/>
              <a:cxnLst/>
              <a:rect l="l" t="t" r="r" b="b"/>
              <a:pathLst>
                <a:path w="2698" h="1129" extrusionOk="0">
                  <a:moveTo>
                    <a:pt x="2698" y="0"/>
                  </a:moveTo>
                  <a:cubicBezTo>
                    <a:pt x="2697" y="0"/>
                    <a:pt x="1217" y="191"/>
                    <a:pt x="360" y="191"/>
                  </a:cubicBezTo>
                  <a:cubicBezTo>
                    <a:pt x="221" y="191"/>
                    <a:pt x="98" y="186"/>
                    <a:pt x="1" y="174"/>
                  </a:cubicBezTo>
                  <a:lnTo>
                    <a:pt x="1" y="174"/>
                  </a:lnTo>
                  <a:lnTo>
                    <a:pt x="1394" y="1129"/>
                  </a:lnTo>
                  <a:lnTo>
                    <a:pt x="269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1"/>
            <p:cNvSpPr/>
            <p:nvPr/>
          </p:nvSpPr>
          <p:spPr>
            <a:xfrm>
              <a:off x="3751375" y="2716575"/>
              <a:ext cx="182150" cy="171950"/>
            </a:xfrm>
            <a:custGeom>
              <a:avLst/>
              <a:gdLst/>
              <a:ahLst/>
              <a:cxnLst/>
              <a:rect l="l" t="t" r="r" b="b"/>
              <a:pathLst>
                <a:path w="7286" h="6878" extrusionOk="0">
                  <a:moveTo>
                    <a:pt x="4058" y="0"/>
                  </a:moveTo>
                  <a:cubicBezTo>
                    <a:pt x="1" y="0"/>
                    <a:pt x="1141" y="6877"/>
                    <a:pt x="5702" y="6877"/>
                  </a:cubicBezTo>
                  <a:cubicBezTo>
                    <a:pt x="6191" y="6877"/>
                    <a:pt x="6720" y="6798"/>
                    <a:pt x="7285" y="6623"/>
                  </a:cubicBezTo>
                  <a:lnTo>
                    <a:pt x="4930" y="94"/>
                  </a:lnTo>
                  <a:cubicBezTo>
                    <a:pt x="4616" y="30"/>
                    <a:pt x="4326" y="0"/>
                    <a:pt x="40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3833325" y="2771700"/>
              <a:ext cx="47925" cy="75625"/>
            </a:xfrm>
            <a:custGeom>
              <a:avLst/>
              <a:gdLst/>
              <a:ahLst/>
              <a:cxnLst/>
              <a:rect l="l" t="t" r="r" b="b"/>
              <a:pathLst>
                <a:path w="1917" h="3025" extrusionOk="0">
                  <a:moveTo>
                    <a:pt x="217" y="0"/>
                  </a:moveTo>
                  <a:cubicBezTo>
                    <a:pt x="173" y="0"/>
                    <a:pt x="130" y="21"/>
                    <a:pt x="84" y="63"/>
                  </a:cubicBezTo>
                  <a:cubicBezTo>
                    <a:pt x="1" y="63"/>
                    <a:pt x="1" y="237"/>
                    <a:pt x="84" y="328"/>
                  </a:cubicBezTo>
                  <a:lnTo>
                    <a:pt x="1478" y="2244"/>
                  </a:lnTo>
                  <a:lnTo>
                    <a:pt x="259" y="2676"/>
                  </a:lnTo>
                  <a:cubicBezTo>
                    <a:pt x="175" y="2767"/>
                    <a:pt x="175" y="2850"/>
                    <a:pt x="175" y="2941"/>
                  </a:cubicBezTo>
                  <a:cubicBezTo>
                    <a:pt x="175" y="3024"/>
                    <a:pt x="349" y="3024"/>
                    <a:pt x="433" y="3024"/>
                  </a:cubicBezTo>
                  <a:lnTo>
                    <a:pt x="1826" y="2502"/>
                  </a:lnTo>
                  <a:lnTo>
                    <a:pt x="1917" y="2418"/>
                  </a:lnTo>
                  <a:lnTo>
                    <a:pt x="1917" y="2244"/>
                  </a:lnTo>
                  <a:lnTo>
                    <a:pt x="349" y="63"/>
                  </a:lnTo>
                  <a:cubicBezTo>
                    <a:pt x="304" y="21"/>
                    <a:pt x="260" y="0"/>
                    <a:pt x="217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1"/>
            <p:cNvSpPr/>
            <p:nvPr/>
          </p:nvSpPr>
          <p:spPr>
            <a:xfrm>
              <a:off x="4412550" y="2720175"/>
              <a:ext cx="178300" cy="171650"/>
            </a:xfrm>
            <a:custGeom>
              <a:avLst/>
              <a:gdLst/>
              <a:ahLst/>
              <a:cxnLst/>
              <a:rect l="l" t="t" r="r" b="b"/>
              <a:pathLst>
                <a:path w="7132" h="6866" extrusionOk="0">
                  <a:moveTo>
                    <a:pt x="3095" y="1"/>
                  </a:moveTo>
                  <a:cubicBezTo>
                    <a:pt x="2790" y="1"/>
                    <a:pt x="2455" y="40"/>
                    <a:pt x="2091" y="124"/>
                  </a:cubicBezTo>
                  <a:lnTo>
                    <a:pt x="1" y="6653"/>
                  </a:lnTo>
                  <a:cubicBezTo>
                    <a:pt x="519" y="6799"/>
                    <a:pt x="1005" y="6866"/>
                    <a:pt x="1456" y="6866"/>
                  </a:cubicBezTo>
                  <a:cubicBezTo>
                    <a:pt x="6047" y="6866"/>
                    <a:pt x="7131" y="1"/>
                    <a:pt x="30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1"/>
            <p:cNvSpPr/>
            <p:nvPr/>
          </p:nvSpPr>
          <p:spPr>
            <a:xfrm>
              <a:off x="4462550" y="2771700"/>
              <a:ext cx="45850" cy="75625"/>
            </a:xfrm>
            <a:custGeom>
              <a:avLst/>
              <a:gdLst/>
              <a:ahLst/>
              <a:cxnLst/>
              <a:rect l="l" t="t" r="r" b="b"/>
              <a:pathLst>
                <a:path w="1834" h="3025" extrusionOk="0">
                  <a:moveTo>
                    <a:pt x="1624" y="0"/>
                  </a:moveTo>
                  <a:cubicBezTo>
                    <a:pt x="1591" y="0"/>
                    <a:pt x="1569" y="21"/>
                    <a:pt x="1569" y="63"/>
                  </a:cubicBezTo>
                  <a:lnTo>
                    <a:pt x="1" y="2244"/>
                  </a:lnTo>
                  <a:lnTo>
                    <a:pt x="1" y="2418"/>
                  </a:lnTo>
                  <a:cubicBezTo>
                    <a:pt x="1" y="2418"/>
                    <a:pt x="1" y="2502"/>
                    <a:pt x="91" y="2502"/>
                  </a:cubicBezTo>
                  <a:lnTo>
                    <a:pt x="1485" y="3024"/>
                  </a:lnTo>
                  <a:cubicBezTo>
                    <a:pt x="1569" y="3024"/>
                    <a:pt x="1659" y="3024"/>
                    <a:pt x="1743" y="2941"/>
                  </a:cubicBezTo>
                  <a:cubicBezTo>
                    <a:pt x="1743" y="2850"/>
                    <a:pt x="1659" y="2767"/>
                    <a:pt x="1569" y="2676"/>
                  </a:cubicBezTo>
                  <a:lnTo>
                    <a:pt x="440" y="2244"/>
                  </a:lnTo>
                  <a:lnTo>
                    <a:pt x="1833" y="328"/>
                  </a:lnTo>
                  <a:cubicBezTo>
                    <a:pt x="1833" y="237"/>
                    <a:pt x="1833" y="63"/>
                    <a:pt x="1743" y="63"/>
                  </a:cubicBezTo>
                  <a:cubicBezTo>
                    <a:pt x="1701" y="21"/>
                    <a:pt x="1657" y="0"/>
                    <a:pt x="1624" y="0"/>
                  </a:cubicBezTo>
                  <a:close/>
                </a:path>
              </a:pathLst>
            </a:custGeom>
            <a:solidFill>
              <a:srgbClr val="B3B3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3848475" y="2350775"/>
              <a:ext cx="646525" cy="640350"/>
            </a:xfrm>
            <a:custGeom>
              <a:avLst/>
              <a:gdLst/>
              <a:ahLst/>
              <a:cxnLst/>
              <a:rect l="l" t="t" r="r" b="b"/>
              <a:pathLst>
                <a:path w="25861" h="25614" extrusionOk="0">
                  <a:moveTo>
                    <a:pt x="12998" y="0"/>
                  </a:moveTo>
                  <a:cubicBezTo>
                    <a:pt x="12905" y="0"/>
                    <a:pt x="12812" y="1"/>
                    <a:pt x="12718" y="2"/>
                  </a:cubicBezTo>
                  <a:cubicBezTo>
                    <a:pt x="1" y="93"/>
                    <a:pt x="963" y="12196"/>
                    <a:pt x="963" y="12196"/>
                  </a:cubicBezTo>
                  <a:cubicBezTo>
                    <a:pt x="963" y="18483"/>
                    <a:pt x="1303" y="25613"/>
                    <a:pt x="12485" y="25613"/>
                  </a:cubicBezTo>
                  <a:cubicBezTo>
                    <a:pt x="12619" y="25613"/>
                    <a:pt x="12755" y="25612"/>
                    <a:pt x="12892" y="25610"/>
                  </a:cubicBezTo>
                  <a:cubicBezTo>
                    <a:pt x="24480" y="25526"/>
                    <a:pt x="24912" y="18294"/>
                    <a:pt x="24912" y="11939"/>
                  </a:cubicBezTo>
                  <a:cubicBezTo>
                    <a:pt x="24912" y="11939"/>
                    <a:pt x="25860" y="0"/>
                    <a:pt x="129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1"/>
            <p:cNvSpPr/>
            <p:nvPr/>
          </p:nvSpPr>
          <p:spPr>
            <a:xfrm>
              <a:off x="3800975" y="2342100"/>
              <a:ext cx="740000" cy="398600"/>
            </a:xfrm>
            <a:custGeom>
              <a:avLst/>
              <a:gdLst/>
              <a:ahLst/>
              <a:cxnLst/>
              <a:rect l="l" t="t" r="r" b="b"/>
              <a:pathLst>
                <a:path w="29600" h="15944" extrusionOk="0">
                  <a:moveTo>
                    <a:pt x="14671" y="1"/>
                  </a:moveTo>
                  <a:cubicBezTo>
                    <a:pt x="0" y="1"/>
                    <a:pt x="2863" y="15157"/>
                    <a:pt x="2863" y="15157"/>
                  </a:cubicBezTo>
                  <a:lnTo>
                    <a:pt x="2863" y="15944"/>
                  </a:lnTo>
                  <a:cubicBezTo>
                    <a:pt x="2863" y="15944"/>
                    <a:pt x="5650" y="15770"/>
                    <a:pt x="5998" y="14028"/>
                  </a:cubicBezTo>
                  <a:cubicBezTo>
                    <a:pt x="6347" y="12286"/>
                    <a:pt x="6779" y="8453"/>
                    <a:pt x="8611" y="7666"/>
                  </a:cubicBezTo>
                  <a:cubicBezTo>
                    <a:pt x="9138" y="7423"/>
                    <a:pt x="9649" y="7320"/>
                    <a:pt x="10138" y="7320"/>
                  </a:cubicBezTo>
                  <a:cubicBezTo>
                    <a:pt x="12802" y="7320"/>
                    <a:pt x="14792" y="10369"/>
                    <a:pt x="14792" y="10369"/>
                  </a:cubicBezTo>
                  <a:cubicBezTo>
                    <a:pt x="14792" y="10369"/>
                    <a:pt x="16782" y="7320"/>
                    <a:pt x="19450" y="7320"/>
                  </a:cubicBezTo>
                  <a:cubicBezTo>
                    <a:pt x="19940" y="7320"/>
                    <a:pt x="20452" y="7423"/>
                    <a:pt x="20980" y="7666"/>
                  </a:cubicBezTo>
                  <a:cubicBezTo>
                    <a:pt x="22805" y="8453"/>
                    <a:pt x="23244" y="12286"/>
                    <a:pt x="23593" y="14028"/>
                  </a:cubicBezTo>
                  <a:cubicBezTo>
                    <a:pt x="24025" y="15770"/>
                    <a:pt x="26728" y="15944"/>
                    <a:pt x="26728" y="15944"/>
                  </a:cubicBezTo>
                  <a:lnTo>
                    <a:pt x="26728" y="15157"/>
                  </a:lnTo>
                  <a:cubicBezTo>
                    <a:pt x="26728" y="15157"/>
                    <a:pt x="29599" y="92"/>
                    <a:pt x="14792" y="1"/>
                  </a:cubicBezTo>
                  <a:cubicBezTo>
                    <a:pt x="14752" y="1"/>
                    <a:pt x="14711" y="1"/>
                    <a:pt x="146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1"/>
            <p:cNvSpPr/>
            <p:nvPr/>
          </p:nvSpPr>
          <p:spPr>
            <a:xfrm>
              <a:off x="3920425" y="272100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1"/>
                  </a:moveTo>
                  <a:cubicBezTo>
                    <a:pt x="1046" y="1"/>
                    <a:pt x="1" y="1046"/>
                    <a:pt x="1" y="2356"/>
                  </a:cubicBezTo>
                  <a:cubicBezTo>
                    <a:pt x="1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04" y="1046"/>
                    <a:pt x="3659" y="1"/>
                    <a:pt x="234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1"/>
            <p:cNvSpPr/>
            <p:nvPr/>
          </p:nvSpPr>
          <p:spPr>
            <a:xfrm>
              <a:off x="4303675" y="2716650"/>
              <a:ext cx="119700" cy="117600"/>
            </a:xfrm>
            <a:custGeom>
              <a:avLst/>
              <a:gdLst/>
              <a:ahLst/>
              <a:cxnLst/>
              <a:rect l="l" t="t" r="r" b="b"/>
              <a:pathLst>
                <a:path w="4788" h="4704" extrusionOk="0">
                  <a:moveTo>
                    <a:pt x="2349" y="0"/>
                  </a:moveTo>
                  <a:cubicBezTo>
                    <a:pt x="1046" y="0"/>
                    <a:pt x="1" y="1046"/>
                    <a:pt x="84" y="2356"/>
                  </a:cubicBezTo>
                  <a:cubicBezTo>
                    <a:pt x="84" y="3659"/>
                    <a:pt x="1130" y="4704"/>
                    <a:pt x="2440" y="4704"/>
                  </a:cubicBezTo>
                  <a:cubicBezTo>
                    <a:pt x="3743" y="4704"/>
                    <a:pt x="4788" y="3659"/>
                    <a:pt x="4788" y="2356"/>
                  </a:cubicBezTo>
                  <a:cubicBezTo>
                    <a:pt x="4788" y="1046"/>
                    <a:pt x="3659" y="0"/>
                    <a:pt x="23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1"/>
            <p:cNvSpPr/>
            <p:nvPr/>
          </p:nvSpPr>
          <p:spPr>
            <a:xfrm>
              <a:off x="4140275" y="2710200"/>
              <a:ext cx="63275" cy="50025"/>
            </a:xfrm>
            <a:custGeom>
              <a:avLst/>
              <a:gdLst/>
              <a:ahLst/>
              <a:cxnLst/>
              <a:rect l="l" t="t" r="r" b="b"/>
              <a:pathLst>
                <a:path w="2531" h="2001" extrusionOk="0">
                  <a:moveTo>
                    <a:pt x="1220" y="0"/>
                  </a:moveTo>
                  <a:cubicBezTo>
                    <a:pt x="1046" y="0"/>
                    <a:pt x="962" y="84"/>
                    <a:pt x="788" y="175"/>
                  </a:cubicBezTo>
                  <a:cubicBezTo>
                    <a:pt x="614" y="349"/>
                    <a:pt x="349" y="523"/>
                    <a:pt x="265" y="781"/>
                  </a:cubicBezTo>
                  <a:cubicBezTo>
                    <a:pt x="91" y="1129"/>
                    <a:pt x="1" y="1394"/>
                    <a:pt x="1" y="1826"/>
                  </a:cubicBezTo>
                  <a:cubicBezTo>
                    <a:pt x="1" y="1917"/>
                    <a:pt x="91" y="2000"/>
                    <a:pt x="175" y="2000"/>
                  </a:cubicBezTo>
                  <a:cubicBezTo>
                    <a:pt x="265" y="2000"/>
                    <a:pt x="349" y="1917"/>
                    <a:pt x="349" y="1826"/>
                  </a:cubicBezTo>
                  <a:cubicBezTo>
                    <a:pt x="349" y="1394"/>
                    <a:pt x="523" y="1046"/>
                    <a:pt x="697" y="781"/>
                  </a:cubicBezTo>
                  <a:cubicBezTo>
                    <a:pt x="788" y="607"/>
                    <a:pt x="872" y="523"/>
                    <a:pt x="962" y="433"/>
                  </a:cubicBezTo>
                  <a:cubicBezTo>
                    <a:pt x="1136" y="433"/>
                    <a:pt x="1220" y="349"/>
                    <a:pt x="1220" y="349"/>
                  </a:cubicBezTo>
                  <a:cubicBezTo>
                    <a:pt x="1311" y="349"/>
                    <a:pt x="1394" y="433"/>
                    <a:pt x="1485" y="433"/>
                  </a:cubicBezTo>
                  <a:lnTo>
                    <a:pt x="2007" y="955"/>
                  </a:lnTo>
                  <a:cubicBezTo>
                    <a:pt x="2091" y="1220"/>
                    <a:pt x="2182" y="1478"/>
                    <a:pt x="2182" y="1826"/>
                  </a:cubicBezTo>
                  <a:cubicBezTo>
                    <a:pt x="2182" y="1917"/>
                    <a:pt x="2265" y="1917"/>
                    <a:pt x="2356" y="1917"/>
                  </a:cubicBezTo>
                  <a:cubicBezTo>
                    <a:pt x="2439" y="1917"/>
                    <a:pt x="2530" y="1917"/>
                    <a:pt x="2530" y="1743"/>
                  </a:cubicBezTo>
                  <a:cubicBezTo>
                    <a:pt x="2530" y="1304"/>
                    <a:pt x="2356" y="872"/>
                    <a:pt x="2091" y="523"/>
                  </a:cubicBezTo>
                  <a:cubicBezTo>
                    <a:pt x="2007" y="433"/>
                    <a:pt x="1833" y="258"/>
                    <a:pt x="1659" y="175"/>
                  </a:cubicBezTo>
                  <a:cubicBezTo>
                    <a:pt x="1568" y="84"/>
                    <a:pt x="1394" y="0"/>
                    <a:pt x="1220" y="0"/>
                  </a:cubicBez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1"/>
            <p:cNvSpPr/>
            <p:nvPr/>
          </p:nvSpPr>
          <p:spPr>
            <a:xfrm>
              <a:off x="4031400" y="2601325"/>
              <a:ext cx="113250" cy="68375"/>
            </a:xfrm>
            <a:custGeom>
              <a:avLst/>
              <a:gdLst/>
              <a:ahLst/>
              <a:cxnLst/>
              <a:rect l="l" t="t" r="r" b="b"/>
              <a:pathLst>
                <a:path w="4530" h="2735" extrusionOk="0">
                  <a:moveTo>
                    <a:pt x="265" y="0"/>
                  </a:moveTo>
                  <a:cubicBezTo>
                    <a:pt x="175" y="0"/>
                    <a:pt x="91" y="0"/>
                    <a:pt x="91" y="84"/>
                  </a:cubicBezTo>
                  <a:cubicBezTo>
                    <a:pt x="1" y="175"/>
                    <a:pt x="1" y="258"/>
                    <a:pt x="91" y="349"/>
                  </a:cubicBezTo>
                  <a:lnTo>
                    <a:pt x="4272" y="2697"/>
                  </a:lnTo>
                  <a:cubicBezTo>
                    <a:pt x="4297" y="2724"/>
                    <a:pt x="4322" y="2735"/>
                    <a:pt x="4345" y="2735"/>
                  </a:cubicBezTo>
                  <a:cubicBezTo>
                    <a:pt x="4401" y="2735"/>
                    <a:pt x="4446" y="2672"/>
                    <a:pt x="4446" y="2613"/>
                  </a:cubicBezTo>
                  <a:cubicBezTo>
                    <a:pt x="4530" y="2523"/>
                    <a:pt x="4530" y="2439"/>
                    <a:pt x="4446" y="2439"/>
                  </a:cubicBezTo>
                  <a:lnTo>
                    <a:pt x="265" y="0"/>
                  </a:ln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1"/>
            <p:cNvSpPr/>
            <p:nvPr/>
          </p:nvSpPr>
          <p:spPr>
            <a:xfrm>
              <a:off x="4214325" y="2662300"/>
              <a:ext cx="39200" cy="67425"/>
            </a:xfrm>
            <a:custGeom>
              <a:avLst/>
              <a:gdLst/>
              <a:ahLst/>
              <a:cxnLst/>
              <a:rect l="l" t="t" r="r" b="b"/>
              <a:pathLst>
                <a:path w="1568" h="2697" extrusionOk="0">
                  <a:moveTo>
                    <a:pt x="787" y="0"/>
                  </a:moveTo>
                  <a:cubicBezTo>
                    <a:pt x="348" y="0"/>
                    <a:pt x="0" y="606"/>
                    <a:pt x="0" y="1303"/>
                  </a:cubicBezTo>
                  <a:cubicBezTo>
                    <a:pt x="0" y="2091"/>
                    <a:pt x="348" y="2697"/>
                    <a:pt x="787" y="2697"/>
                  </a:cubicBezTo>
                  <a:cubicBezTo>
                    <a:pt x="1220" y="2697"/>
                    <a:pt x="1568" y="2091"/>
                    <a:pt x="1568" y="1303"/>
                  </a:cubicBezTo>
                  <a:cubicBezTo>
                    <a:pt x="1568" y="606"/>
                    <a:pt x="1220" y="0"/>
                    <a:pt x="7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4083650" y="2657950"/>
              <a:ext cx="37150" cy="67425"/>
            </a:xfrm>
            <a:custGeom>
              <a:avLst/>
              <a:gdLst/>
              <a:ahLst/>
              <a:cxnLst/>
              <a:rect l="l" t="t" r="r" b="b"/>
              <a:pathLst>
                <a:path w="1486" h="2697" extrusionOk="0">
                  <a:moveTo>
                    <a:pt x="788" y="0"/>
                  </a:moveTo>
                  <a:cubicBezTo>
                    <a:pt x="349" y="0"/>
                    <a:pt x="1" y="606"/>
                    <a:pt x="1" y="1394"/>
                  </a:cubicBezTo>
                  <a:cubicBezTo>
                    <a:pt x="1" y="2090"/>
                    <a:pt x="266" y="2697"/>
                    <a:pt x="698" y="2697"/>
                  </a:cubicBezTo>
                  <a:cubicBezTo>
                    <a:pt x="1137" y="2697"/>
                    <a:pt x="1485" y="2090"/>
                    <a:pt x="1485" y="1394"/>
                  </a:cubicBezTo>
                  <a:cubicBezTo>
                    <a:pt x="1485" y="606"/>
                    <a:pt x="1137" y="0"/>
                    <a:pt x="7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4190450" y="2604725"/>
              <a:ext cx="113250" cy="68400"/>
            </a:xfrm>
            <a:custGeom>
              <a:avLst/>
              <a:gdLst/>
              <a:ahLst/>
              <a:cxnLst/>
              <a:rect l="l" t="t" r="r" b="b"/>
              <a:pathLst>
                <a:path w="4530" h="2736" extrusionOk="0">
                  <a:moveTo>
                    <a:pt x="4302" y="1"/>
                  </a:moveTo>
                  <a:cubicBezTo>
                    <a:pt x="4280" y="1"/>
                    <a:pt x="4265" y="12"/>
                    <a:pt x="4265" y="39"/>
                  </a:cubicBezTo>
                  <a:lnTo>
                    <a:pt x="84" y="2387"/>
                  </a:lnTo>
                  <a:cubicBezTo>
                    <a:pt x="0" y="2477"/>
                    <a:pt x="0" y="2561"/>
                    <a:pt x="84" y="2652"/>
                  </a:cubicBezTo>
                  <a:cubicBezTo>
                    <a:pt x="84" y="2735"/>
                    <a:pt x="175" y="2735"/>
                    <a:pt x="258" y="2735"/>
                  </a:cubicBezTo>
                  <a:lnTo>
                    <a:pt x="4439" y="296"/>
                  </a:lnTo>
                  <a:cubicBezTo>
                    <a:pt x="4439" y="296"/>
                    <a:pt x="4530" y="213"/>
                    <a:pt x="4439" y="122"/>
                  </a:cubicBezTo>
                  <a:cubicBezTo>
                    <a:pt x="4439" y="63"/>
                    <a:pt x="4353" y="1"/>
                    <a:pt x="4302" y="1"/>
                  </a:cubicBezTo>
                  <a:close/>
                </a:path>
              </a:pathLst>
            </a:custGeom>
            <a:solidFill>
              <a:srgbClr val="0403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4064700" y="2775900"/>
              <a:ext cx="214975" cy="108525"/>
            </a:xfrm>
            <a:custGeom>
              <a:avLst/>
              <a:gdLst/>
              <a:ahLst/>
              <a:cxnLst/>
              <a:rect l="l" t="t" r="r" b="b"/>
              <a:pathLst>
                <a:path w="8599" h="4341" extrusionOk="0">
                  <a:moveTo>
                    <a:pt x="8210" y="1"/>
                  </a:moveTo>
                  <a:cubicBezTo>
                    <a:pt x="8137" y="1"/>
                    <a:pt x="8061" y="22"/>
                    <a:pt x="7992" y="69"/>
                  </a:cubicBezTo>
                  <a:cubicBezTo>
                    <a:pt x="7205" y="508"/>
                    <a:pt x="5811" y="1289"/>
                    <a:pt x="4069" y="1289"/>
                  </a:cubicBezTo>
                  <a:cubicBezTo>
                    <a:pt x="2501" y="1205"/>
                    <a:pt x="1372" y="592"/>
                    <a:pt x="675" y="160"/>
                  </a:cubicBezTo>
                  <a:cubicBezTo>
                    <a:pt x="604" y="113"/>
                    <a:pt x="521" y="91"/>
                    <a:pt x="440" y="91"/>
                  </a:cubicBezTo>
                  <a:cubicBezTo>
                    <a:pt x="216" y="91"/>
                    <a:pt x="1" y="253"/>
                    <a:pt x="62" y="508"/>
                  </a:cubicBezTo>
                  <a:cubicBezTo>
                    <a:pt x="153" y="1902"/>
                    <a:pt x="933" y="4341"/>
                    <a:pt x="4417" y="4341"/>
                  </a:cubicBezTo>
                  <a:cubicBezTo>
                    <a:pt x="7992" y="4341"/>
                    <a:pt x="8515" y="1728"/>
                    <a:pt x="8598" y="418"/>
                  </a:cubicBezTo>
                  <a:cubicBezTo>
                    <a:pt x="8598" y="162"/>
                    <a:pt x="8411" y="1"/>
                    <a:pt x="8210" y="1"/>
                  </a:cubicBezTo>
                  <a:close/>
                </a:path>
              </a:pathLst>
            </a:custGeom>
            <a:solidFill>
              <a:srgbClr val="4932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1"/>
            <p:cNvSpPr/>
            <p:nvPr/>
          </p:nvSpPr>
          <p:spPr>
            <a:xfrm>
              <a:off x="4212225" y="2791642"/>
              <a:ext cx="23900" cy="21225"/>
            </a:xfrm>
            <a:custGeom>
              <a:avLst/>
              <a:gdLst/>
              <a:ahLst/>
              <a:cxnLst/>
              <a:rect l="l" t="t" r="r" b="b"/>
              <a:pathLst>
                <a:path w="956" h="849" extrusionOk="0">
                  <a:moveTo>
                    <a:pt x="955" y="0"/>
                  </a:moveTo>
                  <a:lnTo>
                    <a:pt x="955" y="0"/>
                  </a:lnTo>
                  <a:cubicBezTo>
                    <a:pt x="607" y="84"/>
                    <a:pt x="349" y="258"/>
                    <a:pt x="0" y="349"/>
                  </a:cubicBezTo>
                  <a:lnTo>
                    <a:pt x="349" y="781"/>
                  </a:lnTo>
                  <a:cubicBezTo>
                    <a:pt x="391" y="826"/>
                    <a:pt x="434" y="849"/>
                    <a:pt x="478" y="849"/>
                  </a:cubicBezTo>
                  <a:cubicBezTo>
                    <a:pt x="521" y="849"/>
                    <a:pt x="565" y="826"/>
                    <a:pt x="607" y="781"/>
                  </a:cubicBezTo>
                  <a:lnTo>
                    <a:pt x="955" y="0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41"/>
            <p:cNvSpPr/>
            <p:nvPr/>
          </p:nvSpPr>
          <p:spPr>
            <a:xfrm>
              <a:off x="4107700" y="2793717"/>
              <a:ext cx="19525" cy="16925"/>
            </a:xfrm>
            <a:custGeom>
              <a:avLst/>
              <a:gdLst/>
              <a:ahLst/>
              <a:cxnLst/>
              <a:rect l="l" t="t" r="r" b="b"/>
              <a:pathLst>
                <a:path w="781" h="677" extrusionOk="0">
                  <a:moveTo>
                    <a:pt x="1" y="1"/>
                  </a:moveTo>
                  <a:lnTo>
                    <a:pt x="258" y="614"/>
                  </a:lnTo>
                  <a:cubicBezTo>
                    <a:pt x="258" y="656"/>
                    <a:pt x="302" y="677"/>
                    <a:pt x="346" y="677"/>
                  </a:cubicBezTo>
                  <a:cubicBezTo>
                    <a:pt x="389" y="677"/>
                    <a:pt x="433" y="656"/>
                    <a:pt x="433" y="614"/>
                  </a:cubicBezTo>
                  <a:lnTo>
                    <a:pt x="781" y="2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C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4127225" y="2853925"/>
              <a:ext cx="95825" cy="30500"/>
            </a:xfrm>
            <a:custGeom>
              <a:avLst/>
              <a:gdLst/>
              <a:ahLst/>
              <a:cxnLst/>
              <a:rect l="l" t="t" r="r" b="b"/>
              <a:pathLst>
                <a:path w="3833" h="1220" extrusionOk="0">
                  <a:moveTo>
                    <a:pt x="1916" y="0"/>
                  </a:moveTo>
                  <a:cubicBezTo>
                    <a:pt x="1045" y="0"/>
                    <a:pt x="265" y="349"/>
                    <a:pt x="0" y="871"/>
                  </a:cubicBezTo>
                  <a:cubicBezTo>
                    <a:pt x="523" y="1129"/>
                    <a:pt x="1136" y="1220"/>
                    <a:pt x="1916" y="1220"/>
                  </a:cubicBezTo>
                  <a:cubicBezTo>
                    <a:pt x="2704" y="1220"/>
                    <a:pt x="3310" y="1129"/>
                    <a:pt x="3832" y="871"/>
                  </a:cubicBezTo>
                  <a:cubicBezTo>
                    <a:pt x="3575" y="349"/>
                    <a:pt x="2878" y="0"/>
                    <a:pt x="1916" y="0"/>
                  </a:cubicBezTo>
                  <a:close/>
                </a:path>
              </a:pathLst>
            </a:custGeom>
            <a:solidFill>
              <a:srgbClr val="F2A2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4458200" y="3254575"/>
              <a:ext cx="180850" cy="169875"/>
            </a:xfrm>
            <a:custGeom>
              <a:avLst/>
              <a:gdLst/>
              <a:ahLst/>
              <a:cxnLst/>
              <a:rect l="l" t="t" r="r" b="b"/>
              <a:pathLst>
                <a:path w="7234" h="6795" extrusionOk="0">
                  <a:moveTo>
                    <a:pt x="3575" y="84"/>
                  </a:moveTo>
                  <a:cubicBezTo>
                    <a:pt x="6620" y="84"/>
                    <a:pt x="7059" y="5833"/>
                    <a:pt x="7143" y="6620"/>
                  </a:cubicBezTo>
                  <a:lnTo>
                    <a:pt x="91" y="6620"/>
                  </a:lnTo>
                  <a:cubicBezTo>
                    <a:pt x="91" y="5833"/>
                    <a:pt x="614" y="84"/>
                    <a:pt x="3575" y="84"/>
                  </a:cubicBezTo>
                  <a:close/>
                  <a:moveTo>
                    <a:pt x="3575" y="1"/>
                  </a:moveTo>
                  <a:cubicBezTo>
                    <a:pt x="265" y="1"/>
                    <a:pt x="1" y="6795"/>
                    <a:pt x="1" y="6795"/>
                  </a:cubicBezTo>
                  <a:lnTo>
                    <a:pt x="7233" y="6795"/>
                  </a:lnTo>
                  <a:cubicBezTo>
                    <a:pt x="7233" y="6795"/>
                    <a:pt x="6969" y="1"/>
                    <a:pt x="357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4458200" y="3415725"/>
              <a:ext cx="180850" cy="21800"/>
            </a:xfrm>
            <a:custGeom>
              <a:avLst/>
              <a:gdLst/>
              <a:ahLst/>
              <a:cxnLst/>
              <a:rect l="l" t="t" r="r" b="b"/>
              <a:pathLst>
                <a:path w="7234" h="872" extrusionOk="0">
                  <a:moveTo>
                    <a:pt x="1" y="0"/>
                  </a:moveTo>
                  <a:lnTo>
                    <a:pt x="1" y="871"/>
                  </a:lnTo>
                  <a:lnTo>
                    <a:pt x="7233" y="871"/>
                  </a:lnTo>
                  <a:lnTo>
                    <a:pt x="723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4429975" y="3437500"/>
              <a:ext cx="237300" cy="185025"/>
            </a:xfrm>
            <a:custGeom>
              <a:avLst/>
              <a:gdLst/>
              <a:ahLst/>
              <a:cxnLst/>
              <a:rect l="l" t="t" r="r" b="b"/>
              <a:pathLst>
                <a:path w="9492" h="7401" extrusionOk="0">
                  <a:moveTo>
                    <a:pt x="1046" y="0"/>
                  </a:moveTo>
                  <a:cubicBezTo>
                    <a:pt x="433" y="781"/>
                    <a:pt x="1" y="1742"/>
                    <a:pt x="1" y="2871"/>
                  </a:cubicBezTo>
                  <a:cubicBezTo>
                    <a:pt x="1" y="5400"/>
                    <a:pt x="872" y="7400"/>
                    <a:pt x="4788" y="7400"/>
                  </a:cubicBezTo>
                  <a:cubicBezTo>
                    <a:pt x="8711" y="7400"/>
                    <a:pt x="9491" y="5400"/>
                    <a:pt x="9491" y="2871"/>
                  </a:cubicBezTo>
                  <a:cubicBezTo>
                    <a:pt x="9491" y="1742"/>
                    <a:pt x="9059" y="781"/>
                    <a:pt x="84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4473525" y="3475000"/>
              <a:ext cx="54375" cy="67050"/>
            </a:xfrm>
            <a:custGeom>
              <a:avLst/>
              <a:gdLst/>
              <a:ahLst/>
              <a:cxnLst/>
              <a:rect l="l" t="t" r="r" b="b"/>
              <a:pathLst>
                <a:path w="2175" h="2682" extrusionOk="0">
                  <a:moveTo>
                    <a:pt x="1687" y="0"/>
                  </a:moveTo>
                  <a:cubicBezTo>
                    <a:pt x="1654" y="0"/>
                    <a:pt x="1610" y="23"/>
                    <a:pt x="1569" y="68"/>
                  </a:cubicBezTo>
                  <a:lnTo>
                    <a:pt x="84" y="1636"/>
                  </a:lnTo>
                  <a:cubicBezTo>
                    <a:pt x="1" y="1719"/>
                    <a:pt x="84" y="1810"/>
                    <a:pt x="84" y="1810"/>
                  </a:cubicBezTo>
                  <a:lnTo>
                    <a:pt x="2001" y="2681"/>
                  </a:lnTo>
                  <a:cubicBezTo>
                    <a:pt x="2091" y="2681"/>
                    <a:pt x="2175" y="2681"/>
                    <a:pt x="2091" y="2590"/>
                  </a:cubicBezTo>
                  <a:lnTo>
                    <a:pt x="1743" y="68"/>
                  </a:lnTo>
                  <a:cubicBezTo>
                    <a:pt x="1743" y="23"/>
                    <a:pt x="1720" y="0"/>
                    <a:pt x="168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41"/>
            <p:cNvSpPr/>
            <p:nvPr/>
          </p:nvSpPr>
          <p:spPr>
            <a:xfrm>
              <a:off x="4484325" y="3543250"/>
              <a:ext cx="132300" cy="57800"/>
            </a:xfrm>
            <a:custGeom>
              <a:avLst/>
              <a:gdLst/>
              <a:ahLst/>
              <a:cxnLst/>
              <a:rect l="l" t="t" r="r" b="b"/>
              <a:pathLst>
                <a:path w="5292" h="2312" extrusionOk="0">
                  <a:moveTo>
                    <a:pt x="5177" y="0"/>
                  </a:moveTo>
                  <a:cubicBezTo>
                    <a:pt x="5158" y="0"/>
                    <a:pt x="5143" y="10"/>
                    <a:pt x="5143" y="35"/>
                  </a:cubicBezTo>
                  <a:cubicBezTo>
                    <a:pt x="4456" y="483"/>
                    <a:pt x="3646" y="632"/>
                    <a:pt x="2874" y="632"/>
                  </a:cubicBezTo>
                  <a:cubicBezTo>
                    <a:pt x="1690" y="632"/>
                    <a:pt x="597" y="281"/>
                    <a:pt x="175" y="125"/>
                  </a:cubicBezTo>
                  <a:cubicBezTo>
                    <a:pt x="91" y="125"/>
                    <a:pt x="1" y="125"/>
                    <a:pt x="91" y="209"/>
                  </a:cubicBezTo>
                  <a:cubicBezTo>
                    <a:pt x="266" y="732"/>
                    <a:pt x="788" y="2042"/>
                    <a:pt x="2356" y="2299"/>
                  </a:cubicBezTo>
                  <a:cubicBezTo>
                    <a:pt x="2471" y="2308"/>
                    <a:pt x="2582" y="2312"/>
                    <a:pt x="2688" y="2312"/>
                  </a:cubicBezTo>
                  <a:cubicBezTo>
                    <a:pt x="4835" y="2312"/>
                    <a:pt x="5227" y="703"/>
                    <a:pt x="5227" y="125"/>
                  </a:cubicBezTo>
                  <a:cubicBezTo>
                    <a:pt x="5291" y="61"/>
                    <a:pt x="5222" y="0"/>
                    <a:pt x="5177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41"/>
            <p:cNvSpPr/>
            <p:nvPr/>
          </p:nvSpPr>
          <p:spPr>
            <a:xfrm>
              <a:off x="4571425" y="3475000"/>
              <a:ext cx="52300" cy="67050"/>
            </a:xfrm>
            <a:custGeom>
              <a:avLst/>
              <a:gdLst/>
              <a:ahLst/>
              <a:cxnLst/>
              <a:rect l="l" t="t" r="r" b="b"/>
              <a:pathLst>
                <a:path w="2092" h="2682" extrusionOk="0">
                  <a:moveTo>
                    <a:pt x="405" y="0"/>
                  </a:moveTo>
                  <a:cubicBezTo>
                    <a:pt x="372" y="0"/>
                    <a:pt x="349" y="23"/>
                    <a:pt x="349" y="68"/>
                  </a:cubicBezTo>
                  <a:lnTo>
                    <a:pt x="1" y="2590"/>
                  </a:lnTo>
                  <a:cubicBezTo>
                    <a:pt x="1" y="2681"/>
                    <a:pt x="91" y="2681"/>
                    <a:pt x="175" y="2681"/>
                  </a:cubicBezTo>
                  <a:lnTo>
                    <a:pt x="2008" y="1810"/>
                  </a:lnTo>
                  <a:cubicBezTo>
                    <a:pt x="2091" y="1810"/>
                    <a:pt x="2091" y="1719"/>
                    <a:pt x="2008" y="1636"/>
                  </a:cubicBezTo>
                  <a:lnTo>
                    <a:pt x="523" y="68"/>
                  </a:lnTo>
                  <a:cubicBezTo>
                    <a:pt x="482" y="23"/>
                    <a:pt x="438" y="0"/>
                    <a:pt x="405" y="0"/>
                  </a:cubicBez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4543200" y="3533300"/>
              <a:ext cx="13100" cy="10825"/>
            </a:xfrm>
            <a:custGeom>
              <a:avLst/>
              <a:gdLst/>
              <a:ahLst/>
              <a:cxnLst/>
              <a:rect l="l" t="t" r="r" b="b"/>
              <a:pathLst>
                <a:path w="524" h="433" extrusionOk="0">
                  <a:moveTo>
                    <a:pt x="175" y="1"/>
                  </a:moveTo>
                  <a:lnTo>
                    <a:pt x="1" y="258"/>
                  </a:lnTo>
                  <a:cubicBezTo>
                    <a:pt x="1" y="349"/>
                    <a:pt x="1" y="433"/>
                    <a:pt x="85" y="433"/>
                  </a:cubicBezTo>
                  <a:lnTo>
                    <a:pt x="349" y="433"/>
                  </a:lnTo>
                  <a:cubicBezTo>
                    <a:pt x="433" y="433"/>
                    <a:pt x="524" y="349"/>
                    <a:pt x="433" y="258"/>
                  </a:cubicBezTo>
                  <a:lnTo>
                    <a:pt x="349" y="1"/>
                  </a:lnTo>
                  <a:close/>
                </a:path>
              </a:pathLst>
            </a:custGeom>
            <a:solidFill>
              <a:srgbClr val="BC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4460475" y="3435225"/>
              <a:ext cx="178575" cy="11000"/>
            </a:xfrm>
            <a:custGeom>
              <a:avLst/>
              <a:gdLst/>
              <a:ahLst/>
              <a:cxnLst/>
              <a:rect l="l" t="t" r="r" b="b"/>
              <a:pathLst>
                <a:path w="7143" h="440" extrusionOk="0">
                  <a:moveTo>
                    <a:pt x="0" y="1"/>
                  </a:moveTo>
                  <a:lnTo>
                    <a:pt x="0" y="91"/>
                  </a:lnTo>
                  <a:lnTo>
                    <a:pt x="0" y="175"/>
                  </a:lnTo>
                  <a:cubicBezTo>
                    <a:pt x="1477" y="349"/>
                    <a:pt x="2787" y="440"/>
                    <a:pt x="3833" y="440"/>
                  </a:cubicBezTo>
                  <a:cubicBezTo>
                    <a:pt x="5923" y="440"/>
                    <a:pt x="7052" y="175"/>
                    <a:pt x="7052" y="91"/>
                  </a:cubicBezTo>
                  <a:lnTo>
                    <a:pt x="7142" y="91"/>
                  </a:lnTo>
                  <a:lnTo>
                    <a:pt x="7052" y="1"/>
                  </a:lnTo>
                  <a:lnTo>
                    <a:pt x="6968" y="1"/>
                  </a:lnTo>
                  <a:cubicBezTo>
                    <a:pt x="6703" y="91"/>
                    <a:pt x="5575" y="349"/>
                    <a:pt x="3833" y="349"/>
                  </a:cubicBezTo>
                  <a:cubicBezTo>
                    <a:pt x="2787" y="349"/>
                    <a:pt x="1477" y="265"/>
                    <a:pt x="0" y="1"/>
                  </a:cubicBezTo>
                  <a:close/>
                </a:path>
              </a:pathLst>
            </a:custGeom>
            <a:solidFill>
              <a:srgbClr val="CC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" name="Rectangle 69">
            <a:extLst>
              <a:ext uri="{FF2B5EF4-FFF2-40B4-BE49-F238E27FC236}">
                <a16:creationId xmlns:a16="http://schemas.microsoft.com/office/drawing/2014/main" id="{A667F12C-1948-91C8-F704-FE91F0050DBA}"/>
              </a:ext>
            </a:extLst>
          </p:cNvPr>
          <p:cNvSpPr/>
          <p:nvPr/>
        </p:nvSpPr>
        <p:spPr>
          <a:xfrm>
            <a:off x="177208" y="2778271"/>
            <a:ext cx="4491078" cy="86978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B. Kể nguyên văn câu chuyện</a:t>
            </a:r>
            <a:endParaRPr lang="en-US" sz="18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58AA57D-5F36-18DC-5F38-FD0CBB7E1C26}"/>
              </a:ext>
            </a:extLst>
          </p:cNvPr>
          <p:cNvSpPr/>
          <p:nvPr/>
        </p:nvSpPr>
        <p:spPr>
          <a:xfrm>
            <a:off x="832199" y="4084952"/>
            <a:ext cx="4483391" cy="81283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C. Kể trực tiếp và gián tiếp</a:t>
            </a:r>
            <a:endParaRPr lang="en-US" sz="18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B3CCD7B-1891-347A-C11B-3A1B0B145B36}"/>
              </a:ext>
            </a:extLst>
          </p:cNvPr>
          <p:cNvSpPr/>
          <p:nvPr/>
        </p:nvSpPr>
        <p:spPr>
          <a:xfrm>
            <a:off x="841346" y="1407008"/>
            <a:ext cx="4474243" cy="77367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2"/>
                </a:solidFill>
                <a:latin typeface="UTM Avo" panose="02040603050506020204" pitchFamily="18" charset="0"/>
              </a:rPr>
              <a:t>A. Kể tóm tắt câu chuyện</a:t>
            </a:r>
            <a:endParaRPr lang="en-US" sz="1800" b="1" dirty="0">
              <a:solidFill>
                <a:schemeClr val="bg2"/>
              </a:solidFill>
              <a:latin typeface="UTM Avo" panose="02040603050506020204" pitchFamily="18" charset="0"/>
            </a:endParaRPr>
          </a:p>
        </p:txBody>
      </p:sp>
      <p:grpSp>
        <p:nvGrpSpPr>
          <p:cNvPr id="101" name="Google Shape;1030;p50">
            <a:extLst>
              <a:ext uri="{FF2B5EF4-FFF2-40B4-BE49-F238E27FC236}">
                <a16:creationId xmlns:a16="http://schemas.microsoft.com/office/drawing/2014/main" id="{839E2183-B3AA-1914-9EB6-201ABFF00A11}"/>
              </a:ext>
            </a:extLst>
          </p:cNvPr>
          <p:cNvGrpSpPr/>
          <p:nvPr/>
        </p:nvGrpSpPr>
        <p:grpSpPr>
          <a:xfrm>
            <a:off x="402947" y="1337831"/>
            <a:ext cx="1023664" cy="958243"/>
            <a:chOff x="6901866" y="1773875"/>
            <a:chExt cx="1108043" cy="969327"/>
          </a:xfrm>
        </p:grpSpPr>
        <p:sp>
          <p:nvSpPr>
            <p:cNvPr id="102" name="Google Shape;1031;p50">
              <a:extLst>
                <a:ext uri="{FF2B5EF4-FFF2-40B4-BE49-F238E27FC236}">
                  <a16:creationId xmlns:a16="http://schemas.microsoft.com/office/drawing/2014/main" id="{07EBA2F7-5B71-44B7-CD42-0F3B83F41F89}"/>
                </a:ext>
              </a:extLst>
            </p:cNvPr>
            <p:cNvSpPr/>
            <p:nvPr/>
          </p:nvSpPr>
          <p:spPr>
            <a:xfrm>
              <a:off x="6901866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3" name="Google Shape;1032;p50">
              <a:extLst>
                <a:ext uri="{FF2B5EF4-FFF2-40B4-BE49-F238E27FC236}">
                  <a16:creationId xmlns:a16="http://schemas.microsoft.com/office/drawing/2014/main" id="{19147AF2-0D5F-B763-81FF-8AE731452AF6}"/>
                </a:ext>
              </a:extLst>
            </p:cNvPr>
            <p:cNvGrpSpPr/>
            <p:nvPr/>
          </p:nvGrpSpPr>
          <p:grpSpPr>
            <a:xfrm>
              <a:off x="7026475" y="1794788"/>
              <a:ext cx="858825" cy="876350"/>
              <a:chOff x="2633600" y="3231675"/>
              <a:chExt cx="858825" cy="876350"/>
            </a:xfrm>
          </p:grpSpPr>
          <p:sp>
            <p:nvSpPr>
              <p:cNvPr id="104" name="Google Shape;1033;p50">
                <a:extLst>
                  <a:ext uri="{FF2B5EF4-FFF2-40B4-BE49-F238E27FC236}">
                    <a16:creationId xmlns:a16="http://schemas.microsoft.com/office/drawing/2014/main" id="{05FBA6FC-8078-E6F3-7DB8-3E9C3AF5B00D}"/>
                  </a:ext>
                </a:extLst>
              </p:cNvPr>
              <p:cNvSpPr/>
              <p:nvPr/>
            </p:nvSpPr>
            <p:spPr>
              <a:xfrm>
                <a:off x="2930225" y="3853825"/>
                <a:ext cx="558175" cy="246675"/>
              </a:xfrm>
              <a:custGeom>
                <a:avLst/>
                <a:gdLst/>
                <a:ahLst/>
                <a:cxnLst/>
                <a:rect l="l" t="t" r="r" b="b"/>
                <a:pathLst>
                  <a:path w="22327" h="9867" extrusionOk="0">
                    <a:moveTo>
                      <a:pt x="4153" y="1"/>
                    </a:moveTo>
                    <a:lnTo>
                      <a:pt x="1233" y="3389"/>
                    </a:lnTo>
                    <a:lnTo>
                      <a:pt x="1" y="8318"/>
                    </a:lnTo>
                    <a:cubicBezTo>
                      <a:pt x="1" y="8318"/>
                      <a:pt x="566" y="9867"/>
                      <a:pt x="1285" y="9867"/>
                    </a:cubicBezTo>
                    <a:cubicBezTo>
                      <a:pt x="1317" y="9867"/>
                      <a:pt x="1349" y="9864"/>
                      <a:pt x="1381" y="9858"/>
                    </a:cubicBezTo>
                    <a:cubicBezTo>
                      <a:pt x="2157" y="9698"/>
                      <a:pt x="5077" y="6925"/>
                      <a:pt x="11090" y="6161"/>
                    </a:cubicBezTo>
                    <a:cubicBezTo>
                      <a:pt x="11876" y="6081"/>
                      <a:pt x="12581" y="6045"/>
                      <a:pt x="13215" y="6045"/>
                    </a:cubicBezTo>
                    <a:cubicBezTo>
                      <a:pt x="17419" y="6045"/>
                      <a:pt x="18524" y="7622"/>
                      <a:pt x="19863" y="8157"/>
                    </a:cubicBezTo>
                    <a:cubicBezTo>
                      <a:pt x="20137" y="8257"/>
                      <a:pt x="20376" y="8300"/>
                      <a:pt x="20584" y="8300"/>
                    </a:cubicBezTo>
                    <a:cubicBezTo>
                      <a:pt x="21666" y="8300"/>
                      <a:pt x="21945" y="7134"/>
                      <a:pt x="22327" y="6617"/>
                    </a:cubicBezTo>
                    <a:lnTo>
                      <a:pt x="22327" y="6161"/>
                    </a:lnTo>
                    <a:lnTo>
                      <a:pt x="22019" y="5545"/>
                    </a:lnTo>
                    <a:lnTo>
                      <a:pt x="21255" y="4929"/>
                    </a:lnTo>
                    <a:lnTo>
                      <a:pt x="17398" y="4153"/>
                    </a:lnTo>
                    <a:cubicBezTo>
                      <a:pt x="17398" y="4153"/>
                      <a:pt x="11854" y="764"/>
                      <a:pt x="11238" y="617"/>
                    </a:cubicBezTo>
                    <a:cubicBezTo>
                      <a:pt x="10622" y="456"/>
                      <a:pt x="4153" y="1"/>
                      <a:pt x="4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34;p50">
                <a:extLst>
                  <a:ext uri="{FF2B5EF4-FFF2-40B4-BE49-F238E27FC236}">
                    <a16:creationId xmlns:a16="http://schemas.microsoft.com/office/drawing/2014/main" id="{499980AC-E8A3-6CC5-5E58-CD7C72898043}"/>
                  </a:ext>
                </a:extLst>
              </p:cNvPr>
              <p:cNvSpPr/>
              <p:nvPr/>
            </p:nvSpPr>
            <p:spPr>
              <a:xfrm>
                <a:off x="2633600" y="3231675"/>
                <a:ext cx="858825" cy="876350"/>
              </a:xfrm>
              <a:custGeom>
                <a:avLst/>
                <a:gdLst/>
                <a:ahLst/>
                <a:cxnLst/>
                <a:rect l="l" t="t" r="r" b="b"/>
                <a:pathLst>
                  <a:path w="34353" h="35054" extrusionOk="0">
                    <a:moveTo>
                      <a:pt x="20590" y="0"/>
                    </a:moveTo>
                    <a:cubicBezTo>
                      <a:pt x="20025" y="0"/>
                      <a:pt x="19426" y="76"/>
                      <a:pt x="18790" y="244"/>
                    </a:cubicBezTo>
                    <a:cubicBezTo>
                      <a:pt x="12938" y="1784"/>
                      <a:pt x="12014" y="7945"/>
                      <a:pt x="12014" y="11333"/>
                    </a:cubicBezTo>
                    <a:cubicBezTo>
                      <a:pt x="12174" y="14721"/>
                      <a:pt x="12322" y="17950"/>
                      <a:pt x="9401" y="21190"/>
                    </a:cubicBezTo>
                    <a:cubicBezTo>
                      <a:pt x="6469" y="24418"/>
                      <a:pt x="0" y="25811"/>
                      <a:pt x="0" y="25811"/>
                    </a:cubicBezTo>
                    <a:cubicBezTo>
                      <a:pt x="0" y="25811"/>
                      <a:pt x="916" y="31534"/>
                      <a:pt x="4721" y="31534"/>
                    </a:cubicBezTo>
                    <a:cubicBezTo>
                      <a:pt x="5329" y="31534"/>
                      <a:pt x="6012" y="31387"/>
                      <a:pt x="6777" y="31047"/>
                    </a:cubicBezTo>
                    <a:cubicBezTo>
                      <a:pt x="6777" y="31047"/>
                      <a:pt x="7861" y="34892"/>
                      <a:pt x="9401" y="35052"/>
                    </a:cubicBezTo>
                    <a:cubicBezTo>
                      <a:pt x="9416" y="35053"/>
                      <a:pt x="9431" y="35054"/>
                      <a:pt x="9446" y="35054"/>
                    </a:cubicBezTo>
                    <a:cubicBezTo>
                      <a:pt x="11132" y="35054"/>
                      <a:pt x="15941" y="27173"/>
                      <a:pt x="19012" y="27173"/>
                    </a:cubicBezTo>
                    <a:cubicBezTo>
                      <a:pt x="19096" y="27173"/>
                      <a:pt x="19178" y="27179"/>
                      <a:pt x="19259" y="27191"/>
                    </a:cubicBezTo>
                    <a:cubicBezTo>
                      <a:pt x="22179" y="27659"/>
                      <a:pt x="22647" y="33351"/>
                      <a:pt x="26343" y="33351"/>
                    </a:cubicBezTo>
                    <a:cubicBezTo>
                      <a:pt x="30020" y="33351"/>
                      <a:pt x="31026" y="30251"/>
                      <a:pt x="32594" y="30251"/>
                    </a:cubicBezTo>
                    <a:cubicBezTo>
                      <a:pt x="32666" y="30251"/>
                      <a:pt x="32738" y="30258"/>
                      <a:pt x="32812" y="30271"/>
                    </a:cubicBezTo>
                    <a:cubicBezTo>
                      <a:pt x="34352" y="30579"/>
                      <a:pt x="34192" y="31503"/>
                      <a:pt x="34192" y="31503"/>
                    </a:cubicBezTo>
                    <a:cubicBezTo>
                      <a:pt x="34192" y="31503"/>
                      <a:pt x="34352" y="31195"/>
                      <a:pt x="34192" y="30887"/>
                    </a:cubicBezTo>
                    <a:cubicBezTo>
                      <a:pt x="34044" y="30431"/>
                      <a:pt x="32652" y="28423"/>
                      <a:pt x="32196" y="27043"/>
                    </a:cubicBezTo>
                    <a:cubicBezTo>
                      <a:pt x="31728" y="25650"/>
                      <a:pt x="29263" y="19034"/>
                      <a:pt x="29263" y="16878"/>
                    </a:cubicBezTo>
                    <a:cubicBezTo>
                      <a:pt x="29263" y="14721"/>
                      <a:pt x="29116" y="10101"/>
                      <a:pt x="28191" y="7476"/>
                    </a:cubicBezTo>
                    <a:cubicBezTo>
                      <a:pt x="27500" y="5148"/>
                      <a:pt x="25222" y="0"/>
                      <a:pt x="20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35;p50">
                <a:extLst>
                  <a:ext uri="{FF2B5EF4-FFF2-40B4-BE49-F238E27FC236}">
                    <a16:creationId xmlns:a16="http://schemas.microsoft.com/office/drawing/2014/main" id="{B7B86E6F-43C6-3443-1873-59B1838205DB}"/>
                  </a:ext>
                </a:extLst>
              </p:cNvPr>
              <p:cNvSpPr/>
              <p:nvPr/>
            </p:nvSpPr>
            <p:spPr>
              <a:xfrm>
                <a:off x="3057150" y="3419625"/>
                <a:ext cx="73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3136" extrusionOk="0">
                    <a:moveTo>
                      <a:pt x="1964" y="0"/>
                    </a:moveTo>
                    <a:cubicBezTo>
                      <a:pt x="1473" y="0"/>
                      <a:pt x="963" y="316"/>
                      <a:pt x="616" y="883"/>
                    </a:cubicBezTo>
                    <a:cubicBezTo>
                      <a:pt x="0" y="1807"/>
                      <a:pt x="160" y="2583"/>
                      <a:pt x="616" y="3039"/>
                    </a:cubicBezTo>
                    <a:cubicBezTo>
                      <a:pt x="717" y="3105"/>
                      <a:pt x="839" y="3136"/>
                      <a:pt x="972" y="3136"/>
                    </a:cubicBezTo>
                    <a:cubicBezTo>
                      <a:pt x="1460" y="3136"/>
                      <a:pt x="2107" y="2724"/>
                      <a:pt x="2464" y="2115"/>
                    </a:cubicBezTo>
                    <a:cubicBezTo>
                      <a:pt x="2933" y="1351"/>
                      <a:pt x="2933" y="427"/>
                      <a:pt x="2464" y="119"/>
                    </a:cubicBezTo>
                    <a:cubicBezTo>
                      <a:pt x="2305" y="39"/>
                      <a:pt x="2136" y="0"/>
                      <a:pt x="19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36;p50">
                <a:extLst>
                  <a:ext uri="{FF2B5EF4-FFF2-40B4-BE49-F238E27FC236}">
                    <a16:creationId xmlns:a16="http://schemas.microsoft.com/office/drawing/2014/main" id="{2AB59BB9-DD9F-4677-C77B-72327D432303}"/>
                  </a:ext>
                </a:extLst>
              </p:cNvPr>
              <p:cNvSpPr/>
              <p:nvPr/>
            </p:nvSpPr>
            <p:spPr>
              <a:xfrm>
                <a:off x="3172650" y="3419625"/>
                <a:ext cx="69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136" extrusionOk="0">
                    <a:moveTo>
                      <a:pt x="969" y="0"/>
                    </a:moveTo>
                    <a:cubicBezTo>
                      <a:pt x="797" y="0"/>
                      <a:pt x="628" y="39"/>
                      <a:pt x="469" y="119"/>
                    </a:cubicBezTo>
                    <a:cubicBezTo>
                      <a:pt x="1" y="427"/>
                      <a:pt x="1" y="1351"/>
                      <a:pt x="469" y="2115"/>
                    </a:cubicBezTo>
                    <a:cubicBezTo>
                      <a:pt x="827" y="2724"/>
                      <a:pt x="1473" y="3136"/>
                      <a:pt x="1961" y="3136"/>
                    </a:cubicBezTo>
                    <a:cubicBezTo>
                      <a:pt x="2095" y="3136"/>
                      <a:pt x="2216" y="3105"/>
                      <a:pt x="2317" y="3039"/>
                    </a:cubicBezTo>
                    <a:cubicBezTo>
                      <a:pt x="2773" y="2583"/>
                      <a:pt x="2773" y="1807"/>
                      <a:pt x="2317" y="883"/>
                    </a:cubicBezTo>
                    <a:cubicBezTo>
                      <a:pt x="1970" y="316"/>
                      <a:pt x="1460" y="0"/>
                      <a:pt x="9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8" name="Google Shape;1005;p50">
            <a:extLst>
              <a:ext uri="{FF2B5EF4-FFF2-40B4-BE49-F238E27FC236}">
                <a16:creationId xmlns:a16="http://schemas.microsoft.com/office/drawing/2014/main" id="{074CB5E5-5108-3265-C984-6FAD32F1BE94}"/>
              </a:ext>
            </a:extLst>
          </p:cNvPr>
          <p:cNvGrpSpPr/>
          <p:nvPr/>
        </p:nvGrpSpPr>
        <p:grpSpPr>
          <a:xfrm>
            <a:off x="374166" y="3968969"/>
            <a:ext cx="1052445" cy="998286"/>
            <a:chOff x="5008491" y="1751488"/>
            <a:chExt cx="1108043" cy="991715"/>
          </a:xfrm>
        </p:grpSpPr>
        <p:sp>
          <p:nvSpPr>
            <p:cNvPr id="109" name="Google Shape;1006;p50">
              <a:extLst>
                <a:ext uri="{FF2B5EF4-FFF2-40B4-BE49-F238E27FC236}">
                  <a16:creationId xmlns:a16="http://schemas.microsoft.com/office/drawing/2014/main" id="{2CE02014-4CE4-756E-2415-7F56530A4733}"/>
                </a:ext>
              </a:extLst>
            </p:cNvPr>
            <p:cNvSpPr/>
            <p:nvPr/>
          </p:nvSpPr>
          <p:spPr>
            <a:xfrm>
              <a:off x="5008491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0" name="Google Shape;1007;p50">
              <a:extLst>
                <a:ext uri="{FF2B5EF4-FFF2-40B4-BE49-F238E27FC236}">
                  <a16:creationId xmlns:a16="http://schemas.microsoft.com/office/drawing/2014/main" id="{F08A75ED-01B0-DA87-428A-BB4CEB47D49B}"/>
                </a:ext>
              </a:extLst>
            </p:cNvPr>
            <p:cNvGrpSpPr/>
            <p:nvPr/>
          </p:nvGrpSpPr>
          <p:grpSpPr>
            <a:xfrm>
              <a:off x="5053525" y="1751488"/>
              <a:ext cx="970325" cy="991700"/>
              <a:chOff x="5053525" y="1751488"/>
              <a:chExt cx="970325" cy="991700"/>
            </a:xfrm>
          </p:grpSpPr>
          <p:sp>
            <p:nvSpPr>
              <p:cNvPr id="111" name="Google Shape;1008;p50">
                <a:extLst>
                  <a:ext uri="{FF2B5EF4-FFF2-40B4-BE49-F238E27FC236}">
                    <a16:creationId xmlns:a16="http://schemas.microsoft.com/office/drawing/2014/main" id="{38E2D71C-CD33-2894-117F-0A187E7D31AF}"/>
                  </a:ext>
                </a:extLst>
              </p:cNvPr>
              <p:cNvSpPr/>
              <p:nvPr/>
            </p:nvSpPr>
            <p:spPr>
              <a:xfrm>
                <a:off x="5457675" y="2185138"/>
                <a:ext cx="323450" cy="479525"/>
              </a:xfrm>
              <a:custGeom>
                <a:avLst/>
                <a:gdLst/>
                <a:ahLst/>
                <a:cxnLst/>
                <a:rect l="l" t="t" r="r" b="b"/>
                <a:pathLst>
                  <a:path w="12938" h="19181" extrusionOk="0">
                    <a:moveTo>
                      <a:pt x="652" y="0"/>
                    </a:moveTo>
                    <a:cubicBezTo>
                      <a:pt x="585" y="0"/>
                      <a:pt x="518" y="18"/>
                      <a:pt x="468" y="71"/>
                    </a:cubicBezTo>
                    <a:cubicBezTo>
                      <a:pt x="0" y="219"/>
                      <a:pt x="160" y="527"/>
                      <a:pt x="160" y="527"/>
                    </a:cubicBezTo>
                    <a:lnTo>
                      <a:pt x="12014" y="19169"/>
                    </a:lnTo>
                    <a:cubicBezTo>
                      <a:pt x="12014" y="19169"/>
                      <a:pt x="12074" y="19181"/>
                      <a:pt x="12164" y="19181"/>
                    </a:cubicBezTo>
                    <a:cubicBezTo>
                      <a:pt x="12398" y="19181"/>
                      <a:pt x="12831" y="19104"/>
                      <a:pt x="12938" y="18553"/>
                    </a:cubicBezTo>
                    <a:lnTo>
                      <a:pt x="924" y="71"/>
                    </a:lnTo>
                    <a:cubicBezTo>
                      <a:pt x="924" y="71"/>
                      <a:pt x="787" y="0"/>
                      <a:pt x="6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09;p50">
                <a:extLst>
                  <a:ext uri="{FF2B5EF4-FFF2-40B4-BE49-F238E27FC236}">
                    <a16:creationId xmlns:a16="http://schemas.microsoft.com/office/drawing/2014/main" id="{42991FD8-3737-4D4F-9F94-B01CE69543C5}"/>
                  </a:ext>
                </a:extLst>
              </p:cNvPr>
              <p:cNvSpPr/>
              <p:nvPr/>
            </p:nvSpPr>
            <p:spPr>
              <a:xfrm>
                <a:off x="5053525" y="1751488"/>
                <a:ext cx="550475" cy="481825"/>
              </a:xfrm>
              <a:custGeom>
                <a:avLst/>
                <a:gdLst/>
                <a:ahLst/>
                <a:cxnLst/>
                <a:rect l="l" t="t" r="r" b="b"/>
                <a:pathLst>
                  <a:path w="22019" h="19273" extrusionOk="0">
                    <a:moveTo>
                      <a:pt x="11032" y="0"/>
                    </a:moveTo>
                    <a:cubicBezTo>
                      <a:pt x="7573" y="0"/>
                      <a:pt x="4189" y="1907"/>
                      <a:pt x="2465" y="5244"/>
                    </a:cubicBezTo>
                    <a:cubicBezTo>
                      <a:pt x="1" y="10024"/>
                      <a:pt x="1849" y="15717"/>
                      <a:pt x="6617" y="18181"/>
                    </a:cubicBezTo>
                    <a:cubicBezTo>
                      <a:pt x="8053" y="18921"/>
                      <a:pt x="9570" y="19272"/>
                      <a:pt x="11058" y="19272"/>
                    </a:cubicBezTo>
                    <a:cubicBezTo>
                      <a:pt x="14525" y="19272"/>
                      <a:pt x="17830" y="17365"/>
                      <a:pt x="19555" y="14029"/>
                    </a:cubicBezTo>
                    <a:cubicBezTo>
                      <a:pt x="22019" y="9408"/>
                      <a:pt x="20171" y="3556"/>
                      <a:pt x="15402" y="1091"/>
                    </a:cubicBezTo>
                    <a:cubicBezTo>
                      <a:pt x="14015" y="351"/>
                      <a:pt x="12516" y="0"/>
                      <a:pt x="1103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010;p50">
                <a:extLst>
                  <a:ext uri="{FF2B5EF4-FFF2-40B4-BE49-F238E27FC236}">
                    <a16:creationId xmlns:a16="http://schemas.microsoft.com/office/drawing/2014/main" id="{8256D1D9-F46F-CEE3-AA4E-DEA0B1EC6032}"/>
                  </a:ext>
                </a:extLst>
              </p:cNvPr>
              <p:cNvSpPr/>
              <p:nvPr/>
            </p:nvSpPr>
            <p:spPr>
              <a:xfrm>
                <a:off x="5103425" y="1828663"/>
                <a:ext cx="207950" cy="154050"/>
              </a:xfrm>
              <a:custGeom>
                <a:avLst/>
                <a:gdLst/>
                <a:ahLst/>
                <a:cxnLst/>
                <a:rect l="l" t="t" r="r" b="b"/>
                <a:pathLst>
                  <a:path w="8318" h="6162" extrusionOk="0">
                    <a:moveTo>
                      <a:pt x="2009" y="0"/>
                    </a:moveTo>
                    <a:cubicBezTo>
                      <a:pt x="1393" y="616"/>
                      <a:pt x="925" y="1393"/>
                      <a:pt x="469" y="2157"/>
                    </a:cubicBezTo>
                    <a:lnTo>
                      <a:pt x="1" y="3081"/>
                    </a:lnTo>
                    <a:cubicBezTo>
                      <a:pt x="309" y="2933"/>
                      <a:pt x="617" y="2773"/>
                      <a:pt x="925" y="2465"/>
                    </a:cubicBezTo>
                    <a:cubicBezTo>
                      <a:pt x="1539" y="2190"/>
                      <a:pt x="2153" y="2067"/>
                      <a:pt x="2752" y="2067"/>
                    </a:cubicBezTo>
                    <a:cubicBezTo>
                      <a:pt x="5115" y="2067"/>
                      <a:pt x="7250" y="3967"/>
                      <a:pt x="8261" y="5903"/>
                    </a:cubicBezTo>
                    <a:lnTo>
                      <a:pt x="8261" y="5903"/>
                    </a:lnTo>
                    <a:cubicBezTo>
                      <a:pt x="7555" y="2927"/>
                      <a:pt x="5003" y="300"/>
                      <a:pt x="2009" y="0"/>
                    </a:cubicBezTo>
                    <a:close/>
                    <a:moveTo>
                      <a:pt x="8261" y="5903"/>
                    </a:moveTo>
                    <a:cubicBezTo>
                      <a:pt x="8281" y="5989"/>
                      <a:pt x="8300" y="6075"/>
                      <a:pt x="8318" y="6161"/>
                    </a:cubicBezTo>
                    <a:lnTo>
                      <a:pt x="8318" y="6013"/>
                    </a:lnTo>
                    <a:cubicBezTo>
                      <a:pt x="8299" y="5976"/>
                      <a:pt x="8280" y="5940"/>
                      <a:pt x="8261" y="590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011;p50">
                <a:extLst>
                  <a:ext uri="{FF2B5EF4-FFF2-40B4-BE49-F238E27FC236}">
                    <a16:creationId xmlns:a16="http://schemas.microsoft.com/office/drawing/2014/main" id="{9FF7479A-1932-1C9E-098E-F8EA19D4B0E2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8150" cy="147725"/>
              </a:xfrm>
              <a:custGeom>
                <a:avLst/>
                <a:gdLst/>
                <a:ahLst/>
                <a:cxnLst/>
                <a:rect l="l" t="t" r="r" b="b"/>
                <a:pathLst>
                  <a:path w="10326" h="5909" extrusionOk="0">
                    <a:moveTo>
                      <a:pt x="1" y="0"/>
                    </a:moveTo>
                    <a:cubicBezTo>
                      <a:pt x="1" y="308"/>
                      <a:pt x="1" y="308"/>
                      <a:pt x="161" y="616"/>
                    </a:cubicBezTo>
                    <a:cubicBezTo>
                      <a:pt x="309" y="924"/>
                      <a:pt x="469" y="1072"/>
                      <a:pt x="617" y="1380"/>
                    </a:cubicBezTo>
                    <a:cubicBezTo>
                      <a:pt x="1541" y="3228"/>
                      <a:pt x="2773" y="4621"/>
                      <a:pt x="4781" y="5385"/>
                    </a:cubicBezTo>
                    <a:cubicBezTo>
                      <a:pt x="5477" y="5737"/>
                      <a:pt x="6256" y="5908"/>
                      <a:pt x="7061" y="5908"/>
                    </a:cubicBezTo>
                    <a:cubicBezTo>
                      <a:pt x="7326" y="5908"/>
                      <a:pt x="7593" y="5890"/>
                      <a:pt x="7862" y="5853"/>
                    </a:cubicBezTo>
                    <a:cubicBezTo>
                      <a:pt x="8170" y="5853"/>
                      <a:pt x="8317" y="5853"/>
                      <a:pt x="8626" y="5693"/>
                    </a:cubicBezTo>
                    <a:cubicBezTo>
                      <a:pt x="8934" y="5385"/>
                      <a:pt x="9094" y="5077"/>
                      <a:pt x="9242" y="4621"/>
                    </a:cubicBezTo>
                    <a:cubicBezTo>
                      <a:pt x="9710" y="3697"/>
                      <a:pt x="10166" y="2773"/>
                      <a:pt x="10326" y="1688"/>
                    </a:cubicBezTo>
                    <a:lnTo>
                      <a:pt x="10326" y="1688"/>
                    </a:lnTo>
                    <a:cubicBezTo>
                      <a:pt x="9858" y="1848"/>
                      <a:pt x="9550" y="2157"/>
                      <a:pt x="9242" y="2304"/>
                    </a:cubicBezTo>
                    <a:cubicBezTo>
                      <a:pt x="8170" y="3081"/>
                      <a:pt x="7246" y="3845"/>
                      <a:pt x="5853" y="4005"/>
                    </a:cubicBezTo>
                    <a:cubicBezTo>
                      <a:pt x="4929" y="4005"/>
                      <a:pt x="4165" y="3697"/>
                      <a:pt x="3241" y="3389"/>
                    </a:cubicBezTo>
                    <a:cubicBezTo>
                      <a:pt x="1849" y="2773"/>
                      <a:pt x="777" y="1540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2;p50">
                <a:extLst>
                  <a:ext uri="{FF2B5EF4-FFF2-40B4-BE49-F238E27FC236}">
                    <a16:creationId xmlns:a16="http://schemas.microsoft.com/office/drawing/2014/main" id="{96A83727-8156-C3EB-170A-EFB7FF907061}"/>
                  </a:ext>
                </a:extLst>
              </p:cNvPr>
              <p:cNvSpPr/>
              <p:nvPr/>
            </p:nvSpPr>
            <p:spPr>
              <a:xfrm>
                <a:off x="5311350" y="1986688"/>
                <a:ext cx="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8762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3;p50">
                <a:extLst>
                  <a:ext uri="{FF2B5EF4-FFF2-40B4-BE49-F238E27FC236}">
                    <a16:creationId xmlns:a16="http://schemas.microsoft.com/office/drawing/2014/main" id="{C5D29530-EAEA-43E7-CF5C-7D4F3DE1873F}"/>
                  </a:ext>
                </a:extLst>
              </p:cNvPr>
              <p:cNvSpPr/>
              <p:nvPr/>
            </p:nvSpPr>
            <p:spPr>
              <a:xfrm>
                <a:off x="5253750" y="1751663"/>
                <a:ext cx="100125" cy="231050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9242" extrusionOk="0">
                    <a:moveTo>
                      <a:pt x="2921" y="0"/>
                    </a:moveTo>
                    <a:cubicBezTo>
                      <a:pt x="1849" y="0"/>
                      <a:pt x="925" y="160"/>
                      <a:pt x="0" y="468"/>
                    </a:cubicBezTo>
                    <a:cubicBezTo>
                      <a:pt x="308" y="616"/>
                      <a:pt x="617" y="776"/>
                      <a:pt x="925" y="1084"/>
                    </a:cubicBezTo>
                    <a:cubicBezTo>
                      <a:pt x="2157" y="2008"/>
                      <a:pt x="2773" y="3241"/>
                      <a:pt x="3081" y="4781"/>
                    </a:cubicBezTo>
                    <a:cubicBezTo>
                      <a:pt x="3229" y="6321"/>
                      <a:pt x="2921" y="7861"/>
                      <a:pt x="2465" y="9241"/>
                    </a:cubicBezTo>
                    <a:cubicBezTo>
                      <a:pt x="3537" y="7553"/>
                      <a:pt x="4005" y="5545"/>
                      <a:pt x="4005" y="3549"/>
                    </a:cubicBezTo>
                    <a:cubicBezTo>
                      <a:pt x="4005" y="3241"/>
                      <a:pt x="3845" y="3080"/>
                      <a:pt x="3845" y="2772"/>
                    </a:cubicBezTo>
                    <a:cubicBezTo>
                      <a:pt x="3697" y="1700"/>
                      <a:pt x="3389" y="776"/>
                      <a:pt x="29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4;p50">
                <a:extLst>
                  <a:ext uri="{FF2B5EF4-FFF2-40B4-BE49-F238E27FC236}">
                    <a16:creationId xmlns:a16="http://schemas.microsoft.com/office/drawing/2014/main" id="{3DD6E0C7-CF7C-F19B-6604-E72305AF071A}"/>
                  </a:ext>
                </a:extLst>
              </p:cNvPr>
              <p:cNvSpPr/>
              <p:nvPr/>
            </p:nvSpPr>
            <p:spPr>
              <a:xfrm>
                <a:off x="5276850" y="1982688"/>
                <a:ext cx="157750" cy="250450"/>
              </a:xfrm>
              <a:custGeom>
                <a:avLst/>
                <a:gdLst/>
                <a:ahLst/>
                <a:cxnLst/>
                <a:rect l="l" t="t" r="r" b="b"/>
                <a:pathLst>
                  <a:path w="6310" h="10018" extrusionOk="0">
                    <a:moveTo>
                      <a:pt x="1381" y="0"/>
                    </a:moveTo>
                    <a:cubicBezTo>
                      <a:pt x="309" y="1848"/>
                      <a:pt x="1" y="4005"/>
                      <a:pt x="309" y="6013"/>
                    </a:cubicBezTo>
                    <a:cubicBezTo>
                      <a:pt x="456" y="6469"/>
                      <a:pt x="456" y="6629"/>
                      <a:pt x="456" y="6937"/>
                    </a:cubicBezTo>
                    <a:cubicBezTo>
                      <a:pt x="764" y="8169"/>
                      <a:pt x="1233" y="9093"/>
                      <a:pt x="1997" y="10017"/>
                    </a:cubicBezTo>
                    <a:cubicBezTo>
                      <a:pt x="3537" y="10017"/>
                      <a:pt x="4929" y="9709"/>
                      <a:pt x="6309" y="9093"/>
                    </a:cubicBezTo>
                    <a:cubicBezTo>
                      <a:pt x="5853" y="9093"/>
                      <a:pt x="5545" y="9093"/>
                      <a:pt x="5237" y="8933"/>
                    </a:cubicBezTo>
                    <a:cubicBezTo>
                      <a:pt x="3389" y="8625"/>
                      <a:pt x="2157" y="7393"/>
                      <a:pt x="1381" y="5853"/>
                    </a:cubicBezTo>
                    <a:cubicBezTo>
                      <a:pt x="1073" y="5089"/>
                      <a:pt x="925" y="4165"/>
                      <a:pt x="925" y="3388"/>
                    </a:cubicBezTo>
                    <a:cubicBezTo>
                      <a:pt x="925" y="2156"/>
                      <a:pt x="925" y="1084"/>
                      <a:pt x="138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015;p50">
                <a:extLst>
                  <a:ext uri="{FF2B5EF4-FFF2-40B4-BE49-F238E27FC236}">
                    <a16:creationId xmlns:a16="http://schemas.microsoft.com/office/drawing/2014/main" id="{00F8A4E8-FF0A-AD7C-6D7A-BDD80AD11DB1}"/>
                  </a:ext>
                </a:extLst>
              </p:cNvPr>
              <p:cNvSpPr/>
              <p:nvPr/>
            </p:nvSpPr>
            <p:spPr>
              <a:xfrm>
                <a:off x="5315350" y="1755663"/>
                <a:ext cx="150050" cy="227050"/>
              </a:xfrm>
              <a:custGeom>
                <a:avLst/>
                <a:gdLst/>
                <a:ahLst/>
                <a:cxnLst/>
                <a:rect l="l" t="t" r="r" b="b"/>
                <a:pathLst>
                  <a:path w="6002" h="9082" extrusionOk="0">
                    <a:moveTo>
                      <a:pt x="2613" y="0"/>
                    </a:moveTo>
                    <a:lnTo>
                      <a:pt x="3537" y="1380"/>
                    </a:lnTo>
                    <a:cubicBezTo>
                      <a:pt x="5077" y="4461"/>
                      <a:pt x="2921" y="7849"/>
                      <a:pt x="1" y="9081"/>
                    </a:cubicBezTo>
                    <a:cubicBezTo>
                      <a:pt x="1689" y="8625"/>
                      <a:pt x="3081" y="7701"/>
                      <a:pt x="4313" y="6469"/>
                    </a:cubicBezTo>
                    <a:cubicBezTo>
                      <a:pt x="5385" y="5077"/>
                      <a:pt x="6001" y="3389"/>
                      <a:pt x="6001" y="1540"/>
                    </a:cubicBezTo>
                    <a:cubicBezTo>
                      <a:pt x="5693" y="1232"/>
                      <a:pt x="5385" y="1072"/>
                      <a:pt x="4929" y="924"/>
                    </a:cubicBezTo>
                    <a:cubicBezTo>
                      <a:pt x="4153" y="456"/>
                      <a:pt x="3389" y="148"/>
                      <a:pt x="261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016;p50">
                <a:extLst>
                  <a:ext uri="{FF2B5EF4-FFF2-40B4-BE49-F238E27FC236}">
                    <a16:creationId xmlns:a16="http://schemas.microsoft.com/office/drawing/2014/main" id="{16380D5A-46A7-B7ED-697C-E23DA85E5861}"/>
                  </a:ext>
                </a:extLst>
              </p:cNvPr>
              <p:cNvSpPr/>
              <p:nvPr/>
            </p:nvSpPr>
            <p:spPr>
              <a:xfrm>
                <a:off x="5149625" y="1982688"/>
                <a:ext cx="154050" cy="235050"/>
              </a:xfrm>
              <a:custGeom>
                <a:avLst/>
                <a:gdLst/>
                <a:ahLst/>
                <a:cxnLst/>
                <a:rect l="l" t="t" r="r" b="b"/>
                <a:pathLst>
                  <a:path w="6162" h="9402" extrusionOk="0">
                    <a:moveTo>
                      <a:pt x="6162" y="0"/>
                    </a:moveTo>
                    <a:cubicBezTo>
                      <a:pt x="4473" y="468"/>
                      <a:pt x="3081" y="1392"/>
                      <a:pt x="1849" y="2625"/>
                    </a:cubicBezTo>
                    <a:cubicBezTo>
                      <a:pt x="777" y="3857"/>
                      <a:pt x="161" y="5237"/>
                      <a:pt x="1" y="6937"/>
                    </a:cubicBezTo>
                    <a:cubicBezTo>
                      <a:pt x="777" y="7701"/>
                      <a:pt x="1701" y="8477"/>
                      <a:pt x="2773" y="8933"/>
                    </a:cubicBezTo>
                    <a:lnTo>
                      <a:pt x="3697" y="9401"/>
                    </a:lnTo>
                    <a:cubicBezTo>
                      <a:pt x="3549" y="9241"/>
                      <a:pt x="3549" y="9241"/>
                      <a:pt x="3549" y="9093"/>
                    </a:cubicBezTo>
                    <a:cubicBezTo>
                      <a:pt x="2773" y="8009"/>
                      <a:pt x="2157" y="7085"/>
                      <a:pt x="2009" y="5705"/>
                    </a:cubicBezTo>
                    <a:cubicBezTo>
                      <a:pt x="2009" y="4929"/>
                      <a:pt x="2317" y="4313"/>
                      <a:pt x="2465" y="3697"/>
                    </a:cubicBezTo>
                    <a:cubicBezTo>
                      <a:pt x="3081" y="2008"/>
                      <a:pt x="4473" y="776"/>
                      <a:pt x="61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017;p50">
                <a:extLst>
                  <a:ext uri="{FF2B5EF4-FFF2-40B4-BE49-F238E27FC236}">
                    <a16:creationId xmlns:a16="http://schemas.microsoft.com/office/drawing/2014/main" id="{EE5F3134-BA46-0CC6-3989-A06DC8F1B96D}"/>
                  </a:ext>
                </a:extLst>
              </p:cNvPr>
              <p:cNvSpPr/>
              <p:nvPr/>
            </p:nvSpPr>
            <p:spPr>
              <a:xfrm>
                <a:off x="5315350" y="1863463"/>
                <a:ext cx="250150" cy="143850"/>
              </a:xfrm>
              <a:custGeom>
                <a:avLst/>
                <a:gdLst/>
                <a:ahLst/>
                <a:cxnLst/>
                <a:rect l="l" t="t" r="r" b="b"/>
                <a:pathLst>
                  <a:path w="10006" h="5754" extrusionOk="0">
                    <a:moveTo>
                      <a:pt x="8626" y="1"/>
                    </a:moveTo>
                    <a:lnTo>
                      <a:pt x="8626" y="309"/>
                    </a:lnTo>
                    <a:cubicBezTo>
                      <a:pt x="8626" y="1073"/>
                      <a:pt x="8318" y="1689"/>
                      <a:pt x="8010" y="2305"/>
                    </a:cubicBezTo>
                    <a:cubicBezTo>
                      <a:pt x="7233" y="3697"/>
                      <a:pt x="6001" y="4461"/>
                      <a:pt x="4621" y="4929"/>
                    </a:cubicBezTo>
                    <a:cubicBezTo>
                      <a:pt x="3931" y="5067"/>
                      <a:pt x="3242" y="5143"/>
                      <a:pt x="2552" y="5143"/>
                    </a:cubicBezTo>
                    <a:cubicBezTo>
                      <a:pt x="1702" y="5143"/>
                      <a:pt x="851" y="5028"/>
                      <a:pt x="1" y="4769"/>
                    </a:cubicBezTo>
                    <a:lnTo>
                      <a:pt x="1" y="4769"/>
                    </a:lnTo>
                    <a:cubicBezTo>
                      <a:pt x="1281" y="5409"/>
                      <a:pt x="2631" y="5754"/>
                      <a:pt x="4008" y="5754"/>
                    </a:cubicBezTo>
                    <a:cubicBezTo>
                      <a:pt x="4619" y="5754"/>
                      <a:pt x="5236" y="5686"/>
                      <a:pt x="5853" y="5545"/>
                    </a:cubicBezTo>
                    <a:cubicBezTo>
                      <a:pt x="6161" y="5545"/>
                      <a:pt x="6469" y="5385"/>
                      <a:pt x="6777" y="5385"/>
                    </a:cubicBezTo>
                    <a:cubicBezTo>
                      <a:pt x="8010" y="5077"/>
                      <a:pt x="9082" y="4313"/>
                      <a:pt x="10006" y="3537"/>
                    </a:cubicBezTo>
                    <a:cubicBezTo>
                      <a:pt x="9858" y="2305"/>
                      <a:pt x="9390" y="1073"/>
                      <a:pt x="86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018;p50">
                <a:extLst>
                  <a:ext uri="{FF2B5EF4-FFF2-40B4-BE49-F238E27FC236}">
                    <a16:creationId xmlns:a16="http://schemas.microsoft.com/office/drawing/2014/main" id="{725B06D4-C676-E993-3703-E36D51AB6896}"/>
                  </a:ext>
                </a:extLst>
              </p:cNvPr>
              <p:cNvSpPr/>
              <p:nvPr/>
            </p:nvSpPr>
            <p:spPr>
              <a:xfrm>
                <a:off x="5088025" y="1956013"/>
                <a:ext cx="223350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934" h="4148" extrusionOk="0">
                    <a:moveTo>
                      <a:pt x="4708" y="0"/>
                    </a:moveTo>
                    <a:cubicBezTo>
                      <a:pt x="4069" y="0"/>
                      <a:pt x="3421" y="50"/>
                      <a:pt x="2773" y="143"/>
                    </a:cubicBezTo>
                    <a:cubicBezTo>
                      <a:pt x="2465" y="303"/>
                      <a:pt x="2317" y="303"/>
                      <a:pt x="2009" y="451"/>
                    </a:cubicBezTo>
                    <a:cubicBezTo>
                      <a:pt x="1233" y="611"/>
                      <a:pt x="617" y="919"/>
                      <a:pt x="1" y="1227"/>
                    </a:cubicBezTo>
                    <a:cubicBezTo>
                      <a:pt x="1" y="2299"/>
                      <a:pt x="161" y="3223"/>
                      <a:pt x="469" y="4147"/>
                    </a:cubicBezTo>
                    <a:cubicBezTo>
                      <a:pt x="469" y="4000"/>
                      <a:pt x="617" y="3692"/>
                      <a:pt x="777" y="3531"/>
                    </a:cubicBezTo>
                    <a:cubicBezTo>
                      <a:pt x="1541" y="2151"/>
                      <a:pt x="2625" y="1375"/>
                      <a:pt x="4005" y="919"/>
                    </a:cubicBezTo>
                    <a:cubicBezTo>
                      <a:pt x="4797" y="701"/>
                      <a:pt x="5586" y="585"/>
                      <a:pt x="6359" y="585"/>
                    </a:cubicBezTo>
                    <a:cubicBezTo>
                      <a:pt x="7246" y="585"/>
                      <a:pt x="8111" y="738"/>
                      <a:pt x="8934" y="1067"/>
                    </a:cubicBezTo>
                    <a:lnTo>
                      <a:pt x="8934" y="919"/>
                    </a:lnTo>
                    <a:cubicBezTo>
                      <a:pt x="7641" y="273"/>
                      <a:pt x="6197" y="0"/>
                      <a:pt x="470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019;p50">
                <a:extLst>
                  <a:ext uri="{FF2B5EF4-FFF2-40B4-BE49-F238E27FC236}">
                    <a16:creationId xmlns:a16="http://schemas.microsoft.com/office/drawing/2014/main" id="{EB088BFA-1C25-1FD5-7E5E-F5583CDA577D}"/>
                  </a:ext>
                </a:extLst>
              </p:cNvPr>
              <p:cNvSpPr/>
              <p:nvPr/>
            </p:nvSpPr>
            <p:spPr>
              <a:xfrm>
                <a:off x="5542375" y="2332188"/>
                <a:ext cx="211950" cy="411000"/>
              </a:xfrm>
              <a:custGeom>
                <a:avLst/>
                <a:gdLst/>
                <a:ahLst/>
                <a:cxnLst/>
                <a:rect l="l" t="t" r="r" b="b"/>
                <a:pathLst>
                  <a:path w="8478" h="16440" extrusionOk="0">
                    <a:moveTo>
                      <a:pt x="7979" y="0"/>
                    </a:moveTo>
                    <a:cubicBezTo>
                      <a:pt x="7900" y="0"/>
                      <a:pt x="7862" y="42"/>
                      <a:pt x="7862" y="42"/>
                    </a:cubicBezTo>
                    <a:lnTo>
                      <a:pt x="1" y="15899"/>
                    </a:lnTo>
                    <a:cubicBezTo>
                      <a:pt x="1" y="15899"/>
                      <a:pt x="215" y="16440"/>
                      <a:pt x="558" y="16440"/>
                    </a:cubicBezTo>
                    <a:cubicBezTo>
                      <a:pt x="626" y="16440"/>
                      <a:pt x="699" y="16419"/>
                      <a:pt x="777" y="16368"/>
                    </a:cubicBezTo>
                    <a:lnTo>
                      <a:pt x="8478" y="498"/>
                    </a:lnTo>
                    <a:cubicBezTo>
                      <a:pt x="8478" y="498"/>
                      <a:pt x="8478" y="190"/>
                      <a:pt x="8317" y="190"/>
                    </a:cubicBezTo>
                    <a:cubicBezTo>
                      <a:pt x="8167" y="39"/>
                      <a:pt x="8054" y="0"/>
                      <a:pt x="79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020;p50">
                <a:extLst>
                  <a:ext uri="{FF2B5EF4-FFF2-40B4-BE49-F238E27FC236}">
                    <a16:creationId xmlns:a16="http://schemas.microsoft.com/office/drawing/2014/main" id="{548030B1-A3C2-398E-52B0-18E487492CEC}"/>
                  </a:ext>
                </a:extLst>
              </p:cNvPr>
              <p:cNvSpPr/>
              <p:nvPr/>
            </p:nvSpPr>
            <p:spPr>
              <a:xfrm>
                <a:off x="5623400" y="1966763"/>
                <a:ext cx="400450" cy="386100"/>
              </a:xfrm>
              <a:custGeom>
                <a:avLst/>
                <a:gdLst/>
                <a:ahLst/>
                <a:cxnLst/>
                <a:rect l="l" t="t" r="r" b="b"/>
                <a:pathLst>
                  <a:path w="16018" h="15444" extrusionOk="0">
                    <a:moveTo>
                      <a:pt x="8089" y="1"/>
                    </a:moveTo>
                    <a:cubicBezTo>
                      <a:pt x="7907" y="1"/>
                      <a:pt x="7724" y="7"/>
                      <a:pt x="7541" y="21"/>
                    </a:cubicBezTo>
                    <a:cubicBezTo>
                      <a:pt x="3228" y="329"/>
                      <a:pt x="0" y="4025"/>
                      <a:pt x="308" y="8338"/>
                    </a:cubicBezTo>
                    <a:cubicBezTo>
                      <a:pt x="603" y="12318"/>
                      <a:pt x="3992" y="15443"/>
                      <a:pt x="8056" y="15443"/>
                    </a:cubicBezTo>
                    <a:cubicBezTo>
                      <a:pt x="8244" y="15443"/>
                      <a:pt x="8434" y="15436"/>
                      <a:pt x="8625" y="15423"/>
                    </a:cubicBezTo>
                    <a:cubicBezTo>
                      <a:pt x="12777" y="15115"/>
                      <a:pt x="16018" y="11418"/>
                      <a:pt x="15710" y="7266"/>
                    </a:cubicBezTo>
                    <a:cubicBezTo>
                      <a:pt x="15415" y="3144"/>
                      <a:pt x="12025" y="1"/>
                      <a:pt x="808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021;p50">
                <a:extLst>
                  <a:ext uri="{FF2B5EF4-FFF2-40B4-BE49-F238E27FC236}">
                    <a16:creationId xmlns:a16="http://schemas.microsoft.com/office/drawing/2014/main" id="{28B11E68-CE2E-2644-7402-87907BE84E25}"/>
                  </a:ext>
                </a:extLst>
              </p:cNvPr>
              <p:cNvSpPr/>
              <p:nvPr/>
            </p:nvSpPr>
            <p:spPr>
              <a:xfrm>
                <a:off x="5792800" y="1967288"/>
                <a:ext cx="95375" cy="177125"/>
              </a:xfrm>
              <a:custGeom>
                <a:avLst/>
                <a:gdLst/>
                <a:ahLst/>
                <a:cxnLst/>
                <a:rect l="l" t="t" r="r" b="b"/>
                <a:pathLst>
                  <a:path w="3815" h="7085" extrusionOk="0">
                    <a:moveTo>
                      <a:pt x="765" y="0"/>
                    </a:moveTo>
                    <a:cubicBezTo>
                      <a:pt x="457" y="0"/>
                      <a:pt x="149" y="0"/>
                      <a:pt x="1" y="160"/>
                    </a:cubicBezTo>
                    <a:cubicBezTo>
                      <a:pt x="149" y="308"/>
                      <a:pt x="457" y="468"/>
                      <a:pt x="617" y="616"/>
                    </a:cubicBezTo>
                    <a:cubicBezTo>
                      <a:pt x="2916" y="2006"/>
                      <a:pt x="2467" y="5076"/>
                      <a:pt x="1388" y="6925"/>
                    </a:cubicBezTo>
                    <a:lnTo>
                      <a:pt x="1388" y="6925"/>
                    </a:lnTo>
                    <a:cubicBezTo>
                      <a:pt x="3123" y="5080"/>
                      <a:pt x="3815" y="2399"/>
                      <a:pt x="2773" y="160"/>
                    </a:cubicBezTo>
                    <a:cubicBezTo>
                      <a:pt x="2157" y="0"/>
                      <a:pt x="1381" y="0"/>
                      <a:pt x="765" y="0"/>
                    </a:cubicBezTo>
                    <a:close/>
                    <a:moveTo>
                      <a:pt x="1388" y="6925"/>
                    </a:moveTo>
                    <a:lnTo>
                      <a:pt x="1388" y="6925"/>
                    </a:lnTo>
                    <a:cubicBezTo>
                      <a:pt x="1384" y="6929"/>
                      <a:pt x="1380" y="6933"/>
                      <a:pt x="1377" y="6937"/>
                    </a:cubicBezTo>
                    <a:lnTo>
                      <a:pt x="1381" y="6937"/>
                    </a:lnTo>
                    <a:cubicBezTo>
                      <a:pt x="1383" y="6933"/>
                      <a:pt x="1385" y="6929"/>
                      <a:pt x="1388" y="6925"/>
                    </a:cubicBezTo>
                    <a:close/>
                    <a:moveTo>
                      <a:pt x="1233" y="6937"/>
                    </a:moveTo>
                    <a:lnTo>
                      <a:pt x="1233" y="7085"/>
                    </a:lnTo>
                    <a:cubicBezTo>
                      <a:pt x="1282" y="7036"/>
                      <a:pt x="1330" y="6987"/>
                      <a:pt x="1377" y="693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022;p50">
                <a:extLst>
                  <a:ext uri="{FF2B5EF4-FFF2-40B4-BE49-F238E27FC236}">
                    <a16:creationId xmlns:a16="http://schemas.microsoft.com/office/drawing/2014/main" id="{BC23ABE1-41FF-1C14-2172-3E8E85234B19}"/>
                  </a:ext>
                </a:extLst>
              </p:cNvPr>
              <p:cNvSpPr/>
              <p:nvPr/>
            </p:nvSpPr>
            <p:spPr>
              <a:xfrm>
                <a:off x="5769700" y="2144388"/>
                <a:ext cx="12695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5078" h="8318" extrusionOk="0">
                    <a:moveTo>
                      <a:pt x="1997" y="1"/>
                    </a:moveTo>
                    <a:cubicBezTo>
                      <a:pt x="1849" y="161"/>
                      <a:pt x="1849" y="309"/>
                      <a:pt x="1689" y="309"/>
                    </a:cubicBezTo>
                    <a:cubicBezTo>
                      <a:pt x="1541" y="617"/>
                      <a:pt x="1381" y="777"/>
                      <a:pt x="1381" y="1085"/>
                    </a:cubicBezTo>
                    <a:cubicBezTo>
                      <a:pt x="457" y="2317"/>
                      <a:pt x="1" y="3857"/>
                      <a:pt x="309" y="5545"/>
                    </a:cubicBezTo>
                    <a:cubicBezTo>
                      <a:pt x="457" y="6322"/>
                      <a:pt x="765" y="7086"/>
                      <a:pt x="1381" y="7862"/>
                    </a:cubicBezTo>
                    <a:cubicBezTo>
                      <a:pt x="1381" y="8010"/>
                      <a:pt x="1541" y="8170"/>
                      <a:pt x="1689" y="8318"/>
                    </a:cubicBezTo>
                    <a:lnTo>
                      <a:pt x="2773" y="8318"/>
                    </a:lnTo>
                    <a:cubicBezTo>
                      <a:pt x="3537" y="8318"/>
                      <a:pt x="4313" y="8010"/>
                      <a:pt x="5077" y="7702"/>
                    </a:cubicBezTo>
                    <a:cubicBezTo>
                      <a:pt x="4929" y="7554"/>
                      <a:pt x="4621" y="7394"/>
                      <a:pt x="4313" y="7246"/>
                    </a:cubicBezTo>
                    <a:cubicBezTo>
                      <a:pt x="3229" y="6938"/>
                      <a:pt x="2465" y="6470"/>
                      <a:pt x="1849" y="5706"/>
                    </a:cubicBezTo>
                    <a:cubicBezTo>
                      <a:pt x="1381" y="5090"/>
                      <a:pt x="1233" y="4313"/>
                      <a:pt x="1073" y="3697"/>
                    </a:cubicBezTo>
                    <a:cubicBezTo>
                      <a:pt x="925" y="2465"/>
                      <a:pt x="1381" y="1085"/>
                      <a:pt x="19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023;p50">
                <a:extLst>
                  <a:ext uri="{FF2B5EF4-FFF2-40B4-BE49-F238E27FC236}">
                    <a16:creationId xmlns:a16="http://schemas.microsoft.com/office/drawing/2014/main" id="{A5EEC791-5F42-3566-4BC4-5E71CB8D7BD5}"/>
                  </a:ext>
                </a:extLst>
              </p:cNvPr>
              <p:cNvSpPr/>
              <p:nvPr/>
            </p:nvSpPr>
            <p:spPr>
              <a:xfrm>
                <a:off x="5819600" y="2144388"/>
                <a:ext cx="40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61" y="1"/>
                    </a:lnTo>
                    <a:lnTo>
                      <a:pt x="161" y="1"/>
                    </a:lnTo>
                    <a:close/>
                  </a:path>
                </a:pathLst>
              </a:custGeom>
              <a:solidFill>
                <a:srgbClr val="C2A9C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024;p50">
                <a:extLst>
                  <a:ext uri="{FF2B5EF4-FFF2-40B4-BE49-F238E27FC236}">
                    <a16:creationId xmlns:a16="http://schemas.microsoft.com/office/drawing/2014/main" id="{98AE03DF-A932-5D46-6A05-B518F91A2888}"/>
                  </a:ext>
                </a:extLst>
              </p:cNvPr>
              <p:cNvSpPr/>
              <p:nvPr/>
            </p:nvSpPr>
            <p:spPr>
              <a:xfrm>
                <a:off x="5823600" y="2013488"/>
                <a:ext cx="165450" cy="131575"/>
              </a:xfrm>
              <a:custGeom>
                <a:avLst/>
                <a:gdLst/>
                <a:ahLst/>
                <a:cxnLst/>
                <a:rect l="l" t="t" r="r" b="b"/>
                <a:pathLst>
                  <a:path w="6618" h="5263" extrusionOk="0">
                    <a:moveTo>
                      <a:pt x="5077" y="0"/>
                    </a:moveTo>
                    <a:lnTo>
                      <a:pt x="5077" y="924"/>
                    </a:lnTo>
                    <a:cubicBezTo>
                      <a:pt x="4930" y="2156"/>
                      <a:pt x="4313" y="3081"/>
                      <a:pt x="3389" y="3857"/>
                    </a:cubicBezTo>
                    <a:cubicBezTo>
                      <a:pt x="2465" y="4621"/>
                      <a:pt x="1233" y="5089"/>
                      <a:pt x="1" y="5237"/>
                    </a:cubicBezTo>
                    <a:lnTo>
                      <a:pt x="149" y="5237"/>
                    </a:lnTo>
                    <a:cubicBezTo>
                      <a:pt x="315" y="5254"/>
                      <a:pt x="481" y="5262"/>
                      <a:pt x="646" y="5262"/>
                    </a:cubicBezTo>
                    <a:cubicBezTo>
                      <a:pt x="2017" y="5262"/>
                      <a:pt x="3362" y="4697"/>
                      <a:pt x="4461" y="4005"/>
                    </a:cubicBezTo>
                    <a:cubicBezTo>
                      <a:pt x="4769" y="3857"/>
                      <a:pt x="4930" y="3697"/>
                      <a:pt x="5077" y="3549"/>
                    </a:cubicBezTo>
                    <a:cubicBezTo>
                      <a:pt x="5693" y="3081"/>
                      <a:pt x="6162" y="2465"/>
                      <a:pt x="6618" y="1701"/>
                    </a:cubicBezTo>
                    <a:cubicBezTo>
                      <a:pt x="6162" y="1085"/>
                      <a:pt x="5693" y="468"/>
                      <a:pt x="50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025;p50">
                <a:extLst>
                  <a:ext uri="{FF2B5EF4-FFF2-40B4-BE49-F238E27FC236}">
                    <a16:creationId xmlns:a16="http://schemas.microsoft.com/office/drawing/2014/main" id="{69772155-0DD0-CD4D-D852-EE17703AAE05}"/>
                  </a:ext>
                </a:extLst>
              </p:cNvPr>
              <p:cNvSpPr/>
              <p:nvPr/>
            </p:nvSpPr>
            <p:spPr>
              <a:xfrm>
                <a:off x="5657900" y="2144388"/>
                <a:ext cx="165725" cy="177150"/>
              </a:xfrm>
              <a:custGeom>
                <a:avLst/>
                <a:gdLst/>
                <a:ahLst/>
                <a:cxnLst/>
                <a:rect l="l" t="t" r="r" b="b"/>
                <a:pathLst>
                  <a:path w="6629" h="7086" extrusionOk="0">
                    <a:moveTo>
                      <a:pt x="6629" y="1"/>
                    </a:moveTo>
                    <a:cubicBezTo>
                      <a:pt x="4929" y="1"/>
                      <a:pt x="3388" y="617"/>
                      <a:pt x="2008" y="1701"/>
                    </a:cubicBezTo>
                    <a:cubicBezTo>
                      <a:pt x="1848" y="2009"/>
                      <a:pt x="1700" y="2009"/>
                      <a:pt x="1540" y="2157"/>
                    </a:cubicBezTo>
                    <a:cubicBezTo>
                      <a:pt x="776" y="2933"/>
                      <a:pt x="308" y="3697"/>
                      <a:pt x="0" y="4621"/>
                    </a:cubicBezTo>
                    <a:cubicBezTo>
                      <a:pt x="616" y="5545"/>
                      <a:pt x="1540" y="6470"/>
                      <a:pt x="2464" y="7086"/>
                    </a:cubicBezTo>
                    <a:cubicBezTo>
                      <a:pt x="2317" y="6778"/>
                      <a:pt x="2156" y="6630"/>
                      <a:pt x="2156" y="6322"/>
                    </a:cubicBezTo>
                    <a:cubicBezTo>
                      <a:pt x="1540" y="4929"/>
                      <a:pt x="1848" y="3549"/>
                      <a:pt x="2625" y="2465"/>
                    </a:cubicBezTo>
                    <a:cubicBezTo>
                      <a:pt x="3080" y="1849"/>
                      <a:pt x="3549" y="1393"/>
                      <a:pt x="4165" y="925"/>
                    </a:cubicBezTo>
                    <a:cubicBezTo>
                      <a:pt x="4929" y="469"/>
                      <a:pt x="5705" y="161"/>
                      <a:pt x="6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026;p50">
                <a:extLst>
                  <a:ext uri="{FF2B5EF4-FFF2-40B4-BE49-F238E27FC236}">
                    <a16:creationId xmlns:a16="http://schemas.microsoft.com/office/drawing/2014/main" id="{EEC7F876-80C9-A08E-00BF-DA0AF899F307}"/>
                  </a:ext>
                </a:extLst>
              </p:cNvPr>
              <p:cNvSpPr/>
              <p:nvPr/>
            </p:nvSpPr>
            <p:spPr>
              <a:xfrm>
                <a:off x="5827300" y="2098188"/>
                <a:ext cx="188850" cy="95400"/>
              </a:xfrm>
              <a:custGeom>
                <a:avLst/>
                <a:gdLst/>
                <a:ahLst/>
                <a:cxnLst/>
                <a:rect l="l" t="t" r="r" b="b"/>
                <a:pathLst>
                  <a:path w="7554" h="3816" extrusionOk="0">
                    <a:moveTo>
                      <a:pt x="7246" y="1"/>
                    </a:moveTo>
                    <a:cubicBezTo>
                      <a:pt x="6938" y="309"/>
                      <a:pt x="6778" y="777"/>
                      <a:pt x="6630" y="1085"/>
                    </a:cubicBezTo>
                    <a:cubicBezTo>
                      <a:pt x="5880" y="2411"/>
                      <a:pt x="4600" y="2977"/>
                      <a:pt x="3263" y="2977"/>
                    </a:cubicBezTo>
                    <a:cubicBezTo>
                      <a:pt x="2116" y="2977"/>
                      <a:pt x="928" y="2560"/>
                      <a:pt x="1" y="1849"/>
                    </a:cubicBezTo>
                    <a:lnTo>
                      <a:pt x="1" y="1849"/>
                    </a:lnTo>
                    <a:cubicBezTo>
                      <a:pt x="925" y="2773"/>
                      <a:pt x="2157" y="3389"/>
                      <a:pt x="3549" y="3697"/>
                    </a:cubicBezTo>
                    <a:cubicBezTo>
                      <a:pt x="3906" y="3777"/>
                      <a:pt x="4264" y="3815"/>
                      <a:pt x="4620" y="3815"/>
                    </a:cubicBezTo>
                    <a:cubicBezTo>
                      <a:pt x="5639" y="3815"/>
                      <a:pt x="6640" y="3499"/>
                      <a:pt x="7554" y="2933"/>
                    </a:cubicBezTo>
                    <a:lnTo>
                      <a:pt x="7554" y="1849"/>
                    </a:lnTo>
                    <a:cubicBezTo>
                      <a:pt x="7554" y="1233"/>
                      <a:pt x="7394" y="617"/>
                      <a:pt x="7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027;p50">
                <a:extLst>
                  <a:ext uri="{FF2B5EF4-FFF2-40B4-BE49-F238E27FC236}">
                    <a16:creationId xmlns:a16="http://schemas.microsoft.com/office/drawing/2014/main" id="{1A497A24-FE76-ADC2-3E64-A5953A800152}"/>
                  </a:ext>
                </a:extLst>
              </p:cNvPr>
              <p:cNvSpPr/>
              <p:nvPr/>
            </p:nvSpPr>
            <p:spPr>
              <a:xfrm>
                <a:off x="5631100" y="2089163"/>
                <a:ext cx="188525" cy="101475"/>
              </a:xfrm>
              <a:custGeom>
                <a:avLst/>
                <a:gdLst/>
                <a:ahLst/>
                <a:cxnLst/>
                <a:rect l="l" t="t" r="r" b="b"/>
                <a:pathLst>
                  <a:path w="7541" h="4059" extrusionOk="0">
                    <a:moveTo>
                      <a:pt x="3074" y="1"/>
                    </a:moveTo>
                    <a:cubicBezTo>
                      <a:pt x="2102" y="1"/>
                      <a:pt x="1252" y="198"/>
                      <a:pt x="308" y="670"/>
                    </a:cubicBezTo>
                    <a:cubicBezTo>
                      <a:pt x="148" y="1446"/>
                      <a:pt x="0" y="2370"/>
                      <a:pt x="0" y="3442"/>
                    </a:cubicBezTo>
                    <a:cubicBezTo>
                      <a:pt x="0" y="3602"/>
                      <a:pt x="148" y="3910"/>
                      <a:pt x="148" y="4058"/>
                    </a:cubicBezTo>
                    <a:lnTo>
                      <a:pt x="308" y="3910"/>
                    </a:lnTo>
                    <a:cubicBezTo>
                      <a:pt x="616" y="2986"/>
                      <a:pt x="1072" y="2062"/>
                      <a:pt x="1996" y="1446"/>
                    </a:cubicBezTo>
                    <a:cubicBezTo>
                      <a:pt x="2464" y="1138"/>
                      <a:pt x="2920" y="1138"/>
                      <a:pt x="3389" y="978"/>
                    </a:cubicBezTo>
                    <a:cubicBezTo>
                      <a:pt x="3708" y="914"/>
                      <a:pt x="4027" y="883"/>
                      <a:pt x="4342" y="883"/>
                    </a:cubicBezTo>
                    <a:cubicBezTo>
                      <a:pt x="5547" y="883"/>
                      <a:pt x="6691" y="1329"/>
                      <a:pt x="7541" y="2062"/>
                    </a:cubicBezTo>
                    <a:cubicBezTo>
                      <a:pt x="6617" y="978"/>
                      <a:pt x="5385" y="362"/>
                      <a:pt x="4005" y="54"/>
                    </a:cubicBezTo>
                    <a:cubicBezTo>
                      <a:pt x="3679" y="19"/>
                      <a:pt x="3370" y="1"/>
                      <a:pt x="30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028;p50">
                <a:extLst>
                  <a:ext uri="{FF2B5EF4-FFF2-40B4-BE49-F238E27FC236}">
                    <a16:creationId xmlns:a16="http://schemas.microsoft.com/office/drawing/2014/main" id="{22278D3F-B1D8-39AA-AA60-A7187C1DFB1B}"/>
                  </a:ext>
                </a:extLst>
              </p:cNvPr>
              <p:cNvSpPr/>
              <p:nvPr/>
            </p:nvSpPr>
            <p:spPr>
              <a:xfrm>
                <a:off x="5823600" y="2144388"/>
                <a:ext cx="173150" cy="161750"/>
              </a:xfrm>
              <a:custGeom>
                <a:avLst/>
                <a:gdLst/>
                <a:ahLst/>
                <a:cxnLst/>
                <a:rect l="l" t="t" r="r" b="b"/>
                <a:pathLst>
                  <a:path w="6926" h="6470" extrusionOk="0">
                    <a:moveTo>
                      <a:pt x="1" y="1"/>
                    </a:moveTo>
                    <a:cubicBezTo>
                      <a:pt x="149" y="1701"/>
                      <a:pt x="925" y="3241"/>
                      <a:pt x="1997" y="4474"/>
                    </a:cubicBezTo>
                    <a:lnTo>
                      <a:pt x="2465" y="4929"/>
                    </a:lnTo>
                    <a:cubicBezTo>
                      <a:pt x="3229" y="5706"/>
                      <a:pt x="4153" y="6162"/>
                      <a:pt x="5077" y="6470"/>
                    </a:cubicBezTo>
                    <a:cubicBezTo>
                      <a:pt x="5854" y="5706"/>
                      <a:pt x="6470" y="4929"/>
                      <a:pt x="6926" y="4005"/>
                    </a:cubicBezTo>
                    <a:lnTo>
                      <a:pt x="6926" y="4005"/>
                    </a:lnTo>
                    <a:lnTo>
                      <a:pt x="6778" y="4165"/>
                    </a:lnTo>
                    <a:cubicBezTo>
                      <a:pt x="6162" y="4474"/>
                      <a:pt x="5693" y="4474"/>
                      <a:pt x="5077" y="4474"/>
                    </a:cubicBezTo>
                    <a:cubicBezTo>
                      <a:pt x="4953" y="4488"/>
                      <a:pt x="4830" y="4496"/>
                      <a:pt x="4709" y="4496"/>
                    </a:cubicBezTo>
                    <a:cubicBezTo>
                      <a:pt x="3630" y="4496"/>
                      <a:pt x="2680" y="3928"/>
                      <a:pt x="1849" y="3241"/>
                    </a:cubicBezTo>
                    <a:cubicBezTo>
                      <a:pt x="925" y="2317"/>
                      <a:pt x="309" y="1233"/>
                      <a:pt x="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029;p50">
                <a:extLst>
                  <a:ext uri="{FF2B5EF4-FFF2-40B4-BE49-F238E27FC236}">
                    <a16:creationId xmlns:a16="http://schemas.microsoft.com/office/drawing/2014/main" id="{826118B6-1515-951C-8702-852F2207047E}"/>
                  </a:ext>
                </a:extLst>
              </p:cNvPr>
              <p:cNvSpPr/>
              <p:nvPr/>
            </p:nvSpPr>
            <p:spPr>
              <a:xfrm>
                <a:off x="5681000" y="1994388"/>
                <a:ext cx="142625" cy="146325"/>
              </a:xfrm>
              <a:custGeom>
                <a:avLst/>
                <a:gdLst/>
                <a:ahLst/>
                <a:cxnLst/>
                <a:rect l="l" t="t" r="r" b="b"/>
                <a:pathLst>
                  <a:path w="5705" h="5853" extrusionOk="0">
                    <a:moveTo>
                      <a:pt x="1848" y="0"/>
                    </a:moveTo>
                    <a:cubicBezTo>
                      <a:pt x="1232" y="308"/>
                      <a:pt x="616" y="924"/>
                      <a:pt x="0" y="1380"/>
                    </a:cubicBezTo>
                    <a:lnTo>
                      <a:pt x="616" y="1380"/>
                    </a:lnTo>
                    <a:cubicBezTo>
                      <a:pt x="1848" y="1380"/>
                      <a:pt x="2933" y="1849"/>
                      <a:pt x="3857" y="2612"/>
                    </a:cubicBezTo>
                    <a:cubicBezTo>
                      <a:pt x="4781" y="3537"/>
                      <a:pt x="5397" y="4621"/>
                      <a:pt x="5705" y="5853"/>
                    </a:cubicBezTo>
                    <a:cubicBezTo>
                      <a:pt x="5545" y="4313"/>
                      <a:pt x="4929" y="2773"/>
                      <a:pt x="3697" y="1380"/>
                    </a:cubicBezTo>
                    <a:lnTo>
                      <a:pt x="3241" y="924"/>
                    </a:lnTo>
                    <a:cubicBezTo>
                      <a:pt x="2772" y="456"/>
                      <a:pt x="2317" y="148"/>
                      <a:pt x="18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" name="Google Shape;1030;p50">
            <a:extLst>
              <a:ext uri="{FF2B5EF4-FFF2-40B4-BE49-F238E27FC236}">
                <a16:creationId xmlns:a16="http://schemas.microsoft.com/office/drawing/2014/main" id="{EFCAB9F3-BEB2-7DFA-C086-221C5499F99F}"/>
              </a:ext>
            </a:extLst>
          </p:cNvPr>
          <p:cNvGrpSpPr/>
          <p:nvPr/>
        </p:nvGrpSpPr>
        <p:grpSpPr>
          <a:xfrm flipH="1">
            <a:off x="4308674" y="2671121"/>
            <a:ext cx="1123964" cy="998329"/>
            <a:chOff x="6901866" y="1773875"/>
            <a:chExt cx="1108043" cy="969327"/>
          </a:xfrm>
        </p:grpSpPr>
        <p:sp>
          <p:nvSpPr>
            <p:cNvPr id="134" name="Google Shape;1031;p50">
              <a:extLst>
                <a:ext uri="{FF2B5EF4-FFF2-40B4-BE49-F238E27FC236}">
                  <a16:creationId xmlns:a16="http://schemas.microsoft.com/office/drawing/2014/main" id="{2EA62EBF-1A62-F7CF-5119-46164FA5D87F}"/>
                </a:ext>
              </a:extLst>
            </p:cNvPr>
            <p:cNvSpPr/>
            <p:nvPr/>
          </p:nvSpPr>
          <p:spPr>
            <a:xfrm>
              <a:off x="6901866" y="1773875"/>
              <a:ext cx="1108043" cy="969327"/>
            </a:xfrm>
            <a:custGeom>
              <a:avLst/>
              <a:gdLst/>
              <a:ahLst/>
              <a:cxnLst/>
              <a:rect l="l" t="t" r="r" b="b"/>
              <a:pathLst>
                <a:path w="72362" h="63303" extrusionOk="0">
                  <a:moveTo>
                    <a:pt x="40861" y="1"/>
                  </a:moveTo>
                  <a:cubicBezTo>
                    <a:pt x="40489" y="1"/>
                    <a:pt x="40122" y="10"/>
                    <a:pt x="39759" y="28"/>
                  </a:cubicBezTo>
                  <a:cubicBezTo>
                    <a:pt x="32268" y="362"/>
                    <a:pt x="19749" y="3679"/>
                    <a:pt x="19749" y="3679"/>
                  </a:cubicBezTo>
                  <a:cubicBezTo>
                    <a:pt x="19749" y="3679"/>
                    <a:pt x="11888" y="8186"/>
                    <a:pt x="7193" y="14783"/>
                  </a:cubicBezTo>
                  <a:cubicBezTo>
                    <a:pt x="2498" y="21377"/>
                    <a:pt x="0" y="35760"/>
                    <a:pt x="1902" y="41871"/>
                  </a:cubicBezTo>
                  <a:cubicBezTo>
                    <a:pt x="3801" y="47982"/>
                    <a:pt x="11328" y="58453"/>
                    <a:pt x="17403" y="60317"/>
                  </a:cubicBezTo>
                  <a:cubicBezTo>
                    <a:pt x="21363" y="61555"/>
                    <a:pt x="34217" y="63302"/>
                    <a:pt x="44105" y="63302"/>
                  </a:cubicBezTo>
                  <a:cubicBezTo>
                    <a:pt x="49377" y="63302"/>
                    <a:pt x="53806" y="62805"/>
                    <a:pt x="55594" y="61470"/>
                  </a:cubicBezTo>
                  <a:cubicBezTo>
                    <a:pt x="60700" y="57634"/>
                    <a:pt x="72362" y="48727"/>
                    <a:pt x="72362" y="41051"/>
                  </a:cubicBezTo>
                  <a:cubicBezTo>
                    <a:pt x="72362" y="33414"/>
                    <a:pt x="67109" y="11987"/>
                    <a:pt x="61967" y="7629"/>
                  </a:cubicBezTo>
                  <a:cubicBezTo>
                    <a:pt x="57074" y="3445"/>
                    <a:pt x="48164" y="1"/>
                    <a:pt x="408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032;p50">
              <a:extLst>
                <a:ext uri="{FF2B5EF4-FFF2-40B4-BE49-F238E27FC236}">
                  <a16:creationId xmlns:a16="http://schemas.microsoft.com/office/drawing/2014/main" id="{9A200A6E-F265-2B0F-A370-D68FFA9552E1}"/>
                </a:ext>
              </a:extLst>
            </p:cNvPr>
            <p:cNvGrpSpPr/>
            <p:nvPr/>
          </p:nvGrpSpPr>
          <p:grpSpPr>
            <a:xfrm>
              <a:off x="7026475" y="1794788"/>
              <a:ext cx="858825" cy="876350"/>
              <a:chOff x="2633600" y="3231675"/>
              <a:chExt cx="858825" cy="876350"/>
            </a:xfrm>
          </p:grpSpPr>
          <p:sp>
            <p:nvSpPr>
              <p:cNvPr id="136" name="Google Shape;1033;p50">
                <a:extLst>
                  <a:ext uri="{FF2B5EF4-FFF2-40B4-BE49-F238E27FC236}">
                    <a16:creationId xmlns:a16="http://schemas.microsoft.com/office/drawing/2014/main" id="{2DECD0DA-23E9-8493-1040-BA793141402D}"/>
                  </a:ext>
                </a:extLst>
              </p:cNvPr>
              <p:cNvSpPr/>
              <p:nvPr/>
            </p:nvSpPr>
            <p:spPr>
              <a:xfrm>
                <a:off x="2930225" y="3853825"/>
                <a:ext cx="558175" cy="246675"/>
              </a:xfrm>
              <a:custGeom>
                <a:avLst/>
                <a:gdLst/>
                <a:ahLst/>
                <a:cxnLst/>
                <a:rect l="l" t="t" r="r" b="b"/>
                <a:pathLst>
                  <a:path w="22327" h="9867" extrusionOk="0">
                    <a:moveTo>
                      <a:pt x="4153" y="1"/>
                    </a:moveTo>
                    <a:lnTo>
                      <a:pt x="1233" y="3389"/>
                    </a:lnTo>
                    <a:lnTo>
                      <a:pt x="1" y="8318"/>
                    </a:lnTo>
                    <a:cubicBezTo>
                      <a:pt x="1" y="8318"/>
                      <a:pt x="566" y="9867"/>
                      <a:pt x="1285" y="9867"/>
                    </a:cubicBezTo>
                    <a:cubicBezTo>
                      <a:pt x="1317" y="9867"/>
                      <a:pt x="1349" y="9864"/>
                      <a:pt x="1381" y="9858"/>
                    </a:cubicBezTo>
                    <a:cubicBezTo>
                      <a:pt x="2157" y="9698"/>
                      <a:pt x="5077" y="6925"/>
                      <a:pt x="11090" y="6161"/>
                    </a:cubicBezTo>
                    <a:cubicBezTo>
                      <a:pt x="11876" y="6081"/>
                      <a:pt x="12581" y="6045"/>
                      <a:pt x="13215" y="6045"/>
                    </a:cubicBezTo>
                    <a:cubicBezTo>
                      <a:pt x="17419" y="6045"/>
                      <a:pt x="18524" y="7622"/>
                      <a:pt x="19863" y="8157"/>
                    </a:cubicBezTo>
                    <a:cubicBezTo>
                      <a:pt x="20137" y="8257"/>
                      <a:pt x="20376" y="8300"/>
                      <a:pt x="20584" y="8300"/>
                    </a:cubicBezTo>
                    <a:cubicBezTo>
                      <a:pt x="21666" y="8300"/>
                      <a:pt x="21945" y="7134"/>
                      <a:pt x="22327" y="6617"/>
                    </a:cubicBezTo>
                    <a:lnTo>
                      <a:pt x="22327" y="6161"/>
                    </a:lnTo>
                    <a:lnTo>
                      <a:pt x="22019" y="5545"/>
                    </a:lnTo>
                    <a:lnTo>
                      <a:pt x="21255" y="4929"/>
                    </a:lnTo>
                    <a:lnTo>
                      <a:pt x="17398" y="4153"/>
                    </a:lnTo>
                    <a:cubicBezTo>
                      <a:pt x="17398" y="4153"/>
                      <a:pt x="11854" y="764"/>
                      <a:pt x="11238" y="617"/>
                    </a:cubicBezTo>
                    <a:cubicBezTo>
                      <a:pt x="10622" y="456"/>
                      <a:pt x="4153" y="1"/>
                      <a:pt x="41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034;p50">
                <a:extLst>
                  <a:ext uri="{FF2B5EF4-FFF2-40B4-BE49-F238E27FC236}">
                    <a16:creationId xmlns:a16="http://schemas.microsoft.com/office/drawing/2014/main" id="{5207DCEE-1EFB-7C75-4E56-74102091F8F8}"/>
                  </a:ext>
                </a:extLst>
              </p:cNvPr>
              <p:cNvSpPr/>
              <p:nvPr/>
            </p:nvSpPr>
            <p:spPr>
              <a:xfrm>
                <a:off x="2633600" y="3231675"/>
                <a:ext cx="858825" cy="876350"/>
              </a:xfrm>
              <a:custGeom>
                <a:avLst/>
                <a:gdLst/>
                <a:ahLst/>
                <a:cxnLst/>
                <a:rect l="l" t="t" r="r" b="b"/>
                <a:pathLst>
                  <a:path w="34353" h="35054" extrusionOk="0">
                    <a:moveTo>
                      <a:pt x="20590" y="0"/>
                    </a:moveTo>
                    <a:cubicBezTo>
                      <a:pt x="20025" y="0"/>
                      <a:pt x="19426" y="76"/>
                      <a:pt x="18790" y="244"/>
                    </a:cubicBezTo>
                    <a:cubicBezTo>
                      <a:pt x="12938" y="1784"/>
                      <a:pt x="12014" y="7945"/>
                      <a:pt x="12014" y="11333"/>
                    </a:cubicBezTo>
                    <a:cubicBezTo>
                      <a:pt x="12174" y="14721"/>
                      <a:pt x="12322" y="17950"/>
                      <a:pt x="9401" y="21190"/>
                    </a:cubicBezTo>
                    <a:cubicBezTo>
                      <a:pt x="6469" y="24418"/>
                      <a:pt x="0" y="25811"/>
                      <a:pt x="0" y="25811"/>
                    </a:cubicBezTo>
                    <a:cubicBezTo>
                      <a:pt x="0" y="25811"/>
                      <a:pt x="916" y="31534"/>
                      <a:pt x="4721" y="31534"/>
                    </a:cubicBezTo>
                    <a:cubicBezTo>
                      <a:pt x="5329" y="31534"/>
                      <a:pt x="6012" y="31387"/>
                      <a:pt x="6777" y="31047"/>
                    </a:cubicBezTo>
                    <a:cubicBezTo>
                      <a:pt x="6777" y="31047"/>
                      <a:pt x="7861" y="34892"/>
                      <a:pt x="9401" y="35052"/>
                    </a:cubicBezTo>
                    <a:cubicBezTo>
                      <a:pt x="9416" y="35053"/>
                      <a:pt x="9431" y="35054"/>
                      <a:pt x="9446" y="35054"/>
                    </a:cubicBezTo>
                    <a:cubicBezTo>
                      <a:pt x="11132" y="35054"/>
                      <a:pt x="15941" y="27173"/>
                      <a:pt x="19012" y="27173"/>
                    </a:cubicBezTo>
                    <a:cubicBezTo>
                      <a:pt x="19096" y="27173"/>
                      <a:pt x="19178" y="27179"/>
                      <a:pt x="19259" y="27191"/>
                    </a:cubicBezTo>
                    <a:cubicBezTo>
                      <a:pt x="22179" y="27659"/>
                      <a:pt x="22647" y="33351"/>
                      <a:pt x="26343" y="33351"/>
                    </a:cubicBezTo>
                    <a:cubicBezTo>
                      <a:pt x="30020" y="33351"/>
                      <a:pt x="31026" y="30251"/>
                      <a:pt x="32594" y="30251"/>
                    </a:cubicBezTo>
                    <a:cubicBezTo>
                      <a:pt x="32666" y="30251"/>
                      <a:pt x="32738" y="30258"/>
                      <a:pt x="32812" y="30271"/>
                    </a:cubicBezTo>
                    <a:cubicBezTo>
                      <a:pt x="34352" y="30579"/>
                      <a:pt x="34192" y="31503"/>
                      <a:pt x="34192" y="31503"/>
                    </a:cubicBezTo>
                    <a:cubicBezTo>
                      <a:pt x="34192" y="31503"/>
                      <a:pt x="34352" y="31195"/>
                      <a:pt x="34192" y="30887"/>
                    </a:cubicBezTo>
                    <a:cubicBezTo>
                      <a:pt x="34044" y="30431"/>
                      <a:pt x="32652" y="28423"/>
                      <a:pt x="32196" y="27043"/>
                    </a:cubicBezTo>
                    <a:cubicBezTo>
                      <a:pt x="31728" y="25650"/>
                      <a:pt x="29263" y="19034"/>
                      <a:pt x="29263" y="16878"/>
                    </a:cubicBezTo>
                    <a:cubicBezTo>
                      <a:pt x="29263" y="14721"/>
                      <a:pt x="29116" y="10101"/>
                      <a:pt x="28191" y="7476"/>
                    </a:cubicBezTo>
                    <a:cubicBezTo>
                      <a:pt x="27500" y="5148"/>
                      <a:pt x="25222" y="0"/>
                      <a:pt x="20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035;p50">
                <a:extLst>
                  <a:ext uri="{FF2B5EF4-FFF2-40B4-BE49-F238E27FC236}">
                    <a16:creationId xmlns:a16="http://schemas.microsoft.com/office/drawing/2014/main" id="{C845F4E6-4A42-8246-4C10-481D7D14488D}"/>
                  </a:ext>
                </a:extLst>
              </p:cNvPr>
              <p:cNvSpPr/>
              <p:nvPr/>
            </p:nvSpPr>
            <p:spPr>
              <a:xfrm>
                <a:off x="3057150" y="3419625"/>
                <a:ext cx="73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933" h="3136" extrusionOk="0">
                    <a:moveTo>
                      <a:pt x="1964" y="0"/>
                    </a:moveTo>
                    <a:cubicBezTo>
                      <a:pt x="1473" y="0"/>
                      <a:pt x="963" y="316"/>
                      <a:pt x="616" y="883"/>
                    </a:cubicBezTo>
                    <a:cubicBezTo>
                      <a:pt x="0" y="1807"/>
                      <a:pt x="160" y="2583"/>
                      <a:pt x="616" y="3039"/>
                    </a:cubicBezTo>
                    <a:cubicBezTo>
                      <a:pt x="717" y="3105"/>
                      <a:pt x="839" y="3136"/>
                      <a:pt x="972" y="3136"/>
                    </a:cubicBezTo>
                    <a:cubicBezTo>
                      <a:pt x="1460" y="3136"/>
                      <a:pt x="2107" y="2724"/>
                      <a:pt x="2464" y="2115"/>
                    </a:cubicBezTo>
                    <a:cubicBezTo>
                      <a:pt x="2933" y="1351"/>
                      <a:pt x="2933" y="427"/>
                      <a:pt x="2464" y="119"/>
                    </a:cubicBezTo>
                    <a:cubicBezTo>
                      <a:pt x="2305" y="39"/>
                      <a:pt x="2136" y="0"/>
                      <a:pt x="19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036;p50">
                <a:extLst>
                  <a:ext uri="{FF2B5EF4-FFF2-40B4-BE49-F238E27FC236}">
                    <a16:creationId xmlns:a16="http://schemas.microsoft.com/office/drawing/2014/main" id="{FB9FE5D0-9CDE-3324-0924-0641503077F4}"/>
                  </a:ext>
                </a:extLst>
              </p:cNvPr>
              <p:cNvSpPr/>
              <p:nvPr/>
            </p:nvSpPr>
            <p:spPr>
              <a:xfrm>
                <a:off x="3172650" y="3419625"/>
                <a:ext cx="69325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3136" extrusionOk="0">
                    <a:moveTo>
                      <a:pt x="969" y="0"/>
                    </a:moveTo>
                    <a:cubicBezTo>
                      <a:pt x="797" y="0"/>
                      <a:pt x="628" y="39"/>
                      <a:pt x="469" y="119"/>
                    </a:cubicBezTo>
                    <a:cubicBezTo>
                      <a:pt x="1" y="427"/>
                      <a:pt x="1" y="1351"/>
                      <a:pt x="469" y="2115"/>
                    </a:cubicBezTo>
                    <a:cubicBezTo>
                      <a:pt x="827" y="2724"/>
                      <a:pt x="1473" y="3136"/>
                      <a:pt x="1961" y="3136"/>
                    </a:cubicBezTo>
                    <a:cubicBezTo>
                      <a:pt x="2095" y="3136"/>
                      <a:pt x="2216" y="3105"/>
                      <a:pt x="2317" y="3039"/>
                    </a:cubicBezTo>
                    <a:cubicBezTo>
                      <a:pt x="2773" y="2583"/>
                      <a:pt x="2773" y="1807"/>
                      <a:pt x="2317" y="883"/>
                    </a:cubicBezTo>
                    <a:cubicBezTo>
                      <a:pt x="1970" y="316"/>
                      <a:pt x="1460" y="0"/>
                      <a:pt x="9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0" name="Rectangle 139">
            <a:extLst>
              <a:ext uri="{FF2B5EF4-FFF2-40B4-BE49-F238E27FC236}">
                <a16:creationId xmlns:a16="http://schemas.microsoft.com/office/drawing/2014/main" id="{E8334D35-435F-909F-213A-048575441C50}"/>
              </a:ext>
            </a:extLst>
          </p:cNvPr>
          <p:cNvSpPr/>
          <p:nvPr/>
        </p:nvSpPr>
        <p:spPr>
          <a:xfrm>
            <a:off x="463979" y="279734"/>
            <a:ext cx="4271114" cy="948820"/>
          </a:xfrm>
          <a:prstGeom prst="rect">
            <a:avLst/>
          </a:prstGeom>
          <a:solidFill>
            <a:srgbClr val="7030A0">
              <a:alpha val="6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FF00"/>
                </a:solidFill>
                <a:latin typeface="UTM Avo" panose="02040603050506020204" pitchFamily="18" charset="0"/>
              </a:rPr>
              <a:t>Có mấy cách kể lại lời nói và ý nghĩ của nhân vật?</a:t>
            </a:r>
            <a:endParaRPr lang="en-US" sz="2000" b="1" dirty="0">
              <a:solidFill>
                <a:srgbClr val="FFFF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3122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</p:childTnLst>
        </p:cTn>
      </p:par>
    </p:tnLst>
    <p:bldLst>
      <p:bldP spid="70" grpId="0" animBg="1"/>
      <p:bldP spid="71" grpId="0" animBg="1"/>
      <p:bldP spid="73" grpId="0" animBg="1"/>
      <p:bldP spid="14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oogle Shape;488;p38"/>
          <p:cNvGrpSpPr/>
          <p:nvPr/>
        </p:nvGrpSpPr>
        <p:grpSpPr>
          <a:xfrm>
            <a:off x="410435" y="3157087"/>
            <a:ext cx="2842903" cy="1723266"/>
            <a:chOff x="3574700" y="1749726"/>
            <a:chExt cx="2444725" cy="1424687"/>
          </a:xfrm>
        </p:grpSpPr>
        <p:grpSp>
          <p:nvGrpSpPr>
            <p:cNvPr id="489" name="Google Shape;489;p38"/>
            <p:cNvGrpSpPr/>
            <p:nvPr/>
          </p:nvGrpSpPr>
          <p:grpSpPr>
            <a:xfrm>
              <a:off x="5220150" y="1852225"/>
              <a:ext cx="799275" cy="1310614"/>
              <a:chOff x="1984500" y="2358075"/>
              <a:chExt cx="799275" cy="1310614"/>
            </a:xfrm>
          </p:grpSpPr>
          <p:sp>
            <p:nvSpPr>
              <p:cNvPr id="490" name="Google Shape;490;p38"/>
              <p:cNvSpPr/>
              <p:nvPr/>
            </p:nvSpPr>
            <p:spPr>
              <a:xfrm>
                <a:off x="2022621" y="3561525"/>
                <a:ext cx="686615" cy="107164"/>
              </a:xfrm>
              <a:custGeom>
                <a:avLst/>
                <a:gdLst/>
                <a:ahLst/>
                <a:cxnLst/>
                <a:rect l="l" t="t" r="r" b="b"/>
                <a:pathLst>
                  <a:path w="22912" h="3576" extrusionOk="0">
                    <a:moveTo>
                      <a:pt x="11414" y="1"/>
                    </a:moveTo>
                    <a:cubicBezTo>
                      <a:pt x="5143" y="1"/>
                      <a:pt x="0" y="788"/>
                      <a:pt x="0" y="1833"/>
                    </a:cubicBezTo>
                    <a:cubicBezTo>
                      <a:pt x="0" y="2788"/>
                      <a:pt x="5143" y="3575"/>
                      <a:pt x="11414" y="3575"/>
                    </a:cubicBezTo>
                    <a:cubicBezTo>
                      <a:pt x="17769" y="3575"/>
                      <a:pt x="22912" y="2788"/>
                      <a:pt x="22912" y="1833"/>
                    </a:cubicBezTo>
                    <a:cubicBezTo>
                      <a:pt x="22912" y="788"/>
                      <a:pt x="17769" y="1"/>
                      <a:pt x="1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8"/>
              <p:cNvSpPr/>
              <p:nvPr/>
            </p:nvSpPr>
            <p:spPr>
              <a:xfrm>
                <a:off x="2361300" y="3067325"/>
                <a:ext cx="289050" cy="82950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3318" extrusionOk="0">
                    <a:moveTo>
                      <a:pt x="1046" y="0"/>
                    </a:moveTo>
                    <a:cubicBezTo>
                      <a:pt x="433" y="84"/>
                      <a:pt x="1" y="697"/>
                      <a:pt x="84" y="1219"/>
                    </a:cubicBezTo>
                    <a:cubicBezTo>
                      <a:pt x="175" y="1651"/>
                      <a:pt x="607" y="2000"/>
                      <a:pt x="1046" y="2090"/>
                    </a:cubicBezTo>
                    <a:lnTo>
                      <a:pt x="4962" y="2174"/>
                    </a:lnTo>
                    <a:lnTo>
                      <a:pt x="9666" y="2090"/>
                    </a:lnTo>
                    <a:cubicBezTo>
                      <a:pt x="9756" y="2090"/>
                      <a:pt x="9840" y="2174"/>
                      <a:pt x="9930" y="2265"/>
                    </a:cubicBezTo>
                    <a:cubicBezTo>
                      <a:pt x="10552" y="3041"/>
                      <a:pt x="10952" y="3318"/>
                      <a:pt x="11170" y="3318"/>
                    </a:cubicBezTo>
                    <a:cubicBezTo>
                      <a:pt x="11562" y="3318"/>
                      <a:pt x="11362" y="2418"/>
                      <a:pt x="10801" y="1916"/>
                    </a:cubicBezTo>
                    <a:cubicBezTo>
                      <a:pt x="10014" y="1129"/>
                      <a:pt x="6356" y="348"/>
                      <a:pt x="5053" y="258"/>
                    </a:cubicBezTo>
                    <a:lnTo>
                      <a:pt x="4962" y="258"/>
                    </a:lnTo>
                    <a:cubicBezTo>
                      <a:pt x="4962" y="258"/>
                      <a:pt x="1220" y="0"/>
                      <a:pt x="104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8"/>
              <p:cNvSpPr/>
              <p:nvPr/>
            </p:nvSpPr>
            <p:spPr>
              <a:xfrm>
                <a:off x="2417925" y="3065050"/>
                <a:ext cx="41300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1652" h="2440" extrusionOk="0">
                    <a:moveTo>
                      <a:pt x="433" y="0"/>
                    </a:moveTo>
                    <a:cubicBezTo>
                      <a:pt x="781" y="1568"/>
                      <a:pt x="0" y="2439"/>
                      <a:pt x="0" y="2439"/>
                    </a:cubicBezTo>
                    <a:lnTo>
                      <a:pt x="1046" y="2439"/>
                    </a:lnTo>
                    <a:cubicBezTo>
                      <a:pt x="1652" y="1659"/>
                      <a:pt x="1304" y="0"/>
                      <a:pt x="130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8"/>
              <p:cNvSpPr/>
              <p:nvPr/>
            </p:nvSpPr>
            <p:spPr>
              <a:xfrm>
                <a:off x="2433075" y="3062950"/>
                <a:ext cx="65350" cy="718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2872" extrusionOk="0">
                    <a:moveTo>
                      <a:pt x="1659" y="1"/>
                    </a:moveTo>
                    <a:cubicBezTo>
                      <a:pt x="872" y="1826"/>
                      <a:pt x="1" y="2349"/>
                      <a:pt x="1" y="2349"/>
                    </a:cubicBezTo>
                    <a:lnTo>
                      <a:pt x="698" y="2872"/>
                    </a:lnTo>
                    <a:cubicBezTo>
                      <a:pt x="2008" y="2440"/>
                      <a:pt x="2614" y="175"/>
                      <a:pt x="2614" y="175"/>
                    </a:cubicBezTo>
                    <a:lnTo>
                      <a:pt x="1659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8"/>
              <p:cNvSpPr/>
              <p:nvPr/>
            </p:nvSpPr>
            <p:spPr>
              <a:xfrm>
                <a:off x="2483250" y="3071675"/>
                <a:ext cx="39225" cy="50025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01" extrusionOk="0">
                    <a:moveTo>
                      <a:pt x="1" y="0"/>
                    </a:moveTo>
                    <a:cubicBezTo>
                      <a:pt x="1" y="0"/>
                      <a:pt x="523" y="606"/>
                      <a:pt x="697" y="2000"/>
                    </a:cubicBezTo>
                    <a:lnTo>
                      <a:pt x="1568" y="2000"/>
                    </a:lnTo>
                    <a:cubicBezTo>
                      <a:pt x="1568" y="2000"/>
                      <a:pt x="1478" y="606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8"/>
              <p:cNvSpPr/>
              <p:nvPr/>
            </p:nvSpPr>
            <p:spPr>
              <a:xfrm>
                <a:off x="2518100" y="3076025"/>
                <a:ext cx="34850" cy="5227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2091" extrusionOk="0">
                    <a:moveTo>
                      <a:pt x="523" y="0"/>
                    </a:moveTo>
                    <a:cubicBezTo>
                      <a:pt x="523" y="1394"/>
                      <a:pt x="0" y="2000"/>
                      <a:pt x="0" y="2000"/>
                    </a:cubicBezTo>
                    <a:lnTo>
                      <a:pt x="781" y="2091"/>
                    </a:lnTo>
                    <a:cubicBezTo>
                      <a:pt x="1394" y="1303"/>
                      <a:pt x="1220" y="84"/>
                      <a:pt x="1220" y="84"/>
                    </a:cubicBez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8"/>
              <p:cNvSpPr/>
              <p:nvPr/>
            </p:nvSpPr>
            <p:spPr>
              <a:xfrm>
                <a:off x="2548575" y="3082475"/>
                <a:ext cx="32600" cy="43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1743" extrusionOk="0">
                    <a:moveTo>
                      <a:pt x="1" y="0"/>
                    </a:moveTo>
                    <a:cubicBezTo>
                      <a:pt x="1" y="0"/>
                      <a:pt x="523" y="439"/>
                      <a:pt x="258" y="1742"/>
                    </a:cubicBezTo>
                    <a:lnTo>
                      <a:pt x="1129" y="1742"/>
                    </a:lnTo>
                    <a:cubicBezTo>
                      <a:pt x="1129" y="1742"/>
                      <a:pt x="1304" y="697"/>
                      <a:pt x="955" y="9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8"/>
              <p:cNvSpPr/>
              <p:nvPr/>
            </p:nvSpPr>
            <p:spPr>
              <a:xfrm>
                <a:off x="2570350" y="3084725"/>
                <a:ext cx="54375" cy="52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2092" extrusionOk="0">
                    <a:moveTo>
                      <a:pt x="1394" y="1"/>
                    </a:moveTo>
                    <a:cubicBezTo>
                      <a:pt x="1220" y="1394"/>
                      <a:pt x="1" y="1569"/>
                      <a:pt x="1" y="1569"/>
                    </a:cubicBezTo>
                    <a:lnTo>
                      <a:pt x="955" y="2091"/>
                    </a:lnTo>
                    <a:cubicBezTo>
                      <a:pt x="2000" y="1652"/>
                      <a:pt x="2175" y="523"/>
                      <a:pt x="2175" y="523"/>
                    </a:cubicBezTo>
                    <a:lnTo>
                      <a:pt x="1394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8"/>
              <p:cNvSpPr/>
              <p:nvPr/>
            </p:nvSpPr>
            <p:spPr>
              <a:xfrm>
                <a:off x="2607275" y="3108600"/>
                <a:ext cx="47950" cy="45850"/>
              </a:xfrm>
              <a:custGeom>
                <a:avLst/>
                <a:gdLst/>
                <a:ahLst/>
                <a:cxnLst/>
                <a:rect l="l" t="t" r="r" b="b"/>
                <a:pathLst>
                  <a:path w="1918" h="1834" extrusionOk="0">
                    <a:moveTo>
                      <a:pt x="1220" y="0"/>
                    </a:moveTo>
                    <a:cubicBezTo>
                      <a:pt x="697" y="980"/>
                      <a:pt x="169" y="1047"/>
                      <a:pt x="34" y="1047"/>
                    </a:cubicBezTo>
                    <a:cubicBezTo>
                      <a:pt x="12" y="1047"/>
                      <a:pt x="1" y="1046"/>
                      <a:pt x="1" y="1046"/>
                    </a:cubicBezTo>
                    <a:lnTo>
                      <a:pt x="1" y="1046"/>
                    </a:lnTo>
                    <a:lnTo>
                      <a:pt x="91" y="1833"/>
                    </a:lnTo>
                    <a:cubicBezTo>
                      <a:pt x="1137" y="1659"/>
                      <a:pt x="1917" y="962"/>
                      <a:pt x="1917" y="962"/>
                    </a:cubicBezTo>
                    <a:lnTo>
                      <a:pt x="122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8"/>
              <p:cNvSpPr/>
              <p:nvPr/>
            </p:nvSpPr>
            <p:spPr>
              <a:xfrm>
                <a:off x="2359050" y="3221350"/>
                <a:ext cx="169875" cy="404600"/>
              </a:xfrm>
              <a:custGeom>
                <a:avLst/>
                <a:gdLst/>
                <a:ahLst/>
                <a:cxnLst/>
                <a:rect l="l" t="t" r="r" b="b"/>
                <a:pathLst>
                  <a:path w="6795" h="16184" extrusionOk="0">
                    <a:moveTo>
                      <a:pt x="1605" y="1"/>
                    </a:moveTo>
                    <a:cubicBezTo>
                      <a:pt x="1510" y="1"/>
                      <a:pt x="1411" y="8"/>
                      <a:pt x="1310" y="20"/>
                    </a:cubicBezTo>
                    <a:cubicBezTo>
                      <a:pt x="613" y="110"/>
                      <a:pt x="0" y="368"/>
                      <a:pt x="91" y="1239"/>
                    </a:cubicBezTo>
                    <a:lnTo>
                      <a:pt x="1045" y="7775"/>
                    </a:lnTo>
                    <a:cubicBezTo>
                      <a:pt x="1045" y="7775"/>
                      <a:pt x="1917" y="14130"/>
                      <a:pt x="2007" y="14221"/>
                    </a:cubicBezTo>
                    <a:lnTo>
                      <a:pt x="2091" y="15175"/>
                    </a:lnTo>
                    <a:cubicBezTo>
                      <a:pt x="2181" y="15698"/>
                      <a:pt x="2704" y="15698"/>
                      <a:pt x="3227" y="15789"/>
                    </a:cubicBezTo>
                    <a:cubicBezTo>
                      <a:pt x="4044" y="15950"/>
                      <a:pt x="5069" y="16183"/>
                      <a:pt x="5763" y="16183"/>
                    </a:cubicBezTo>
                    <a:cubicBezTo>
                      <a:pt x="6176" y="16183"/>
                      <a:pt x="6471" y="16101"/>
                      <a:pt x="6536" y="15872"/>
                    </a:cubicBezTo>
                    <a:cubicBezTo>
                      <a:pt x="6794" y="15092"/>
                      <a:pt x="4181" y="14395"/>
                      <a:pt x="3749" y="14221"/>
                    </a:cubicBezTo>
                    <a:lnTo>
                      <a:pt x="3227" y="7510"/>
                    </a:lnTo>
                    <a:lnTo>
                      <a:pt x="2704" y="981"/>
                    </a:lnTo>
                    <a:cubicBezTo>
                      <a:pt x="2626" y="236"/>
                      <a:pt x="2171" y="1"/>
                      <a:pt x="16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8"/>
              <p:cNvSpPr/>
              <p:nvPr/>
            </p:nvSpPr>
            <p:spPr>
              <a:xfrm>
                <a:off x="2391800" y="3568150"/>
                <a:ext cx="91475" cy="6100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440" extrusionOk="0">
                    <a:moveTo>
                      <a:pt x="2439" y="0"/>
                    </a:moveTo>
                    <a:cubicBezTo>
                      <a:pt x="2439" y="0"/>
                      <a:pt x="1742" y="1568"/>
                      <a:pt x="0" y="1652"/>
                    </a:cubicBezTo>
                    <a:lnTo>
                      <a:pt x="2000" y="2439"/>
                    </a:lnTo>
                    <a:cubicBezTo>
                      <a:pt x="2000" y="2439"/>
                      <a:pt x="3310" y="1742"/>
                      <a:pt x="3659" y="523"/>
                    </a:cubicBezTo>
                    <a:lnTo>
                      <a:pt x="2439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8"/>
              <p:cNvSpPr/>
              <p:nvPr/>
            </p:nvSpPr>
            <p:spPr>
              <a:xfrm>
                <a:off x="2378725" y="3433150"/>
                <a:ext cx="78425" cy="480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22" extrusionOk="0">
                    <a:moveTo>
                      <a:pt x="1" y="0"/>
                    </a:moveTo>
                    <a:lnTo>
                      <a:pt x="349" y="1129"/>
                    </a:lnTo>
                    <a:cubicBezTo>
                      <a:pt x="349" y="1129"/>
                      <a:pt x="349" y="1219"/>
                      <a:pt x="433" y="1219"/>
                    </a:cubicBezTo>
                    <a:cubicBezTo>
                      <a:pt x="714" y="1427"/>
                      <a:pt x="1449" y="1921"/>
                      <a:pt x="2410" y="1921"/>
                    </a:cubicBezTo>
                    <a:cubicBezTo>
                      <a:pt x="2640" y="1921"/>
                      <a:pt x="2883" y="1893"/>
                      <a:pt x="3136" y="1826"/>
                    </a:cubicBezTo>
                    <a:lnTo>
                      <a:pt x="2962" y="523"/>
                    </a:lnTo>
                    <a:cubicBezTo>
                      <a:pt x="2962" y="523"/>
                      <a:pt x="2868" y="527"/>
                      <a:pt x="2712" y="527"/>
                    </a:cubicBezTo>
                    <a:cubicBezTo>
                      <a:pt x="2143" y="527"/>
                      <a:pt x="749" y="475"/>
                      <a:pt x="1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8"/>
              <p:cNvSpPr/>
              <p:nvPr/>
            </p:nvSpPr>
            <p:spPr>
              <a:xfrm>
                <a:off x="2356950" y="3234900"/>
                <a:ext cx="84875" cy="89375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3575" extrusionOk="0">
                    <a:moveTo>
                      <a:pt x="3136" y="0"/>
                    </a:moveTo>
                    <a:lnTo>
                      <a:pt x="1" y="2788"/>
                    </a:lnTo>
                    <a:lnTo>
                      <a:pt x="349" y="3575"/>
                    </a:lnTo>
                    <a:cubicBezTo>
                      <a:pt x="349" y="3575"/>
                      <a:pt x="2175" y="3575"/>
                      <a:pt x="3394" y="2091"/>
                    </a:cubicBezTo>
                    <a:lnTo>
                      <a:pt x="313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8"/>
              <p:cNvSpPr/>
              <p:nvPr/>
            </p:nvSpPr>
            <p:spPr>
              <a:xfrm>
                <a:off x="2335175" y="3319900"/>
                <a:ext cx="106650" cy="43975"/>
              </a:xfrm>
              <a:custGeom>
                <a:avLst/>
                <a:gdLst/>
                <a:ahLst/>
                <a:cxnLst/>
                <a:rect l="l" t="t" r="r" b="b"/>
                <a:pathLst>
                  <a:path w="4266" h="1759" extrusionOk="0">
                    <a:moveTo>
                      <a:pt x="1220" y="1"/>
                    </a:moveTo>
                    <a:cubicBezTo>
                      <a:pt x="1220" y="1"/>
                      <a:pt x="1" y="175"/>
                      <a:pt x="1129" y="1220"/>
                    </a:cubicBezTo>
                    <a:cubicBezTo>
                      <a:pt x="1590" y="1641"/>
                      <a:pt x="2253" y="1758"/>
                      <a:pt x="2851" y="1758"/>
                    </a:cubicBezTo>
                    <a:cubicBezTo>
                      <a:pt x="3611" y="1758"/>
                      <a:pt x="4265" y="1569"/>
                      <a:pt x="4265" y="1569"/>
                    </a:cubicBezTo>
                    <a:lnTo>
                      <a:pt x="4091" y="349"/>
                    </a:lnTo>
                    <a:cubicBezTo>
                      <a:pt x="3769" y="470"/>
                      <a:pt x="3443" y="516"/>
                      <a:pt x="3132" y="516"/>
                    </a:cubicBezTo>
                    <a:cubicBezTo>
                      <a:pt x="2094" y="516"/>
                      <a:pt x="1220" y="1"/>
                      <a:pt x="1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8"/>
              <p:cNvSpPr/>
              <p:nvPr/>
            </p:nvSpPr>
            <p:spPr>
              <a:xfrm>
                <a:off x="2341625" y="3352475"/>
                <a:ext cx="108900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2789" extrusionOk="0">
                    <a:moveTo>
                      <a:pt x="1220" y="1"/>
                    </a:moveTo>
                    <a:cubicBezTo>
                      <a:pt x="1220" y="1"/>
                      <a:pt x="0" y="175"/>
                      <a:pt x="962" y="1394"/>
                    </a:cubicBezTo>
                    <a:cubicBezTo>
                      <a:pt x="1917" y="2704"/>
                      <a:pt x="4356" y="2788"/>
                      <a:pt x="4356" y="2788"/>
                    </a:cubicBezTo>
                    <a:lnTo>
                      <a:pt x="4181" y="1394"/>
                    </a:lnTo>
                    <a:cubicBezTo>
                      <a:pt x="4130" y="1397"/>
                      <a:pt x="4079" y="1398"/>
                      <a:pt x="4028" y="1398"/>
                    </a:cubicBezTo>
                    <a:cubicBezTo>
                      <a:pt x="2368" y="1398"/>
                      <a:pt x="1220" y="1"/>
                      <a:pt x="1220" y="1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8"/>
              <p:cNvSpPr/>
              <p:nvPr/>
            </p:nvSpPr>
            <p:spPr>
              <a:xfrm>
                <a:off x="2374375" y="3393950"/>
                <a:ext cx="78425" cy="7872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3149" extrusionOk="0">
                    <a:moveTo>
                      <a:pt x="2962" y="0"/>
                    </a:moveTo>
                    <a:cubicBezTo>
                      <a:pt x="1046" y="1568"/>
                      <a:pt x="0" y="1742"/>
                      <a:pt x="0" y="1742"/>
                    </a:cubicBezTo>
                    <a:lnTo>
                      <a:pt x="258" y="3136"/>
                    </a:lnTo>
                    <a:cubicBezTo>
                      <a:pt x="354" y="3145"/>
                      <a:pt x="447" y="3149"/>
                      <a:pt x="538" y="3149"/>
                    </a:cubicBezTo>
                    <a:cubicBezTo>
                      <a:pt x="2268" y="3149"/>
                      <a:pt x="3136" y="1652"/>
                      <a:pt x="3136" y="1652"/>
                    </a:cubicBezTo>
                    <a:lnTo>
                      <a:pt x="29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8"/>
              <p:cNvSpPr/>
              <p:nvPr/>
            </p:nvSpPr>
            <p:spPr>
              <a:xfrm>
                <a:off x="2387450" y="3461350"/>
                <a:ext cx="71775" cy="76325"/>
              </a:xfrm>
              <a:custGeom>
                <a:avLst/>
                <a:gdLst/>
                <a:ahLst/>
                <a:cxnLst/>
                <a:rect l="l" t="t" r="r" b="b"/>
                <a:pathLst>
                  <a:path w="2871" h="3053" extrusionOk="0">
                    <a:moveTo>
                      <a:pt x="2523" y="1"/>
                    </a:moveTo>
                    <a:cubicBezTo>
                      <a:pt x="1394" y="1137"/>
                      <a:pt x="0" y="1833"/>
                      <a:pt x="0" y="1833"/>
                    </a:cubicBezTo>
                    <a:lnTo>
                      <a:pt x="0" y="3053"/>
                    </a:lnTo>
                    <a:cubicBezTo>
                      <a:pt x="1129" y="3053"/>
                      <a:pt x="2871" y="1743"/>
                      <a:pt x="2871" y="1743"/>
                    </a:cubicBezTo>
                    <a:lnTo>
                      <a:pt x="252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8"/>
              <p:cNvSpPr/>
              <p:nvPr/>
            </p:nvSpPr>
            <p:spPr>
              <a:xfrm>
                <a:off x="2376475" y="3513625"/>
                <a:ext cx="850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401" h="1929" extrusionOk="0">
                    <a:moveTo>
                      <a:pt x="265" y="0"/>
                    </a:moveTo>
                    <a:lnTo>
                      <a:pt x="0" y="1136"/>
                    </a:lnTo>
                    <a:cubicBezTo>
                      <a:pt x="758" y="1766"/>
                      <a:pt x="1577" y="1928"/>
                      <a:pt x="2222" y="1928"/>
                    </a:cubicBezTo>
                    <a:cubicBezTo>
                      <a:pt x="2911" y="1928"/>
                      <a:pt x="3401" y="1742"/>
                      <a:pt x="3401" y="1742"/>
                    </a:cubicBezTo>
                    <a:lnTo>
                      <a:pt x="3401" y="523"/>
                    </a:lnTo>
                    <a:cubicBezTo>
                      <a:pt x="3125" y="561"/>
                      <a:pt x="2863" y="577"/>
                      <a:pt x="2618" y="577"/>
                    </a:cubicBezTo>
                    <a:cubicBezTo>
                      <a:pt x="1159" y="577"/>
                      <a:pt x="265" y="0"/>
                      <a:pt x="265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8"/>
              <p:cNvSpPr/>
              <p:nvPr/>
            </p:nvSpPr>
            <p:spPr>
              <a:xfrm>
                <a:off x="2372100" y="3537650"/>
                <a:ext cx="98100" cy="46900"/>
              </a:xfrm>
              <a:custGeom>
                <a:avLst/>
                <a:gdLst/>
                <a:ahLst/>
                <a:cxnLst/>
                <a:rect l="l" t="t" r="r" b="b"/>
                <a:pathLst>
                  <a:path w="3924" h="1876" extrusionOk="0">
                    <a:moveTo>
                      <a:pt x="872" y="1"/>
                    </a:moveTo>
                    <a:lnTo>
                      <a:pt x="1" y="1478"/>
                    </a:lnTo>
                    <a:cubicBezTo>
                      <a:pt x="801" y="1768"/>
                      <a:pt x="1448" y="1876"/>
                      <a:pt x="1968" y="1876"/>
                    </a:cubicBezTo>
                    <a:cubicBezTo>
                      <a:pt x="3487" y="1876"/>
                      <a:pt x="3924" y="956"/>
                      <a:pt x="3924" y="956"/>
                    </a:cubicBezTo>
                    <a:lnTo>
                      <a:pt x="3924" y="956"/>
                    </a:lnTo>
                    <a:cubicBezTo>
                      <a:pt x="3719" y="997"/>
                      <a:pt x="3519" y="1015"/>
                      <a:pt x="3327" y="1015"/>
                    </a:cubicBezTo>
                    <a:cubicBezTo>
                      <a:pt x="1891" y="1015"/>
                      <a:pt x="872" y="1"/>
                      <a:pt x="8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8"/>
              <p:cNvSpPr/>
              <p:nvPr/>
            </p:nvSpPr>
            <p:spPr>
              <a:xfrm>
                <a:off x="2472275" y="3576850"/>
                <a:ext cx="52275" cy="58725"/>
              </a:xfrm>
              <a:custGeom>
                <a:avLst/>
                <a:gdLst/>
                <a:ahLst/>
                <a:cxnLst/>
                <a:rect l="l" t="t" r="r" b="b"/>
                <a:pathLst>
                  <a:path w="2091" h="2349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788" y="1220"/>
                      <a:pt x="614" y="2349"/>
                    </a:cubicBezTo>
                    <a:lnTo>
                      <a:pt x="1833" y="2265"/>
                    </a:lnTo>
                    <a:cubicBezTo>
                      <a:pt x="1833" y="2265"/>
                      <a:pt x="2091" y="1130"/>
                      <a:pt x="1485" y="259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8"/>
              <p:cNvSpPr/>
              <p:nvPr/>
            </p:nvSpPr>
            <p:spPr>
              <a:xfrm>
                <a:off x="2298075" y="3062950"/>
                <a:ext cx="130675" cy="2373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9492" extrusionOk="0">
                    <a:moveTo>
                      <a:pt x="2613" y="1"/>
                    </a:moveTo>
                    <a:cubicBezTo>
                      <a:pt x="2265" y="1"/>
                      <a:pt x="1659" y="175"/>
                      <a:pt x="1220" y="433"/>
                    </a:cubicBezTo>
                    <a:cubicBezTo>
                      <a:pt x="788" y="523"/>
                      <a:pt x="523" y="955"/>
                      <a:pt x="523" y="1394"/>
                    </a:cubicBezTo>
                    <a:lnTo>
                      <a:pt x="0" y="7227"/>
                    </a:lnTo>
                    <a:cubicBezTo>
                      <a:pt x="0" y="8969"/>
                      <a:pt x="788" y="9491"/>
                      <a:pt x="2613" y="9491"/>
                    </a:cubicBezTo>
                    <a:cubicBezTo>
                      <a:pt x="4356" y="9491"/>
                      <a:pt x="5143" y="9234"/>
                      <a:pt x="5143" y="7227"/>
                    </a:cubicBezTo>
                    <a:cubicBezTo>
                      <a:pt x="5227" y="7227"/>
                      <a:pt x="4878" y="1478"/>
                      <a:pt x="4878" y="1478"/>
                    </a:cubicBezTo>
                    <a:cubicBezTo>
                      <a:pt x="4878" y="955"/>
                      <a:pt x="4620" y="607"/>
                      <a:pt x="4181" y="433"/>
                    </a:cubicBezTo>
                    <a:cubicBezTo>
                      <a:pt x="3659" y="259"/>
                      <a:pt x="2962" y="1"/>
                      <a:pt x="261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8"/>
              <p:cNvSpPr/>
              <p:nvPr/>
            </p:nvSpPr>
            <p:spPr>
              <a:xfrm>
                <a:off x="2313400" y="3213125"/>
                <a:ext cx="132775" cy="100175"/>
              </a:xfrm>
              <a:custGeom>
                <a:avLst/>
                <a:gdLst/>
                <a:ahLst/>
                <a:cxnLst/>
                <a:rect l="l" t="t" r="r" b="b"/>
                <a:pathLst>
                  <a:path w="5311" h="4007" extrusionOk="0">
                    <a:moveTo>
                      <a:pt x="4007" y="0"/>
                    </a:moveTo>
                    <a:cubicBezTo>
                      <a:pt x="2091" y="3052"/>
                      <a:pt x="1" y="3401"/>
                      <a:pt x="1" y="3401"/>
                    </a:cubicBezTo>
                    <a:lnTo>
                      <a:pt x="872" y="4007"/>
                    </a:lnTo>
                    <a:cubicBezTo>
                      <a:pt x="3568" y="3749"/>
                      <a:pt x="5310" y="349"/>
                      <a:pt x="5310" y="349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8"/>
              <p:cNvSpPr/>
              <p:nvPr/>
            </p:nvSpPr>
            <p:spPr>
              <a:xfrm>
                <a:off x="2324200" y="3056350"/>
                <a:ext cx="121975" cy="102450"/>
              </a:xfrm>
              <a:custGeom>
                <a:avLst/>
                <a:gdLst/>
                <a:ahLst/>
                <a:cxnLst/>
                <a:rect l="l" t="t" r="r" b="b"/>
                <a:pathLst>
                  <a:path w="4879" h="409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" y="0"/>
                      <a:pt x="788" y="3484"/>
                      <a:pt x="4272" y="4097"/>
                    </a:cubicBezTo>
                    <a:lnTo>
                      <a:pt x="4878" y="3310"/>
                    </a:lnTo>
                    <a:cubicBezTo>
                      <a:pt x="4878" y="3310"/>
                      <a:pt x="1833" y="1916"/>
                      <a:pt x="788" y="9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8"/>
              <p:cNvSpPr/>
              <p:nvPr/>
            </p:nvSpPr>
            <p:spPr>
              <a:xfrm>
                <a:off x="2295975" y="3137000"/>
                <a:ext cx="13712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2962" extrusionOk="0">
                    <a:moveTo>
                      <a:pt x="259" y="0"/>
                    </a:moveTo>
                    <a:lnTo>
                      <a:pt x="1" y="1129"/>
                    </a:lnTo>
                    <a:cubicBezTo>
                      <a:pt x="1046" y="2788"/>
                      <a:pt x="5485" y="2962"/>
                      <a:pt x="5485" y="2962"/>
                    </a:cubicBezTo>
                    <a:lnTo>
                      <a:pt x="5401" y="1394"/>
                    </a:lnTo>
                    <a:cubicBezTo>
                      <a:pt x="5315" y="1396"/>
                      <a:pt x="5229" y="1397"/>
                      <a:pt x="5145" y="1397"/>
                    </a:cubicBezTo>
                    <a:cubicBezTo>
                      <a:pt x="2156" y="1397"/>
                      <a:pt x="259" y="0"/>
                      <a:pt x="259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8"/>
              <p:cNvSpPr/>
              <p:nvPr/>
            </p:nvSpPr>
            <p:spPr>
              <a:xfrm>
                <a:off x="2291625" y="3073750"/>
                <a:ext cx="141475" cy="89400"/>
              </a:xfrm>
              <a:custGeom>
                <a:avLst/>
                <a:gdLst/>
                <a:ahLst/>
                <a:cxnLst/>
                <a:rect l="l" t="t" r="r" b="b"/>
                <a:pathLst>
                  <a:path w="5659" h="3576" extrusionOk="0">
                    <a:moveTo>
                      <a:pt x="5227" y="1"/>
                    </a:moveTo>
                    <a:cubicBezTo>
                      <a:pt x="3196" y="1717"/>
                      <a:pt x="1351" y="1949"/>
                      <a:pt x="498" y="1949"/>
                    </a:cubicBezTo>
                    <a:cubicBezTo>
                      <a:pt x="180" y="1949"/>
                      <a:pt x="1" y="1917"/>
                      <a:pt x="1" y="1917"/>
                    </a:cubicBezTo>
                    <a:lnTo>
                      <a:pt x="1" y="3576"/>
                    </a:lnTo>
                    <a:cubicBezTo>
                      <a:pt x="3046" y="3576"/>
                      <a:pt x="5659" y="1485"/>
                      <a:pt x="5659" y="1485"/>
                    </a:cubicBezTo>
                    <a:lnTo>
                      <a:pt x="522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8"/>
              <p:cNvSpPr/>
              <p:nvPr/>
            </p:nvSpPr>
            <p:spPr>
              <a:xfrm>
                <a:off x="2285000" y="3165225"/>
                <a:ext cx="15245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6098" h="3132" extrusionOk="0">
                    <a:moveTo>
                      <a:pt x="5750" y="0"/>
                    </a:moveTo>
                    <a:cubicBezTo>
                      <a:pt x="4199" y="1555"/>
                      <a:pt x="1983" y="1778"/>
                      <a:pt x="839" y="1778"/>
                    </a:cubicBezTo>
                    <a:cubicBezTo>
                      <a:pt x="378" y="1778"/>
                      <a:pt x="91" y="1742"/>
                      <a:pt x="91" y="1742"/>
                    </a:cubicBezTo>
                    <a:lnTo>
                      <a:pt x="1" y="3052"/>
                    </a:lnTo>
                    <a:cubicBezTo>
                      <a:pt x="190" y="3107"/>
                      <a:pt x="430" y="3131"/>
                      <a:pt x="706" y="3131"/>
                    </a:cubicBezTo>
                    <a:cubicBezTo>
                      <a:pt x="2587" y="3131"/>
                      <a:pt x="6098" y="2007"/>
                      <a:pt x="6098" y="2007"/>
                    </a:cubicBezTo>
                    <a:lnTo>
                      <a:pt x="57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8"/>
              <p:cNvSpPr/>
              <p:nvPr/>
            </p:nvSpPr>
            <p:spPr>
              <a:xfrm>
                <a:off x="2261150" y="3241525"/>
                <a:ext cx="150175" cy="89200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3568" extrusionOk="0">
                    <a:moveTo>
                      <a:pt x="1394" y="0"/>
                    </a:moveTo>
                    <a:lnTo>
                      <a:pt x="0" y="1045"/>
                    </a:lnTo>
                    <a:lnTo>
                      <a:pt x="4613" y="3568"/>
                    </a:lnTo>
                    <a:lnTo>
                      <a:pt x="6007" y="2265"/>
                    </a:lnTo>
                    <a:cubicBezTo>
                      <a:pt x="3136" y="2265"/>
                      <a:pt x="1394" y="0"/>
                      <a:pt x="139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8"/>
              <p:cNvSpPr/>
              <p:nvPr/>
            </p:nvSpPr>
            <p:spPr>
              <a:xfrm>
                <a:off x="2345975" y="3239250"/>
                <a:ext cx="80675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2530" extrusionOk="0">
                    <a:moveTo>
                      <a:pt x="3227" y="1"/>
                    </a:moveTo>
                    <a:cubicBezTo>
                      <a:pt x="3136" y="1"/>
                      <a:pt x="3136" y="91"/>
                      <a:pt x="3136" y="91"/>
                    </a:cubicBezTo>
                    <a:cubicBezTo>
                      <a:pt x="3136" y="614"/>
                      <a:pt x="3136" y="1046"/>
                      <a:pt x="3053" y="1311"/>
                    </a:cubicBezTo>
                    <a:cubicBezTo>
                      <a:pt x="2878" y="1833"/>
                      <a:pt x="2614" y="2091"/>
                      <a:pt x="2265" y="2182"/>
                    </a:cubicBezTo>
                    <a:cubicBezTo>
                      <a:pt x="1917" y="2356"/>
                      <a:pt x="1394" y="2439"/>
                      <a:pt x="697" y="2439"/>
                    </a:cubicBezTo>
                    <a:cubicBezTo>
                      <a:pt x="440" y="2439"/>
                      <a:pt x="265" y="2439"/>
                      <a:pt x="91" y="2356"/>
                    </a:cubicBezTo>
                    <a:cubicBezTo>
                      <a:pt x="1" y="2356"/>
                      <a:pt x="1" y="2439"/>
                      <a:pt x="1" y="2439"/>
                    </a:cubicBezTo>
                    <a:lnTo>
                      <a:pt x="91" y="2439"/>
                    </a:lnTo>
                    <a:cubicBezTo>
                      <a:pt x="265" y="2530"/>
                      <a:pt x="440" y="2530"/>
                      <a:pt x="697" y="2530"/>
                    </a:cubicBezTo>
                    <a:cubicBezTo>
                      <a:pt x="1136" y="2530"/>
                      <a:pt x="1568" y="2439"/>
                      <a:pt x="1833" y="2439"/>
                    </a:cubicBezTo>
                    <a:cubicBezTo>
                      <a:pt x="2356" y="2356"/>
                      <a:pt x="2704" y="2182"/>
                      <a:pt x="2878" y="1743"/>
                    </a:cubicBezTo>
                    <a:cubicBezTo>
                      <a:pt x="3136" y="1394"/>
                      <a:pt x="3227" y="872"/>
                      <a:pt x="3227" y="91"/>
                    </a:cubicBezTo>
                    <a:lnTo>
                      <a:pt x="3227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8"/>
              <p:cNvSpPr/>
              <p:nvPr/>
            </p:nvSpPr>
            <p:spPr>
              <a:xfrm>
                <a:off x="2224025" y="3224350"/>
                <a:ext cx="143750" cy="404475"/>
              </a:xfrm>
              <a:custGeom>
                <a:avLst/>
                <a:gdLst/>
                <a:ahLst/>
                <a:cxnLst/>
                <a:rect l="l" t="t" r="r" b="b"/>
                <a:pathLst>
                  <a:path w="5750" h="16179" extrusionOk="0">
                    <a:moveTo>
                      <a:pt x="3992" y="1"/>
                    </a:moveTo>
                    <a:cubicBezTo>
                      <a:pt x="3504" y="1"/>
                      <a:pt x="3091" y="219"/>
                      <a:pt x="2962" y="861"/>
                    </a:cubicBezTo>
                    <a:lnTo>
                      <a:pt x="1659" y="7216"/>
                    </a:lnTo>
                    <a:cubicBezTo>
                      <a:pt x="1659" y="7216"/>
                      <a:pt x="266" y="13488"/>
                      <a:pt x="266" y="13662"/>
                    </a:cubicBezTo>
                    <a:lnTo>
                      <a:pt x="1" y="14881"/>
                    </a:lnTo>
                    <a:cubicBezTo>
                      <a:pt x="92" y="15320"/>
                      <a:pt x="872" y="15752"/>
                      <a:pt x="1395" y="15843"/>
                    </a:cubicBezTo>
                    <a:cubicBezTo>
                      <a:pt x="2169" y="15995"/>
                      <a:pt x="3154" y="16179"/>
                      <a:pt x="3867" y="16179"/>
                    </a:cubicBezTo>
                    <a:cubicBezTo>
                      <a:pt x="4361" y="16179"/>
                      <a:pt x="4724" y="16091"/>
                      <a:pt x="4795" y="15843"/>
                    </a:cubicBezTo>
                    <a:cubicBezTo>
                      <a:pt x="4969" y="15146"/>
                      <a:pt x="2266" y="14359"/>
                      <a:pt x="1917" y="14275"/>
                    </a:cubicBezTo>
                    <a:lnTo>
                      <a:pt x="3659" y="7829"/>
                    </a:lnTo>
                    <a:lnTo>
                      <a:pt x="5492" y="1468"/>
                    </a:lnTo>
                    <a:cubicBezTo>
                      <a:pt x="5750" y="597"/>
                      <a:pt x="5227" y="248"/>
                      <a:pt x="4530" y="74"/>
                    </a:cubicBezTo>
                    <a:cubicBezTo>
                      <a:pt x="4348" y="28"/>
                      <a:pt x="4165" y="1"/>
                      <a:pt x="39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8"/>
              <p:cNvSpPr/>
              <p:nvPr/>
            </p:nvSpPr>
            <p:spPr>
              <a:xfrm>
                <a:off x="2215325" y="3426525"/>
                <a:ext cx="100200" cy="41925"/>
              </a:xfrm>
              <a:custGeom>
                <a:avLst/>
                <a:gdLst/>
                <a:ahLst/>
                <a:cxnLst/>
                <a:rect l="l" t="t" r="r" b="b"/>
                <a:pathLst>
                  <a:path w="4008" h="1677" extrusionOk="0">
                    <a:moveTo>
                      <a:pt x="4007" y="0"/>
                    </a:moveTo>
                    <a:lnTo>
                      <a:pt x="4007" y="0"/>
                    </a:lnTo>
                    <a:cubicBezTo>
                      <a:pt x="3171" y="314"/>
                      <a:pt x="2305" y="377"/>
                      <a:pt x="1746" y="377"/>
                    </a:cubicBezTo>
                    <a:cubicBezTo>
                      <a:pt x="1373" y="377"/>
                      <a:pt x="1136" y="349"/>
                      <a:pt x="1136" y="349"/>
                    </a:cubicBezTo>
                    <a:cubicBezTo>
                      <a:pt x="1136" y="349"/>
                      <a:pt x="1" y="1136"/>
                      <a:pt x="788" y="1568"/>
                    </a:cubicBezTo>
                    <a:cubicBezTo>
                      <a:pt x="982" y="1646"/>
                      <a:pt x="1246" y="1676"/>
                      <a:pt x="1539" y="1676"/>
                    </a:cubicBezTo>
                    <a:cubicBezTo>
                      <a:pt x="2557" y="1676"/>
                      <a:pt x="3924" y="1310"/>
                      <a:pt x="3924" y="1310"/>
                    </a:cubicBezTo>
                    <a:lnTo>
                      <a:pt x="4007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8"/>
              <p:cNvSpPr/>
              <p:nvPr/>
            </p:nvSpPr>
            <p:spPr>
              <a:xfrm>
                <a:off x="2261150" y="3195700"/>
                <a:ext cx="108900" cy="68875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2755" extrusionOk="0">
                    <a:moveTo>
                      <a:pt x="3310" y="1"/>
                    </a:moveTo>
                    <a:lnTo>
                      <a:pt x="0" y="1220"/>
                    </a:lnTo>
                    <a:lnTo>
                      <a:pt x="871" y="2704"/>
                    </a:lnTo>
                    <a:cubicBezTo>
                      <a:pt x="871" y="2704"/>
                      <a:pt x="1098" y="2755"/>
                      <a:pt x="1484" y="2755"/>
                    </a:cubicBezTo>
                    <a:cubicBezTo>
                      <a:pt x="2114" y="2755"/>
                      <a:pt x="3168" y="2621"/>
                      <a:pt x="4355" y="1917"/>
                    </a:cubicBezTo>
                    <a:lnTo>
                      <a:pt x="3310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8"/>
              <p:cNvSpPr/>
              <p:nvPr/>
            </p:nvSpPr>
            <p:spPr>
              <a:xfrm>
                <a:off x="2269850" y="3261025"/>
                <a:ext cx="91475" cy="689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758" extrusionOk="0">
                    <a:moveTo>
                      <a:pt x="607" y="1"/>
                    </a:moveTo>
                    <a:lnTo>
                      <a:pt x="1" y="1568"/>
                    </a:lnTo>
                    <a:cubicBezTo>
                      <a:pt x="1" y="1568"/>
                      <a:pt x="1396" y="2757"/>
                      <a:pt x="2688" y="2757"/>
                    </a:cubicBezTo>
                    <a:cubicBezTo>
                      <a:pt x="2840" y="2757"/>
                      <a:pt x="2990" y="2741"/>
                      <a:pt x="3136" y="2704"/>
                    </a:cubicBezTo>
                    <a:lnTo>
                      <a:pt x="3659" y="962"/>
                    </a:lnTo>
                    <a:lnTo>
                      <a:pt x="3659" y="962"/>
                    </a:lnTo>
                    <a:cubicBezTo>
                      <a:pt x="3659" y="962"/>
                      <a:pt x="3435" y="1051"/>
                      <a:pt x="3050" y="1051"/>
                    </a:cubicBezTo>
                    <a:cubicBezTo>
                      <a:pt x="2502" y="1051"/>
                      <a:pt x="1629" y="871"/>
                      <a:pt x="6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8"/>
              <p:cNvSpPr/>
              <p:nvPr/>
            </p:nvSpPr>
            <p:spPr>
              <a:xfrm>
                <a:off x="2252425" y="3332975"/>
                <a:ext cx="91500" cy="58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2340" extrusionOk="0">
                    <a:moveTo>
                      <a:pt x="3659" y="0"/>
                    </a:moveTo>
                    <a:lnTo>
                      <a:pt x="3659" y="0"/>
                    </a:lnTo>
                    <a:cubicBezTo>
                      <a:pt x="2743" y="697"/>
                      <a:pt x="1915" y="871"/>
                      <a:pt x="1317" y="871"/>
                    </a:cubicBezTo>
                    <a:cubicBezTo>
                      <a:pt x="718" y="871"/>
                      <a:pt x="349" y="697"/>
                      <a:pt x="349" y="697"/>
                    </a:cubicBezTo>
                    <a:lnTo>
                      <a:pt x="1" y="2174"/>
                    </a:lnTo>
                    <a:cubicBezTo>
                      <a:pt x="1" y="2174"/>
                      <a:pt x="540" y="2340"/>
                      <a:pt x="1253" y="2340"/>
                    </a:cubicBezTo>
                    <a:cubicBezTo>
                      <a:pt x="1914" y="2340"/>
                      <a:pt x="2724" y="2198"/>
                      <a:pt x="3394" y="1652"/>
                    </a:cubicBezTo>
                    <a:lnTo>
                      <a:pt x="3659" y="0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2250175" y="3378625"/>
                <a:ext cx="82775" cy="5890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2356" extrusionOk="0">
                    <a:moveTo>
                      <a:pt x="523" y="0"/>
                    </a:moveTo>
                    <a:lnTo>
                      <a:pt x="0" y="1219"/>
                    </a:lnTo>
                    <a:cubicBezTo>
                      <a:pt x="962" y="2265"/>
                      <a:pt x="2787" y="2355"/>
                      <a:pt x="2787" y="2355"/>
                    </a:cubicBezTo>
                    <a:lnTo>
                      <a:pt x="3310" y="871"/>
                    </a:lnTo>
                    <a:lnTo>
                      <a:pt x="3310" y="871"/>
                    </a:lnTo>
                    <a:cubicBezTo>
                      <a:pt x="3110" y="934"/>
                      <a:pt x="2910" y="961"/>
                      <a:pt x="2714" y="961"/>
                    </a:cubicBezTo>
                    <a:cubicBezTo>
                      <a:pt x="1545" y="961"/>
                      <a:pt x="523" y="0"/>
                      <a:pt x="52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8"/>
              <p:cNvSpPr/>
              <p:nvPr/>
            </p:nvSpPr>
            <p:spPr>
              <a:xfrm>
                <a:off x="2221950" y="3454925"/>
                <a:ext cx="82775" cy="54375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2175" extrusionOk="0">
                    <a:moveTo>
                      <a:pt x="781" y="0"/>
                    </a:moveTo>
                    <a:lnTo>
                      <a:pt x="0" y="1129"/>
                    </a:lnTo>
                    <a:cubicBezTo>
                      <a:pt x="1303" y="2000"/>
                      <a:pt x="3045" y="2174"/>
                      <a:pt x="3045" y="2174"/>
                    </a:cubicBezTo>
                    <a:lnTo>
                      <a:pt x="3310" y="1045"/>
                    </a:lnTo>
                    <a:lnTo>
                      <a:pt x="3310" y="1045"/>
                    </a:lnTo>
                    <a:cubicBezTo>
                      <a:pt x="3223" y="1057"/>
                      <a:pt x="3136" y="1062"/>
                      <a:pt x="3050" y="1062"/>
                    </a:cubicBezTo>
                    <a:cubicBezTo>
                      <a:pt x="1843" y="1062"/>
                      <a:pt x="781" y="0"/>
                      <a:pt x="78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8"/>
              <p:cNvSpPr/>
              <p:nvPr/>
            </p:nvSpPr>
            <p:spPr>
              <a:xfrm>
                <a:off x="2218600" y="3487225"/>
                <a:ext cx="73050" cy="67875"/>
              </a:xfrm>
              <a:custGeom>
                <a:avLst/>
                <a:gdLst/>
                <a:ahLst/>
                <a:cxnLst/>
                <a:rect l="l" t="t" r="r" b="b"/>
                <a:pathLst>
                  <a:path w="2922" h="2715" extrusionOk="0">
                    <a:moveTo>
                      <a:pt x="907" y="0"/>
                    </a:moveTo>
                    <a:cubicBezTo>
                      <a:pt x="588" y="0"/>
                      <a:pt x="0" y="98"/>
                      <a:pt x="392" y="882"/>
                    </a:cubicBezTo>
                    <a:cubicBezTo>
                      <a:pt x="915" y="2018"/>
                      <a:pt x="2573" y="2715"/>
                      <a:pt x="2573" y="2715"/>
                    </a:cubicBezTo>
                    <a:lnTo>
                      <a:pt x="2922" y="1669"/>
                    </a:lnTo>
                    <a:cubicBezTo>
                      <a:pt x="1702" y="1405"/>
                      <a:pt x="1089" y="11"/>
                      <a:pt x="1089" y="11"/>
                    </a:cubicBezTo>
                    <a:cubicBezTo>
                      <a:pt x="1089" y="11"/>
                      <a:pt x="1013" y="0"/>
                      <a:pt x="9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2208875" y="3515875"/>
                <a:ext cx="80500" cy="31875"/>
              </a:xfrm>
              <a:custGeom>
                <a:avLst/>
                <a:gdLst/>
                <a:ahLst/>
                <a:cxnLst/>
                <a:rect l="l" t="t" r="r" b="b"/>
                <a:pathLst>
                  <a:path w="3220" h="1275" extrusionOk="0">
                    <a:moveTo>
                      <a:pt x="3220" y="1"/>
                    </a:moveTo>
                    <a:lnTo>
                      <a:pt x="3220" y="1"/>
                    </a:lnTo>
                    <a:cubicBezTo>
                      <a:pt x="2308" y="198"/>
                      <a:pt x="1649" y="251"/>
                      <a:pt x="1201" y="251"/>
                    </a:cubicBezTo>
                    <a:cubicBezTo>
                      <a:pt x="666" y="251"/>
                      <a:pt x="433" y="175"/>
                      <a:pt x="433" y="175"/>
                    </a:cubicBezTo>
                    <a:lnTo>
                      <a:pt x="1" y="1130"/>
                    </a:lnTo>
                    <a:cubicBezTo>
                      <a:pt x="271" y="1235"/>
                      <a:pt x="582" y="1275"/>
                      <a:pt x="898" y="1275"/>
                    </a:cubicBezTo>
                    <a:cubicBezTo>
                      <a:pt x="1902" y="1275"/>
                      <a:pt x="2962" y="872"/>
                      <a:pt x="2962" y="872"/>
                    </a:cubicBezTo>
                    <a:lnTo>
                      <a:pt x="3220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8"/>
              <p:cNvSpPr/>
              <p:nvPr/>
            </p:nvSpPr>
            <p:spPr>
              <a:xfrm>
                <a:off x="2210975" y="3546375"/>
                <a:ext cx="80675" cy="44275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1771" extrusionOk="0">
                    <a:moveTo>
                      <a:pt x="2878" y="0"/>
                    </a:moveTo>
                    <a:cubicBezTo>
                      <a:pt x="2878" y="0"/>
                      <a:pt x="2030" y="697"/>
                      <a:pt x="1165" y="697"/>
                    </a:cubicBezTo>
                    <a:cubicBezTo>
                      <a:pt x="885" y="697"/>
                      <a:pt x="604" y="624"/>
                      <a:pt x="349" y="432"/>
                    </a:cubicBezTo>
                    <a:lnTo>
                      <a:pt x="0" y="1742"/>
                    </a:lnTo>
                    <a:cubicBezTo>
                      <a:pt x="0" y="1742"/>
                      <a:pt x="181" y="1770"/>
                      <a:pt x="480" y="1770"/>
                    </a:cubicBezTo>
                    <a:cubicBezTo>
                      <a:pt x="1086" y="1770"/>
                      <a:pt x="2177" y="1655"/>
                      <a:pt x="3227" y="955"/>
                    </a:cubicBezTo>
                    <a:lnTo>
                      <a:pt x="287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8"/>
              <p:cNvSpPr/>
              <p:nvPr/>
            </p:nvSpPr>
            <p:spPr>
              <a:xfrm>
                <a:off x="2160100" y="3567250"/>
                <a:ext cx="153325" cy="68325"/>
              </a:xfrm>
              <a:custGeom>
                <a:avLst/>
                <a:gdLst/>
                <a:ahLst/>
                <a:cxnLst/>
                <a:rect l="l" t="t" r="r" b="b"/>
                <a:pathLst>
                  <a:path w="6133" h="2733" extrusionOk="0">
                    <a:moveTo>
                      <a:pt x="5063" y="1"/>
                    </a:moveTo>
                    <a:cubicBezTo>
                      <a:pt x="4827" y="1"/>
                      <a:pt x="4648" y="210"/>
                      <a:pt x="4648" y="210"/>
                    </a:cubicBezTo>
                    <a:cubicBezTo>
                      <a:pt x="4648" y="210"/>
                      <a:pt x="3429" y="1514"/>
                      <a:pt x="1603" y="1514"/>
                    </a:cubicBezTo>
                    <a:cubicBezTo>
                      <a:pt x="1546" y="1511"/>
                      <a:pt x="1495" y="1510"/>
                      <a:pt x="1448" y="1510"/>
                    </a:cubicBezTo>
                    <a:cubicBezTo>
                      <a:pt x="0" y="1510"/>
                      <a:pt x="3520" y="2733"/>
                      <a:pt x="3520" y="2733"/>
                    </a:cubicBezTo>
                    <a:cubicBezTo>
                      <a:pt x="3520" y="2733"/>
                      <a:pt x="6133" y="1256"/>
                      <a:pt x="5610" y="468"/>
                    </a:cubicBezTo>
                    <a:cubicBezTo>
                      <a:pt x="5428" y="107"/>
                      <a:pt x="5231" y="1"/>
                      <a:pt x="5063" y="1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8"/>
              <p:cNvSpPr/>
              <p:nvPr/>
            </p:nvSpPr>
            <p:spPr>
              <a:xfrm>
                <a:off x="2287275" y="3574800"/>
                <a:ext cx="50025" cy="71400"/>
              </a:xfrm>
              <a:custGeom>
                <a:avLst/>
                <a:gdLst/>
                <a:ahLst/>
                <a:cxnLst/>
                <a:rect l="l" t="t" r="r" b="b"/>
                <a:pathLst>
                  <a:path w="2001" h="2856" extrusionOk="0">
                    <a:moveTo>
                      <a:pt x="744" y="0"/>
                    </a:moveTo>
                    <a:cubicBezTo>
                      <a:pt x="341" y="0"/>
                      <a:pt x="0" y="341"/>
                      <a:pt x="0" y="341"/>
                    </a:cubicBezTo>
                    <a:cubicBezTo>
                      <a:pt x="0" y="341"/>
                      <a:pt x="523" y="954"/>
                      <a:pt x="432" y="2173"/>
                    </a:cubicBezTo>
                    <a:cubicBezTo>
                      <a:pt x="432" y="2705"/>
                      <a:pt x="649" y="2855"/>
                      <a:pt x="893" y="2855"/>
                    </a:cubicBezTo>
                    <a:cubicBezTo>
                      <a:pt x="1207" y="2855"/>
                      <a:pt x="1568" y="2605"/>
                      <a:pt x="1568" y="2605"/>
                    </a:cubicBezTo>
                    <a:cubicBezTo>
                      <a:pt x="1568" y="2605"/>
                      <a:pt x="2000" y="1476"/>
                      <a:pt x="1478" y="515"/>
                    </a:cubicBezTo>
                    <a:cubicBezTo>
                      <a:pt x="1250" y="123"/>
                      <a:pt x="986" y="0"/>
                      <a:pt x="7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8"/>
              <p:cNvSpPr/>
              <p:nvPr/>
            </p:nvSpPr>
            <p:spPr>
              <a:xfrm>
                <a:off x="2311150" y="3075725"/>
                <a:ext cx="260600" cy="153325"/>
              </a:xfrm>
              <a:custGeom>
                <a:avLst/>
                <a:gdLst/>
                <a:ahLst/>
                <a:cxnLst/>
                <a:rect l="l" t="t" r="r" b="b"/>
                <a:pathLst>
                  <a:path w="10424" h="6133" extrusionOk="0">
                    <a:moveTo>
                      <a:pt x="1130" y="1"/>
                    </a:moveTo>
                    <a:cubicBezTo>
                      <a:pt x="524" y="1"/>
                      <a:pt x="83" y="414"/>
                      <a:pt x="0" y="967"/>
                    </a:cubicBezTo>
                    <a:cubicBezTo>
                      <a:pt x="0" y="1406"/>
                      <a:pt x="265" y="1754"/>
                      <a:pt x="697" y="2012"/>
                    </a:cubicBezTo>
                    <a:lnTo>
                      <a:pt x="4446" y="3232"/>
                    </a:lnTo>
                    <a:lnTo>
                      <a:pt x="8884" y="4542"/>
                    </a:lnTo>
                    <a:cubicBezTo>
                      <a:pt x="9059" y="4625"/>
                      <a:pt x="9059" y="4625"/>
                      <a:pt x="9149" y="4800"/>
                    </a:cubicBezTo>
                    <a:cubicBezTo>
                      <a:pt x="9520" y="5782"/>
                      <a:pt x="9826" y="6133"/>
                      <a:pt x="10030" y="6133"/>
                    </a:cubicBezTo>
                    <a:cubicBezTo>
                      <a:pt x="10352" y="6133"/>
                      <a:pt x="10423" y="5264"/>
                      <a:pt x="10104" y="4625"/>
                    </a:cubicBezTo>
                    <a:cubicBezTo>
                      <a:pt x="9581" y="3671"/>
                      <a:pt x="6271" y="1929"/>
                      <a:pt x="5052" y="1490"/>
                    </a:cubicBezTo>
                    <a:lnTo>
                      <a:pt x="4968" y="1406"/>
                    </a:lnTo>
                    <a:cubicBezTo>
                      <a:pt x="4968" y="1406"/>
                      <a:pt x="1484" y="12"/>
                      <a:pt x="1310" y="12"/>
                    </a:cubicBezTo>
                    <a:cubicBezTo>
                      <a:pt x="1249" y="4"/>
                      <a:pt x="1188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8"/>
              <p:cNvSpPr/>
              <p:nvPr/>
            </p:nvSpPr>
            <p:spPr>
              <a:xfrm>
                <a:off x="2391800" y="3099900"/>
                <a:ext cx="543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2614" extrusionOk="0">
                    <a:moveTo>
                      <a:pt x="1478" y="0"/>
                    </a:moveTo>
                    <a:cubicBezTo>
                      <a:pt x="1478" y="0"/>
                      <a:pt x="955" y="1568"/>
                      <a:pt x="0" y="2181"/>
                    </a:cubicBezTo>
                    <a:lnTo>
                      <a:pt x="1045" y="2613"/>
                    </a:lnTo>
                    <a:cubicBezTo>
                      <a:pt x="1045" y="2613"/>
                      <a:pt x="2091" y="1568"/>
                      <a:pt x="2174" y="613"/>
                    </a:cubicBezTo>
                    <a:lnTo>
                      <a:pt x="147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8"/>
              <p:cNvSpPr/>
              <p:nvPr/>
            </p:nvSpPr>
            <p:spPr>
              <a:xfrm>
                <a:off x="2311150" y="3086825"/>
                <a:ext cx="106800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4272" h="2530" extrusionOk="0">
                    <a:moveTo>
                      <a:pt x="3226" y="0"/>
                    </a:moveTo>
                    <a:cubicBezTo>
                      <a:pt x="2291" y="1245"/>
                      <a:pt x="1046" y="1423"/>
                      <a:pt x="410" y="1423"/>
                    </a:cubicBezTo>
                    <a:cubicBezTo>
                      <a:pt x="156" y="1423"/>
                      <a:pt x="0" y="1394"/>
                      <a:pt x="0" y="1394"/>
                    </a:cubicBezTo>
                    <a:lnTo>
                      <a:pt x="0" y="1394"/>
                    </a:lnTo>
                    <a:lnTo>
                      <a:pt x="2007" y="2530"/>
                    </a:lnTo>
                    <a:cubicBezTo>
                      <a:pt x="2878" y="2356"/>
                      <a:pt x="4271" y="439"/>
                      <a:pt x="4271" y="439"/>
                    </a:cubicBezTo>
                    <a:lnTo>
                      <a:pt x="322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8"/>
              <p:cNvSpPr/>
              <p:nvPr/>
            </p:nvSpPr>
            <p:spPr>
              <a:xfrm>
                <a:off x="2426625" y="3102150"/>
                <a:ext cx="43575" cy="7180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2872" extrusionOk="0">
                    <a:moveTo>
                      <a:pt x="1" y="1"/>
                    </a:moveTo>
                    <a:cubicBezTo>
                      <a:pt x="1" y="1"/>
                      <a:pt x="698" y="1046"/>
                      <a:pt x="349" y="2788"/>
                    </a:cubicBezTo>
                    <a:lnTo>
                      <a:pt x="1304" y="2872"/>
                    </a:lnTo>
                    <a:cubicBezTo>
                      <a:pt x="1304" y="2872"/>
                      <a:pt x="1743" y="1220"/>
                      <a:pt x="872" y="25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8"/>
              <p:cNvSpPr/>
              <p:nvPr/>
            </p:nvSpPr>
            <p:spPr>
              <a:xfrm>
                <a:off x="2441800" y="3126025"/>
                <a:ext cx="60975" cy="56625"/>
              </a:xfrm>
              <a:custGeom>
                <a:avLst/>
                <a:gdLst/>
                <a:ahLst/>
                <a:cxnLst/>
                <a:rect l="l" t="t" r="r" b="b"/>
                <a:pathLst>
                  <a:path w="2439" h="2265" extrusionOk="0">
                    <a:moveTo>
                      <a:pt x="1568" y="0"/>
                    </a:moveTo>
                    <a:cubicBezTo>
                      <a:pt x="697" y="1452"/>
                      <a:pt x="189" y="1573"/>
                      <a:pt x="44" y="1573"/>
                    </a:cubicBezTo>
                    <a:cubicBezTo>
                      <a:pt x="15" y="1573"/>
                      <a:pt x="0" y="1568"/>
                      <a:pt x="0" y="1568"/>
                    </a:cubicBezTo>
                    <a:lnTo>
                      <a:pt x="0" y="1568"/>
                    </a:lnTo>
                    <a:lnTo>
                      <a:pt x="613" y="2265"/>
                    </a:lnTo>
                    <a:cubicBezTo>
                      <a:pt x="1742" y="2091"/>
                      <a:pt x="2439" y="439"/>
                      <a:pt x="2439" y="439"/>
                    </a:cubicBezTo>
                    <a:lnTo>
                      <a:pt x="156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8"/>
              <p:cNvSpPr/>
              <p:nvPr/>
            </p:nvSpPr>
            <p:spPr>
              <a:xfrm>
                <a:off x="2491950" y="3130375"/>
                <a:ext cx="39225" cy="632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530" extrusionOk="0">
                    <a:moveTo>
                      <a:pt x="1" y="1"/>
                    </a:moveTo>
                    <a:cubicBezTo>
                      <a:pt x="1" y="1"/>
                      <a:pt x="524" y="440"/>
                      <a:pt x="259" y="2265"/>
                    </a:cubicBezTo>
                    <a:lnTo>
                      <a:pt x="1130" y="2530"/>
                    </a:lnTo>
                    <a:cubicBezTo>
                      <a:pt x="1130" y="2530"/>
                      <a:pt x="1569" y="1485"/>
                      <a:pt x="1130" y="69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8"/>
              <p:cNvSpPr/>
              <p:nvPr/>
            </p:nvSpPr>
            <p:spPr>
              <a:xfrm>
                <a:off x="2515825" y="3180550"/>
                <a:ext cx="65350" cy="40100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1604" extrusionOk="0">
                    <a:moveTo>
                      <a:pt x="2439" y="0"/>
                    </a:moveTo>
                    <a:cubicBezTo>
                      <a:pt x="1704" y="434"/>
                      <a:pt x="1269" y="543"/>
                      <a:pt x="1017" y="543"/>
                    </a:cubicBezTo>
                    <a:cubicBezTo>
                      <a:pt x="764" y="543"/>
                      <a:pt x="697" y="432"/>
                      <a:pt x="697" y="432"/>
                    </a:cubicBezTo>
                    <a:cubicBezTo>
                      <a:pt x="697" y="432"/>
                      <a:pt x="1" y="1303"/>
                      <a:pt x="697" y="1568"/>
                    </a:cubicBezTo>
                    <a:cubicBezTo>
                      <a:pt x="797" y="1593"/>
                      <a:pt x="907" y="1604"/>
                      <a:pt x="1023" y="1604"/>
                    </a:cubicBezTo>
                    <a:cubicBezTo>
                      <a:pt x="1718" y="1604"/>
                      <a:pt x="2614" y="1220"/>
                      <a:pt x="2614" y="1220"/>
                    </a:cubicBezTo>
                    <a:lnTo>
                      <a:pt x="24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8"/>
              <p:cNvSpPr/>
              <p:nvPr/>
            </p:nvSpPr>
            <p:spPr>
              <a:xfrm>
                <a:off x="2326475" y="3123925"/>
                <a:ext cx="100175" cy="32600"/>
              </a:xfrm>
              <a:custGeom>
                <a:avLst/>
                <a:gdLst/>
                <a:ahLst/>
                <a:cxnLst/>
                <a:rect l="l" t="t" r="r" b="b"/>
                <a:pathLst>
                  <a:path w="4007" h="1304" extrusionOk="0">
                    <a:moveTo>
                      <a:pt x="0" y="1"/>
                    </a:moveTo>
                    <a:lnTo>
                      <a:pt x="0" y="84"/>
                    </a:lnTo>
                    <a:lnTo>
                      <a:pt x="4007" y="1304"/>
                    </a:lnTo>
                    <a:lnTo>
                      <a:pt x="4007" y="1220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38"/>
              <p:cNvSpPr/>
              <p:nvPr/>
            </p:nvSpPr>
            <p:spPr>
              <a:xfrm>
                <a:off x="2341625" y="3076025"/>
                <a:ext cx="95825" cy="36950"/>
              </a:xfrm>
              <a:custGeom>
                <a:avLst/>
                <a:gdLst/>
                <a:ahLst/>
                <a:cxnLst/>
                <a:rect l="l" t="t" r="r" b="b"/>
                <a:pathLst>
                  <a:path w="3833" h="1478" extrusionOk="0">
                    <a:moveTo>
                      <a:pt x="0" y="0"/>
                    </a:moveTo>
                    <a:lnTo>
                      <a:pt x="91" y="84"/>
                    </a:lnTo>
                    <a:cubicBezTo>
                      <a:pt x="349" y="175"/>
                      <a:pt x="1310" y="523"/>
                      <a:pt x="2181" y="871"/>
                    </a:cubicBezTo>
                    <a:cubicBezTo>
                      <a:pt x="2530" y="955"/>
                      <a:pt x="2962" y="1129"/>
                      <a:pt x="3310" y="1303"/>
                    </a:cubicBezTo>
                    <a:cubicBezTo>
                      <a:pt x="3575" y="1394"/>
                      <a:pt x="3749" y="1478"/>
                      <a:pt x="3749" y="1478"/>
                    </a:cubicBezTo>
                    <a:lnTo>
                      <a:pt x="3833" y="1478"/>
                    </a:lnTo>
                    <a:lnTo>
                      <a:pt x="3833" y="1394"/>
                    </a:lnTo>
                    <a:cubicBezTo>
                      <a:pt x="3833" y="1394"/>
                      <a:pt x="2878" y="1046"/>
                      <a:pt x="2007" y="697"/>
                    </a:cubicBezTo>
                    <a:lnTo>
                      <a:pt x="697" y="175"/>
                    </a:lnTo>
                    <a:cubicBezTo>
                      <a:pt x="523" y="84"/>
                      <a:pt x="439" y="84"/>
                      <a:pt x="265" y="0"/>
                    </a:cubicBezTo>
                    <a:close/>
                  </a:path>
                </a:pathLst>
              </a:custGeom>
              <a:solidFill>
                <a:srgbClr val="E0DFD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38"/>
              <p:cNvSpPr/>
              <p:nvPr/>
            </p:nvSpPr>
            <p:spPr>
              <a:xfrm>
                <a:off x="2340525" y="3006350"/>
                <a:ext cx="49025" cy="69950"/>
              </a:xfrm>
              <a:custGeom>
                <a:avLst/>
                <a:gdLst/>
                <a:ahLst/>
                <a:cxnLst/>
                <a:rect l="l" t="t" r="r" b="b"/>
                <a:pathLst>
                  <a:path w="1961" h="2798" extrusionOk="0">
                    <a:moveTo>
                      <a:pt x="309" y="0"/>
                    </a:moveTo>
                    <a:cubicBezTo>
                      <a:pt x="309" y="0"/>
                      <a:pt x="135" y="1916"/>
                      <a:pt x="44" y="2439"/>
                    </a:cubicBezTo>
                    <a:cubicBezTo>
                      <a:pt x="1" y="2665"/>
                      <a:pt x="528" y="2798"/>
                      <a:pt x="1040" y="2798"/>
                    </a:cubicBezTo>
                    <a:cubicBezTo>
                      <a:pt x="1507" y="2798"/>
                      <a:pt x="1961" y="2688"/>
                      <a:pt x="1961" y="2439"/>
                    </a:cubicBezTo>
                    <a:cubicBezTo>
                      <a:pt x="1961" y="1916"/>
                      <a:pt x="1786" y="84"/>
                      <a:pt x="1786" y="84"/>
                    </a:cubicBezTo>
                    <a:lnTo>
                      <a:pt x="309" y="0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38"/>
              <p:cNvSpPr/>
              <p:nvPr/>
            </p:nvSpPr>
            <p:spPr>
              <a:xfrm>
                <a:off x="2345975" y="3006350"/>
                <a:ext cx="41500" cy="4085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1634" extrusionOk="0">
                    <a:moveTo>
                      <a:pt x="91" y="0"/>
                    </a:moveTo>
                    <a:cubicBezTo>
                      <a:pt x="91" y="0"/>
                      <a:pt x="1" y="523"/>
                      <a:pt x="1" y="1045"/>
                    </a:cubicBezTo>
                    <a:cubicBezTo>
                      <a:pt x="262" y="1437"/>
                      <a:pt x="621" y="1633"/>
                      <a:pt x="1005" y="1633"/>
                    </a:cubicBezTo>
                    <a:cubicBezTo>
                      <a:pt x="1133" y="1633"/>
                      <a:pt x="1264" y="1612"/>
                      <a:pt x="1394" y="1568"/>
                    </a:cubicBezTo>
                    <a:cubicBezTo>
                      <a:pt x="1485" y="1568"/>
                      <a:pt x="1568" y="1477"/>
                      <a:pt x="1659" y="1394"/>
                    </a:cubicBezTo>
                    <a:cubicBezTo>
                      <a:pt x="1659" y="781"/>
                      <a:pt x="1568" y="84"/>
                      <a:pt x="1568" y="84"/>
                    </a:cubicBez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38"/>
              <p:cNvSpPr/>
              <p:nvPr/>
            </p:nvSpPr>
            <p:spPr>
              <a:xfrm>
                <a:off x="2559375" y="2764000"/>
                <a:ext cx="170325" cy="162900"/>
              </a:xfrm>
              <a:custGeom>
                <a:avLst/>
                <a:gdLst/>
                <a:ahLst/>
                <a:cxnLst/>
                <a:rect l="l" t="t" r="r" b="b"/>
                <a:pathLst>
                  <a:path w="6813" h="6516" extrusionOk="0">
                    <a:moveTo>
                      <a:pt x="3014" y="1"/>
                    </a:moveTo>
                    <a:cubicBezTo>
                      <a:pt x="2733" y="1"/>
                      <a:pt x="2425" y="36"/>
                      <a:pt x="2091" y="113"/>
                    </a:cubicBezTo>
                    <a:lnTo>
                      <a:pt x="1" y="6294"/>
                    </a:lnTo>
                    <a:cubicBezTo>
                      <a:pt x="519" y="6446"/>
                      <a:pt x="1003" y="6515"/>
                      <a:pt x="1452" y="6515"/>
                    </a:cubicBezTo>
                    <a:cubicBezTo>
                      <a:pt x="5809" y="6515"/>
                      <a:pt x="6812" y="1"/>
                      <a:pt x="3014" y="1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38"/>
              <p:cNvSpPr/>
              <p:nvPr/>
            </p:nvSpPr>
            <p:spPr>
              <a:xfrm>
                <a:off x="2058550" y="2409700"/>
                <a:ext cx="616225" cy="614100"/>
              </a:xfrm>
              <a:custGeom>
                <a:avLst/>
                <a:gdLst/>
                <a:ahLst/>
                <a:cxnLst/>
                <a:rect l="l" t="t" r="r" b="b"/>
                <a:pathLst>
                  <a:path w="24649" h="24564" extrusionOk="0">
                    <a:moveTo>
                      <a:pt x="12339" y="0"/>
                    </a:moveTo>
                    <a:cubicBezTo>
                      <a:pt x="12291" y="0"/>
                      <a:pt x="12243" y="0"/>
                      <a:pt x="12194" y="1"/>
                    </a:cubicBezTo>
                    <a:cubicBezTo>
                      <a:pt x="0" y="175"/>
                      <a:pt x="1045" y="11756"/>
                      <a:pt x="1045" y="11756"/>
                    </a:cubicBezTo>
                    <a:cubicBezTo>
                      <a:pt x="1219" y="17733"/>
                      <a:pt x="1564" y="24564"/>
                      <a:pt x="12435" y="24564"/>
                    </a:cubicBezTo>
                    <a:cubicBezTo>
                      <a:pt x="12500" y="24564"/>
                      <a:pt x="12567" y="24564"/>
                      <a:pt x="12633" y="24563"/>
                    </a:cubicBezTo>
                    <a:cubicBezTo>
                      <a:pt x="23692" y="24389"/>
                      <a:pt x="24040" y="17504"/>
                      <a:pt x="23957" y="11498"/>
                    </a:cubicBezTo>
                    <a:cubicBezTo>
                      <a:pt x="23957" y="11498"/>
                      <a:pt x="24648" y="0"/>
                      <a:pt x="12339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38"/>
              <p:cNvSpPr/>
              <p:nvPr/>
            </p:nvSpPr>
            <p:spPr>
              <a:xfrm>
                <a:off x="2224025" y="2727625"/>
                <a:ext cx="113275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530" extrusionOk="0">
                    <a:moveTo>
                      <a:pt x="2266" y="0"/>
                    </a:moveTo>
                    <a:cubicBezTo>
                      <a:pt x="963" y="0"/>
                      <a:pt x="1" y="1046"/>
                      <a:pt x="1" y="2265"/>
                    </a:cubicBezTo>
                    <a:cubicBezTo>
                      <a:pt x="1" y="3568"/>
                      <a:pt x="1046" y="4530"/>
                      <a:pt x="2266" y="4530"/>
                    </a:cubicBezTo>
                    <a:cubicBezTo>
                      <a:pt x="3576" y="4530"/>
                      <a:pt x="4530" y="3484"/>
                      <a:pt x="4530" y="2265"/>
                    </a:cubicBezTo>
                    <a:cubicBezTo>
                      <a:pt x="4530" y="955"/>
                      <a:pt x="3485" y="0"/>
                      <a:pt x="22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8"/>
              <p:cNvSpPr/>
              <p:nvPr/>
            </p:nvSpPr>
            <p:spPr>
              <a:xfrm>
                <a:off x="2539875" y="2723275"/>
                <a:ext cx="87125" cy="113250"/>
              </a:xfrm>
              <a:custGeom>
                <a:avLst/>
                <a:gdLst/>
                <a:ahLst/>
                <a:cxnLst/>
                <a:rect l="l" t="t" r="r" b="b"/>
                <a:pathLst>
                  <a:path w="3485" h="4530" extrusionOk="0">
                    <a:moveTo>
                      <a:pt x="1742" y="0"/>
                    </a:moveTo>
                    <a:cubicBezTo>
                      <a:pt x="781" y="0"/>
                      <a:pt x="0" y="1045"/>
                      <a:pt x="0" y="2265"/>
                    </a:cubicBezTo>
                    <a:cubicBezTo>
                      <a:pt x="0" y="3568"/>
                      <a:pt x="781" y="4529"/>
                      <a:pt x="1742" y="4529"/>
                    </a:cubicBezTo>
                    <a:cubicBezTo>
                      <a:pt x="2697" y="4529"/>
                      <a:pt x="3484" y="3484"/>
                      <a:pt x="3484" y="2265"/>
                    </a:cubicBezTo>
                    <a:cubicBezTo>
                      <a:pt x="3484" y="1045"/>
                      <a:pt x="2697" y="0"/>
                      <a:pt x="17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8"/>
              <p:cNvSpPr/>
              <p:nvPr/>
            </p:nvSpPr>
            <p:spPr>
              <a:xfrm>
                <a:off x="2295975" y="2618750"/>
                <a:ext cx="78425" cy="488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54" extrusionOk="0">
                    <a:moveTo>
                      <a:pt x="2440" y="0"/>
                    </a:moveTo>
                    <a:cubicBezTo>
                      <a:pt x="2175" y="0"/>
                      <a:pt x="1826" y="84"/>
                      <a:pt x="1394" y="349"/>
                    </a:cubicBezTo>
                    <a:cubicBezTo>
                      <a:pt x="1046" y="606"/>
                      <a:pt x="523" y="955"/>
                      <a:pt x="84" y="1652"/>
                    </a:cubicBezTo>
                    <a:cubicBezTo>
                      <a:pt x="1" y="1742"/>
                      <a:pt x="1" y="1826"/>
                      <a:pt x="84" y="1916"/>
                    </a:cubicBezTo>
                    <a:cubicBezTo>
                      <a:pt x="115" y="1944"/>
                      <a:pt x="144" y="1954"/>
                      <a:pt x="173" y="1954"/>
                    </a:cubicBezTo>
                    <a:cubicBezTo>
                      <a:pt x="232" y="1954"/>
                      <a:pt x="289" y="1916"/>
                      <a:pt x="349" y="1916"/>
                    </a:cubicBezTo>
                    <a:cubicBezTo>
                      <a:pt x="781" y="1220"/>
                      <a:pt x="1220" y="871"/>
                      <a:pt x="1569" y="606"/>
                    </a:cubicBezTo>
                    <a:cubicBezTo>
                      <a:pt x="1917" y="432"/>
                      <a:pt x="2265" y="349"/>
                      <a:pt x="2440" y="349"/>
                    </a:cubicBezTo>
                    <a:cubicBezTo>
                      <a:pt x="2614" y="349"/>
                      <a:pt x="2697" y="432"/>
                      <a:pt x="2788" y="432"/>
                    </a:cubicBezTo>
                    <a:lnTo>
                      <a:pt x="2872" y="432"/>
                    </a:lnTo>
                    <a:cubicBezTo>
                      <a:pt x="2898" y="459"/>
                      <a:pt x="2925" y="470"/>
                      <a:pt x="2950" y="470"/>
                    </a:cubicBezTo>
                    <a:cubicBezTo>
                      <a:pt x="3012" y="470"/>
                      <a:pt x="3073" y="408"/>
                      <a:pt x="3136" y="349"/>
                    </a:cubicBezTo>
                    <a:cubicBezTo>
                      <a:pt x="3136" y="258"/>
                      <a:pt x="3136" y="174"/>
                      <a:pt x="3046" y="174"/>
                    </a:cubicBezTo>
                    <a:cubicBezTo>
                      <a:pt x="3046" y="174"/>
                      <a:pt x="2788" y="0"/>
                      <a:pt x="2440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8"/>
              <p:cNvSpPr/>
              <p:nvPr/>
            </p:nvSpPr>
            <p:spPr>
              <a:xfrm>
                <a:off x="2502750" y="2607775"/>
                <a:ext cx="78425" cy="45825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33" extrusionOk="0">
                    <a:moveTo>
                      <a:pt x="698" y="0"/>
                    </a:moveTo>
                    <a:cubicBezTo>
                      <a:pt x="349" y="0"/>
                      <a:pt x="92" y="91"/>
                      <a:pt x="92" y="91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92" y="439"/>
                      <a:pt x="175" y="439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349"/>
                      <a:pt x="1569" y="613"/>
                    </a:cubicBezTo>
                    <a:cubicBezTo>
                      <a:pt x="1917" y="788"/>
                      <a:pt x="2356" y="1136"/>
                      <a:pt x="2788" y="1742"/>
                    </a:cubicBezTo>
                    <a:cubicBezTo>
                      <a:pt x="2879" y="1833"/>
                      <a:pt x="2962" y="1833"/>
                      <a:pt x="3053" y="1833"/>
                    </a:cubicBezTo>
                    <a:cubicBezTo>
                      <a:pt x="3137" y="1742"/>
                      <a:pt x="3137" y="1659"/>
                      <a:pt x="3137" y="1568"/>
                    </a:cubicBezTo>
                    <a:cubicBezTo>
                      <a:pt x="2614" y="962"/>
                      <a:pt x="2182" y="523"/>
                      <a:pt x="1743" y="265"/>
                    </a:cubicBezTo>
                    <a:cubicBezTo>
                      <a:pt x="1311" y="91"/>
                      <a:pt x="963" y="0"/>
                      <a:pt x="698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8"/>
              <p:cNvSpPr/>
              <p:nvPr/>
            </p:nvSpPr>
            <p:spPr>
              <a:xfrm>
                <a:off x="2415650" y="2718900"/>
                <a:ext cx="61000" cy="45675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1827" extrusionOk="0">
                    <a:moveTo>
                      <a:pt x="1220" y="1"/>
                    </a:moveTo>
                    <a:cubicBezTo>
                      <a:pt x="1046" y="1"/>
                      <a:pt x="872" y="1"/>
                      <a:pt x="788" y="85"/>
                    </a:cubicBezTo>
                    <a:cubicBezTo>
                      <a:pt x="524" y="259"/>
                      <a:pt x="349" y="433"/>
                      <a:pt x="175" y="698"/>
                    </a:cubicBezTo>
                    <a:cubicBezTo>
                      <a:pt x="91" y="956"/>
                      <a:pt x="1" y="1304"/>
                      <a:pt x="1" y="1652"/>
                    </a:cubicBezTo>
                    <a:cubicBezTo>
                      <a:pt x="1" y="1743"/>
                      <a:pt x="91" y="1827"/>
                      <a:pt x="175" y="1827"/>
                    </a:cubicBezTo>
                    <a:cubicBezTo>
                      <a:pt x="266" y="1827"/>
                      <a:pt x="349" y="1743"/>
                      <a:pt x="349" y="1652"/>
                    </a:cubicBezTo>
                    <a:cubicBezTo>
                      <a:pt x="349" y="1304"/>
                      <a:pt x="440" y="956"/>
                      <a:pt x="614" y="698"/>
                    </a:cubicBezTo>
                    <a:cubicBezTo>
                      <a:pt x="788" y="607"/>
                      <a:pt x="872" y="433"/>
                      <a:pt x="963" y="433"/>
                    </a:cubicBezTo>
                    <a:cubicBezTo>
                      <a:pt x="1046" y="349"/>
                      <a:pt x="1137" y="349"/>
                      <a:pt x="1220" y="349"/>
                    </a:cubicBezTo>
                    <a:cubicBezTo>
                      <a:pt x="1220" y="349"/>
                      <a:pt x="1311" y="349"/>
                      <a:pt x="1395" y="433"/>
                    </a:cubicBezTo>
                    <a:cubicBezTo>
                      <a:pt x="1569" y="524"/>
                      <a:pt x="1743" y="698"/>
                      <a:pt x="1834" y="872"/>
                    </a:cubicBezTo>
                    <a:cubicBezTo>
                      <a:pt x="2008" y="1130"/>
                      <a:pt x="2091" y="1395"/>
                      <a:pt x="2091" y="1652"/>
                    </a:cubicBezTo>
                    <a:cubicBezTo>
                      <a:pt x="2091" y="1743"/>
                      <a:pt x="2182" y="1827"/>
                      <a:pt x="2266" y="1827"/>
                    </a:cubicBezTo>
                    <a:cubicBezTo>
                      <a:pt x="2356" y="1827"/>
                      <a:pt x="2440" y="1743"/>
                      <a:pt x="2440" y="1652"/>
                    </a:cubicBezTo>
                    <a:cubicBezTo>
                      <a:pt x="2440" y="1220"/>
                      <a:pt x="2266" y="781"/>
                      <a:pt x="2008" y="433"/>
                    </a:cubicBezTo>
                    <a:lnTo>
                      <a:pt x="1659" y="85"/>
                    </a:lnTo>
                    <a:cubicBezTo>
                      <a:pt x="1485" y="1"/>
                      <a:pt x="1311" y="1"/>
                      <a:pt x="1220" y="1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8"/>
              <p:cNvSpPr/>
              <p:nvPr/>
            </p:nvSpPr>
            <p:spPr>
              <a:xfrm>
                <a:off x="2341625" y="2781975"/>
                <a:ext cx="185200" cy="76325"/>
              </a:xfrm>
              <a:custGeom>
                <a:avLst/>
                <a:gdLst/>
                <a:ahLst/>
                <a:cxnLst/>
                <a:rect l="l" t="t" r="r" b="b"/>
                <a:pathLst>
                  <a:path w="7408" h="3053" extrusionOk="0">
                    <a:moveTo>
                      <a:pt x="7233" y="0"/>
                    </a:moveTo>
                    <a:cubicBezTo>
                      <a:pt x="7143" y="0"/>
                      <a:pt x="7059" y="91"/>
                      <a:pt x="6969" y="175"/>
                    </a:cubicBezTo>
                    <a:cubicBezTo>
                      <a:pt x="6969" y="175"/>
                      <a:pt x="6794" y="871"/>
                      <a:pt x="6188" y="1485"/>
                    </a:cubicBezTo>
                    <a:cubicBezTo>
                      <a:pt x="5923" y="1742"/>
                      <a:pt x="5666" y="2091"/>
                      <a:pt x="5227" y="2356"/>
                    </a:cubicBezTo>
                    <a:cubicBezTo>
                      <a:pt x="4795" y="2530"/>
                      <a:pt x="4356" y="2704"/>
                      <a:pt x="3749" y="2704"/>
                    </a:cubicBezTo>
                    <a:cubicBezTo>
                      <a:pt x="3227" y="2704"/>
                      <a:pt x="2704" y="2530"/>
                      <a:pt x="2265" y="2356"/>
                    </a:cubicBezTo>
                    <a:cubicBezTo>
                      <a:pt x="1659" y="2007"/>
                      <a:pt x="1136" y="1485"/>
                      <a:pt x="788" y="1136"/>
                    </a:cubicBezTo>
                    <a:cubicBezTo>
                      <a:pt x="614" y="871"/>
                      <a:pt x="523" y="697"/>
                      <a:pt x="439" y="614"/>
                    </a:cubicBezTo>
                    <a:cubicBezTo>
                      <a:pt x="439" y="523"/>
                      <a:pt x="349" y="439"/>
                      <a:pt x="349" y="439"/>
                    </a:cubicBezTo>
                    <a:lnTo>
                      <a:pt x="349" y="349"/>
                    </a:lnTo>
                    <a:cubicBezTo>
                      <a:pt x="265" y="265"/>
                      <a:pt x="175" y="265"/>
                      <a:pt x="91" y="265"/>
                    </a:cubicBezTo>
                    <a:cubicBezTo>
                      <a:pt x="0" y="349"/>
                      <a:pt x="0" y="439"/>
                      <a:pt x="0" y="523"/>
                    </a:cubicBezTo>
                    <a:cubicBezTo>
                      <a:pt x="0" y="523"/>
                      <a:pt x="349" y="1136"/>
                      <a:pt x="962" y="1742"/>
                    </a:cubicBezTo>
                    <a:cubicBezTo>
                      <a:pt x="1220" y="2091"/>
                      <a:pt x="1659" y="2439"/>
                      <a:pt x="2091" y="2613"/>
                    </a:cubicBezTo>
                    <a:cubicBezTo>
                      <a:pt x="2614" y="2878"/>
                      <a:pt x="3136" y="3052"/>
                      <a:pt x="3749" y="3052"/>
                    </a:cubicBezTo>
                    <a:cubicBezTo>
                      <a:pt x="4446" y="3052"/>
                      <a:pt x="4969" y="2878"/>
                      <a:pt x="5401" y="2613"/>
                    </a:cubicBezTo>
                    <a:cubicBezTo>
                      <a:pt x="6098" y="2181"/>
                      <a:pt x="6620" y="1659"/>
                      <a:pt x="6885" y="1136"/>
                    </a:cubicBezTo>
                    <a:cubicBezTo>
                      <a:pt x="7233" y="697"/>
                      <a:pt x="7317" y="265"/>
                      <a:pt x="7317" y="265"/>
                    </a:cubicBezTo>
                    <a:cubicBezTo>
                      <a:pt x="7408" y="175"/>
                      <a:pt x="7317" y="91"/>
                      <a:pt x="7233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8"/>
              <p:cNvSpPr/>
              <p:nvPr/>
            </p:nvSpPr>
            <p:spPr>
              <a:xfrm>
                <a:off x="2348250" y="2679725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781" y="0"/>
                    </a:moveTo>
                    <a:cubicBezTo>
                      <a:pt x="349" y="0"/>
                      <a:pt x="0" y="606"/>
                      <a:pt x="0" y="1303"/>
                    </a:cubicBezTo>
                    <a:cubicBezTo>
                      <a:pt x="84" y="2000"/>
                      <a:pt x="349" y="2613"/>
                      <a:pt x="781" y="2613"/>
                    </a:cubicBezTo>
                    <a:cubicBezTo>
                      <a:pt x="1220" y="2613"/>
                      <a:pt x="1477" y="2000"/>
                      <a:pt x="1477" y="1303"/>
                    </a:cubicBezTo>
                    <a:cubicBezTo>
                      <a:pt x="1477" y="606"/>
                      <a:pt x="1129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8"/>
              <p:cNvSpPr/>
              <p:nvPr/>
            </p:nvSpPr>
            <p:spPr>
              <a:xfrm>
                <a:off x="2474550" y="2675350"/>
                <a:ext cx="36950" cy="674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98" extrusionOk="0">
                    <a:moveTo>
                      <a:pt x="697" y="1"/>
                    </a:moveTo>
                    <a:cubicBezTo>
                      <a:pt x="349" y="84"/>
                      <a:pt x="0" y="607"/>
                      <a:pt x="0" y="1394"/>
                    </a:cubicBezTo>
                    <a:cubicBezTo>
                      <a:pt x="0" y="2091"/>
                      <a:pt x="349" y="2698"/>
                      <a:pt x="781" y="2698"/>
                    </a:cubicBezTo>
                    <a:cubicBezTo>
                      <a:pt x="1129" y="2614"/>
                      <a:pt x="1477" y="2091"/>
                      <a:pt x="1477" y="1304"/>
                    </a:cubicBezTo>
                    <a:cubicBezTo>
                      <a:pt x="1477" y="607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38"/>
              <p:cNvSpPr/>
              <p:nvPr/>
            </p:nvSpPr>
            <p:spPr>
              <a:xfrm>
                <a:off x="1984500" y="2759100"/>
                <a:ext cx="156825" cy="167025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6681" extrusionOk="0">
                    <a:moveTo>
                      <a:pt x="3208" y="1"/>
                    </a:moveTo>
                    <a:cubicBezTo>
                      <a:pt x="2880" y="1"/>
                      <a:pt x="2508" y="63"/>
                      <a:pt x="2091" y="219"/>
                    </a:cubicBezTo>
                    <a:cubicBezTo>
                      <a:pt x="1" y="1006"/>
                      <a:pt x="962" y="5967"/>
                      <a:pt x="4098" y="6664"/>
                    </a:cubicBezTo>
                    <a:cubicBezTo>
                      <a:pt x="4098" y="6664"/>
                      <a:pt x="4222" y="6681"/>
                      <a:pt x="4419" y="6681"/>
                    </a:cubicBezTo>
                    <a:cubicBezTo>
                      <a:pt x="4861" y="6681"/>
                      <a:pt x="5670" y="6597"/>
                      <a:pt x="6272" y="6058"/>
                    </a:cubicBezTo>
                    <a:cubicBezTo>
                      <a:pt x="6272" y="6058"/>
                      <a:pt x="5317" y="2400"/>
                      <a:pt x="5143" y="1006"/>
                    </a:cubicBezTo>
                    <a:cubicBezTo>
                      <a:pt x="5143" y="1006"/>
                      <a:pt x="4527" y="1"/>
                      <a:pt x="3208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38"/>
              <p:cNvSpPr/>
              <p:nvPr/>
            </p:nvSpPr>
            <p:spPr>
              <a:xfrm>
                <a:off x="2049825" y="2797825"/>
                <a:ext cx="45850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834" h="3025" extrusionOk="0">
                    <a:moveTo>
                      <a:pt x="220" y="0"/>
                    </a:moveTo>
                    <a:cubicBezTo>
                      <a:pt x="177" y="0"/>
                      <a:pt x="133" y="21"/>
                      <a:pt x="91" y="63"/>
                    </a:cubicBezTo>
                    <a:cubicBezTo>
                      <a:pt x="1" y="63"/>
                      <a:pt x="1" y="237"/>
                      <a:pt x="91" y="328"/>
                    </a:cubicBezTo>
                    <a:lnTo>
                      <a:pt x="1394" y="2070"/>
                    </a:lnTo>
                    <a:lnTo>
                      <a:pt x="266" y="2676"/>
                    </a:lnTo>
                    <a:cubicBezTo>
                      <a:pt x="175" y="2767"/>
                      <a:pt x="91" y="2850"/>
                      <a:pt x="175" y="2941"/>
                    </a:cubicBezTo>
                    <a:cubicBezTo>
                      <a:pt x="175" y="3025"/>
                      <a:pt x="349" y="3025"/>
                      <a:pt x="349" y="3025"/>
                    </a:cubicBezTo>
                    <a:lnTo>
                      <a:pt x="1743" y="2244"/>
                    </a:lnTo>
                    <a:cubicBezTo>
                      <a:pt x="1743" y="2244"/>
                      <a:pt x="1833" y="2244"/>
                      <a:pt x="1833" y="2154"/>
                    </a:cubicBezTo>
                    <a:cubicBezTo>
                      <a:pt x="1833" y="2070"/>
                      <a:pt x="1833" y="2070"/>
                      <a:pt x="1743" y="1979"/>
                    </a:cubicBezTo>
                    <a:lnTo>
                      <a:pt x="349" y="63"/>
                    </a:lnTo>
                    <a:cubicBezTo>
                      <a:pt x="307" y="21"/>
                      <a:pt x="264" y="0"/>
                      <a:pt x="220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38"/>
              <p:cNvSpPr/>
              <p:nvPr/>
            </p:nvSpPr>
            <p:spPr>
              <a:xfrm>
                <a:off x="1993225" y="2358075"/>
                <a:ext cx="790550" cy="463375"/>
              </a:xfrm>
              <a:custGeom>
                <a:avLst/>
                <a:gdLst/>
                <a:ahLst/>
                <a:cxnLst/>
                <a:rect l="l" t="t" r="r" b="b"/>
                <a:pathLst>
                  <a:path w="31622" h="18535" extrusionOk="0">
                    <a:moveTo>
                      <a:pt x="17090" y="0"/>
                    </a:moveTo>
                    <a:cubicBezTo>
                      <a:pt x="16090" y="0"/>
                      <a:pt x="14913" y="356"/>
                      <a:pt x="13588" y="1369"/>
                    </a:cubicBezTo>
                    <a:cubicBezTo>
                      <a:pt x="13588" y="1369"/>
                      <a:pt x="12774" y="860"/>
                      <a:pt x="11737" y="860"/>
                    </a:cubicBezTo>
                    <a:cubicBezTo>
                      <a:pt x="10856" y="860"/>
                      <a:pt x="9814" y="1227"/>
                      <a:pt x="8975" y="2588"/>
                    </a:cubicBezTo>
                    <a:cubicBezTo>
                      <a:pt x="8975" y="2588"/>
                      <a:pt x="8353" y="2360"/>
                      <a:pt x="7520" y="2360"/>
                    </a:cubicBezTo>
                    <a:cubicBezTo>
                      <a:pt x="6357" y="2360"/>
                      <a:pt x="4784" y="2805"/>
                      <a:pt x="3923" y="4936"/>
                    </a:cubicBezTo>
                    <a:cubicBezTo>
                      <a:pt x="3923" y="4936"/>
                      <a:pt x="1484" y="5982"/>
                      <a:pt x="1833" y="9640"/>
                    </a:cubicBezTo>
                    <a:cubicBezTo>
                      <a:pt x="1833" y="9640"/>
                      <a:pt x="0" y="11556"/>
                      <a:pt x="1220" y="13821"/>
                    </a:cubicBezTo>
                    <a:cubicBezTo>
                      <a:pt x="1220" y="13821"/>
                      <a:pt x="788" y="16085"/>
                      <a:pt x="2878" y="16699"/>
                    </a:cubicBezTo>
                    <a:cubicBezTo>
                      <a:pt x="2878" y="16699"/>
                      <a:pt x="3198" y="18535"/>
                      <a:pt x="4451" y="18535"/>
                    </a:cubicBezTo>
                    <a:cubicBezTo>
                      <a:pt x="4506" y="18535"/>
                      <a:pt x="4562" y="18531"/>
                      <a:pt x="4620" y="18524"/>
                    </a:cubicBezTo>
                    <a:cubicBezTo>
                      <a:pt x="4620" y="18524"/>
                      <a:pt x="4642" y="18526"/>
                      <a:pt x="4682" y="18526"/>
                    </a:cubicBezTo>
                    <a:cubicBezTo>
                      <a:pt x="5047" y="18526"/>
                      <a:pt x="6875" y="18384"/>
                      <a:pt x="6014" y="15479"/>
                    </a:cubicBezTo>
                    <a:lnTo>
                      <a:pt x="6014" y="15479"/>
                    </a:lnTo>
                    <a:cubicBezTo>
                      <a:pt x="6014" y="15479"/>
                      <a:pt x="6417" y="15569"/>
                      <a:pt x="6958" y="15569"/>
                    </a:cubicBezTo>
                    <a:cubicBezTo>
                      <a:pt x="8267" y="15569"/>
                      <a:pt x="10385" y="15046"/>
                      <a:pt x="9581" y="11472"/>
                    </a:cubicBezTo>
                    <a:lnTo>
                      <a:pt x="9581" y="11472"/>
                    </a:lnTo>
                    <a:cubicBezTo>
                      <a:pt x="9581" y="11472"/>
                      <a:pt x="9588" y="11473"/>
                      <a:pt x="9599" y="11473"/>
                    </a:cubicBezTo>
                    <a:cubicBezTo>
                      <a:pt x="9731" y="11473"/>
                      <a:pt x="10557" y="11402"/>
                      <a:pt x="10717" y="9640"/>
                    </a:cubicBezTo>
                    <a:cubicBezTo>
                      <a:pt x="10717" y="9640"/>
                      <a:pt x="11522" y="9858"/>
                      <a:pt x="12457" y="9858"/>
                    </a:cubicBezTo>
                    <a:cubicBezTo>
                      <a:pt x="13393" y="9858"/>
                      <a:pt x="14459" y="9640"/>
                      <a:pt x="14982" y="8769"/>
                    </a:cubicBezTo>
                    <a:cubicBezTo>
                      <a:pt x="14982" y="8769"/>
                      <a:pt x="16752" y="9443"/>
                      <a:pt x="18095" y="9443"/>
                    </a:cubicBezTo>
                    <a:cubicBezTo>
                      <a:pt x="18682" y="9443"/>
                      <a:pt x="19188" y="9314"/>
                      <a:pt x="19427" y="8943"/>
                    </a:cubicBezTo>
                    <a:cubicBezTo>
                      <a:pt x="19427" y="8943"/>
                      <a:pt x="20508" y="9416"/>
                      <a:pt x="21619" y="9416"/>
                    </a:cubicBezTo>
                    <a:cubicBezTo>
                      <a:pt x="22291" y="9416"/>
                      <a:pt x="22974" y="9242"/>
                      <a:pt x="23434" y="8685"/>
                    </a:cubicBezTo>
                    <a:cubicBezTo>
                      <a:pt x="23434" y="8685"/>
                      <a:pt x="24214" y="11382"/>
                      <a:pt x="25524" y="12343"/>
                    </a:cubicBezTo>
                    <a:cubicBezTo>
                      <a:pt x="25524" y="12343"/>
                      <a:pt x="25434" y="16176"/>
                      <a:pt x="26570" y="16524"/>
                    </a:cubicBezTo>
                    <a:cubicBezTo>
                      <a:pt x="26627" y="16542"/>
                      <a:pt x="26687" y="16550"/>
                      <a:pt x="26750" y="16550"/>
                    </a:cubicBezTo>
                    <a:cubicBezTo>
                      <a:pt x="27935" y="16550"/>
                      <a:pt x="30072" y="13541"/>
                      <a:pt x="28834" y="11556"/>
                    </a:cubicBezTo>
                    <a:cubicBezTo>
                      <a:pt x="28834" y="11556"/>
                      <a:pt x="31622" y="7549"/>
                      <a:pt x="26570" y="5898"/>
                    </a:cubicBezTo>
                    <a:cubicBezTo>
                      <a:pt x="26570" y="5898"/>
                      <a:pt x="25866" y="1563"/>
                      <a:pt x="22665" y="1563"/>
                    </a:cubicBezTo>
                    <a:cubicBezTo>
                      <a:pt x="22124" y="1563"/>
                      <a:pt x="21512" y="1686"/>
                      <a:pt x="20821" y="1975"/>
                    </a:cubicBezTo>
                    <a:cubicBezTo>
                      <a:pt x="20821" y="1975"/>
                      <a:pt x="19447" y="0"/>
                      <a:pt x="17090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4" name="Google Shape;554;p38"/>
            <p:cNvGrpSpPr/>
            <p:nvPr/>
          </p:nvGrpSpPr>
          <p:grpSpPr>
            <a:xfrm>
              <a:off x="4395826" y="1749726"/>
              <a:ext cx="843720" cy="1424687"/>
              <a:chOff x="-2881301" y="239411"/>
              <a:chExt cx="1630691" cy="2753550"/>
            </a:xfrm>
          </p:grpSpPr>
          <p:sp>
            <p:nvSpPr>
              <p:cNvPr id="555" name="Google Shape;555;p38"/>
              <p:cNvSpPr/>
              <p:nvPr/>
            </p:nvSpPr>
            <p:spPr>
              <a:xfrm>
                <a:off x="-2733959" y="2786197"/>
                <a:ext cx="1326700" cy="206764"/>
              </a:xfrm>
              <a:custGeom>
                <a:avLst/>
                <a:gdLst/>
                <a:ahLst/>
                <a:cxnLst/>
                <a:rect l="l" t="t" r="r" b="b"/>
                <a:pathLst>
                  <a:path w="22822" h="3576" extrusionOk="0">
                    <a:moveTo>
                      <a:pt x="11415" y="1"/>
                    </a:moveTo>
                    <a:cubicBezTo>
                      <a:pt x="5143" y="1"/>
                      <a:pt x="1" y="788"/>
                      <a:pt x="1" y="1833"/>
                    </a:cubicBezTo>
                    <a:cubicBezTo>
                      <a:pt x="1" y="2788"/>
                      <a:pt x="5143" y="3575"/>
                      <a:pt x="11415" y="3575"/>
                    </a:cubicBezTo>
                    <a:cubicBezTo>
                      <a:pt x="17770" y="3575"/>
                      <a:pt x="22822" y="2788"/>
                      <a:pt x="22822" y="1833"/>
                    </a:cubicBezTo>
                    <a:cubicBezTo>
                      <a:pt x="22822" y="788"/>
                      <a:pt x="17770" y="1"/>
                      <a:pt x="114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38"/>
              <p:cNvSpPr/>
              <p:nvPr/>
            </p:nvSpPr>
            <p:spPr>
              <a:xfrm>
                <a:off x="-2554524" y="2133997"/>
                <a:ext cx="132272" cy="147234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716" extrusionOk="0">
                    <a:moveTo>
                      <a:pt x="2050" y="0"/>
                    </a:moveTo>
                    <a:cubicBezTo>
                      <a:pt x="1959" y="0"/>
                      <a:pt x="1881" y="50"/>
                      <a:pt x="1833" y="102"/>
                    </a:cubicBezTo>
                    <a:cubicBezTo>
                      <a:pt x="1833" y="102"/>
                      <a:pt x="1220" y="186"/>
                      <a:pt x="698" y="276"/>
                    </a:cubicBezTo>
                    <a:cubicBezTo>
                      <a:pt x="614" y="276"/>
                      <a:pt x="440" y="360"/>
                      <a:pt x="349" y="534"/>
                    </a:cubicBezTo>
                    <a:lnTo>
                      <a:pt x="349" y="625"/>
                    </a:lnTo>
                    <a:cubicBezTo>
                      <a:pt x="523" y="708"/>
                      <a:pt x="698" y="708"/>
                      <a:pt x="962" y="799"/>
                    </a:cubicBezTo>
                    <a:lnTo>
                      <a:pt x="91" y="1928"/>
                    </a:lnTo>
                    <a:cubicBezTo>
                      <a:pt x="1" y="2018"/>
                      <a:pt x="1" y="2102"/>
                      <a:pt x="91" y="2102"/>
                    </a:cubicBezTo>
                    <a:cubicBezTo>
                      <a:pt x="133" y="2147"/>
                      <a:pt x="177" y="2170"/>
                      <a:pt x="210" y="2170"/>
                    </a:cubicBezTo>
                    <a:cubicBezTo>
                      <a:pt x="243" y="2170"/>
                      <a:pt x="266" y="2147"/>
                      <a:pt x="266" y="2102"/>
                    </a:cubicBezTo>
                    <a:lnTo>
                      <a:pt x="1046" y="1231"/>
                    </a:lnTo>
                    <a:lnTo>
                      <a:pt x="440" y="2450"/>
                    </a:lnTo>
                    <a:cubicBezTo>
                      <a:pt x="440" y="2541"/>
                      <a:pt x="440" y="2625"/>
                      <a:pt x="523" y="2625"/>
                    </a:cubicBezTo>
                    <a:lnTo>
                      <a:pt x="698" y="2625"/>
                    </a:lnTo>
                    <a:lnTo>
                      <a:pt x="1394" y="1496"/>
                    </a:lnTo>
                    <a:lnTo>
                      <a:pt x="1394" y="1496"/>
                    </a:lnTo>
                    <a:lnTo>
                      <a:pt x="1137" y="2625"/>
                    </a:lnTo>
                    <a:cubicBezTo>
                      <a:pt x="1046" y="2625"/>
                      <a:pt x="1137" y="2715"/>
                      <a:pt x="1137" y="2715"/>
                    </a:cubicBezTo>
                    <a:cubicBezTo>
                      <a:pt x="1220" y="2715"/>
                      <a:pt x="1311" y="2715"/>
                      <a:pt x="1311" y="2625"/>
                    </a:cubicBezTo>
                    <a:lnTo>
                      <a:pt x="1743" y="1579"/>
                    </a:lnTo>
                    <a:lnTo>
                      <a:pt x="1659" y="2450"/>
                    </a:lnTo>
                    <a:cubicBezTo>
                      <a:pt x="1659" y="2541"/>
                      <a:pt x="1659" y="2625"/>
                      <a:pt x="1743" y="2625"/>
                    </a:cubicBezTo>
                    <a:cubicBezTo>
                      <a:pt x="1833" y="2625"/>
                      <a:pt x="1833" y="2541"/>
                      <a:pt x="1833" y="2541"/>
                    </a:cubicBezTo>
                    <a:cubicBezTo>
                      <a:pt x="1833" y="2541"/>
                      <a:pt x="2265" y="1405"/>
                      <a:pt x="2356" y="534"/>
                    </a:cubicBezTo>
                    <a:cubicBezTo>
                      <a:pt x="2356" y="451"/>
                      <a:pt x="2440" y="276"/>
                      <a:pt x="2265" y="102"/>
                    </a:cubicBezTo>
                    <a:cubicBezTo>
                      <a:pt x="2191" y="28"/>
                      <a:pt x="2117" y="0"/>
                      <a:pt x="2050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38"/>
              <p:cNvSpPr/>
              <p:nvPr/>
            </p:nvSpPr>
            <p:spPr>
              <a:xfrm>
                <a:off x="-2469522" y="1761411"/>
                <a:ext cx="358924" cy="415899"/>
              </a:xfrm>
              <a:custGeom>
                <a:avLst/>
                <a:gdLst/>
                <a:ahLst/>
                <a:cxnLst/>
                <a:rect l="l" t="t" r="r" b="b"/>
                <a:pathLst>
                  <a:path w="6621" h="7672" extrusionOk="0">
                    <a:moveTo>
                      <a:pt x="5537" y="0"/>
                    </a:moveTo>
                    <a:cubicBezTo>
                      <a:pt x="5350" y="0"/>
                      <a:pt x="5154" y="58"/>
                      <a:pt x="4969" y="181"/>
                    </a:cubicBezTo>
                    <a:cubicBezTo>
                      <a:pt x="4878" y="181"/>
                      <a:pt x="2265" y="2794"/>
                      <a:pt x="2182" y="2878"/>
                    </a:cubicBezTo>
                    <a:cubicBezTo>
                      <a:pt x="1568" y="3840"/>
                      <a:pt x="1" y="6975"/>
                      <a:pt x="1" y="7059"/>
                    </a:cubicBezTo>
                    <a:cubicBezTo>
                      <a:pt x="614" y="7324"/>
                      <a:pt x="697" y="7672"/>
                      <a:pt x="697" y="7672"/>
                    </a:cubicBezTo>
                    <a:lnTo>
                      <a:pt x="3659" y="4272"/>
                    </a:lnTo>
                    <a:cubicBezTo>
                      <a:pt x="3659" y="4188"/>
                      <a:pt x="3659" y="4188"/>
                      <a:pt x="3750" y="4188"/>
                    </a:cubicBezTo>
                    <a:lnTo>
                      <a:pt x="6363" y="1575"/>
                    </a:lnTo>
                    <a:cubicBezTo>
                      <a:pt x="6537" y="1310"/>
                      <a:pt x="6620" y="878"/>
                      <a:pt x="6363" y="530"/>
                    </a:cubicBezTo>
                    <a:cubicBezTo>
                      <a:pt x="6192" y="192"/>
                      <a:pt x="5878" y="0"/>
                      <a:pt x="55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38"/>
              <p:cNvSpPr/>
              <p:nvPr/>
            </p:nvSpPr>
            <p:spPr>
              <a:xfrm>
                <a:off x="-2644024" y="2177256"/>
                <a:ext cx="268990" cy="250125"/>
              </a:xfrm>
              <a:custGeom>
                <a:avLst/>
                <a:gdLst/>
                <a:ahLst/>
                <a:cxnLst/>
                <a:rect l="l" t="t" r="r" b="b"/>
                <a:pathLst>
                  <a:path w="4962" h="4614" extrusionOk="0">
                    <a:moveTo>
                      <a:pt x="2523" y="1"/>
                    </a:moveTo>
                    <a:cubicBezTo>
                      <a:pt x="175" y="1"/>
                      <a:pt x="0" y="4614"/>
                      <a:pt x="0" y="4614"/>
                    </a:cubicBezTo>
                    <a:lnTo>
                      <a:pt x="84" y="4614"/>
                    </a:lnTo>
                    <a:cubicBezTo>
                      <a:pt x="175" y="4008"/>
                      <a:pt x="432" y="85"/>
                      <a:pt x="2523" y="85"/>
                    </a:cubicBezTo>
                    <a:cubicBezTo>
                      <a:pt x="4530" y="85"/>
                      <a:pt x="4878" y="4008"/>
                      <a:pt x="4962" y="4614"/>
                    </a:cubicBezTo>
                    <a:cubicBezTo>
                      <a:pt x="4962" y="4614"/>
                      <a:pt x="4787" y="1"/>
                      <a:pt x="2523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38"/>
              <p:cNvSpPr/>
              <p:nvPr/>
            </p:nvSpPr>
            <p:spPr>
              <a:xfrm>
                <a:off x="-2681809" y="2417894"/>
                <a:ext cx="349492" cy="307154"/>
              </a:xfrm>
              <a:custGeom>
                <a:avLst/>
                <a:gdLst/>
                <a:ahLst/>
                <a:cxnLst/>
                <a:rect l="l" t="t" r="r" b="b"/>
                <a:pathLst>
                  <a:path w="6447" h="5666" extrusionOk="0">
                    <a:moveTo>
                      <a:pt x="697" y="1"/>
                    </a:moveTo>
                    <a:lnTo>
                      <a:pt x="697" y="614"/>
                    </a:lnTo>
                    <a:cubicBezTo>
                      <a:pt x="258" y="1136"/>
                      <a:pt x="1" y="1833"/>
                      <a:pt x="1" y="2530"/>
                    </a:cubicBezTo>
                    <a:cubicBezTo>
                      <a:pt x="1" y="4272"/>
                      <a:pt x="523" y="5666"/>
                      <a:pt x="3220" y="5666"/>
                    </a:cubicBezTo>
                    <a:cubicBezTo>
                      <a:pt x="5923" y="5666"/>
                      <a:pt x="6446" y="4272"/>
                      <a:pt x="6446" y="2530"/>
                    </a:cubicBezTo>
                    <a:cubicBezTo>
                      <a:pt x="6446" y="1833"/>
                      <a:pt x="6181" y="1136"/>
                      <a:pt x="5749" y="614"/>
                    </a:cubicBezTo>
                    <a:lnTo>
                      <a:pt x="5659" y="614"/>
                    </a:lnTo>
                    <a:lnTo>
                      <a:pt x="565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8"/>
              <p:cNvSpPr/>
              <p:nvPr/>
            </p:nvSpPr>
            <p:spPr>
              <a:xfrm>
                <a:off x="-2615727" y="2505606"/>
                <a:ext cx="75623" cy="10121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867" extrusionOk="0">
                    <a:moveTo>
                      <a:pt x="1068" y="1"/>
                    </a:moveTo>
                    <a:cubicBezTo>
                      <a:pt x="1055" y="1"/>
                      <a:pt x="1046" y="11"/>
                      <a:pt x="1046" y="41"/>
                    </a:cubicBezTo>
                    <a:lnTo>
                      <a:pt x="1" y="1170"/>
                    </a:lnTo>
                    <a:lnTo>
                      <a:pt x="1" y="1260"/>
                    </a:lnTo>
                    <a:lnTo>
                      <a:pt x="1304" y="1867"/>
                    </a:lnTo>
                    <a:cubicBezTo>
                      <a:pt x="1395" y="1867"/>
                      <a:pt x="1395" y="1783"/>
                      <a:pt x="1395" y="1783"/>
                    </a:cubicBezTo>
                    <a:lnTo>
                      <a:pt x="1130" y="41"/>
                    </a:lnTo>
                    <a:cubicBezTo>
                      <a:pt x="1130" y="41"/>
                      <a:pt x="1093" y="1"/>
                      <a:pt x="1068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8"/>
              <p:cNvSpPr/>
              <p:nvPr/>
            </p:nvSpPr>
            <p:spPr>
              <a:xfrm>
                <a:off x="-2601740" y="2606762"/>
                <a:ext cx="193855" cy="85327"/>
              </a:xfrm>
              <a:custGeom>
                <a:avLst/>
                <a:gdLst/>
                <a:ahLst/>
                <a:cxnLst/>
                <a:rect l="l" t="t" r="r" b="b"/>
                <a:pathLst>
                  <a:path w="3576" h="1574" extrusionOk="0">
                    <a:moveTo>
                      <a:pt x="3485" y="1"/>
                    </a:moveTo>
                    <a:cubicBezTo>
                      <a:pt x="3029" y="319"/>
                      <a:pt x="2474" y="423"/>
                      <a:pt x="1944" y="423"/>
                    </a:cubicBezTo>
                    <a:cubicBezTo>
                      <a:pt x="1162" y="423"/>
                      <a:pt x="437" y="195"/>
                      <a:pt x="175" y="91"/>
                    </a:cubicBezTo>
                    <a:cubicBezTo>
                      <a:pt x="91" y="91"/>
                      <a:pt x="1" y="91"/>
                      <a:pt x="1" y="175"/>
                    </a:cubicBezTo>
                    <a:cubicBezTo>
                      <a:pt x="175" y="523"/>
                      <a:pt x="523" y="1394"/>
                      <a:pt x="1569" y="1568"/>
                    </a:cubicBezTo>
                    <a:cubicBezTo>
                      <a:pt x="1635" y="1572"/>
                      <a:pt x="1699" y="1574"/>
                      <a:pt x="1761" y="1574"/>
                    </a:cubicBezTo>
                    <a:cubicBezTo>
                      <a:pt x="3330" y="1574"/>
                      <a:pt x="3575" y="507"/>
                      <a:pt x="3575" y="91"/>
                    </a:cubicBezTo>
                    <a:cubicBezTo>
                      <a:pt x="3575" y="1"/>
                      <a:pt x="3575" y="1"/>
                      <a:pt x="3485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8"/>
              <p:cNvSpPr/>
              <p:nvPr/>
            </p:nvSpPr>
            <p:spPr>
              <a:xfrm>
                <a:off x="-2474022" y="2505606"/>
                <a:ext cx="80122" cy="10121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1867" extrusionOk="0">
                    <a:moveTo>
                      <a:pt x="325" y="1"/>
                    </a:moveTo>
                    <a:cubicBezTo>
                      <a:pt x="298" y="1"/>
                      <a:pt x="258" y="41"/>
                      <a:pt x="258" y="41"/>
                    </a:cubicBezTo>
                    <a:lnTo>
                      <a:pt x="0" y="1783"/>
                    </a:lnTo>
                    <a:lnTo>
                      <a:pt x="84" y="1867"/>
                    </a:lnTo>
                    <a:lnTo>
                      <a:pt x="1394" y="1260"/>
                    </a:lnTo>
                    <a:cubicBezTo>
                      <a:pt x="1477" y="1260"/>
                      <a:pt x="1477" y="1170"/>
                      <a:pt x="1394" y="1170"/>
                    </a:cubicBezTo>
                    <a:lnTo>
                      <a:pt x="348" y="41"/>
                    </a:lnTo>
                    <a:cubicBezTo>
                      <a:pt x="348" y="11"/>
                      <a:pt x="338" y="1"/>
                      <a:pt x="325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8"/>
              <p:cNvSpPr/>
              <p:nvPr/>
            </p:nvSpPr>
            <p:spPr>
              <a:xfrm>
                <a:off x="-2516739" y="2592776"/>
                <a:ext cx="18974" cy="1404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259" extrusionOk="0">
                    <a:moveTo>
                      <a:pt x="175" y="1"/>
                    </a:moveTo>
                    <a:lnTo>
                      <a:pt x="91" y="175"/>
                    </a:lnTo>
                    <a:cubicBezTo>
                      <a:pt x="1" y="259"/>
                      <a:pt x="91" y="259"/>
                      <a:pt x="91" y="259"/>
                    </a:cubicBezTo>
                    <a:lnTo>
                      <a:pt x="265" y="259"/>
                    </a:lnTo>
                    <a:cubicBezTo>
                      <a:pt x="349" y="259"/>
                      <a:pt x="349" y="259"/>
                      <a:pt x="349" y="175"/>
                    </a:cubicBez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993B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8"/>
              <p:cNvSpPr/>
              <p:nvPr/>
            </p:nvSpPr>
            <p:spPr>
              <a:xfrm>
                <a:off x="-2639525" y="2446246"/>
                <a:ext cx="264491" cy="18919"/>
              </a:xfrm>
              <a:custGeom>
                <a:avLst/>
                <a:gdLst/>
                <a:ahLst/>
                <a:cxnLst/>
                <a:rect l="l" t="t" r="r" b="b"/>
                <a:pathLst>
                  <a:path w="4879" h="349" extrusionOk="0">
                    <a:moveTo>
                      <a:pt x="92" y="0"/>
                    </a:moveTo>
                    <a:cubicBezTo>
                      <a:pt x="1" y="0"/>
                      <a:pt x="1" y="0"/>
                      <a:pt x="1" y="91"/>
                    </a:cubicBezTo>
                    <a:lnTo>
                      <a:pt x="92" y="91"/>
                    </a:lnTo>
                    <a:cubicBezTo>
                      <a:pt x="1046" y="265"/>
                      <a:pt x="1917" y="349"/>
                      <a:pt x="2614" y="349"/>
                    </a:cubicBezTo>
                    <a:cubicBezTo>
                      <a:pt x="4098" y="349"/>
                      <a:pt x="4879" y="91"/>
                      <a:pt x="4879" y="91"/>
                    </a:cubicBezTo>
                    <a:lnTo>
                      <a:pt x="4879" y="0"/>
                    </a:lnTo>
                    <a:lnTo>
                      <a:pt x="4795" y="0"/>
                    </a:lnTo>
                    <a:cubicBezTo>
                      <a:pt x="4621" y="91"/>
                      <a:pt x="3924" y="174"/>
                      <a:pt x="2614" y="174"/>
                    </a:cubicBezTo>
                    <a:cubicBezTo>
                      <a:pt x="1917" y="174"/>
                      <a:pt x="1046" y="174"/>
                      <a:pt x="92" y="0"/>
                    </a:cubicBezTo>
                    <a:close/>
                  </a:path>
                </a:pathLst>
              </a:custGeom>
              <a:solidFill>
                <a:srgbClr val="993B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8"/>
              <p:cNvSpPr/>
              <p:nvPr/>
            </p:nvSpPr>
            <p:spPr>
              <a:xfrm>
                <a:off x="-2743391" y="384748"/>
                <a:ext cx="1327061" cy="1431252"/>
              </a:xfrm>
              <a:custGeom>
                <a:avLst/>
                <a:gdLst/>
                <a:ahLst/>
                <a:cxnLst/>
                <a:rect l="l" t="t" r="r" b="b"/>
                <a:pathLst>
                  <a:path w="24480" h="26402" extrusionOk="0">
                    <a:moveTo>
                      <a:pt x="12402" y="1"/>
                    </a:moveTo>
                    <a:cubicBezTo>
                      <a:pt x="9846" y="1"/>
                      <a:pt x="3930" y="633"/>
                      <a:pt x="2440" y="6323"/>
                    </a:cubicBezTo>
                    <a:cubicBezTo>
                      <a:pt x="523" y="13731"/>
                      <a:pt x="1" y="23834"/>
                      <a:pt x="614" y="24531"/>
                    </a:cubicBezTo>
                    <a:cubicBezTo>
                      <a:pt x="724" y="24658"/>
                      <a:pt x="852" y="24710"/>
                      <a:pt x="987" y="24710"/>
                    </a:cubicBezTo>
                    <a:cubicBezTo>
                      <a:pt x="1596" y="24710"/>
                      <a:pt x="2356" y="23660"/>
                      <a:pt x="2356" y="23660"/>
                    </a:cubicBezTo>
                    <a:cubicBezTo>
                      <a:pt x="2356" y="23660"/>
                      <a:pt x="2760" y="24952"/>
                      <a:pt x="3429" y="24952"/>
                    </a:cubicBezTo>
                    <a:cubicBezTo>
                      <a:pt x="3742" y="24952"/>
                      <a:pt x="4114" y="24668"/>
                      <a:pt x="4530" y="23834"/>
                    </a:cubicBezTo>
                    <a:cubicBezTo>
                      <a:pt x="4530" y="23834"/>
                      <a:pt x="4767" y="25058"/>
                      <a:pt x="5295" y="25058"/>
                    </a:cubicBezTo>
                    <a:cubicBezTo>
                      <a:pt x="5550" y="25058"/>
                      <a:pt x="5874" y="24771"/>
                      <a:pt x="6272" y="23918"/>
                    </a:cubicBezTo>
                    <a:cubicBezTo>
                      <a:pt x="6272" y="23918"/>
                      <a:pt x="6674" y="25327"/>
                      <a:pt x="7289" y="25327"/>
                    </a:cubicBezTo>
                    <a:cubicBezTo>
                      <a:pt x="7578" y="25327"/>
                      <a:pt x="7915" y="25014"/>
                      <a:pt x="8279" y="24092"/>
                    </a:cubicBezTo>
                    <a:cubicBezTo>
                      <a:pt x="8279" y="24092"/>
                      <a:pt x="8520" y="25539"/>
                      <a:pt x="9028" y="25539"/>
                    </a:cubicBezTo>
                    <a:cubicBezTo>
                      <a:pt x="9269" y="25539"/>
                      <a:pt x="9568" y="25216"/>
                      <a:pt x="9930" y="24266"/>
                    </a:cubicBezTo>
                    <a:cubicBezTo>
                      <a:pt x="9930" y="24266"/>
                      <a:pt x="10172" y="25636"/>
                      <a:pt x="10710" y="25636"/>
                    </a:cubicBezTo>
                    <a:cubicBezTo>
                      <a:pt x="10963" y="25636"/>
                      <a:pt x="11282" y="25332"/>
                      <a:pt x="11672" y="24440"/>
                    </a:cubicBezTo>
                    <a:cubicBezTo>
                      <a:pt x="11672" y="24440"/>
                      <a:pt x="11950" y="25902"/>
                      <a:pt x="12529" y="25902"/>
                    </a:cubicBezTo>
                    <a:cubicBezTo>
                      <a:pt x="12810" y="25902"/>
                      <a:pt x="13162" y="25557"/>
                      <a:pt x="13589" y="24531"/>
                    </a:cubicBezTo>
                    <a:cubicBezTo>
                      <a:pt x="13589" y="24531"/>
                      <a:pt x="13872" y="25938"/>
                      <a:pt x="14408" y="25938"/>
                    </a:cubicBezTo>
                    <a:cubicBezTo>
                      <a:pt x="14660" y="25938"/>
                      <a:pt x="14969" y="25625"/>
                      <a:pt x="15331" y="24705"/>
                    </a:cubicBezTo>
                    <a:cubicBezTo>
                      <a:pt x="15331" y="24705"/>
                      <a:pt x="15733" y="26152"/>
                      <a:pt x="16482" y="26152"/>
                    </a:cubicBezTo>
                    <a:cubicBezTo>
                      <a:pt x="16835" y="26152"/>
                      <a:pt x="17267" y="25829"/>
                      <a:pt x="17770" y="24879"/>
                    </a:cubicBezTo>
                    <a:cubicBezTo>
                      <a:pt x="17770" y="24879"/>
                      <a:pt x="18091" y="26286"/>
                      <a:pt x="18571" y="26286"/>
                    </a:cubicBezTo>
                    <a:cubicBezTo>
                      <a:pt x="18797" y="26286"/>
                      <a:pt x="19058" y="25973"/>
                      <a:pt x="19337" y="25054"/>
                    </a:cubicBezTo>
                    <a:cubicBezTo>
                      <a:pt x="19337" y="25054"/>
                      <a:pt x="19653" y="26395"/>
                      <a:pt x="20152" y="26395"/>
                    </a:cubicBezTo>
                    <a:cubicBezTo>
                      <a:pt x="20395" y="26395"/>
                      <a:pt x="20681" y="26078"/>
                      <a:pt x="20996" y="25137"/>
                    </a:cubicBezTo>
                    <a:cubicBezTo>
                      <a:pt x="20996" y="25137"/>
                      <a:pt x="21628" y="26401"/>
                      <a:pt x="22246" y="26401"/>
                    </a:cubicBezTo>
                    <a:cubicBezTo>
                      <a:pt x="22353" y="26401"/>
                      <a:pt x="22460" y="26363"/>
                      <a:pt x="22564" y="26273"/>
                    </a:cubicBezTo>
                    <a:cubicBezTo>
                      <a:pt x="23260" y="25660"/>
                      <a:pt x="24480" y="15647"/>
                      <a:pt x="23692" y="8065"/>
                    </a:cubicBezTo>
                    <a:cubicBezTo>
                      <a:pt x="22996" y="575"/>
                      <a:pt x="13763" y="52"/>
                      <a:pt x="13763" y="52"/>
                    </a:cubicBezTo>
                    <a:lnTo>
                      <a:pt x="13589" y="52"/>
                    </a:lnTo>
                    <a:cubicBezTo>
                      <a:pt x="13589" y="52"/>
                      <a:pt x="13133" y="1"/>
                      <a:pt x="12402" y="1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8"/>
              <p:cNvSpPr/>
              <p:nvPr/>
            </p:nvSpPr>
            <p:spPr>
              <a:xfrm>
                <a:off x="-2375088" y="2795630"/>
                <a:ext cx="241072" cy="119858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2211" extrusionOk="0">
                    <a:moveTo>
                      <a:pt x="4446" y="1"/>
                    </a:moveTo>
                    <a:lnTo>
                      <a:pt x="2879" y="175"/>
                    </a:lnTo>
                    <a:cubicBezTo>
                      <a:pt x="2879" y="175"/>
                      <a:pt x="1" y="1220"/>
                      <a:pt x="349" y="2008"/>
                    </a:cubicBezTo>
                    <a:cubicBezTo>
                      <a:pt x="397" y="2153"/>
                      <a:pt x="567" y="2210"/>
                      <a:pt x="812" y="2210"/>
                    </a:cubicBezTo>
                    <a:cubicBezTo>
                      <a:pt x="1450" y="2210"/>
                      <a:pt x="2604" y="1820"/>
                      <a:pt x="3485" y="1569"/>
                    </a:cubicBezTo>
                    <a:cubicBezTo>
                      <a:pt x="3924" y="1485"/>
                      <a:pt x="4356" y="1394"/>
                      <a:pt x="4446" y="962"/>
                    </a:cubicBezTo>
                    <a:lnTo>
                      <a:pt x="44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38"/>
              <p:cNvSpPr/>
              <p:nvPr/>
            </p:nvSpPr>
            <p:spPr>
              <a:xfrm>
                <a:off x="-2077421" y="2795630"/>
                <a:ext cx="240692" cy="119858"/>
              </a:xfrm>
              <a:custGeom>
                <a:avLst/>
                <a:gdLst/>
                <a:ahLst/>
                <a:cxnLst/>
                <a:rect l="l" t="t" r="r" b="b"/>
                <a:pathLst>
                  <a:path w="4440" h="2211" extrusionOk="0">
                    <a:moveTo>
                      <a:pt x="1" y="1"/>
                    </a:moveTo>
                    <a:lnTo>
                      <a:pt x="1" y="962"/>
                    </a:lnTo>
                    <a:cubicBezTo>
                      <a:pt x="84" y="1394"/>
                      <a:pt x="523" y="1485"/>
                      <a:pt x="955" y="1569"/>
                    </a:cubicBezTo>
                    <a:cubicBezTo>
                      <a:pt x="1836" y="1820"/>
                      <a:pt x="2990" y="2210"/>
                      <a:pt x="3662" y="2210"/>
                    </a:cubicBezTo>
                    <a:cubicBezTo>
                      <a:pt x="3921" y="2210"/>
                      <a:pt x="4108" y="2153"/>
                      <a:pt x="4181" y="2008"/>
                    </a:cubicBezTo>
                    <a:cubicBezTo>
                      <a:pt x="4439" y="1220"/>
                      <a:pt x="1568" y="175"/>
                      <a:pt x="1568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38"/>
              <p:cNvSpPr/>
              <p:nvPr/>
            </p:nvSpPr>
            <p:spPr>
              <a:xfrm>
                <a:off x="-2237937" y="2073390"/>
                <a:ext cx="264436" cy="737907"/>
              </a:xfrm>
              <a:custGeom>
                <a:avLst/>
                <a:gdLst/>
                <a:ahLst/>
                <a:cxnLst/>
                <a:rect l="l" t="t" r="r" b="b"/>
                <a:pathLst>
                  <a:path w="4878" h="13612" extrusionOk="0">
                    <a:moveTo>
                      <a:pt x="1220" y="1"/>
                    </a:moveTo>
                    <a:cubicBezTo>
                      <a:pt x="523" y="1"/>
                      <a:pt x="0" y="175"/>
                      <a:pt x="0" y="1046"/>
                    </a:cubicBezTo>
                    <a:lnTo>
                      <a:pt x="174" y="7227"/>
                    </a:lnTo>
                    <a:lnTo>
                      <a:pt x="258" y="13498"/>
                    </a:lnTo>
                    <a:cubicBezTo>
                      <a:pt x="258" y="13498"/>
                      <a:pt x="572" y="13612"/>
                      <a:pt x="971" y="13612"/>
                    </a:cubicBezTo>
                    <a:cubicBezTo>
                      <a:pt x="1270" y="13612"/>
                      <a:pt x="1618" y="13548"/>
                      <a:pt x="1916" y="13324"/>
                    </a:cubicBezTo>
                    <a:cubicBezTo>
                      <a:pt x="1916" y="13240"/>
                      <a:pt x="2174" y="7227"/>
                      <a:pt x="2174" y="7227"/>
                    </a:cubicBezTo>
                    <a:lnTo>
                      <a:pt x="2439" y="1130"/>
                    </a:lnTo>
                    <a:lnTo>
                      <a:pt x="2697" y="7227"/>
                    </a:lnTo>
                    <a:cubicBezTo>
                      <a:pt x="2697" y="7227"/>
                      <a:pt x="2962" y="13240"/>
                      <a:pt x="2962" y="13324"/>
                    </a:cubicBezTo>
                    <a:cubicBezTo>
                      <a:pt x="3260" y="13548"/>
                      <a:pt x="3606" y="13612"/>
                      <a:pt x="3904" y="13612"/>
                    </a:cubicBezTo>
                    <a:cubicBezTo>
                      <a:pt x="4301" y="13612"/>
                      <a:pt x="4613" y="13498"/>
                      <a:pt x="4613" y="13498"/>
                    </a:cubicBezTo>
                    <a:lnTo>
                      <a:pt x="4704" y="7227"/>
                    </a:lnTo>
                    <a:lnTo>
                      <a:pt x="4878" y="1046"/>
                    </a:lnTo>
                    <a:cubicBezTo>
                      <a:pt x="4878" y="175"/>
                      <a:pt x="4355" y="1"/>
                      <a:pt x="3658" y="1"/>
                    </a:cubicBezTo>
                    <a:cubicBezTo>
                      <a:pt x="3045" y="1"/>
                      <a:pt x="2523" y="175"/>
                      <a:pt x="2439" y="872"/>
                    </a:cubicBezTo>
                    <a:cubicBezTo>
                      <a:pt x="2348" y="175"/>
                      <a:pt x="1826" y="1"/>
                      <a:pt x="122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38"/>
              <p:cNvSpPr/>
              <p:nvPr/>
            </p:nvSpPr>
            <p:spPr>
              <a:xfrm>
                <a:off x="-1661902" y="1785209"/>
                <a:ext cx="165124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3046" h="2091" extrusionOk="0">
                    <a:moveTo>
                      <a:pt x="1129" y="0"/>
                    </a:moveTo>
                    <a:cubicBezTo>
                      <a:pt x="955" y="91"/>
                      <a:pt x="781" y="174"/>
                      <a:pt x="781" y="348"/>
                    </a:cubicBezTo>
                    <a:cubicBezTo>
                      <a:pt x="523" y="787"/>
                      <a:pt x="258" y="1310"/>
                      <a:pt x="258" y="1310"/>
                    </a:cubicBezTo>
                    <a:cubicBezTo>
                      <a:pt x="84" y="1394"/>
                      <a:pt x="1" y="1484"/>
                      <a:pt x="84" y="1742"/>
                    </a:cubicBezTo>
                    <a:cubicBezTo>
                      <a:pt x="175" y="1916"/>
                      <a:pt x="433" y="1916"/>
                      <a:pt x="433" y="1916"/>
                    </a:cubicBezTo>
                    <a:cubicBezTo>
                      <a:pt x="1304" y="2091"/>
                      <a:pt x="2523" y="2091"/>
                      <a:pt x="2523" y="2091"/>
                    </a:cubicBezTo>
                    <a:cubicBezTo>
                      <a:pt x="2523" y="2091"/>
                      <a:pt x="2614" y="2091"/>
                      <a:pt x="2614" y="2007"/>
                    </a:cubicBezTo>
                    <a:cubicBezTo>
                      <a:pt x="2697" y="2007"/>
                      <a:pt x="2614" y="1916"/>
                      <a:pt x="2523" y="1833"/>
                    </a:cubicBezTo>
                    <a:lnTo>
                      <a:pt x="1652" y="1658"/>
                    </a:lnTo>
                    <a:lnTo>
                      <a:pt x="2788" y="1658"/>
                    </a:lnTo>
                    <a:cubicBezTo>
                      <a:pt x="2871" y="1658"/>
                      <a:pt x="2871" y="1568"/>
                      <a:pt x="2962" y="1484"/>
                    </a:cubicBezTo>
                    <a:lnTo>
                      <a:pt x="2871" y="1394"/>
                    </a:lnTo>
                    <a:lnTo>
                      <a:pt x="1652" y="1310"/>
                    </a:lnTo>
                    <a:lnTo>
                      <a:pt x="2962" y="1045"/>
                    </a:lnTo>
                    <a:cubicBezTo>
                      <a:pt x="3046" y="1045"/>
                      <a:pt x="3046" y="962"/>
                      <a:pt x="3046" y="871"/>
                    </a:cubicBezTo>
                    <a:lnTo>
                      <a:pt x="2962" y="787"/>
                    </a:lnTo>
                    <a:lnTo>
                      <a:pt x="1568" y="962"/>
                    </a:lnTo>
                    <a:lnTo>
                      <a:pt x="2614" y="439"/>
                    </a:lnTo>
                    <a:cubicBezTo>
                      <a:pt x="2697" y="439"/>
                      <a:pt x="2788" y="348"/>
                      <a:pt x="2697" y="265"/>
                    </a:cubicBezTo>
                    <a:cubicBezTo>
                      <a:pt x="2697" y="265"/>
                      <a:pt x="2614" y="174"/>
                      <a:pt x="2523" y="174"/>
                    </a:cubicBezTo>
                    <a:lnTo>
                      <a:pt x="1129" y="697"/>
                    </a:lnTo>
                    <a:cubicBezTo>
                      <a:pt x="1220" y="348"/>
                      <a:pt x="1220" y="265"/>
                      <a:pt x="1220" y="91"/>
                    </a:cubicBezTo>
                    <a:lnTo>
                      <a:pt x="1129" y="0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8"/>
              <p:cNvSpPr/>
              <p:nvPr/>
            </p:nvSpPr>
            <p:spPr>
              <a:xfrm>
                <a:off x="-2091787" y="1775018"/>
                <a:ext cx="467724" cy="216406"/>
              </a:xfrm>
              <a:custGeom>
                <a:avLst/>
                <a:gdLst/>
                <a:ahLst/>
                <a:cxnLst/>
                <a:rect l="l" t="t" r="r" b="b"/>
                <a:pathLst>
                  <a:path w="8628" h="3992" extrusionOk="0">
                    <a:moveTo>
                      <a:pt x="980" y="0"/>
                    </a:moveTo>
                    <a:cubicBezTo>
                      <a:pt x="616" y="0"/>
                      <a:pt x="302" y="245"/>
                      <a:pt x="175" y="627"/>
                    </a:cubicBezTo>
                    <a:cubicBezTo>
                      <a:pt x="1" y="1059"/>
                      <a:pt x="91" y="1498"/>
                      <a:pt x="349" y="1756"/>
                    </a:cubicBezTo>
                    <a:lnTo>
                      <a:pt x="3401" y="3846"/>
                    </a:lnTo>
                    <a:cubicBezTo>
                      <a:pt x="3554" y="3949"/>
                      <a:pt x="3737" y="3991"/>
                      <a:pt x="3934" y="3991"/>
                    </a:cubicBezTo>
                    <a:cubicBezTo>
                      <a:pt x="4071" y="3991"/>
                      <a:pt x="4213" y="3971"/>
                      <a:pt x="4356" y="3937"/>
                    </a:cubicBezTo>
                    <a:lnTo>
                      <a:pt x="8627" y="2104"/>
                    </a:lnTo>
                    <a:cubicBezTo>
                      <a:pt x="8453" y="1930"/>
                      <a:pt x="8363" y="1582"/>
                      <a:pt x="8279" y="1233"/>
                    </a:cubicBezTo>
                    <a:cubicBezTo>
                      <a:pt x="8279" y="1233"/>
                      <a:pt x="5575" y="1582"/>
                      <a:pt x="4182" y="1930"/>
                    </a:cubicBezTo>
                    <a:cubicBezTo>
                      <a:pt x="3401" y="1408"/>
                      <a:pt x="1569" y="104"/>
                      <a:pt x="1394" y="104"/>
                    </a:cubicBezTo>
                    <a:cubicBezTo>
                      <a:pt x="1254" y="33"/>
                      <a:pt x="1114" y="0"/>
                      <a:pt x="9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8"/>
              <p:cNvSpPr/>
              <p:nvPr/>
            </p:nvSpPr>
            <p:spPr>
              <a:xfrm>
                <a:off x="-2242870" y="2040159"/>
                <a:ext cx="269369" cy="198354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3659" extrusionOk="0">
                    <a:moveTo>
                      <a:pt x="2530" y="91"/>
                    </a:moveTo>
                    <a:cubicBezTo>
                      <a:pt x="3136" y="91"/>
                      <a:pt x="3749" y="265"/>
                      <a:pt x="4181" y="440"/>
                    </a:cubicBezTo>
                    <a:cubicBezTo>
                      <a:pt x="4356" y="523"/>
                      <a:pt x="4530" y="697"/>
                      <a:pt x="4704" y="788"/>
                    </a:cubicBezTo>
                    <a:cubicBezTo>
                      <a:pt x="4795" y="962"/>
                      <a:pt x="4878" y="1136"/>
                      <a:pt x="4878" y="1311"/>
                    </a:cubicBezTo>
                    <a:cubicBezTo>
                      <a:pt x="4878" y="1833"/>
                      <a:pt x="4795" y="2182"/>
                      <a:pt x="4704" y="2530"/>
                    </a:cubicBezTo>
                    <a:cubicBezTo>
                      <a:pt x="4704" y="2704"/>
                      <a:pt x="4620" y="2878"/>
                      <a:pt x="4446" y="3053"/>
                    </a:cubicBezTo>
                    <a:cubicBezTo>
                      <a:pt x="4272" y="3227"/>
                      <a:pt x="4007" y="3401"/>
                      <a:pt x="3749" y="3401"/>
                    </a:cubicBezTo>
                    <a:cubicBezTo>
                      <a:pt x="3401" y="3485"/>
                      <a:pt x="2962" y="3485"/>
                      <a:pt x="2530" y="3485"/>
                    </a:cubicBezTo>
                    <a:cubicBezTo>
                      <a:pt x="1659" y="3485"/>
                      <a:pt x="1046" y="3401"/>
                      <a:pt x="697" y="3053"/>
                    </a:cubicBezTo>
                    <a:cubicBezTo>
                      <a:pt x="523" y="2878"/>
                      <a:pt x="349" y="2704"/>
                      <a:pt x="265" y="2439"/>
                    </a:cubicBezTo>
                    <a:cubicBezTo>
                      <a:pt x="175" y="2091"/>
                      <a:pt x="91" y="1743"/>
                      <a:pt x="91" y="1311"/>
                    </a:cubicBezTo>
                    <a:cubicBezTo>
                      <a:pt x="175" y="1136"/>
                      <a:pt x="175" y="962"/>
                      <a:pt x="349" y="788"/>
                    </a:cubicBezTo>
                    <a:cubicBezTo>
                      <a:pt x="523" y="614"/>
                      <a:pt x="872" y="440"/>
                      <a:pt x="1220" y="265"/>
                    </a:cubicBezTo>
                    <a:cubicBezTo>
                      <a:pt x="1568" y="175"/>
                      <a:pt x="2091" y="91"/>
                      <a:pt x="2530" y="91"/>
                    </a:cubicBezTo>
                    <a:close/>
                    <a:moveTo>
                      <a:pt x="2530" y="1"/>
                    </a:moveTo>
                    <a:cubicBezTo>
                      <a:pt x="1917" y="1"/>
                      <a:pt x="1311" y="91"/>
                      <a:pt x="788" y="349"/>
                    </a:cubicBezTo>
                    <a:cubicBezTo>
                      <a:pt x="614" y="440"/>
                      <a:pt x="349" y="614"/>
                      <a:pt x="265" y="788"/>
                    </a:cubicBezTo>
                    <a:cubicBezTo>
                      <a:pt x="91" y="962"/>
                      <a:pt x="1" y="1136"/>
                      <a:pt x="1" y="1311"/>
                    </a:cubicBezTo>
                    <a:cubicBezTo>
                      <a:pt x="1" y="1743"/>
                      <a:pt x="91" y="2182"/>
                      <a:pt x="175" y="2439"/>
                    </a:cubicBezTo>
                    <a:cubicBezTo>
                      <a:pt x="265" y="2878"/>
                      <a:pt x="523" y="3227"/>
                      <a:pt x="962" y="3401"/>
                    </a:cubicBezTo>
                    <a:cubicBezTo>
                      <a:pt x="1311" y="3575"/>
                      <a:pt x="1833" y="3659"/>
                      <a:pt x="2530" y="3659"/>
                    </a:cubicBezTo>
                    <a:cubicBezTo>
                      <a:pt x="2962" y="3659"/>
                      <a:pt x="3310" y="3659"/>
                      <a:pt x="3659" y="3575"/>
                    </a:cubicBezTo>
                    <a:cubicBezTo>
                      <a:pt x="3833" y="3485"/>
                      <a:pt x="4098" y="3485"/>
                      <a:pt x="4272" y="3401"/>
                    </a:cubicBezTo>
                    <a:cubicBezTo>
                      <a:pt x="4530" y="3227"/>
                      <a:pt x="4704" y="2962"/>
                      <a:pt x="4795" y="2704"/>
                    </a:cubicBezTo>
                    <a:cubicBezTo>
                      <a:pt x="4969" y="2356"/>
                      <a:pt x="4969" y="1917"/>
                      <a:pt x="4969" y="1311"/>
                    </a:cubicBezTo>
                    <a:cubicBezTo>
                      <a:pt x="4969" y="1136"/>
                      <a:pt x="4878" y="962"/>
                      <a:pt x="4795" y="788"/>
                    </a:cubicBezTo>
                    <a:cubicBezTo>
                      <a:pt x="4530" y="523"/>
                      <a:pt x="4181" y="349"/>
                      <a:pt x="3833" y="175"/>
                    </a:cubicBezTo>
                    <a:cubicBezTo>
                      <a:pt x="3401" y="91"/>
                      <a:pt x="2962" y="1"/>
                      <a:pt x="2530" y="1"/>
                    </a:cubicBezTo>
                    <a:close/>
                  </a:path>
                </a:pathLst>
              </a:custGeom>
              <a:solidFill>
                <a:srgbClr val="FBB0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8"/>
              <p:cNvSpPr/>
              <p:nvPr/>
            </p:nvSpPr>
            <p:spPr>
              <a:xfrm>
                <a:off x="-2237937" y="1747425"/>
                <a:ext cx="264436" cy="399907"/>
              </a:xfrm>
              <a:custGeom>
                <a:avLst/>
                <a:gdLst/>
                <a:ahLst/>
                <a:cxnLst/>
                <a:rect l="l" t="t" r="r" b="b"/>
                <a:pathLst>
                  <a:path w="4878" h="7377" extrusionOk="0">
                    <a:moveTo>
                      <a:pt x="2439" y="0"/>
                    </a:moveTo>
                    <a:cubicBezTo>
                      <a:pt x="2091" y="0"/>
                      <a:pt x="1568" y="265"/>
                      <a:pt x="1045" y="439"/>
                    </a:cubicBezTo>
                    <a:cubicBezTo>
                      <a:pt x="781" y="523"/>
                      <a:pt x="523" y="962"/>
                      <a:pt x="432" y="1310"/>
                    </a:cubicBezTo>
                    <a:lnTo>
                      <a:pt x="0" y="6794"/>
                    </a:lnTo>
                    <a:cubicBezTo>
                      <a:pt x="0" y="6794"/>
                      <a:pt x="929" y="7376"/>
                      <a:pt x="2374" y="7376"/>
                    </a:cubicBezTo>
                    <a:cubicBezTo>
                      <a:pt x="3097" y="7376"/>
                      <a:pt x="3949" y="7231"/>
                      <a:pt x="4878" y="6794"/>
                    </a:cubicBezTo>
                    <a:lnTo>
                      <a:pt x="4529" y="1394"/>
                    </a:lnTo>
                    <a:cubicBezTo>
                      <a:pt x="4529" y="962"/>
                      <a:pt x="4265" y="613"/>
                      <a:pt x="3916" y="439"/>
                    </a:cubicBezTo>
                    <a:cubicBezTo>
                      <a:pt x="3394" y="265"/>
                      <a:pt x="2787" y="0"/>
                      <a:pt x="2439" y="0"/>
                    </a:cubicBezTo>
                    <a:close/>
                  </a:path>
                </a:pathLst>
              </a:custGeom>
              <a:solidFill>
                <a:srgbClr val="606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8"/>
              <p:cNvSpPr/>
              <p:nvPr/>
            </p:nvSpPr>
            <p:spPr>
              <a:xfrm>
                <a:off x="-2351290" y="1753388"/>
                <a:ext cx="491143" cy="655128"/>
              </a:xfrm>
              <a:custGeom>
                <a:avLst/>
                <a:gdLst/>
                <a:ahLst/>
                <a:cxnLst/>
                <a:rect l="l" t="t" r="r" b="b"/>
                <a:pathLst>
                  <a:path w="9060" h="12085" extrusionOk="0">
                    <a:moveTo>
                      <a:pt x="4529" y="0"/>
                    </a:moveTo>
                    <a:cubicBezTo>
                      <a:pt x="3723" y="0"/>
                      <a:pt x="2917" y="110"/>
                      <a:pt x="2697" y="329"/>
                    </a:cubicBezTo>
                    <a:cubicBezTo>
                      <a:pt x="2349" y="678"/>
                      <a:pt x="523" y="6252"/>
                      <a:pt x="258" y="8775"/>
                    </a:cubicBezTo>
                    <a:cubicBezTo>
                      <a:pt x="1" y="11304"/>
                      <a:pt x="1478" y="12084"/>
                      <a:pt x="4530" y="12084"/>
                    </a:cubicBezTo>
                    <a:cubicBezTo>
                      <a:pt x="7575" y="12084"/>
                      <a:pt x="9059" y="11304"/>
                      <a:pt x="8794" y="8775"/>
                    </a:cubicBezTo>
                    <a:cubicBezTo>
                      <a:pt x="8537" y="6252"/>
                      <a:pt x="6704" y="678"/>
                      <a:pt x="6356" y="329"/>
                    </a:cubicBezTo>
                    <a:cubicBezTo>
                      <a:pt x="6140" y="110"/>
                      <a:pt x="5335" y="0"/>
                      <a:pt x="452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8"/>
              <p:cNvSpPr/>
              <p:nvPr/>
            </p:nvSpPr>
            <p:spPr>
              <a:xfrm>
                <a:off x="-2228505" y="1945725"/>
                <a:ext cx="80122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091" extrusionOk="0">
                    <a:moveTo>
                      <a:pt x="1394" y="1"/>
                    </a:moveTo>
                    <a:lnTo>
                      <a:pt x="0" y="1568"/>
                    </a:lnTo>
                    <a:cubicBezTo>
                      <a:pt x="0" y="1568"/>
                      <a:pt x="0" y="1659"/>
                      <a:pt x="84" y="1659"/>
                    </a:cubicBezTo>
                    <a:lnTo>
                      <a:pt x="1394" y="2091"/>
                    </a:lnTo>
                    <a:lnTo>
                      <a:pt x="1478" y="2091"/>
                    </a:lnTo>
                    <a:lnTo>
                      <a:pt x="1478" y="91"/>
                    </a:lnTo>
                    <a:cubicBezTo>
                      <a:pt x="1478" y="1"/>
                      <a:pt x="1394" y="1"/>
                      <a:pt x="1394" y="1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8"/>
              <p:cNvSpPr/>
              <p:nvPr/>
            </p:nvSpPr>
            <p:spPr>
              <a:xfrm>
                <a:off x="-2077421" y="1950658"/>
                <a:ext cx="85055" cy="10842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00" extrusionOk="0"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2000"/>
                    </a:lnTo>
                    <a:lnTo>
                      <a:pt x="84" y="2000"/>
                    </a:lnTo>
                    <a:lnTo>
                      <a:pt x="1568" y="1568"/>
                    </a:lnTo>
                    <a:lnTo>
                      <a:pt x="1568" y="1477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614" y="349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38"/>
              <p:cNvSpPr/>
              <p:nvPr/>
            </p:nvSpPr>
            <p:spPr>
              <a:xfrm>
                <a:off x="-2256856" y="2054525"/>
                <a:ext cx="297342" cy="146204"/>
              </a:xfrm>
              <a:custGeom>
                <a:avLst/>
                <a:gdLst/>
                <a:ahLst/>
                <a:cxnLst/>
                <a:rect l="l" t="t" r="r" b="b"/>
                <a:pathLst>
                  <a:path w="5485" h="2697" extrusionOk="0">
                    <a:moveTo>
                      <a:pt x="84" y="0"/>
                    </a:moveTo>
                    <a:lnTo>
                      <a:pt x="84" y="84"/>
                    </a:lnTo>
                    <a:cubicBezTo>
                      <a:pt x="1" y="523"/>
                      <a:pt x="175" y="2697"/>
                      <a:pt x="2697" y="2697"/>
                    </a:cubicBezTo>
                    <a:lnTo>
                      <a:pt x="3311" y="2697"/>
                    </a:lnTo>
                    <a:cubicBezTo>
                      <a:pt x="3394" y="2697"/>
                      <a:pt x="3394" y="2613"/>
                      <a:pt x="3394" y="2613"/>
                    </a:cubicBezTo>
                    <a:lnTo>
                      <a:pt x="3394" y="2265"/>
                    </a:lnTo>
                    <a:lnTo>
                      <a:pt x="3485" y="2265"/>
                    </a:lnTo>
                    <a:lnTo>
                      <a:pt x="4356" y="1826"/>
                    </a:lnTo>
                    <a:lnTo>
                      <a:pt x="4530" y="2091"/>
                    </a:lnTo>
                    <a:lnTo>
                      <a:pt x="4614" y="2091"/>
                    </a:lnTo>
                    <a:cubicBezTo>
                      <a:pt x="5401" y="1394"/>
                      <a:pt x="5485" y="349"/>
                      <a:pt x="5485" y="84"/>
                    </a:cubicBezTo>
                    <a:lnTo>
                      <a:pt x="5485" y="0"/>
                    </a:lnTo>
                    <a:cubicBezTo>
                      <a:pt x="4363" y="530"/>
                      <a:pt x="3399" y="700"/>
                      <a:pt x="2597" y="700"/>
                    </a:cubicBezTo>
                    <a:cubicBezTo>
                      <a:pt x="2218" y="700"/>
                      <a:pt x="1875" y="662"/>
                      <a:pt x="1569" y="607"/>
                    </a:cubicBezTo>
                    <a:lnTo>
                      <a:pt x="1569" y="871"/>
                    </a:lnTo>
                    <a:lnTo>
                      <a:pt x="698" y="607"/>
                    </a:lnTo>
                    <a:lnTo>
                      <a:pt x="698" y="349"/>
                    </a:lnTo>
                    <a:cubicBezTo>
                      <a:pt x="433" y="258"/>
                      <a:pt x="259" y="84"/>
                      <a:pt x="84" y="0"/>
                    </a:cubicBezTo>
                    <a:close/>
                  </a:path>
                </a:pathLst>
              </a:custGeom>
              <a:solidFill>
                <a:srgbClr val="C6600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38"/>
              <p:cNvSpPr/>
              <p:nvPr/>
            </p:nvSpPr>
            <p:spPr>
              <a:xfrm>
                <a:off x="-2228505" y="1945725"/>
                <a:ext cx="80122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091" extrusionOk="0">
                    <a:moveTo>
                      <a:pt x="1394" y="1"/>
                    </a:moveTo>
                    <a:lnTo>
                      <a:pt x="0" y="1568"/>
                    </a:lnTo>
                    <a:cubicBezTo>
                      <a:pt x="0" y="1568"/>
                      <a:pt x="0" y="1659"/>
                      <a:pt x="84" y="1659"/>
                    </a:cubicBezTo>
                    <a:lnTo>
                      <a:pt x="1394" y="2091"/>
                    </a:lnTo>
                    <a:lnTo>
                      <a:pt x="1478" y="2091"/>
                    </a:lnTo>
                    <a:lnTo>
                      <a:pt x="1478" y="2007"/>
                    </a:lnTo>
                    <a:lnTo>
                      <a:pt x="258" y="1659"/>
                    </a:lnTo>
                    <a:cubicBezTo>
                      <a:pt x="175" y="1568"/>
                      <a:pt x="175" y="1568"/>
                      <a:pt x="258" y="1485"/>
                    </a:cubicBezTo>
                    <a:lnTo>
                      <a:pt x="1478" y="91"/>
                    </a:lnTo>
                    <a:cubicBezTo>
                      <a:pt x="1478" y="1"/>
                      <a:pt x="1394" y="1"/>
                      <a:pt x="1394" y="1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38"/>
              <p:cNvSpPr/>
              <p:nvPr/>
            </p:nvSpPr>
            <p:spPr>
              <a:xfrm>
                <a:off x="-2077421" y="1950658"/>
                <a:ext cx="14040" cy="108420"/>
              </a:xfrm>
              <a:custGeom>
                <a:avLst/>
                <a:gdLst/>
                <a:ahLst/>
                <a:cxnLst/>
                <a:rect l="l" t="t" r="r" b="b"/>
                <a:pathLst>
                  <a:path w="259" h="2000" extrusionOk="0"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2000"/>
                    </a:lnTo>
                    <a:lnTo>
                      <a:pt x="258" y="2000"/>
                    </a:lnTo>
                    <a:lnTo>
                      <a:pt x="175" y="1916"/>
                    </a:lnTo>
                    <a:lnTo>
                      <a:pt x="175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175" y="349"/>
                    </a:lnTo>
                    <a:lnTo>
                      <a:pt x="349" y="92"/>
                    </a:lnTo>
                    <a:lnTo>
                      <a:pt x="349" y="1"/>
                    </a:lnTo>
                    <a:close/>
                    <a:moveTo>
                      <a:pt x="614" y="266"/>
                    </a:moveTo>
                    <a:lnTo>
                      <a:pt x="175" y="349"/>
                    </a:lnTo>
                    <a:lnTo>
                      <a:pt x="614" y="349"/>
                    </a:lnTo>
                    <a:lnTo>
                      <a:pt x="614" y="266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8"/>
              <p:cNvSpPr/>
              <p:nvPr/>
            </p:nvSpPr>
            <p:spPr>
              <a:xfrm>
                <a:off x="-2171855" y="2087376"/>
                <a:ext cx="9487" cy="9487"/>
              </a:xfrm>
              <a:custGeom>
                <a:avLst/>
                <a:gdLst/>
                <a:ahLst/>
                <a:cxnLst/>
                <a:rect l="l" t="t" r="r" b="b"/>
                <a:pathLst>
                  <a:path w="175" h="175" extrusionOk="0">
                    <a:moveTo>
                      <a:pt x="1" y="1"/>
                    </a:moveTo>
                    <a:lnTo>
                      <a:pt x="1" y="175"/>
                    </a:lnTo>
                    <a:lnTo>
                      <a:pt x="175" y="175"/>
                    </a:lnTo>
                    <a:lnTo>
                      <a:pt x="175" y="1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8"/>
              <p:cNvSpPr/>
              <p:nvPr/>
            </p:nvSpPr>
            <p:spPr>
              <a:xfrm>
                <a:off x="-2044570" y="2054525"/>
                <a:ext cx="85055" cy="28352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523" extrusionOk="0">
                    <a:moveTo>
                      <a:pt x="1569" y="0"/>
                    </a:moveTo>
                    <a:cubicBezTo>
                      <a:pt x="962" y="258"/>
                      <a:pt x="523" y="432"/>
                      <a:pt x="1" y="523"/>
                    </a:cubicBezTo>
                    <a:cubicBezTo>
                      <a:pt x="523" y="432"/>
                      <a:pt x="1046" y="258"/>
                      <a:pt x="1569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8"/>
              <p:cNvSpPr/>
              <p:nvPr/>
            </p:nvSpPr>
            <p:spPr>
              <a:xfrm>
                <a:off x="-2256856" y="2054525"/>
                <a:ext cx="184043" cy="146204"/>
              </a:xfrm>
              <a:custGeom>
                <a:avLst/>
                <a:gdLst/>
                <a:ahLst/>
                <a:cxnLst/>
                <a:rect l="l" t="t" r="r" b="b"/>
                <a:pathLst>
                  <a:path w="3395" h="2697" extrusionOk="0">
                    <a:moveTo>
                      <a:pt x="84" y="0"/>
                    </a:moveTo>
                    <a:lnTo>
                      <a:pt x="84" y="84"/>
                    </a:lnTo>
                    <a:cubicBezTo>
                      <a:pt x="1" y="523"/>
                      <a:pt x="175" y="2697"/>
                      <a:pt x="2697" y="2697"/>
                    </a:cubicBezTo>
                    <a:lnTo>
                      <a:pt x="2872" y="2697"/>
                    </a:lnTo>
                    <a:cubicBezTo>
                      <a:pt x="433" y="2697"/>
                      <a:pt x="259" y="697"/>
                      <a:pt x="259" y="84"/>
                    </a:cubicBezTo>
                    <a:cubicBezTo>
                      <a:pt x="175" y="84"/>
                      <a:pt x="175" y="84"/>
                      <a:pt x="84" y="0"/>
                    </a:cubicBezTo>
                    <a:close/>
                    <a:moveTo>
                      <a:pt x="3394" y="2613"/>
                    </a:moveTo>
                    <a:lnTo>
                      <a:pt x="3394" y="2613"/>
                    </a:lnTo>
                    <a:cubicBezTo>
                      <a:pt x="3220" y="2697"/>
                      <a:pt x="3046" y="2697"/>
                      <a:pt x="2872" y="2697"/>
                    </a:cubicBezTo>
                    <a:lnTo>
                      <a:pt x="3311" y="2697"/>
                    </a:lnTo>
                    <a:cubicBezTo>
                      <a:pt x="3394" y="2697"/>
                      <a:pt x="3394" y="2697"/>
                      <a:pt x="3394" y="2613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8"/>
              <p:cNvSpPr/>
              <p:nvPr/>
            </p:nvSpPr>
            <p:spPr>
              <a:xfrm>
                <a:off x="-2020772" y="2148959"/>
                <a:ext cx="18974" cy="18919"/>
              </a:xfrm>
              <a:custGeom>
                <a:avLst/>
                <a:gdLst/>
                <a:ahLst/>
                <a:cxnLst/>
                <a:rect l="l" t="t" r="r" b="b"/>
                <a:pathLst>
                  <a:path w="350" h="349" extrusionOk="0">
                    <a:moveTo>
                      <a:pt x="84" y="0"/>
                    </a:moveTo>
                    <a:lnTo>
                      <a:pt x="1" y="84"/>
                    </a:lnTo>
                    <a:lnTo>
                      <a:pt x="175" y="349"/>
                    </a:lnTo>
                    <a:lnTo>
                      <a:pt x="259" y="349"/>
                    </a:lnTo>
                    <a:lnTo>
                      <a:pt x="349" y="258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8"/>
              <p:cNvSpPr/>
              <p:nvPr/>
            </p:nvSpPr>
            <p:spPr>
              <a:xfrm>
                <a:off x="-2228505" y="1945725"/>
                <a:ext cx="80122" cy="118286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182" extrusionOk="0">
                    <a:moveTo>
                      <a:pt x="1303" y="1"/>
                    </a:moveTo>
                    <a:lnTo>
                      <a:pt x="0" y="1568"/>
                    </a:lnTo>
                    <a:lnTo>
                      <a:pt x="84" y="1568"/>
                    </a:lnTo>
                    <a:lnTo>
                      <a:pt x="1394" y="91"/>
                    </a:lnTo>
                    <a:lnTo>
                      <a:pt x="1478" y="91"/>
                    </a:lnTo>
                    <a:lnTo>
                      <a:pt x="1478" y="1"/>
                    </a:lnTo>
                    <a:close/>
                    <a:moveTo>
                      <a:pt x="0" y="1568"/>
                    </a:moveTo>
                    <a:cubicBezTo>
                      <a:pt x="0" y="1659"/>
                      <a:pt x="0" y="1659"/>
                      <a:pt x="84" y="1659"/>
                    </a:cubicBezTo>
                    <a:cubicBezTo>
                      <a:pt x="84" y="1659"/>
                      <a:pt x="0" y="1659"/>
                      <a:pt x="0" y="1568"/>
                    </a:cubicBezTo>
                    <a:close/>
                    <a:moveTo>
                      <a:pt x="84" y="1659"/>
                    </a:moveTo>
                    <a:lnTo>
                      <a:pt x="1394" y="2182"/>
                    </a:lnTo>
                    <a:cubicBezTo>
                      <a:pt x="1478" y="2182"/>
                      <a:pt x="1478" y="2091"/>
                      <a:pt x="1478" y="2091"/>
                    </a:cubicBezTo>
                    <a:lnTo>
                      <a:pt x="1394" y="2091"/>
                    </a:lnTo>
                    <a:lnTo>
                      <a:pt x="84" y="1659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8"/>
              <p:cNvSpPr/>
              <p:nvPr/>
            </p:nvSpPr>
            <p:spPr>
              <a:xfrm>
                <a:off x="-2077421" y="1950658"/>
                <a:ext cx="85055" cy="113353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091" extrusionOk="0">
                    <a:moveTo>
                      <a:pt x="1" y="0"/>
                    </a:moveTo>
                    <a:lnTo>
                      <a:pt x="1" y="84"/>
                    </a:lnTo>
                    <a:lnTo>
                      <a:pt x="1" y="2000"/>
                    </a:lnTo>
                    <a:cubicBezTo>
                      <a:pt x="1" y="2000"/>
                      <a:pt x="1" y="2091"/>
                      <a:pt x="84" y="2091"/>
                    </a:cubicBezTo>
                    <a:lnTo>
                      <a:pt x="1568" y="1568"/>
                    </a:lnTo>
                    <a:lnTo>
                      <a:pt x="84" y="2000"/>
                    </a:lnTo>
                    <a:lnTo>
                      <a:pt x="84" y="84"/>
                    </a:lnTo>
                    <a:lnTo>
                      <a:pt x="1568" y="1477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8"/>
              <p:cNvSpPr/>
              <p:nvPr/>
            </p:nvSpPr>
            <p:spPr>
              <a:xfrm>
                <a:off x="-2129571" y="2059024"/>
                <a:ext cx="33339" cy="18974"/>
              </a:xfrm>
              <a:custGeom>
                <a:avLst/>
                <a:gdLst/>
                <a:ahLst/>
                <a:cxnLst/>
                <a:rect l="l" t="t" r="r" b="b"/>
                <a:pathLst>
                  <a:path w="615" h="350" extrusionOk="0">
                    <a:moveTo>
                      <a:pt x="266" y="1"/>
                    </a:moveTo>
                    <a:lnTo>
                      <a:pt x="1" y="349"/>
                    </a:lnTo>
                    <a:lnTo>
                      <a:pt x="92" y="349"/>
                    </a:lnTo>
                    <a:lnTo>
                      <a:pt x="266" y="1"/>
                    </a:lnTo>
                    <a:close/>
                    <a:moveTo>
                      <a:pt x="349" y="1"/>
                    </a:moveTo>
                    <a:lnTo>
                      <a:pt x="524" y="349"/>
                    </a:lnTo>
                    <a:lnTo>
                      <a:pt x="614" y="349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8"/>
              <p:cNvSpPr/>
              <p:nvPr/>
            </p:nvSpPr>
            <p:spPr>
              <a:xfrm>
                <a:off x="-2256856" y="2054525"/>
                <a:ext cx="302275" cy="151137"/>
              </a:xfrm>
              <a:custGeom>
                <a:avLst/>
                <a:gdLst/>
                <a:ahLst/>
                <a:cxnLst/>
                <a:rect l="l" t="t" r="r" b="b"/>
                <a:pathLst>
                  <a:path w="5576" h="2788" extrusionOk="0">
                    <a:moveTo>
                      <a:pt x="698" y="607"/>
                    </a:moveTo>
                    <a:lnTo>
                      <a:pt x="1569" y="871"/>
                    </a:lnTo>
                    <a:lnTo>
                      <a:pt x="1646" y="625"/>
                    </a:lnTo>
                    <a:lnTo>
                      <a:pt x="1646" y="625"/>
                    </a:lnTo>
                    <a:cubicBezTo>
                      <a:pt x="1969" y="697"/>
                      <a:pt x="2291" y="697"/>
                      <a:pt x="2614" y="697"/>
                    </a:cubicBezTo>
                    <a:cubicBezTo>
                      <a:pt x="2293" y="697"/>
                      <a:pt x="1972" y="620"/>
                      <a:pt x="1652" y="608"/>
                    </a:cubicBezTo>
                    <a:lnTo>
                      <a:pt x="1652" y="608"/>
                    </a:lnTo>
                    <a:lnTo>
                      <a:pt x="1652" y="607"/>
                    </a:lnTo>
                    <a:lnTo>
                      <a:pt x="1569" y="607"/>
                    </a:lnTo>
                    <a:lnTo>
                      <a:pt x="1569" y="781"/>
                    </a:lnTo>
                    <a:lnTo>
                      <a:pt x="698" y="607"/>
                    </a:lnTo>
                    <a:close/>
                    <a:moveTo>
                      <a:pt x="84" y="0"/>
                    </a:moveTo>
                    <a:cubicBezTo>
                      <a:pt x="84" y="0"/>
                      <a:pt x="1" y="0"/>
                      <a:pt x="1" y="84"/>
                    </a:cubicBezTo>
                    <a:lnTo>
                      <a:pt x="1" y="175"/>
                    </a:lnTo>
                    <a:cubicBezTo>
                      <a:pt x="1" y="432"/>
                      <a:pt x="84" y="1046"/>
                      <a:pt x="433" y="1652"/>
                    </a:cubicBezTo>
                    <a:cubicBezTo>
                      <a:pt x="84" y="1046"/>
                      <a:pt x="84" y="432"/>
                      <a:pt x="84" y="175"/>
                    </a:cubicBezTo>
                    <a:lnTo>
                      <a:pt x="84" y="84"/>
                    </a:lnTo>
                    <a:cubicBezTo>
                      <a:pt x="175" y="84"/>
                      <a:pt x="433" y="258"/>
                      <a:pt x="698" y="349"/>
                    </a:cubicBezTo>
                    <a:lnTo>
                      <a:pt x="698" y="607"/>
                    </a:lnTo>
                    <a:lnTo>
                      <a:pt x="781" y="349"/>
                    </a:lnTo>
                    <a:cubicBezTo>
                      <a:pt x="433" y="175"/>
                      <a:pt x="259" y="84"/>
                      <a:pt x="175" y="0"/>
                    </a:cubicBezTo>
                    <a:close/>
                    <a:moveTo>
                      <a:pt x="4356" y="1742"/>
                    </a:moveTo>
                    <a:lnTo>
                      <a:pt x="4356" y="1826"/>
                    </a:lnTo>
                    <a:lnTo>
                      <a:pt x="4530" y="2091"/>
                    </a:lnTo>
                    <a:lnTo>
                      <a:pt x="4439" y="1826"/>
                    </a:lnTo>
                    <a:lnTo>
                      <a:pt x="4356" y="1742"/>
                    </a:lnTo>
                    <a:close/>
                    <a:moveTo>
                      <a:pt x="5401" y="0"/>
                    </a:moveTo>
                    <a:cubicBezTo>
                      <a:pt x="4356" y="523"/>
                      <a:pt x="3394" y="697"/>
                      <a:pt x="2614" y="697"/>
                    </a:cubicBezTo>
                    <a:cubicBezTo>
                      <a:pt x="3394" y="697"/>
                      <a:pt x="4356" y="523"/>
                      <a:pt x="5485" y="84"/>
                    </a:cubicBezTo>
                    <a:lnTo>
                      <a:pt x="5485" y="84"/>
                    </a:lnTo>
                    <a:cubicBezTo>
                      <a:pt x="5485" y="349"/>
                      <a:pt x="5401" y="1394"/>
                      <a:pt x="4614" y="2091"/>
                    </a:cubicBezTo>
                    <a:cubicBezTo>
                      <a:pt x="5401" y="1394"/>
                      <a:pt x="5575" y="349"/>
                      <a:pt x="5575" y="84"/>
                    </a:cubicBezTo>
                    <a:cubicBezTo>
                      <a:pt x="5575" y="84"/>
                      <a:pt x="5575" y="0"/>
                      <a:pt x="5485" y="0"/>
                    </a:cubicBezTo>
                    <a:close/>
                    <a:moveTo>
                      <a:pt x="4530" y="2091"/>
                    </a:moveTo>
                    <a:cubicBezTo>
                      <a:pt x="4530" y="2091"/>
                      <a:pt x="4530" y="2174"/>
                      <a:pt x="4614" y="2174"/>
                    </a:cubicBezTo>
                    <a:lnTo>
                      <a:pt x="4614" y="2091"/>
                    </a:lnTo>
                    <a:close/>
                    <a:moveTo>
                      <a:pt x="4356" y="1826"/>
                    </a:moveTo>
                    <a:lnTo>
                      <a:pt x="3394" y="2174"/>
                    </a:lnTo>
                    <a:lnTo>
                      <a:pt x="3394" y="2265"/>
                    </a:lnTo>
                    <a:lnTo>
                      <a:pt x="3394" y="2613"/>
                    </a:lnTo>
                    <a:lnTo>
                      <a:pt x="3485" y="2265"/>
                    </a:lnTo>
                    <a:lnTo>
                      <a:pt x="4356" y="1826"/>
                    </a:lnTo>
                    <a:close/>
                    <a:moveTo>
                      <a:pt x="433" y="1652"/>
                    </a:moveTo>
                    <a:cubicBezTo>
                      <a:pt x="781" y="2265"/>
                      <a:pt x="1478" y="2788"/>
                      <a:pt x="2697" y="2788"/>
                    </a:cubicBezTo>
                    <a:cubicBezTo>
                      <a:pt x="2962" y="2788"/>
                      <a:pt x="3136" y="2697"/>
                      <a:pt x="3394" y="2697"/>
                    </a:cubicBezTo>
                    <a:lnTo>
                      <a:pt x="3394" y="2613"/>
                    </a:lnTo>
                    <a:lnTo>
                      <a:pt x="3311" y="2613"/>
                    </a:lnTo>
                    <a:cubicBezTo>
                      <a:pt x="3136" y="2697"/>
                      <a:pt x="2962" y="2697"/>
                      <a:pt x="2697" y="2697"/>
                    </a:cubicBezTo>
                    <a:cubicBezTo>
                      <a:pt x="1478" y="2697"/>
                      <a:pt x="781" y="2174"/>
                      <a:pt x="433" y="1652"/>
                    </a:cubicBez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8"/>
              <p:cNvSpPr/>
              <p:nvPr/>
            </p:nvSpPr>
            <p:spPr>
              <a:xfrm>
                <a:off x="-2155755" y="1634072"/>
                <a:ext cx="97253" cy="145229"/>
              </a:xfrm>
              <a:custGeom>
                <a:avLst/>
                <a:gdLst/>
                <a:ahLst/>
                <a:cxnLst/>
                <a:rect l="l" t="t" r="r" b="b"/>
                <a:pathLst>
                  <a:path w="1794" h="2679" extrusionOk="0">
                    <a:moveTo>
                      <a:pt x="226" y="1"/>
                    </a:moveTo>
                    <a:cubicBezTo>
                      <a:pt x="226" y="1"/>
                      <a:pt x="136" y="1833"/>
                      <a:pt x="52" y="2265"/>
                    </a:cubicBezTo>
                    <a:cubicBezTo>
                      <a:pt x="1" y="2514"/>
                      <a:pt x="567" y="2678"/>
                      <a:pt x="1068" y="2678"/>
                    </a:cubicBezTo>
                    <a:cubicBezTo>
                      <a:pt x="1450" y="2678"/>
                      <a:pt x="1794" y="2582"/>
                      <a:pt x="1794" y="2356"/>
                    </a:cubicBezTo>
                    <a:cubicBezTo>
                      <a:pt x="1794" y="1833"/>
                      <a:pt x="1620" y="91"/>
                      <a:pt x="1620" y="91"/>
                    </a:cubicBezTo>
                    <a:lnTo>
                      <a:pt x="226" y="1"/>
                    </a:ln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8"/>
              <p:cNvSpPr/>
              <p:nvPr/>
            </p:nvSpPr>
            <p:spPr>
              <a:xfrm>
                <a:off x="-2152990" y="1657870"/>
                <a:ext cx="94488" cy="7069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304" extrusionOk="0">
                    <a:moveTo>
                      <a:pt x="1652" y="1"/>
                    </a:moveTo>
                    <a:lnTo>
                      <a:pt x="175" y="84"/>
                    </a:lnTo>
                    <a:cubicBezTo>
                      <a:pt x="85" y="433"/>
                      <a:pt x="85" y="955"/>
                      <a:pt x="1" y="1304"/>
                    </a:cubicBezTo>
                    <a:lnTo>
                      <a:pt x="1743" y="955"/>
                    </a:lnTo>
                    <a:cubicBezTo>
                      <a:pt x="1652" y="607"/>
                      <a:pt x="1652" y="259"/>
                      <a:pt x="1652" y="1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8"/>
              <p:cNvSpPr/>
              <p:nvPr/>
            </p:nvSpPr>
            <p:spPr>
              <a:xfrm>
                <a:off x="-2157869" y="1756858"/>
                <a:ext cx="103921" cy="23852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440" extrusionOk="0">
                    <a:moveTo>
                      <a:pt x="0" y="0"/>
                    </a:moveTo>
                    <a:cubicBezTo>
                      <a:pt x="0" y="91"/>
                      <a:pt x="91" y="175"/>
                      <a:pt x="91" y="175"/>
                    </a:cubicBezTo>
                    <a:cubicBezTo>
                      <a:pt x="175" y="265"/>
                      <a:pt x="349" y="349"/>
                      <a:pt x="523" y="349"/>
                    </a:cubicBezTo>
                    <a:cubicBezTo>
                      <a:pt x="697" y="439"/>
                      <a:pt x="871" y="439"/>
                      <a:pt x="1046" y="439"/>
                    </a:cubicBezTo>
                    <a:cubicBezTo>
                      <a:pt x="1310" y="439"/>
                      <a:pt x="1485" y="439"/>
                      <a:pt x="1659" y="349"/>
                    </a:cubicBezTo>
                    <a:cubicBezTo>
                      <a:pt x="1742" y="349"/>
                      <a:pt x="1742" y="265"/>
                      <a:pt x="1833" y="265"/>
                    </a:cubicBezTo>
                    <a:cubicBezTo>
                      <a:pt x="1833" y="175"/>
                      <a:pt x="1917" y="91"/>
                      <a:pt x="1917" y="91"/>
                    </a:cubicBezTo>
                    <a:lnTo>
                      <a:pt x="1917" y="0"/>
                    </a:lnTo>
                    <a:cubicBezTo>
                      <a:pt x="1833" y="0"/>
                      <a:pt x="1833" y="0"/>
                      <a:pt x="1833" y="91"/>
                    </a:cubicBezTo>
                    <a:cubicBezTo>
                      <a:pt x="1833" y="91"/>
                      <a:pt x="1833" y="175"/>
                      <a:pt x="1742" y="175"/>
                    </a:cubicBezTo>
                    <a:cubicBezTo>
                      <a:pt x="1659" y="349"/>
                      <a:pt x="1394" y="349"/>
                      <a:pt x="1046" y="349"/>
                    </a:cubicBezTo>
                    <a:cubicBezTo>
                      <a:pt x="788" y="349"/>
                      <a:pt x="614" y="349"/>
                      <a:pt x="349" y="265"/>
                    </a:cubicBezTo>
                    <a:cubicBezTo>
                      <a:pt x="265" y="265"/>
                      <a:pt x="175" y="175"/>
                      <a:pt x="175" y="175"/>
                    </a:cubicBezTo>
                    <a:cubicBezTo>
                      <a:pt x="91" y="91"/>
                      <a:pt x="91" y="91"/>
                      <a:pt x="91" y="0"/>
                    </a:cubicBezTo>
                    <a:close/>
                  </a:path>
                </a:pathLst>
              </a:custGeom>
              <a:solidFill>
                <a:srgbClr val="AA490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8"/>
              <p:cNvSpPr/>
              <p:nvPr/>
            </p:nvSpPr>
            <p:spPr>
              <a:xfrm>
                <a:off x="-2337304" y="355150"/>
                <a:ext cx="637672" cy="141759"/>
              </a:xfrm>
              <a:custGeom>
                <a:avLst/>
                <a:gdLst/>
                <a:ahLst/>
                <a:cxnLst/>
                <a:rect l="l" t="t" r="r" b="b"/>
                <a:pathLst>
                  <a:path w="11763" h="2615" extrusionOk="0">
                    <a:moveTo>
                      <a:pt x="4200" y="1"/>
                    </a:moveTo>
                    <a:cubicBezTo>
                      <a:pt x="1860" y="1"/>
                      <a:pt x="158" y="404"/>
                      <a:pt x="91" y="1037"/>
                    </a:cubicBezTo>
                    <a:cubicBezTo>
                      <a:pt x="0" y="1818"/>
                      <a:pt x="2614" y="2166"/>
                      <a:pt x="5840" y="2431"/>
                    </a:cubicBezTo>
                    <a:cubicBezTo>
                      <a:pt x="7164" y="2537"/>
                      <a:pt x="8386" y="2615"/>
                      <a:pt x="9371" y="2615"/>
                    </a:cubicBezTo>
                    <a:cubicBezTo>
                      <a:pt x="10782" y="2615"/>
                      <a:pt x="11709" y="2455"/>
                      <a:pt x="11763" y="1992"/>
                    </a:cubicBezTo>
                    <a:cubicBezTo>
                      <a:pt x="11763" y="1211"/>
                      <a:pt x="9233" y="340"/>
                      <a:pt x="6014" y="76"/>
                    </a:cubicBezTo>
                    <a:cubicBezTo>
                      <a:pt x="5381" y="25"/>
                      <a:pt x="4772" y="1"/>
                      <a:pt x="42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8"/>
              <p:cNvSpPr/>
              <p:nvPr/>
            </p:nvSpPr>
            <p:spPr>
              <a:xfrm>
                <a:off x="-2337304" y="397000"/>
                <a:ext cx="637672" cy="99909"/>
              </a:xfrm>
              <a:custGeom>
                <a:avLst/>
                <a:gdLst/>
                <a:ahLst/>
                <a:cxnLst/>
                <a:rect l="l" t="t" r="r" b="b"/>
                <a:pathLst>
                  <a:path w="11763" h="1843" extrusionOk="0">
                    <a:moveTo>
                      <a:pt x="175" y="0"/>
                    </a:moveTo>
                    <a:cubicBezTo>
                      <a:pt x="175" y="91"/>
                      <a:pt x="91" y="175"/>
                      <a:pt x="91" y="265"/>
                    </a:cubicBezTo>
                    <a:cubicBezTo>
                      <a:pt x="0" y="1046"/>
                      <a:pt x="2614" y="1394"/>
                      <a:pt x="5840" y="1659"/>
                    </a:cubicBezTo>
                    <a:cubicBezTo>
                      <a:pt x="7164" y="1765"/>
                      <a:pt x="8386" y="1843"/>
                      <a:pt x="9371" y="1843"/>
                    </a:cubicBezTo>
                    <a:cubicBezTo>
                      <a:pt x="10782" y="1843"/>
                      <a:pt x="11709" y="1683"/>
                      <a:pt x="11763" y="1220"/>
                    </a:cubicBezTo>
                    <a:cubicBezTo>
                      <a:pt x="11763" y="1136"/>
                      <a:pt x="11672" y="1046"/>
                      <a:pt x="11672" y="962"/>
                    </a:cubicBezTo>
                    <a:cubicBezTo>
                      <a:pt x="11384" y="1296"/>
                      <a:pt x="10540" y="1421"/>
                      <a:pt x="9345" y="1421"/>
                    </a:cubicBezTo>
                    <a:cubicBezTo>
                      <a:pt x="8373" y="1421"/>
                      <a:pt x="7168" y="1339"/>
                      <a:pt x="5840" y="1220"/>
                    </a:cubicBezTo>
                    <a:cubicBezTo>
                      <a:pt x="2962" y="962"/>
                      <a:pt x="614" y="614"/>
                      <a:pt x="1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38"/>
              <p:cNvSpPr/>
              <p:nvPr/>
            </p:nvSpPr>
            <p:spPr>
              <a:xfrm>
                <a:off x="-2063435" y="239411"/>
                <a:ext cx="132272" cy="157643"/>
              </a:xfrm>
              <a:custGeom>
                <a:avLst/>
                <a:gdLst/>
                <a:ahLst/>
                <a:cxnLst/>
                <a:rect l="l" t="t" r="r" b="b"/>
                <a:pathLst>
                  <a:path w="2440" h="2908" extrusionOk="0">
                    <a:moveTo>
                      <a:pt x="1880" y="1"/>
                    </a:moveTo>
                    <a:cubicBezTo>
                      <a:pt x="1836" y="1"/>
                      <a:pt x="1789" y="12"/>
                      <a:pt x="1742" y="37"/>
                    </a:cubicBezTo>
                    <a:lnTo>
                      <a:pt x="1220" y="211"/>
                    </a:lnTo>
                    <a:cubicBezTo>
                      <a:pt x="1136" y="211"/>
                      <a:pt x="1046" y="294"/>
                      <a:pt x="1046" y="385"/>
                    </a:cubicBezTo>
                    <a:cubicBezTo>
                      <a:pt x="871" y="1688"/>
                      <a:pt x="0" y="2559"/>
                      <a:pt x="91" y="2650"/>
                    </a:cubicBezTo>
                    <a:cubicBezTo>
                      <a:pt x="100" y="2659"/>
                      <a:pt x="113" y="2663"/>
                      <a:pt x="129" y="2663"/>
                    </a:cubicBezTo>
                    <a:cubicBezTo>
                      <a:pt x="264" y="2663"/>
                      <a:pt x="614" y="2385"/>
                      <a:pt x="614" y="2385"/>
                    </a:cubicBezTo>
                    <a:cubicBezTo>
                      <a:pt x="614" y="2385"/>
                      <a:pt x="697" y="2385"/>
                      <a:pt x="697" y="2475"/>
                    </a:cubicBezTo>
                    <a:lnTo>
                      <a:pt x="871" y="2733"/>
                    </a:lnTo>
                    <a:cubicBezTo>
                      <a:pt x="917" y="2778"/>
                      <a:pt x="960" y="2801"/>
                      <a:pt x="992" y="2801"/>
                    </a:cubicBezTo>
                    <a:cubicBezTo>
                      <a:pt x="1025" y="2801"/>
                      <a:pt x="1046" y="2778"/>
                      <a:pt x="1046" y="2733"/>
                    </a:cubicBezTo>
                    <a:lnTo>
                      <a:pt x="1220" y="2559"/>
                    </a:lnTo>
                    <a:lnTo>
                      <a:pt x="1394" y="2559"/>
                    </a:lnTo>
                    <a:lnTo>
                      <a:pt x="1659" y="2824"/>
                    </a:lnTo>
                    <a:cubicBezTo>
                      <a:pt x="1659" y="2852"/>
                      <a:pt x="1668" y="2861"/>
                      <a:pt x="1684" y="2861"/>
                    </a:cubicBezTo>
                    <a:cubicBezTo>
                      <a:pt x="1715" y="2861"/>
                      <a:pt x="1773" y="2824"/>
                      <a:pt x="1833" y="2824"/>
                    </a:cubicBezTo>
                    <a:lnTo>
                      <a:pt x="1833" y="2650"/>
                    </a:lnTo>
                    <a:cubicBezTo>
                      <a:pt x="1889" y="2650"/>
                      <a:pt x="1948" y="2609"/>
                      <a:pt x="1981" y="2609"/>
                    </a:cubicBezTo>
                    <a:cubicBezTo>
                      <a:pt x="1997" y="2609"/>
                      <a:pt x="2007" y="2619"/>
                      <a:pt x="2007" y="2650"/>
                    </a:cubicBezTo>
                    <a:cubicBezTo>
                      <a:pt x="2007" y="2650"/>
                      <a:pt x="2265" y="2907"/>
                      <a:pt x="2356" y="2907"/>
                    </a:cubicBezTo>
                    <a:cubicBezTo>
                      <a:pt x="2439" y="2907"/>
                      <a:pt x="2181" y="908"/>
                      <a:pt x="2091" y="211"/>
                    </a:cubicBezTo>
                    <a:cubicBezTo>
                      <a:pt x="2091" y="83"/>
                      <a:pt x="1998" y="1"/>
                      <a:pt x="1880" y="1"/>
                    </a:cubicBezTo>
                    <a:close/>
                  </a:path>
                </a:pathLst>
              </a:custGeom>
              <a:solidFill>
                <a:srgbClr val="39B5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38"/>
              <p:cNvSpPr/>
              <p:nvPr/>
            </p:nvSpPr>
            <p:spPr>
              <a:xfrm>
                <a:off x="-2881301" y="1086659"/>
                <a:ext cx="331765" cy="341577"/>
              </a:xfrm>
              <a:custGeom>
                <a:avLst/>
                <a:gdLst/>
                <a:ahLst/>
                <a:cxnLst/>
                <a:rect l="l" t="t" r="r" b="b"/>
                <a:pathLst>
                  <a:path w="6120" h="6301" extrusionOk="0">
                    <a:moveTo>
                      <a:pt x="3415" y="0"/>
                    </a:moveTo>
                    <a:cubicBezTo>
                      <a:pt x="0" y="0"/>
                      <a:pt x="692" y="6300"/>
                      <a:pt x="5049" y="6300"/>
                    </a:cubicBezTo>
                    <a:cubicBezTo>
                      <a:pt x="5384" y="6300"/>
                      <a:pt x="5741" y="6263"/>
                      <a:pt x="6119" y="6183"/>
                    </a:cubicBezTo>
                    <a:lnTo>
                      <a:pt x="4461" y="169"/>
                    </a:lnTo>
                    <a:cubicBezTo>
                      <a:pt x="4078" y="53"/>
                      <a:pt x="3729" y="0"/>
                      <a:pt x="3415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8"/>
              <p:cNvSpPr/>
              <p:nvPr/>
            </p:nvSpPr>
            <p:spPr>
              <a:xfrm>
                <a:off x="-2733959" y="1190255"/>
                <a:ext cx="89989" cy="148481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2739" extrusionOk="0">
                    <a:moveTo>
                      <a:pt x="175" y="0"/>
                    </a:moveTo>
                    <a:cubicBezTo>
                      <a:pt x="92" y="91"/>
                      <a:pt x="92" y="175"/>
                      <a:pt x="175" y="265"/>
                    </a:cubicBezTo>
                    <a:lnTo>
                      <a:pt x="1220" y="2091"/>
                    </a:lnTo>
                    <a:lnTo>
                      <a:pt x="175" y="2356"/>
                    </a:lnTo>
                    <a:cubicBezTo>
                      <a:pt x="92" y="2439"/>
                      <a:pt x="1" y="2530"/>
                      <a:pt x="1" y="2613"/>
                    </a:cubicBezTo>
                    <a:cubicBezTo>
                      <a:pt x="65" y="2678"/>
                      <a:pt x="126" y="2738"/>
                      <a:pt x="188" y="2738"/>
                    </a:cubicBezTo>
                    <a:cubicBezTo>
                      <a:pt x="214" y="2738"/>
                      <a:pt x="239" y="2728"/>
                      <a:pt x="266" y="2704"/>
                    </a:cubicBezTo>
                    <a:lnTo>
                      <a:pt x="1569" y="2356"/>
                    </a:lnTo>
                    <a:cubicBezTo>
                      <a:pt x="1569" y="2356"/>
                      <a:pt x="1659" y="2356"/>
                      <a:pt x="1659" y="2265"/>
                    </a:cubicBezTo>
                    <a:lnTo>
                      <a:pt x="1659" y="2091"/>
                    </a:lnTo>
                    <a:lnTo>
                      <a:pt x="440" y="91"/>
                    </a:lnTo>
                    <a:cubicBezTo>
                      <a:pt x="349" y="0"/>
                      <a:pt x="266" y="0"/>
                      <a:pt x="175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8"/>
              <p:cNvSpPr/>
              <p:nvPr/>
            </p:nvSpPr>
            <p:spPr>
              <a:xfrm>
                <a:off x="-1624117" y="1192369"/>
                <a:ext cx="373507" cy="327483"/>
              </a:xfrm>
              <a:custGeom>
                <a:avLst/>
                <a:gdLst/>
                <a:ahLst/>
                <a:cxnLst/>
                <a:rect l="l" t="t" r="r" b="b"/>
                <a:pathLst>
                  <a:path w="6890" h="6041" extrusionOk="0">
                    <a:moveTo>
                      <a:pt x="3080" y="0"/>
                    </a:moveTo>
                    <a:cubicBezTo>
                      <a:pt x="2880" y="0"/>
                      <a:pt x="2667" y="17"/>
                      <a:pt x="2439" y="52"/>
                    </a:cubicBezTo>
                    <a:lnTo>
                      <a:pt x="0" y="5710"/>
                    </a:lnTo>
                    <a:cubicBezTo>
                      <a:pt x="602" y="5939"/>
                      <a:pt x="1162" y="6041"/>
                      <a:pt x="1677" y="6041"/>
                    </a:cubicBezTo>
                    <a:cubicBezTo>
                      <a:pt x="5648" y="6041"/>
                      <a:pt x="6889" y="0"/>
                      <a:pt x="3080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8"/>
              <p:cNvSpPr/>
              <p:nvPr/>
            </p:nvSpPr>
            <p:spPr>
              <a:xfrm>
                <a:off x="-1520251" y="1295368"/>
                <a:ext cx="103921" cy="147234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2716" extrusionOk="0">
                    <a:moveTo>
                      <a:pt x="1697" y="0"/>
                    </a:moveTo>
                    <a:cubicBezTo>
                      <a:pt x="1654" y="0"/>
                      <a:pt x="1610" y="23"/>
                      <a:pt x="1568" y="68"/>
                    </a:cubicBezTo>
                    <a:lnTo>
                      <a:pt x="84" y="1894"/>
                    </a:lnTo>
                    <a:cubicBezTo>
                      <a:pt x="84" y="1894"/>
                      <a:pt x="1" y="1984"/>
                      <a:pt x="84" y="1984"/>
                    </a:cubicBezTo>
                    <a:cubicBezTo>
                      <a:pt x="84" y="2068"/>
                      <a:pt x="84" y="2159"/>
                      <a:pt x="175" y="2159"/>
                    </a:cubicBezTo>
                    <a:lnTo>
                      <a:pt x="1394" y="2681"/>
                    </a:lnTo>
                    <a:cubicBezTo>
                      <a:pt x="1419" y="2705"/>
                      <a:pt x="1443" y="2716"/>
                      <a:pt x="1466" y="2716"/>
                    </a:cubicBezTo>
                    <a:cubicBezTo>
                      <a:pt x="1523" y="2716"/>
                      <a:pt x="1568" y="2655"/>
                      <a:pt x="1568" y="2591"/>
                    </a:cubicBezTo>
                    <a:cubicBezTo>
                      <a:pt x="1652" y="2507"/>
                      <a:pt x="1568" y="2416"/>
                      <a:pt x="1478" y="2416"/>
                    </a:cubicBezTo>
                    <a:lnTo>
                      <a:pt x="523" y="1894"/>
                    </a:lnTo>
                    <a:lnTo>
                      <a:pt x="1826" y="242"/>
                    </a:lnTo>
                    <a:cubicBezTo>
                      <a:pt x="1917" y="242"/>
                      <a:pt x="1917" y="68"/>
                      <a:pt x="1826" y="68"/>
                    </a:cubicBezTo>
                    <a:cubicBezTo>
                      <a:pt x="1784" y="23"/>
                      <a:pt x="1741" y="0"/>
                      <a:pt x="1697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8"/>
              <p:cNvSpPr/>
              <p:nvPr/>
            </p:nvSpPr>
            <p:spPr>
              <a:xfrm>
                <a:off x="-2648957" y="774735"/>
                <a:ext cx="1161612" cy="896579"/>
              </a:xfrm>
              <a:custGeom>
                <a:avLst/>
                <a:gdLst/>
                <a:ahLst/>
                <a:cxnLst/>
                <a:rect l="l" t="t" r="r" b="b"/>
                <a:pathLst>
                  <a:path w="21428" h="16539" extrusionOk="0">
                    <a:moveTo>
                      <a:pt x="11498" y="0"/>
                    </a:moveTo>
                    <a:cubicBezTo>
                      <a:pt x="8711" y="1807"/>
                      <a:pt x="6737" y="2303"/>
                      <a:pt x="5410" y="2303"/>
                    </a:cubicBezTo>
                    <a:cubicBezTo>
                      <a:pt x="3794" y="2303"/>
                      <a:pt x="3136" y="1568"/>
                      <a:pt x="3136" y="1568"/>
                    </a:cubicBezTo>
                    <a:cubicBezTo>
                      <a:pt x="2265" y="3833"/>
                      <a:pt x="91" y="5840"/>
                      <a:pt x="91" y="5840"/>
                    </a:cubicBezTo>
                    <a:cubicBezTo>
                      <a:pt x="1" y="10801"/>
                      <a:pt x="1137" y="15853"/>
                      <a:pt x="9930" y="16466"/>
                    </a:cubicBezTo>
                    <a:cubicBezTo>
                      <a:pt x="10551" y="16515"/>
                      <a:pt x="11138" y="16538"/>
                      <a:pt x="11692" y="16538"/>
                    </a:cubicBezTo>
                    <a:cubicBezTo>
                      <a:pt x="19066" y="16538"/>
                      <a:pt x="20702" y="12364"/>
                      <a:pt x="21428" y="7665"/>
                    </a:cubicBezTo>
                    <a:cubicBezTo>
                      <a:pt x="18034" y="5749"/>
                      <a:pt x="15944" y="1136"/>
                      <a:pt x="15944" y="1136"/>
                    </a:cubicBezTo>
                    <a:cubicBezTo>
                      <a:pt x="15041" y="1566"/>
                      <a:pt x="14317" y="1731"/>
                      <a:pt x="13737" y="1731"/>
                    </a:cubicBezTo>
                    <a:cubicBezTo>
                      <a:pt x="11856" y="1731"/>
                      <a:pt x="11498" y="0"/>
                      <a:pt x="1149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8"/>
              <p:cNvSpPr/>
              <p:nvPr/>
            </p:nvSpPr>
            <p:spPr>
              <a:xfrm>
                <a:off x="-2563956" y="1114415"/>
                <a:ext cx="241072" cy="227357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4194" extrusionOk="0">
                    <a:moveTo>
                      <a:pt x="2205" y="0"/>
                    </a:moveTo>
                    <a:cubicBezTo>
                      <a:pt x="1129" y="0"/>
                      <a:pt x="171" y="843"/>
                      <a:pt x="91" y="1922"/>
                    </a:cubicBezTo>
                    <a:cubicBezTo>
                      <a:pt x="1" y="3141"/>
                      <a:pt x="872" y="4103"/>
                      <a:pt x="2091" y="4187"/>
                    </a:cubicBezTo>
                    <a:cubicBezTo>
                      <a:pt x="2145" y="4191"/>
                      <a:pt x="2200" y="4193"/>
                      <a:pt x="2254" y="4193"/>
                    </a:cubicBezTo>
                    <a:cubicBezTo>
                      <a:pt x="3325" y="4193"/>
                      <a:pt x="4276" y="3352"/>
                      <a:pt x="4356" y="2270"/>
                    </a:cubicBezTo>
                    <a:cubicBezTo>
                      <a:pt x="4446" y="1051"/>
                      <a:pt x="3485" y="96"/>
                      <a:pt x="2356" y="6"/>
                    </a:cubicBezTo>
                    <a:cubicBezTo>
                      <a:pt x="2305" y="2"/>
                      <a:pt x="2255" y="0"/>
                      <a:pt x="220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8"/>
              <p:cNvSpPr/>
              <p:nvPr/>
            </p:nvSpPr>
            <p:spPr>
              <a:xfrm>
                <a:off x="-1817918" y="1166457"/>
                <a:ext cx="241072" cy="227357"/>
              </a:xfrm>
              <a:custGeom>
                <a:avLst/>
                <a:gdLst/>
                <a:ahLst/>
                <a:cxnLst/>
                <a:rect l="l" t="t" r="r" b="b"/>
                <a:pathLst>
                  <a:path w="4447" h="4194" extrusionOk="0">
                    <a:moveTo>
                      <a:pt x="2193" y="1"/>
                    </a:moveTo>
                    <a:cubicBezTo>
                      <a:pt x="1122" y="1"/>
                      <a:pt x="171" y="842"/>
                      <a:pt x="91" y="1924"/>
                    </a:cubicBezTo>
                    <a:cubicBezTo>
                      <a:pt x="1" y="3143"/>
                      <a:pt x="872" y="4098"/>
                      <a:pt x="2091" y="4188"/>
                    </a:cubicBezTo>
                    <a:cubicBezTo>
                      <a:pt x="2142" y="4192"/>
                      <a:pt x="2192" y="4194"/>
                      <a:pt x="2242" y="4194"/>
                    </a:cubicBezTo>
                    <a:cubicBezTo>
                      <a:pt x="3318" y="4194"/>
                      <a:pt x="4276" y="3351"/>
                      <a:pt x="4356" y="2272"/>
                    </a:cubicBezTo>
                    <a:cubicBezTo>
                      <a:pt x="4446" y="1053"/>
                      <a:pt x="3485" y="91"/>
                      <a:pt x="2356" y="7"/>
                    </a:cubicBezTo>
                    <a:cubicBezTo>
                      <a:pt x="2301" y="3"/>
                      <a:pt x="2247" y="1"/>
                      <a:pt x="219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38"/>
              <p:cNvSpPr/>
              <p:nvPr/>
            </p:nvSpPr>
            <p:spPr>
              <a:xfrm>
                <a:off x="-2356169" y="906953"/>
                <a:ext cx="165503" cy="89934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659" extrusionOk="0">
                    <a:moveTo>
                      <a:pt x="2355" y="0"/>
                    </a:moveTo>
                    <a:cubicBezTo>
                      <a:pt x="2091" y="0"/>
                      <a:pt x="1742" y="91"/>
                      <a:pt x="1310" y="265"/>
                    </a:cubicBezTo>
                    <a:cubicBezTo>
                      <a:pt x="962" y="523"/>
                      <a:pt x="523" y="871"/>
                      <a:pt x="91" y="1394"/>
                    </a:cubicBezTo>
                    <a:cubicBezTo>
                      <a:pt x="0" y="1485"/>
                      <a:pt x="0" y="1568"/>
                      <a:pt x="91" y="1659"/>
                    </a:cubicBezTo>
                    <a:cubicBezTo>
                      <a:pt x="174" y="1659"/>
                      <a:pt x="265" y="1659"/>
                      <a:pt x="348" y="1568"/>
                    </a:cubicBezTo>
                    <a:cubicBezTo>
                      <a:pt x="787" y="1046"/>
                      <a:pt x="1136" y="788"/>
                      <a:pt x="1484" y="613"/>
                    </a:cubicBezTo>
                    <a:cubicBezTo>
                      <a:pt x="1833" y="439"/>
                      <a:pt x="2091" y="349"/>
                      <a:pt x="2355" y="349"/>
                    </a:cubicBezTo>
                    <a:cubicBezTo>
                      <a:pt x="2439" y="349"/>
                      <a:pt x="2613" y="349"/>
                      <a:pt x="2704" y="439"/>
                    </a:cubicBezTo>
                    <a:lnTo>
                      <a:pt x="2787" y="439"/>
                    </a:lnTo>
                    <a:cubicBezTo>
                      <a:pt x="2833" y="481"/>
                      <a:pt x="2876" y="502"/>
                      <a:pt x="2920" y="502"/>
                    </a:cubicBezTo>
                    <a:cubicBezTo>
                      <a:pt x="2963" y="502"/>
                      <a:pt x="3007" y="481"/>
                      <a:pt x="3052" y="439"/>
                    </a:cubicBezTo>
                    <a:cubicBezTo>
                      <a:pt x="3052" y="349"/>
                      <a:pt x="3052" y="175"/>
                      <a:pt x="2962" y="175"/>
                    </a:cubicBezTo>
                    <a:cubicBezTo>
                      <a:pt x="2962" y="175"/>
                      <a:pt x="2704" y="0"/>
                      <a:pt x="2355" y="0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38"/>
              <p:cNvSpPr/>
              <p:nvPr/>
            </p:nvSpPr>
            <p:spPr>
              <a:xfrm>
                <a:off x="-1926338" y="911832"/>
                <a:ext cx="155691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2872" h="1918" extrusionOk="0">
                    <a:moveTo>
                      <a:pt x="84" y="1"/>
                    </a:moveTo>
                    <a:cubicBezTo>
                      <a:pt x="1" y="85"/>
                      <a:pt x="1" y="175"/>
                      <a:pt x="1" y="259"/>
                    </a:cubicBezTo>
                    <a:cubicBezTo>
                      <a:pt x="1" y="349"/>
                      <a:pt x="84" y="349"/>
                      <a:pt x="175" y="349"/>
                    </a:cubicBezTo>
                    <a:lnTo>
                      <a:pt x="523" y="349"/>
                    </a:lnTo>
                    <a:cubicBezTo>
                      <a:pt x="781" y="349"/>
                      <a:pt x="1130" y="349"/>
                      <a:pt x="1478" y="607"/>
                    </a:cubicBezTo>
                    <a:cubicBezTo>
                      <a:pt x="1826" y="781"/>
                      <a:pt x="2265" y="1130"/>
                      <a:pt x="2440" y="1827"/>
                    </a:cubicBezTo>
                    <a:cubicBezTo>
                      <a:pt x="2523" y="1917"/>
                      <a:pt x="2614" y="1917"/>
                      <a:pt x="2698" y="1917"/>
                    </a:cubicBezTo>
                    <a:cubicBezTo>
                      <a:pt x="2788" y="1827"/>
                      <a:pt x="2872" y="1743"/>
                      <a:pt x="2788" y="1652"/>
                    </a:cubicBezTo>
                    <a:cubicBezTo>
                      <a:pt x="2523" y="956"/>
                      <a:pt x="2091" y="523"/>
                      <a:pt x="1652" y="259"/>
                    </a:cubicBezTo>
                    <a:cubicBezTo>
                      <a:pt x="1220" y="85"/>
                      <a:pt x="781" y="1"/>
                      <a:pt x="523" y="1"/>
                    </a:cubicBezTo>
                    <a:close/>
                  </a:path>
                </a:pathLst>
              </a:custGeom>
              <a:solidFill>
                <a:srgbClr val="6645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38"/>
              <p:cNvSpPr/>
              <p:nvPr/>
            </p:nvSpPr>
            <p:spPr>
              <a:xfrm>
                <a:off x="-2308952" y="1242351"/>
                <a:ext cx="448805" cy="181007"/>
              </a:xfrm>
              <a:custGeom>
                <a:avLst/>
                <a:gdLst/>
                <a:ahLst/>
                <a:cxnLst/>
                <a:rect l="l" t="t" r="r" b="b"/>
                <a:pathLst>
                  <a:path w="8279" h="3339" extrusionOk="0">
                    <a:moveTo>
                      <a:pt x="613" y="1"/>
                    </a:moveTo>
                    <a:lnTo>
                      <a:pt x="613" y="1"/>
                    </a:lnTo>
                    <a:cubicBezTo>
                      <a:pt x="613" y="1"/>
                      <a:pt x="0" y="2962"/>
                      <a:pt x="4007" y="3311"/>
                    </a:cubicBezTo>
                    <a:cubicBezTo>
                      <a:pt x="4223" y="3330"/>
                      <a:pt x="4429" y="3339"/>
                      <a:pt x="4624" y="3339"/>
                    </a:cubicBezTo>
                    <a:cubicBezTo>
                      <a:pt x="8041" y="3339"/>
                      <a:pt x="8278" y="607"/>
                      <a:pt x="8278" y="607"/>
                    </a:cubicBezTo>
                    <a:lnTo>
                      <a:pt x="8278" y="607"/>
                    </a:lnTo>
                    <a:cubicBezTo>
                      <a:pt x="7306" y="805"/>
                      <a:pt x="6379" y="882"/>
                      <a:pt x="5527" y="882"/>
                    </a:cubicBezTo>
                    <a:cubicBezTo>
                      <a:pt x="2638" y="882"/>
                      <a:pt x="614" y="1"/>
                      <a:pt x="613" y="1"/>
                    </a:cubicBezTo>
                    <a:close/>
                  </a:path>
                </a:pathLst>
              </a:custGeom>
              <a:solidFill>
                <a:srgbClr val="FFFE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38"/>
              <p:cNvSpPr/>
              <p:nvPr/>
            </p:nvSpPr>
            <p:spPr>
              <a:xfrm>
                <a:off x="-2233438" y="1025185"/>
                <a:ext cx="80502" cy="132706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2448" extrusionOk="0">
                    <a:moveTo>
                      <a:pt x="788" y="0"/>
                    </a:moveTo>
                    <a:cubicBezTo>
                      <a:pt x="440" y="0"/>
                      <a:pt x="91" y="523"/>
                      <a:pt x="1" y="1220"/>
                    </a:cubicBezTo>
                    <a:cubicBezTo>
                      <a:pt x="1" y="1917"/>
                      <a:pt x="266" y="2439"/>
                      <a:pt x="614" y="2439"/>
                    </a:cubicBezTo>
                    <a:cubicBezTo>
                      <a:pt x="644" y="2445"/>
                      <a:pt x="675" y="2448"/>
                      <a:pt x="704" y="2448"/>
                    </a:cubicBezTo>
                    <a:cubicBezTo>
                      <a:pt x="1094" y="2448"/>
                      <a:pt x="1394" y="1951"/>
                      <a:pt x="1394" y="1303"/>
                    </a:cubicBezTo>
                    <a:cubicBezTo>
                      <a:pt x="1485" y="607"/>
                      <a:pt x="1220" y="84"/>
                      <a:pt x="7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38"/>
              <p:cNvSpPr/>
              <p:nvPr/>
            </p:nvSpPr>
            <p:spPr>
              <a:xfrm>
                <a:off x="-1978434" y="1039171"/>
                <a:ext cx="80502" cy="132815"/>
              </a:xfrm>
              <a:custGeom>
                <a:avLst/>
                <a:gdLst/>
                <a:ahLst/>
                <a:cxnLst/>
                <a:rect l="l" t="t" r="r" b="b"/>
                <a:pathLst>
                  <a:path w="1485" h="2450" extrusionOk="0">
                    <a:moveTo>
                      <a:pt x="871" y="0"/>
                    </a:moveTo>
                    <a:cubicBezTo>
                      <a:pt x="439" y="0"/>
                      <a:pt x="91" y="523"/>
                      <a:pt x="91" y="1220"/>
                    </a:cubicBezTo>
                    <a:cubicBezTo>
                      <a:pt x="0" y="1916"/>
                      <a:pt x="265" y="2439"/>
                      <a:pt x="697" y="2439"/>
                    </a:cubicBezTo>
                    <a:cubicBezTo>
                      <a:pt x="724" y="2446"/>
                      <a:pt x="750" y="2449"/>
                      <a:pt x="776" y="2449"/>
                    </a:cubicBezTo>
                    <a:cubicBezTo>
                      <a:pt x="1096" y="2449"/>
                      <a:pt x="1394" y="1954"/>
                      <a:pt x="1394" y="1310"/>
                    </a:cubicBezTo>
                    <a:cubicBezTo>
                      <a:pt x="1484" y="613"/>
                      <a:pt x="1220" y="91"/>
                      <a:pt x="8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38"/>
              <p:cNvSpPr/>
              <p:nvPr/>
            </p:nvSpPr>
            <p:spPr>
              <a:xfrm>
                <a:off x="-2105773" y="1124119"/>
                <a:ext cx="61257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1130" h="1918" extrusionOk="0">
                    <a:moveTo>
                      <a:pt x="956" y="1"/>
                    </a:moveTo>
                    <a:cubicBezTo>
                      <a:pt x="524" y="1"/>
                      <a:pt x="85" y="440"/>
                      <a:pt x="85" y="872"/>
                    </a:cubicBezTo>
                    <a:cubicBezTo>
                      <a:pt x="1" y="872"/>
                      <a:pt x="1" y="963"/>
                      <a:pt x="1" y="963"/>
                    </a:cubicBezTo>
                    <a:cubicBezTo>
                      <a:pt x="1" y="1485"/>
                      <a:pt x="433" y="1834"/>
                      <a:pt x="872" y="1917"/>
                    </a:cubicBezTo>
                    <a:cubicBezTo>
                      <a:pt x="956" y="1917"/>
                      <a:pt x="956" y="1917"/>
                      <a:pt x="956" y="1834"/>
                    </a:cubicBezTo>
                    <a:cubicBezTo>
                      <a:pt x="956" y="1834"/>
                      <a:pt x="956" y="1743"/>
                      <a:pt x="872" y="1743"/>
                    </a:cubicBezTo>
                    <a:cubicBezTo>
                      <a:pt x="524" y="1743"/>
                      <a:pt x="175" y="1395"/>
                      <a:pt x="175" y="963"/>
                    </a:cubicBezTo>
                    <a:lnTo>
                      <a:pt x="175" y="872"/>
                    </a:lnTo>
                    <a:cubicBezTo>
                      <a:pt x="175" y="440"/>
                      <a:pt x="524" y="175"/>
                      <a:pt x="956" y="175"/>
                    </a:cubicBezTo>
                    <a:lnTo>
                      <a:pt x="1046" y="175"/>
                    </a:lnTo>
                    <a:lnTo>
                      <a:pt x="1130" y="92"/>
                    </a:lnTo>
                    <a:lnTo>
                      <a:pt x="1046" y="1"/>
                    </a:ln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8" name="Google Shape;608;p38"/>
            <p:cNvGrpSpPr/>
            <p:nvPr/>
          </p:nvGrpSpPr>
          <p:grpSpPr>
            <a:xfrm>
              <a:off x="3574700" y="1877725"/>
              <a:ext cx="801775" cy="1284926"/>
              <a:chOff x="-1797400" y="1677700"/>
              <a:chExt cx="801775" cy="1284926"/>
            </a:xfrm>
          </p:grpSpPr>
          <p:sp>
            <p:nvSpPr>
              <p:cNvPr id="609" name="Google Shape;609;p38"/>
              <p:cNvSpPr/>
              <p:nvPr/>
            </p:nvSpPr>
            <p:spPr>
              <a:xfrm>
                <a:off x="-1739240" y="2855650"/>
                <a:ext cx="686444" cy="106976"/>
              </a:xfrm>
              <a:custGeom>
                <a:avLst/>
                <a:gdLst/>
                <a:ahLst/>
                <a:cxnLst/>
                <a:rect l="l" t="t" r="r" b="b"/>
                <a:pathLst>
                  <a:path w="22912" h="3576" extrusionOk="0">
                    <a:moveTo>
                      <a:pt x="11414" y="1"/>
                    </a:moveTo>
                    <a:cubicBezTo>
                      <a:pt x="5143" y="1"/>
                      <a:pt x="0" y="788"/>
                      <a:pt x="0" y="1833"/>
                    </a:cubicBezTo>
                    <a:cubicBezTo>
                      <a:pt x="0" y="2788"/>
                      <a:pt x="5143" y="3575"/>
                      <a:pt x="11414" y="3575"/>
                    </a:cubicBezTo>
                    <a:cubicBezTo>
                      <a:pt x="17769" y="3575"/>
                      <a:pt x="22912" y="2788"/>
                      <a:pt x="22912" y="1833"/>
                    </a:cubicBezTo>
                    <a:cubicBezTo>
                      <a:pt x="22912" y="788"/>
                      <a:pt x="17769" y="1"/>
                      <a:pt x="1141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38"/>
              <p:cNvSpPr/>
              <p:nvPr/>
            </p:nvSpPr>
            <p:spPr>
              <a:xfrm>
                <a:off x="-1751500" y="1677700"/>
                <a:ext cx="707825" cy="853600"/>
              </a:xfrm>
              <a:custGeom>
                <a:avLst/>
                <a:gdLst/>
                <a:ahLst/>
                <a:cxnLst/>
                <a:rect l="l" t="t" r="r" b="b"/>
                <a:pathLst>
                  <a:path w="28313" h="34144" extrusionOk="0">
                    <a:moveTo>
                      <a:pt x="13763" y="0"/>
                    </a:moveTo>
                    <a:cubicBezTo>
                      <a:pt x="6362" y="0"/>
                      <a:pt x="3749" y="2174"/>
                      <a:pt x="1833" y="7839"/>
                    </a:cubicBezTo>
                    <a:cubicBezTo>
                      <a:pt x="0" y="13588"/>
                      <a:pt x="3136" y="21685"/>
                      <a:pt x="5666" y="34144"/>
                    </a:cubicBezTo>
                    <a:lnTo>
                      <a:pt x="22563" y="34144"/>
                    </a:lnTo>
                    <a:cubicBezTo>
                      <a:pt x="25086" y="21685"/>
                      <a:pt x="28312" y="13588"/>
                      <a:pt x="26396" y="7839"/>
                    </a:cubicBezTo>
                    <a:cubicBezTo>
                      <a:pt x="24480" y="2174"/>
                      <a:pt x="21253" y="0"/>
                      <a:pt x="137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38"/>
              <p:cNvSpPr/>
              <p:nvPr/>
            </p:nvSpPr>
            <p:spPr>
              <a:xfrm>
                <a:off x="-1675200" y="2311825"/>
                <a:ext cx="74050" cy="61025"/>
              </a:xfrm>
              <a:custGeom>
                <a:avLst/>
                <a:gdLst/>
                <a:ahLst/>
                <a:cxnLst/>
                <a:rect l="l" t="t" r="r" b="b"/>
                <a:pathLst>
                  <a:path w="2962" h="2441" extrusionOk="0">
                    <a:moveTo>
                      <a:pt x="652" y="1"/>
                    </a:moveTo>
                    <a:cubicBezTo>
                      <a:pt x="608" y="1"/>
                      <a:pt x="565" y="24"/>
                      <a:pt x="523" y="69"/>
                    </a:cubicBezTo>
                    <a:cubicBezTo>
                      <a:pt x="523" y="152"/>
                      <a:pt x="523" y="243"/>
                      <a:pt x="607" y="243"/>
                    </a:cubicBezTo>
                    <a:lnTo>
                      <a:pt x="1568" y="1023"/>
                    </a:lnTo>
                    <a:lnTo>
                      <a:pt x="1568" y="1023"/>
                    </a:lnTo>
                    <a:lnTo>
                      <a:pt x="258" y="501"/>
                    </a:lnTo>
                    <a:cubicBezTo>
                      <a:pt x="175" y="501"/>
                      <a:pt x="84" y="501"/>
                      <a:pt x="84" y="591"/>
                    </a:cubicBezTo>
                    <a:cubicBezTo>
                      <a:pt x="0" y="675"/>
                      <a:pt x="84" y="766"/>
                      <a:pt x="84" y="766"/>
                    </a:cubicBezTo>
                    <a:lnTo>
                      <a:pt x="1304" y="1462"/>
                    </a:lnTo>
                    <a:lnTo>
                      <a:pt x="1304" y="1462"/>
                    </a:lnTo>
                    <a:lnTo>
                      <a:pt x="84" y="1198"/>
                    </a:lnTo>
                    <a:cubicBezTo>
                      <a:pt x="84" y="1198"/>
                      <a:pt x="0" y="1198"/>
                      <a:pt x="0" y="1288"/>
                    </a:cubicBezTo>
                    <a:cubicBezTo>
                      <a:pt x="0" y="1288"/>
                      <a:pt x="0" y="1372"/>
                      <a:pt x="84" y="1372"/>
                    </a:cubicBezTo>
                    <a:lnTo>
                      <a:pt x="1220" y="1811"/>
                    </a:lnTo>
                    <a:lnTo>
                      <a:pt x="258" y="1720"/>
                    </a:lnTo>
                    <a:cubicBezTo>
                      <a:pt x="175" y="1720"/>
                      <a:pt x="84" y="1811"/>
                      <a:pt x="84" y="1894"/>
                    </a:cubicBezTo>
                    <a:cubicBezTo>
                      <a:pt x="175" y="1894"/>
                      <a:pt x="175" y="1985"/>
                      <a:pt x="258" y="1985"/>
                    </a:cubicBezTo>
                    <a:cubicBezTo>
                      <a:pt x="258" y="1985"/>
                      <a:pt x="1478" y="2333"/>
                      <a:pt x="2349" y="2417"/>
                    </a:cubicBezTo>
                    <a:cubicBezTo>
                      <a:pt x="2395" y="2417"/>
                      <a:pt x="2463" y="2441"/>
                      <a:pt x="2541" y="2441"/>
                    </a:cubicBezTo>
                    <a:cubicBezTo>
                      <a:pt x="2617" y="2441"/>
                      <a:pt x="2702" y="2419"/>
                      <a:pt x="2788" y="2333"/>
                    </a:cubicBezTo>
                    <a:cubicBezTo>
                      <a:pt x="2962" y="2159"/>
                      <a:pt x="2871" y="1985"/>
                      <a:pt x="2788" y="1811"/>
                    </a:cubicBezTo>
                    <a:cubicBezTo>
                      <a:pt x="2788" y="1811"/>
                      <a:pt x="2614" y="1198"/>
                      <a:pt x="2523" y="675"/>
                    </a:cubicBezTo>
                    <a:cubicBezTo>
                      <a:pt x="2523" y="591"/>
                      <a:pt x="2439" y="417"/>
                      <a:pt x="2349" y="327"/>
                    </a:cubicBezTo>
                    <a:cubicBezTo>
                      <a:pt x="2321" y="299"/>
                      <a:pt x="2292" y="289"/>
                      <a:pt x="2266" y="289"/>
                    </a:cubicBezTo>
                    <a:cubicBezTo>
                      <a:pt x="2215" y="289"/>
                      <a:pt x="2175" y="327"/>
                      <a:pt x="2175" y="327"/>
                    </a:cubicBezTo>
                    <a:cubicBezTo>
                      <a:pt x="2091" y="501"/>
                      <a:pt x="2091" y="675"/>
                      <a:pt x="2091" y="1023"/>
                    </a:cubicBezTo>
                    <a:lnTo>
                      <a:pt x="781" y="69"/>
                    </a:lnTo>
                    <a:cubicBezTo>
                      <a:pt x="739" y="24"/>
                      <a:pt x="696" y="1"/>
                      <a:pt x="652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38"/>
              <p:cNvSpPr/>
              <p:nvPr/>
            </p:nvSpPr>
            <p:spPr>
              <a:xfrm>
                <a:off x="-1622950" y="2348375"/>
                <a:ext cx="141500" cy="106725"/>
              </a:xfrm>
              <a:custGeom>
                <a:avLst/>
                <a:gdLst/>
                <a:ahLst/>
                <a:cxnLst/>
                <a:rect l="l" t="t" r="r" b="b"/>
                <a:pathLst>
                  <a:path w="5660" h="4269" extrusionOk="0">
                    <a:moveTo>
                      <a:pt x="607" y="0"/>
                    </a:moveTo>
                    <a:cubicBezTo>
                      <a:pt x="433" y="432"/>
                      <a:pt x="349" y="607"/>
                      <a:pt x="1" y="955"/>
                    </a:cubicBezTo>
                    <a:lnTo>
                      <a:pt x="3833" y="4091"/>
                    </a:lnTo>
                    <a:cubicBezTo>
                      <a:pt x="4042" y="4210"/>
                      <a:pt x="4271" y="4268"/>
                      <a:pt x="4494" y="4268"/>
                    </a:cubicBezTo>
                    <a:cubicBezTo>
                      <a:pt x="4918" y="4268"/>
                      <a:pt x="5316" y="4057"/>
                      <a:pt x="5485" y="3659"/>
                    </a:cubicBezTo>
                    <a:cubicBezTo>
                      <a:pt x="5659" y="3136"/>
                      <a:pt x="5575" y="2613"/>
                      <a:pt x="5136" y="2349"/>
                    </a:cubicBezTo>
                    <a:cubicBezTo>
                      <a:pt x="4091" y="1652"/>
                      <a:pt x="607" y="0"/>
                      <a:pt x="6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38"/>
              <p:cNvSpPr/>
              <p:nvPr/>
            </p:nvSpPr>
            <p:spPr>
              <a:xfrm>
                <a:off x="-1538100" y="2362550"/>
                <a:ext cx="139375" cy="92525"/>
              </a:xfrm>
              <a:custGeom>
                <a:avLst/>
                <a:gdLst/>
                <a:ahLst/>
                <a:cxnLst/>
                <a:rect l="l" t="t" r="r" b="b"/>
                <a:pathLst>
                  <a:path w="5575" h="3701" extrusionOk="0">
                    <a:moveTo>
                      <a:pt x="4541" y="1"/>
                    </a:moveTo>
                    <a:cubicBezTo>
                      <a:pt x="4454" y="1"/>
                      <a:pt x="4364" y="13"/>
                      <a:pt x="4272" y="40"/>
                    </a:cubicBezTo>
                    <a:cubicBezTo>
                      <a:pt x="4098" y="40"/>
                      <a:pt x="697" y="1698"/>
                      <a:pt x="697" y="1698"/>
                    </a:cubicBezTo>
                    <a:cubicBezTo>
                      <a:pt x="265" y="1956"/>
                      <a:pt x="0" y="2479"/>
                      <a:pt x="91" y="2917"/>
                    </a:cubicBezTo>
                    <a:cubicBezTo>
                      <a:pt x="226" y="3386"/>
                      <a:pt x="672" y="3700"/>
                      <a:pt x="1148" y="3700"/>
                    </a:cubicBezTo>
                    <a:cubicBezTo>
                      <a:pt x="1288" y="3700"/>
                      <a:pt x="1430" y="3673"/>
                      <a:pt x="1568" y="3614"/>
                    </a:cubicBezTo>
                    <a:lnTo>
                      <a:pt x="5143" y="1956"/>
                    </a:lnTo>
                    <a:cubicBezTo>
                      <a:pt x="5401" y="1698"/>
                      <a:pt x="5575" y="1259"/>
                      <a:pt x="5491" y="827"/>
                    </a:cubicBezTo>
                    <a:cubicBezTo>
                      <a:pt x="5414" y="384"/>
                      <a:pt x="5027" y="1"/>
                      <a:pt x="45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38"/>
              <p:cNvSpPr/>
              <p:nvPr/>
            </p:nvSpPr>
            <p:spPr>
              <a:xfrm>
                <a:off x="-1457450" y="2387575"/>
                <a:ext cx="17450" cy="20375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5" extrusionOk="0">
                    <a:moveTo>
                      <a:pt x="84" y="0"/>
                    </a:moveTo>
                    <a:cubicBezTo>
                      <a:pt x="1" y="84"/>
                      <a:pt x="1" y="349"/>
                      <a:pt x="84" y="523"/>
                    </a:cubicBezTo>
                    <a:cubicBezTo>
                      <a:pt x="152" y="716"/>
                      <a:pt x="266" y="815"/>
                      <a:pt x="393" y="815"/>
                    </a:cubicBezTo>
                    <a:cubicBezTo>
                      <a:pt x="435" y="815"/>
                      <a:pt x="479" y="804"/>
                      <a:pt x="523" y="781"/>
                    </a:cubicBezTo>
                    <a:cubicBezTo>
                      <a:pt x="607" y="781"/>
                      <a:pt x="697" y="523"/>
                      <a:pt x="523" y="258"/>
                    </a:cubicBezTo>
                    <a:cubicBezTo>
                      <a:pt x="433" y="84"/>
                      <a:pt x="258" y="0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38"/>
              <p:cNvSpPr/>
              <p:nvPr/>
            </p:nvSpPr>
            <p:spPr>
              <a:xfrm>
                <a:off x="-1505350" y="2413700"/>
                <a:ext cx="17450" cy="2040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816" extrusionOk="0">
                    <a:moveTo>
                      <a:pt x="175" y="0"/>
                    </a:moveTo>
                    <a:cubicBezTo>
                      <a:pt x="84" y="84"/>
                      <a:pt x="0" y="349"/>
                      <a:pt x="175" y="523"/>
                    </a:cubicBezTo>
                    <a:cubicBezTo>
                      <a:pt x="237" y="716"/>
                      <a:pt x="350" y="815"/>
                      <a:pt x="476" y="815"/>
                    </a:cubicBezTo>
                    <a:cubicBezTo>
                      <a:pt x="519" y="815"/>
                      <a:pt x="563" y="804"/>
                      <a:pt x="607" y="781"/>
                    </a:cubicBezTo>
                    <a:cubicBezTo>
                      <a:pt x="697" y="697"/>
                      <a:pt x="697" y="523"/>
                      <a:pt x="607" y="258"/>
                    </a:cubicBezTo>
                    <a:cubicBezTo>
                      <a:pt x="523" y="84"/>
                      <a:pt x="349" y="0"/>
                      <a:pt x="17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38"/>
              <p:cNvSpPr/>
              <p:nvPr/>
            </p:nvSpPr>
            <p:spPr>
              <a:xfrm>
                <a:off x="-1494550" y="2396275"/>
                <a:ext cx="43575" cy="28250"/>
              </a:xfrm>
              <a:custGeom>
                <a:avLst/>
                <a:gdLst/>
                <a:ahLst/>
                <a:cxnLst/>
                <a:rect l="l" t="t" r="r" b="b"/>
                <a:pathLst>
                  <a:path w="1743" h="1130" extrusionOk="0">
                    <a:moveTo>
                      <a:pt x="1568" y="1"/>
                    </a:moveTo>
                    <a:lnTo>
                      <a:pt x="0" y="781"/>
                    </a:lnTo>
                    <a:lnTo>
                      <a:pt x="175" y="1130"/>
                    </a:lnTo>
                    <a:lnTo>
                      <a:pt x="1742" y="349"/>
                    </a:lnTo>
                    <a:lnTo>
                      <a:pt x="1568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38"/>
              <p:cNvSpPr/>
              <p:nvPr/>
            </p:nvSpPr>
            <p:spPr>
              <a:xfrm>
                <a:off x="-1612150" y="2358350"/>
                <a:ext cx="1745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698" h="766" extrusionOk="0">
                    <a:moveTo>
                      <a:pt x="475" y="1"/>
                    </a:moveTo>
                    <a:cubicBezTo>
                      <a:pt x="347" y="1"/>
                      <a:pt x="219" y="80"/>
                      <a:pt x="92" y="208"/>
                    </a:cubicBezTo>
                    <a:cubicBezTo>
                      <a:pt x="1" y="382"/>
                      <a:pt x="1" y="647"/>
                      <a:pt x="92" y="730"/>
                    </a:cubicBezTo>
                    <a:cubicBezTo>
                      <a:pt x="138" y="755"/>
                      <a:pt x="185" y="766"/>
                      <a:pt x="232" y="766"/>
                    </a:cubicBezTo>
                    <a:cubicBezTo>
                      <a:pt x="360" y="766"/>
                      <a:pt x="487" y="683"/>
                      <a:pt x="614" y="556"/>
                    </a:cubicBezTo>
                    <a:cubicBezTo>
                      <a:pt x="698" y="298"/>
                      <a:pt x="698" y="124"/>
                      <a:pt x="614" y="33"/>
                    </a:cubicBezTo>
                    <a:cubicBezTo>
                      <a:pt x="568" y="11"/>
                      <a:pt x="521" y="1"/>
                      <a:pt x="4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38"/>
              <p:cNvSpPr/>
              <p:nvPr/>
            </p:nvSpPr>
            <p:spPr>
              <a:xfrm>
                <a:off x="-1603425" y="2363525"/>
                <a:ext cx="665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266" h="350" extrusionOk="0">
                    <a:moveTo>
                      <a:pt x="0" y="349"/>
                    </a:moveTo>
                    <a:lnTo>
                      <a:pt x="265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38"/>
              <p:cNvSpPr/>
              <p:nvPr/>
            </p:nvSpPr>
            <p:spPr>
              <a:xfrm>
                <a:off x="-1522775" y="2417175"/>
                <a:ext cx="19550" cy="1910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64" extrusionOk="0">
                    <a:moveTo>
                      <a:pt x="507" y="0"/>
                    </a:moveTo>
                    <a:cubicBezTo>
                      <a:pt x="394" y="0"/>
                      <a:pt x="236" y="83"/>
                      <a:pt x="175" y="210"/>
                    </a:cubicBezTo>
                    <a:cubicBezTo>
                      <a:pt x="1" y="384"/>
                      <a:pt x="1" y="642"/>
                      <a:pt x="84" y="732"/>
                    </a:cubicBezTo>
                    <a:cubicBezTo>
                      <a:pt x="127" y="753"/>
                      <a:pt x="170" y="764"/>
                      <a:pt x="214" y="764"/>
                    </a:cubicBezTo>
                    <a:cubicBezTo>
                      <a:pt x="345" y="764"/>
                      <a:pt x="476" y="667"/>
                      <a:pt x="607" y="468"/>
                    </a:cubicBezTo>
                    <a:cubicBezTo>
                      <a:pt x="697" y="294"/>
                      <a:pt x="781" y="119"/>
                      <a:pt x="607" y="36"/>
                    </a:cubicBezTo>
                    <a:cubicBezTo>
                      <a:pt x="584" y="11"/>
                      <a:pt x="549" y="0"/>
                      <a:pt x="5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38"/>
              <p:cNvSpPr/>
              <p:nvPr/>
            </p:nvSpPr>
            <p:spPr>
              <a:xfrm>
                <a:off x="-1603425" y="2363525"/>
                <a:ext cx="914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3659" h="2614" extrusionOk="0">
                    <a:moveTo>
                      <a:pt x="265" y="1"/>
                    </a:moveTo>
                    <a:lnTo>
                      <a:pt x="0" y="349"/>
                    </a:lnTo>
                    <a:lnTo>
                      <a:pt x="3401" y="2614"/>
                    </a:lnTo>
                    <a:lnTo>
                      <a:pt x="3659" y="2356"/>
                    </a:lnTo>
                    <a:lnTo>
                      <a:pt x="26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38"/>
              <p:cNvSpPr/>
              <p:nvPr/>
            </p:nvSpPr>
            <p:spPr>
              <a:xfrm>
                <a:off x="-1276800" y="2576925"/>
                <a:ext cx="113250" cy="1068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272" extrusionOk="0">
                    <a:moveTo>
                      <a:pt x="2265" y="1"/>
                    </a:moveTo>
                    <a:cubicBezTo>
                      <a:pt x="309" y="1"/>
                      <a:pt x="40" y="3461"/>
                      <a:pt x="5" y="4153"/>
                    </a:cubicBezTo>
                    <a:lnTo>
                      <a:pt x="5" y="4153"/>
                    </a:lnTo>
                    <a:cubicBezTo>
                      <a:pt x="100" y="3537"/>
                      <a:pt x="381" y="1"/>
                      <a:pt x="2265" y="1"/>
                    </a:cubicBezTo>
                    <a:close/>
                    <a:moveTo>
                      <a:pt x="5" y="4153"/>
                    </a:moveTo>
                    <a:cubicBezTo>
                      <a:pt x="4" y="4163"/>
                      <a:pt x="2" y="4173"/>
                      <a:pt x="1" y="4181"/>
                    </a:cubicBezTo>
                    <a:lnTo>
                      <a:pt x="4" y="4181"/>
                    </a:lnTo>
                    <a:cubicBezTo>
                      <a:pt x="4" y="4172"/>
                      <a:pt x="5" y="4163"/>
                      <a:pt x="5" y="4153"/>
                    </a:cubicBezTo>
                    <a:close/>
                    <a:moveTo>
                      <a:pt x="2265" y="1"/>
                    </a:moveTo>
                    <a:cubicBezTo>
                      <a:pt x="4182" y="1"/>
                      <a:pt x="4446" y="3659"/>
                      <a:pt x="4446" y="4181"/>
                    </a:cubicBezTo>
                    <a:lnTo>
                      <a:pt x="4" y="4181"/>
                    </a:lnTo>
                    <a:cubicBezTo>
                      <a:pt x="1" y="4240"/>
                      <a:pt x="1" y="4272"/>
                      <a:pt x="1" y="4272"/>
                    </a:cubicBezTo>
                    <a:lnTo>
                      <a:pt x="4530" y="4272"/>
                    </a:lnTo>
                    <a:cubicBezTo>
                      <a:pt x="4530" y="4272"/>
                      <a:pt x="4356" y="1"/>
                      <a:pt x="2265" y="1"/>
                    </a:cubicBezTo>
                    <a:close/>
                  </a:path>
                </a:pathLst>
              </a:custGeom>
              <a:solidFill>
                <a:srgbClr val="4D4D4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38"/>
              <p:cNvSpPr/>
              <p:nvPr/>
            </p:nvSpPr>
            <p:spPr>
              <a:xfrm>
                <a:off x="-1276800" y="2677100"/>
                <a:ext cx="113250" cy="153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614" extrusionOk="0">
                    <a:moveTo>
                      <a:pt x="1" y="0"/>
                    </a:moveTo>
                    <a:lnTo>
                      <a:pt x="1" y="613"/>
                    </a:lnTo>
                    <a:lnTo>
                      <a:pt x="4530" y="613"/>
                    </a:lnTo>
                    <a:lnTo>
                      <a:pt x="453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38"/>
              <p:cNvSpPr/>
              <p:nvPr/>
            </p:nvSpPr>
            <p:spPr>
              <a:xfrm>
                <a:off x="-1318075" y="2692425"/>
                <a:ext cx="198075" cy="148100"/>
              </a:xfrm>
              <a:custGeom>
                <a:avLst/>
                <a:gdLst/>
                <a:ahLst/>
                <a:cxnLst/>
                <a:rect l="l" t="t" r="r" b="b"/>
                <a:pathLst>
                  <a:path w="7923" h="5924" extrusionOk="0">
                    <a:moveTo>
                      <a:pt x="1568" y="0"/>
                    </a:moveTo>
                    <a:cubicBezTo>
                      <a:pt x="1129" y="349"/>
                      <a:pt x="697" y="955"/>
                      <a:pt x="523" y="1742"/>
                    </a:cubicBezTo>
                    <a:cubicBezTo>
                      <a:pt x="0" y="3742"/>
                      <a:pt x="174" y="5923"/>
                      <a:pt x="3916" y="5923"/>
                    </a:cubicBezTo>
                    <a:cubicBezTo>
                      <a:pt x="7665" y="5923"/>
                      <a:pt x="7923" y="3742"/>
                      <a:pt x="7400" y="1742"/>
                    </a:cubicBezTo>
                    <a:cubicBezTo>
                      <a:pt x="7143" y="955"/>
                      <a:pt x="6794" y="349"/>
                      <a:pt x="62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38"/>
              <p:cNvSpPr/>
              <p:nvPr/>
            </p:nvSpPr>
            <p:spPr>
              <a:xfrm>
                <a:off x="-1268075" y="2737125"/>
                <a:ext cx="34850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4" h="1697" extrusionOk="0">
                    <a:moveTo>
                      <a:pt x="1069" y="1"/>
                    </a:moveTo>
                    <a:cubicBezTo>
                      <a:pt x="1055" y="1"/>
                      <a:pt x="1045" y="10"/>
                      <a:pt x="1045" y="38"/>
                    </a:cubicBezTo>
                    <a:lnTo>
                      <a:pt x="91" y="1083"/>
                    </a:lnTo>
                    <a:cubicBezTo>
                      <a:pt x="0" y="1083"/>
                      <a:pt x="91" y="1174"/>
                      <a:pt x="91" y="1174"/>
                    </a:cubicBezTo>
                    <a:lnTo>
                      <a:pt x="1310" y="1696"/>
                    </a:lnTo>
                    <a:cubicBezTo>
                      <a:pt x="1310" y="1696"/>
                      <a:pt x="1394" y="1696"/>
                      <a:pt x="1394" y="1606"/>
                    </a:cubicBezTo>
                    <a:lnTo>
                      <a:pt x="1136" y="38"/>
                    </a:lnTo>
                    <a:cubicBezTo>
                      <a:pt x="1136" y="38"/>
                      <a:pt x="1096" y="1"/>
                      <a:pt x="1069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8"/>
              <p:cNvSpPr/>
              <p:nvPr/>
            </p:nvSpPr>
            <p:spPr>
              <a:xfrm>
                <a:off x="-1259375" y="2780675"/>
                <a:ext cx="82775" cy="359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438" extrusionOk="0">
                    <a:moveTo>
                      <a:pt x="3222" y="1"/>
                    </a:moveTo>
                    <a:cubicBezTo>
                      <a:pt x="3196" y="1"/>
                      <a:pt x="3166" y="10"/>
                      <a:pt x="3136" y="38"/>
                    </a:cubicBezTo>
                    <a:cubicBezTo>
                      <a:pt x="2742" y="301"/>
                      <a:pt x="2273" y="390"/>
                      <a:pt x="1819" y="390"/>
                    </a:cubicBezTo>
                    <a:cubicBezTo>
                      <a:pt x="1070" y="390"/>
                      <a:pt x="360" y="147"/>
                      <a:pt x="91" y="38"/>
                    </a:cubicBezTo>
                    <a:cubicBezTo>
                      <a:pt x="0" y="38"/>
                      <a:pt x="0" y="129"/>
                      <a:pt x="0" y="129"/>
                    </a:cubicBezTo>
                    <a:cubicBezTo>
                      <a:pt x="91" y="477"/>
                      <a:pt x="439" y="1257"/>
                      <a:pt x="1394" y="1432"/>
                    </a:cubicBezTo>
                    <a:cubicBezTo>
                      <a:pt x="1459" y="1435"/>
                      <a:pt x="1521" y="1437"/>
                      <a:pt x="1581" y="1437"/>
                    </a:cubicBezTo>
                    <a:cubicBezTo>
                      <a:pt x="2983" y="1437"/>
                      <a:pt x="3230" y="459"/>
                      <a:pt x="3310" y="38"/>
                    </a:cubicBezTo>
                    <a:cubicBezTo>
                      <a:pt x="3310" y="38"/>
                      <a:pt x="3273" y="1"/>
                      <a:pt x="3222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38"/>
              <p:cNvSpPr/>
              <p:nvPr/>
            </p:nvSpPr>
            <p:spPr>
              <a:xfrm>
                <a:off x="-1207125" y="2737125"/>
                <a:ext cx="34875" cy="42425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1697" extrusionOk="0">
                    <a:moveTo>
                      <a:pt x="328" y="1"/>
                    </a:moveTo>
                    <a:cubicBezTo>
                      <a:pt x="303" y="1"/>
                      <a:pt x="266" y="38"/>
                      <a:pt x="266" y="38"/>
                    </a:cubicBezTo>
                    <a:lnTo>
                      <a:pt x="91" y="1606"/>
                    </a:lnTo>
                    <a:cubicBezTo>
                      <a:pt x="1" y="1696"/>
                      <a:pt x="91" y="1696"/>
                      <a:pt x="175" y="1696"/>
                    </a:cubicBezTo>
                    <a:lnTo>
                      <a:pt x="1311" y="1174"/>
                    </a:lnTo>
                    <a:cubicBezTo>
                      <a:pt x="1395" y="1174"/>
                      <a:pt x="1395" y="1083"/>
                      <a:pt x="1311" y="1083"/>
                    </a:cubicBezTo>
                    <a:lnTo>
                      <a:pt x="349" y="38"/>
                    </a:lnTo>
                    <a:cubicBezTo>
                      <a:pt x="349" y="10"/>
                      <a:pt x="340" y="1"/>
                      <a:pt x="328" y="1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38"/>
              <p:cNvSpPr/>
              <p:nvPr/>
            </p:nvSpPr>
            <p:spPr>
              <a:xfrm>
                <a:off x="-1224525" y="2773475"/>
                <a:ext cx="8725" cy="8175"/>
              </a:xfrm>
              <a:custGeom>
                <a:avLst/>
                <a:gdLst/>
                <a:ahLst/>
                <a:cxnLst/>
                <a:rect l="l" t="t" r="r" b="b"/>
                <a:pathLst>
                  <a:path w="349" h="327" extrusionOk="0">
                    <a:moveTo>
                      <a:pt x="220" y="0"/>
                    </a:moveTo>
                    <a:cubicBezTo>
                      <a:pt x="197" y="0"/>
                      <a:pt x="174" y="23"/>
                      <a:pt x="174" y="68"/>
                    </a:cubicBezTo>
                    <a:lnTo>
                      <a:pt x="91" y="152"/>
                    </a:lnTo>
                    <a:cubicBezTo>
                      <a:pt x="0" y="242"/>
                      <a:pt x="91" y="326"/>
                      <a:pt x="91" y="326"/>
                    </a:cubicBezTo>
                    <a:lnTo>
                      <a:pt x="265" y="326"/>
                    </a:lnTo>
                    <a:cubicBezTo>
                      <a:pt x="348" y="326"/>
                      <a:pt x="348" y="242"/>
                      <a:pt x="348" y="242"/>
                    </a:cubicBezTo>
                    <a:lnTo>
                      <a:pt x="265" y="68"/>
                    </a:lnTo>
                    <a:cubicBezTo>
                      <a:pt x="265" y="23"/>
                      <a:pt x="242" y="0"/>
                      <a:pt x="220" y="0"/>
                    </a:cubicBezTo>
                    <a:close/>
                  </a:path>
                </a:pathLst>
              </a:custGeom>
              <a:solidFill>
                <a:srgbClr val="BC5B0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8"/>
              <p:cNvSpPr/>
              <p:nvPr/>
            </p:nvSpPr>
            <p:spPr>
              <a:xfrm>
                <a:off x="-1276800" y="2690150"/>
                <a:ext cx="113250" cy="665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266" extrusionOk="0">
                    <a:moveTo>
                      <a:pt x="1" y="1"/>
                    </a:moveTo>
                    <a:cubicBezTo>
                      <a:pt x="1" y="91"/>
                      <a:pt x="1" y="91"/>
                      <a:pt x="91" y="91"/>
                    </a:cubicBezTo>
                    <a:cubicBezTo>
                      <a:pt x="962" y="266"/>
                      <a:pt x="1743" y="266"/>
                      <a:pt x="2439" y="266"/>
                    </a:cubicBezTo>
                    <a:cubicBezTo>
                      <a:pt x="3749" y="266"/>
                      <a:pt x="4530" y="91"/>
                      <a:pt x="4530" y="91"/>
                    </a:cubicBezTo>
                    <a:lnTo>
                      <a:pt x="4530" y="1"/>
                    </a:lnTo>
                    <a:lnTo>
                      <a:pt x="4446" y="1"/>
                    </a:lnTo>
                    <a:cubicBezTo>
                      <a:pt x="4272" y="91"/>
                      <a:pt x="3575" y="175"/>
                      <a:pt x="2439" y="175"/>
                    </a:cubicBezTo>
                    <a:cubicBezTo>
                      <a:pt x="1743" y="175"/>
                      <a:pt x="962" y="175"/>
                      <a:pt x="91" y="1"/>
                    </a:cubicBezTo>
                    <a:close/>
                  </a:path>
                </a:pathLst>
              </a:custGeom>
              <a:solidFill>
                <a:srgbClr val="CC66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8"/>
              <p:cNvSpPr/>
              <p:nvPr/>
            </p:nvSpPr>
            <p:spPr>
              <a:xfrm>
                <a:off x="-1265825" y="2555150"/>
                <a:ext cx="65350" cy="806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3227" extrusionOk="0">
                    <a:moveTo>
                      <a:pt x="1304" y="1"/>
                    </a:moveTo>
                    <a:cubicBezTo>
                      <a:pt x="955" y="1"/>
                      <a:pt x="955" y="175"/>
                      <a:pt x="872" y="349"/>
                    </a:cubicBezTo>
                    <a:lnTo>
                      <a:pt x="175" y="1220"/>
                    </a:lnTo>
                    <a:cubicBezTo>
                      <a:pt x="84" y="1311"/>
                      <a:pt x="1" y="1485"/>
                      <a:pt x="1" y="1659"/>
                    </a:cubicBezTo>
                    <a:cubicBezTo>
                      <a:pt x="1" y="1743"/>
                      <a:pt x="84" y="1743"/>
                      <a:pt x="84" y="1743"/>
                    </a:cubicBezTo>
                    <a:cubicBezTo>
                      <a:pt x="258" y="1659"/>
                      <a:pt x="349" y="1568"/>
                      <a:pt x="697" y="1394"/>
                    </a:cubicBezTo>
                    <a:lnTo>
                      <a:pt x="781" y="3053"/>
                    </a:lnTo>
                    <a:cubicBezTo>
                      <a:pt x="781" y="3136"/>
                      <a:pt x="872" y="3136"/>
                      <a:pt x="955" y="3136"/>
                    </a:cubicBezTo>
                    <a:cubicBezTo>
                      <a:pt x="955" y="3136"/>
                      <a:pt x="1046" y="3053"/>
                      <a:pt x="1046" y="2962"/>
                    </a:cubicBezTo>
                    <a:lnTo>
                      <a:pt x="1046" y="1743"/>
                    </a:lnTo>
                    <a:lnTo>
                      <a:pt x="1478" y="3136"/>
                    </a:lnTo>
                    <a:cubicBezTo>
                      <a:pt x="1478" y="3227"/>
                      <a:pt x="1568" y="3227"/>
                      <a:pt x="1652" y="3227"/>
                    </a:cubicBezTo>
                    <a:cubicBezTo>
                      <a:pt x="1743" y="3227"/>
                      <a:pt x="1743" y="3136"/>
                      <a:pt x="1743" y="3053"/>
                    </a:cubicBezTo>
                    <a:lnTo>
                      <a:pt x="1478" y="1743"/>
                    </a:lnTo>
                    <a:lnTo>
                      <a:pt x="2091" y="2788"/>
                    </a:lnTo>
                    <a:cubicBezTo>
                      <a:pt x="2091" y="2878"/>
                      <a:pt x="2175" y="2878"/>
                      <a:pt x="2175" y="2878"/>
                    </a:cubicBezTo>
                    <a:cubicBezTo>
                      <a:pt x="2265" y="2788"/>
                      <a:pt x="2265" y="2788"/>
                      <a:pt x="2265" y="2704"/>
                    </a:cubicBezTo>
                    <a:lnTo>
                      <a:pt x="1826" y="1568"/>
                    </a:lnTo>
                    <a:lnTo>
                      <a:pt x="1826" y="1568"/>
                    </a:lnTo>
                    <a:lnTo>
                      <a:pt x="2349" y="2356"/>
                    </a:lnTo>
                    <a:cubicBezTo>
                      <a:pt x="2394" y="2398"/>
                      <a:pt x="2438" y="2418"/>
                      <a:pt x="2481" y="2418"/>
                    </a:cubicBezTo>
                    <a:cubicBezTo>
                      <a:pt x="2525" y="2418"/>
                      <a:pt x="2568" y="2398"/>
                      <a:pt x="2614" y="2356"/>
                    </a:cubicBezTo>
                    <a:lnTo>
                      <a:pt x="2614" y="2182"/>
                    </a:lnTo>
                    <a:cubicBezTo>
                      <a:pt x="2614" y="2182"/>
                      <a:pt x="2175" y="1046"/>
                      <a:pt x="1568" y="265"/>
                    </a:cubicBezTo>
                    <a:cubicBezTo>
                      <a:pt x="1568" y="175"/>
                      <a:pt x="1478" y="1"/>
                      <a:pt x="1304" y="1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38"/>
              <p:cNvSpPr/>
              <p:nvPr/>
            </p:nvSpPr>
            <p:spPr>
              <a:xfrm>
                <a:off x="-1318075" y="2425400"/>
                <a:ext cx="93575" cy="145100"/>
              </a:xfrm>
              <a:custGeom>
                <a:avLst/>
                <a:gdLst/>
                <a:ahLst/>
                <a:cxnLst/>
                <a:rect l="l" t="t" r="r" b="b"/>
                <a:pathLst>
                  <a:path w="3743" h="5804" extrusionOk="0">
                    <a:moveTo>
                      <a:pt x="1281" y="1"/>
                    </a:moveTo>
                    <a:cubicBezTo>
                      <a:pt x="1174" y="1"/>
                      <a:pt x="1065" y="18"/>
                      <a:pt x="955" y="55"/>
                    </a:cubicBezTo>
                    <a:cubicBezTo>
                      <a:pt x="349" y="229"/>
                      <a:pt x="0" y="926"/>
                      <a:pt x="349" y="1532"/>
                    </a:cubicBezTo>
                    <a:lnTo>
                      <a:pt x="2697" y="5804"/>
                    </a:lnTo>
                    <a:cubicBezTo>
                      <a:pt x="2697" y="5804"/>
                      <a:pt x="2978" y="5581"/>
                      <a:pt x="3401" y="5581"/>
                    </a:cubicBezTo>
                    <a:cubicBezTo>
                      <a:pt x="3506" y="5581"/>
                      <a:pt x="3621" y="5595"/>
                      <a:pt x="3742" y="5630"/>
                    </a:cubicBezTo>
                    <a:cubicBezTo>
                      <a:pt x="3742" y="5539"/>
                      <a:pt x="2697" y="1707"/>
                      <a:pt x="2174" y="661"/>
                    </a:cubicBezTo>
                    <a:cubicBezTo>
                      <a:pt x="2037" y="249"/>
                      <a:pt x="1682" y="1"/>
                      <a:pt x="12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38"/>
              <p:cNvSpPr/>
              <p:nvPr/>
            </p:nvSpPr>
            <p:spPr>
              <a:xfrm>
                <a:off x="-1390025" y="2364200"/>
                <a:ext cx="130675" cy="110675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4427" extrusionOk="0">
                    <a:moveTo>
                      <a:pt x="1179" y="0"/>
                    </a:moveTo>
                    <a:cubicBezTo>
                      <a:pt x="771" y="0"/>
                      <a:pt x="375" y="212"/>
                      <a:pt x="175" y="670"/>
                    </a:cubicBezTo>
                    <a:cubicBezTo>
                      <a:pt x="0" y="1019"/>
                      <a:pt x="91" y="1458"/>
                      <a:pt x="349" y="1806"/>
                    </a:cubicBezTo>
                    <a:lnTo>
                      <a:pt x="3401" y="4245"/>
                    </a:lnTo>
                    <a:cubicBezTo>
                      <a:pt x="3586" y="4369"/>
                      <a:pt x="3803" y="4426"/>
                      <a:pt x="4019" y="4426"/>
                    </a:cubicBezTo>
                    <a:cubicBezTo>
                      <a:pt x="4412" y="4426"/>
                      <a:pt x="4798" y="4234"/>
                      <a:pt x="4969" y="3897"/>
                    </a:cubicBezTo>
                    <a:cubicBezTo>
                      <a:pt x="5226" y="3458"/>
                      <a:pt x="5052" y="2935"/>
                      <a:pt x="4704" y="2587"/>
                    </a:cubicBezTo>
                    <a:cubicBezTo>
                      <a:pt x="4704" y="2587"/>
                      <a:pt x="1742" y="148"/>
                      <a:pt x="1568" y="64"/>
                    </a:cubicBezTo>
                    <a:cubicBezTo>
                      <a:pt x="1441" y="22"/>
                      <a:pt x="1309" y="0"/>
                      <a:pt x="1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38"/>
              <p:cNvSpPr/>
              <p:nvPr/>
            </p:nvSpPr>
            <p:spPr>
              <a:xfrm>
                <a:off x="-1305025" y="2436750"/>
                <a:ext cx="21800" cy="1915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766" extrusionOk="0">
                    <a:moveTo>
                      <a:pt x="609" y="0"/>
                    </a:moveTo>
                    <a:cubicBezTo>
                      <a:pt x="514" y="0"/>
                      <a:pt x="386" y="79"/>
                      <a:pt x="259" y="207"/>
                    </a:cubicBezTo>
                    <a:cubicBezTo>
                      <a:pt x="84" y="382"/>
                      <a:pt x="1" y="556"/>
                      <a:pt x="175" y="730"/>
                    </a:cubicBezTo>
                    <a:cubicBezTo>
                      <a:pt x="198" y="754"/>
                      <a:pt x="233" y="766"/>
                      <a:pt x="275" y="766"/>
                    </a:cubicBezTo>
                    <a:cubicBezTo>
                      <a:pt x="388" y="766"/>
                      <a:pt x="546" y="683"/>
                      <a:pt x="607" y="556"/>
                    </a:cubicBezTo>
                    <a:cubicBezTo>
                      <a:pt x="781" y="382"/>
                      <a:pt x="872" y="124"/>
                      <a:pt x="698" y="33"/>
                    </a:cubicBezTo>
                    <a:cubicBezTo>
                      <a:pt x="673" y="11"/>
                      <a:pt x="643" y="0"/>
                      <a:pt x="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8"/>
              <p:cNvSpPr/>
              <p:nvPr/>
            </p:nvSpPr>
            <p:spPr>
              <a:xfrm>
                <a:off x="-1344225" y="2403500"/>
                <a:ext cx="19550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782" h="721" extrusionOk="0">
                    <a:moveTo>
                      <a:pt x="479" y="0"/>
                    </a:moveTo>
                    <a:cubicBezTo>
                      <a:pt x="378" y="0"/>
                      <a:pt x="276" y="42"/>
                      <a:pt x="175" y="144"/>
                    </a:cubicBezTo>
                    <a:cubicBezTo>
                      <a:pt x="1" y="318"/>
                      <a:pt x="1" y="583"/>
                      <a:pt x="85" y="666"/>
                    </a:cubicBezTo>
                    <a:cubicBezTo>
                      <a:pt x="118" y="700"/>
                      <a:pt x="174" y="721"/>
                      <a:pt x="241" y="721"/>
                    </a:cubicBezTo>
                    <a:cubicBezTo>
                      <a:pt x="354" y="721"/>
                      <a:pt x="497" y="659"/>
                      <a:pt x="607" y="492"/>
                    </a:cubicBezTo>
                    <a:cubicBezTo>
                      <a:pt x="698" y="318"/>
                      <a:pt x="781" y="144"/>
                      <a:pt x="698" y="60"/>
                    </a:cubicBezTo>
                    <a:cubicBezTo>
                      <a:pt x="625" y="22"/>
                      <a:pt x="552" y="0"/>
                      <a:pt x="4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38"/>
              <p:cNvSpPr/>
              <p:nvPr/>
            </p:nvSpPr>
            <p:spPr>
              <a:xfrm>
                <a:off x="-1333425" y="2411425"/>
                <a:ext cx="39225" cy="371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486" extrusionOk="0">
                    <a:moveTo>
                      <a:pt x="266" y="1"/>
                    </a:moveTo>
                    <a:lnTo>
                      <a:pt x="1" y="266"/>
                    </a:lnTo>
                    <a:lnTo>
                      <a:pt x="1311" y="1485"/>
                    </a:lnTo>
                    <a:lnTo>
                      <a:pt x="1569" y="1137"/>
                    </a:lnTo>
                    <a:lnTo>
                      <a:pt x="26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38"/>
              <p:cNvSpPr/>
              <p:nvPr/>
            </p:nvSpPr>
            <p:spPr>
              <a:xfrm>
                <a:off x="-1252750" y="2547775"/>
                <a:ext cx="23875" cy="15375"/>
              </a:xfrm>
              <a:custGeom>
                <a:avLst/>
                <a:gdLst/>
                <a:ahLst/>
                <a:cxnLst/>
                <a:rect l="l" t="t" r="r" b="b"/>
                <a:pathLst>
                  <a:path w="955" h="615" extrusionOk="0">
                    <a:moveTo>
                      <a:pt x="555" y="0"/>
                    </a:moveTo>
                    <a:cubicBezTo>
                      <a:pt x="494" y="0"/>
                      <a:pt x="425" y="11"/>
                      <a:pt x="349" y="38"/>
                    </a:cubicBezTo>
                    <a:cubicBezTo>
                      <a:pt x="174" y="121"/>
                      <a:pt x="0" y="386"/>
                      <a:pt x="84" y="470"/>
                    </a:cubicBezTo>
                    <a:cubicBezTo>
                      <a:pt x="84" y="573"/>
                      <a:pt x="176" y="615"/>
                      <a:pt x="305" y="615"/>
                    </a:cubicBezTo>
                    <a:cubicBezTo>
                      <a:pt x="394" y="615"/>
                      <a:pt x="501" y="595"/>
                      <a:pt x="606" y="560"/>
                    </a:cubicBezTo>
                    <a:cubicBezTo>
                      <a:pt x="781" y="470"/>
                      <a:pt x="955" y="296"/>
                      <a:pt x="871" y="121"/>
                    </a:cubicBezTo>
                    <a:cubicBezTo>
                      <a:pt x="807" y="62"/>
                      <a:pt x="702" y="0"/>
                      <a:pt x="55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8"/>
              <p:cNvSpPr/>
              <p:nvPr/>
            </p:nvSpPr>
            <p:spPr>
              <a:xfrm>
                <a:off x="-1294225" y="2451400"/>
                <a:ext cx="24075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63" h="589" extrusionOk="0">
                    <a:moveTo>
                      <a:pt x="634" y="0"/>
                    </a:moveTo>
                    <a:cubicBezTo>
                      <a:pt x="555" y="0"/>
                      <a:pt x="460" y="22"/>
                      <a:pt x="349" y="60"/>
                    </a:cubicBezTo>
                    <a:cubicBezTo>
                      <a:pt x="175" y="144"/>
                      <a:pt x="1" y="318"/>
                      <a:pt x="91" y="409"/>
                    </a:cubicBezTo>
                    <a:cubicBezTo>
                      <a:pt x="91" y="516"/>
                      <a:pt x="189" y="588"/>
                      <a:pt x="304" y="588"/>
                    </a:cubicBezTo>
                    <a:cubicBezTo>
                      <a:pt x="376" y="588"/>
                      <a:pt x="456" y="560"/>
                      <a:pt x="523" y="492"/>
                    </a:cubicBezTo>
                    <a:cubicBezTo>
                      <a:pt x="788" y="409"/>
                      <a:pt x="962" y="235"/>
                      <a:pt x="872" y="144"/>
                    </a:cubicBezTo>
                    <a:cubicBezTo>
                      <a:pt x="823" y="43"/>
                      <a:pt x="744" y="0"/>
                      <a:pt x="6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8"/>
              <p:cNvSpPr/>
              <p:nvPr/>
            </p:nvSpPr>
            <p:spPr>
              <a:xfrm>
                <a:off x="-1285500" y="2457250"/>
                <a:ext cx="47925" cy="97925"/>
              </a:xfrm>
              <a:custGeom>
                <a:avLst/>
                <a:gdLst/>
                <a:ahLst/>
                <a:cxnLst/>
                <a:rect l="l" t="t" r="r" b="b"/>
                <a:pathLst>
                  <a:path w="1917" h="3917" extrusionOk="0">
                    <a:moveTo>
                      <a:pt x="349" y="1"/>
                    </a:moveTo>
                    <a:lnTo>
                      <a:pt x="0" y="175"/>
                    </a:lnTo>
                    <a:lnTo>
                      <a:pt x="1484" y="3917"/>
                    </a:lnTo>
                    <a:lnTo>
                      <a:pt x="1916" y="3742"/>
                    </a:lnTo>
                    <a:lnTo>
                      <a:pt x="34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38"/>
              <p:cNvSpPr/>
              <p:nvPr/>
            </p:nvSpPr>
            <p:spPr>
              <a:xfrm>
                <a:off x="-1461800" y="2350475"/>
                <a:ext cx="130675" cy="19695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7878" extrusionOk="0">
                    <a:moveTo>
                      <a:pt x="2614" y="0"/>
                    </a:moveTo>
                    <a:cubicBezTo>
                      <a:pt x="2265" y="0"/>
                      <a:pt x="1652" y="265"/>
                      <a:pt x="1220" y="439"/>
                    </a:cubicBezTo>
                    <a:cubicBezTo>
                      <a:pt x="871" y="613"/>
                      <a:pt x="607" y="962"/>
                      <a:pt x="523" y="1484"/>
                    </a:cubicBezTo>
                    <a:lnTo>
                      <a:pt x="0" y="7233"/>
                    </a:lnTo>
                    <a:cubicBezTo>
                      <a:pt x="0" y="7233"/>
                      <a:pt x="1007" y="7878"/>
                      <a:pt x="2611" y="7878"/>
                    </a:cubicBezTo>
                    <a:cubicBezTo>
                      <a:pt x="3365" y="7878"/>
                      <a:pt x="4251" y="7735"/>
                      <a:pt x="5227" y="7317"/>
                    </a:cubicBezTo>
                    <a:lnTo>
                      <a:pt x="4878" y="1484"/>
                    </a:lnTo>
                    <a:cubicBezTo>
                      <a:pt x="4878" y="1045"/>
                      <a:pt x="4613" y="613"/>
                      <a:pt x="4181" y="523"/>
                    </a:cubicBezTo>
                    <a:cubicBezTo>
                      <a:pt x="3659" y="265"/>
                      <a:pt x="2962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38"/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38"/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38"/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2" name="Google Shape;642;p38"/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3" name="Google Shape;643;p38"/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38"/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38"/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38"/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38"/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rgbClr val="F6EAC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38"/>
              <p:cNvSpPr/>
              <p:nvPr/>
            </p:nvSpPr>
            <p:spPr>
              <a:xfrm>
                <a:off x="-1405175" y="2376600"/>
                <a:ext cx="17425" cy="124225"/>
              </a:xfrm>
              <a:custGeom>
                <a:avLst/>
                <a:gdLst/>
                <a:ahLst/>
                <a:cxnLst/>
                <a:rect l="l" t="t" r="r" b="b"/>
                <a:pathLst>
                  <a:path w="697" h="4969" extrusionOk="0">
                    <a:moveTo>
                      <a:pt x="349" y="0"/>
                    </a:moveTo>
                    <a:cubicBezTo>
                      <a:pt x="174" y="0"/>
                      <a:pt x="0" y="174"/>
                      <a:pt x="0" y="349"/>
                    </a:cubicBezTo>
                    <a:lnTo>
                      <a:pt x="0" y="4704"/>
                    </a:lnTo>
                    <a:cubicBezTo>
                      <a:pt x="0" y="4878"/>
                      <a:pt x="174" y="4969"/>
                      <a:pt x="349" y="4969"/>
                    </a:cubicBezTo>
                    <a:cubicBezTo>
                      <a:pt x="523" y="4969"/>
                      <a:pt x="697" y="4878"/>
                      <a:pt x="697" y="4704"/>
                    </a:cubicBezTo>
                    <a:lnTo>
                      <a:pt x="697" y="349"/>
                    </a:lnTo>
                    <a:cubicBezTo>
                      <a:pt x="697" y="174"/>
                      <a:pt x="523" y="0"/>
                      <a:pt x="3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38"/>
              <p:cNvSpPr/>
              <p:nvPr/>
            </p:nvSpPr>
            <p:spPr>
              <a:xfrm>
                <a:off x="-1440025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258" y="266"/>
                      <a:pt x="432" y="349"/>
                      <a:pt x="607" y="349"/>
                    </a:cubicBezTo>
                    <a:cubicBezTo>
                      <a:pt x="955" y="349"/>
                      <a:pt x="1220" y="91"/>
                      <a:pt x="1220" y="91"/>
                    </a:cubicBezTo>
                    <a:cubicBezTo>
                      <a:pt x="1304" y="91"/>
                      <a:pt x="1304" y="9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38"/>
              <p:cNvSpPr/>
              <p:nvPr/>
            </p:nvSpPr>
            <p:spPr>
              <a:xfrm>
                <a:off x="-1440025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8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258" y="302"/>
                      <a:pt x="432" y="302"/>
                      <a:pt x="607" y="302"/>
                    </a:cubicBezTo>
                    <a:cubicBezTo>
                      <a:pt x="955" y="302"/>
                      <a:pt x="1220" y="128"/>
                      <a:pt x="1220" y="128"/>
                    </a:cubicBezTo>
                    <a:cubicBezTo>
                      <a:pt x="1304" y="37"/>
                      <a:pt x="1304" y="37"/>
                      <a:pt x="1220" y="37"/>
                    </a:cubicBezTo>
                    <a:cubicBezTo>
                      <a:pt x="1220" y="37"/>
                      <a:pt x="1220" y="0"/>
                      <a:pt x="1193" y="0"/>
                    </a:cubicBezTo>
                    <a:cubicBezTo>
                      <a:pt x="1180" y="0"/>
                      <a:pt x="1160" y="9"/>
                      <a:pt x="1129" y="37"/>
                    </a:cubicBezTo>
                    <a:cubicBezTo>
                      <a:pt x="1129" y="37"/>
                      <a:pt x="871" y="212"/>
                      <a:pt x="607" y="212"/>
                    </a:cubicBezTo>
                    <a:cubicBezTo>
                      <a:pt x="432" y="212"/>
                      <a:pt x="258" y="128"/>
                      <a:pt x="84" y="37"/>
                    </a:cubicBezTo>
                    <a:cubicBezTo>
                      <a:pt x="84" y="9"/>
                      <a:pt x="75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38"/>
              <p:cNvSpPr/>
              <p:nvPr/>
            </p:nvSpPr>
            <p:spPr>
              <a:xfrm>
                <a:off x="-1440025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258" y="258"/>
                      <a:pt x="432" y="349"/>
                      <a:pt x="607" y="349"/>
                    </a:cubicBezTo>
                    <a:cubicBezTo>
                      <a:pt x="955" y="349"/>
                      <a:pt x="1220" y="84"/>
                      <a:pt x="1220" y="84"/>
                    </a:cubicBezTo>
                    <a:cubicBezTo>
                      <a:pt x="1304" y="84"/>
                      <a:pt x="1304" y="84"/>
                      <a:pt x="1220" y="0"/>
                    </a:cubicBezTo>
                    <a:lnTo>
                      <a:pt x="1129" y="0"/>
                    </a:lnTo>
                    <a:cubicBezTo>
                      <a:pt x="1129" y="0"/>
                      <a:pt x="871" y="258"/>
                      <a:pt x="607" y="258"/>
                    </a:cubicBezTo>
                    <a:cubicBezTo>
                      <a:pt x="432" y="258"/>
                      <a:pt x="258" y="174"/>
                      <a:pt x="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38"/>
              <p:cNvSpPr/>
              <p:nvPr/>
            </p:nvSpPr>
            <p:spPr>
              <a:xfrm>
                <a:off x="-1440025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258" y="258"/>
                      <a:pt x="432" y="258"/>
                      <a:pt x="607" y="258"/>
                    </a:cubicBezTo>
                    <a:cubicBezTo>
                      <a:pt x="955" y="258"/>
                      <a:pt x="1220" y="84"/>
                      <a:pt x="1220" y="84"/>
                    </a:cubicBezTo>
                    <a:cubicBezTo>
                      <a:pt x="1304" y="84"/>
                      <a:pt x="1304" y="1"/>
                      <a:pt x="1220" y="1"/>
                    </a:cubicBezTo>
                    <a:lnTo>
                      <a:pt x="1129" y="1"/>
                    </a:lnTo>
                    <a:cubicBezTo>
                      <a:pt x="1129" y="1"/>
                      <a:pt x="871" y="175"/>
                      <a:pt x="607" y="175"/>
                    </a:cubicBezTo>
                    <a:cubicBezTo>
                      <a:pt x="432" y="175"/>
                      <a:pt x="258" y="175"/>
                      <a:pt x="8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38"/>
              <p:cNvSpPr/>
              <p:nvPr/>
            </p:nvSpPr>
            <p:spPr>
              <a:xfrm>
                <a:off x="-1383400" y="2389650"/>
                <a:ext cx="32600" cy="8750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50" extrusionOk="0">
                    <a:moveTo>
                      <a:pt x="0" y="1"/>
                    </a:moveTo>
                    <a:lnTo>
                      <a:pt x="0" y="91"/>
                    </a:lnTo>
                    <a:cubicBezTo>
                      <a:pt x="0" y="91"/>
                      <a:pt x="258" y="349"/>
                      <a:pt x="606" y="349"/>
                    </a:cubicBezTo>
                    <a:cubicBezTo>
                      <a:pt x="871" y="349"/>
                      <a:pt x="1045" y="266"/>
                      <a:pt x="1220" y="91"/>
                    </a:cubicBezTo>
                    <a:cubicBezTo>
                      <a:pt x="1303" y="91"/>
                      <a:pt x="1303" y="9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175"/>
                      <a:pt x="258" y="91"/>
                    </a:cubicBezTo>
                    <a:lnTo>
                      <a:pt x="174" y="91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38"/>
              <p:cNvSpPr/>
              <p:nvPr/>
            </p:nvSpPr>
            <p:spPr>
              <a:xfrm>
                <a:off x="-1383400" y="2419225"/>
                <a:ext cx="32600" cy="75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03" extrusionOk="0">
                    <a:moveTo>
                      <a:pt x="62" y="0"/>
                    </a:moveTo>
                    <a:cubicBezTo>
                      <a:pt x="37" y="0"/>
                      <a:pt x="0" y="37"/>
                      <a:pt x="0" y="37"/>
                    </a:cubicBezTo>
                    <a:lnTo>
                      <a:pt x="0" y="128"/>
                    </a:lnTo>
                    <a:cubicBezTo>
                      <a:pt x="0" y="128"/>
                      <a:pt x="258" y="302"/>
                      <a:pt x="606" y="302"/>
                    </a:cubicBezTo>
                    <a:cubicBezTo>
                      <a:pt x="871" y="302"/>
                      <a:pt x="1045" y="302"/>
                      <a:pt x="1220" y="128"/>
                    </a:cubicBezTo>
                    <a:cubicBezTo>
                      <a:pt x="1303" y="128"/>
                      <a:pt x="1303" y="37"/>
                      <a:pt x="1220" y="37"/>
                    </a:cubicBezTo>
                    <a:cubicBezTo>
                      <a:pt x="955" y="128"/>
                      <a:pt x="781" y="212"/>
                      <a:pt x="606" y="212"/>
                    </a:cubicBezTo>
                    <a:cubicBezTo>
                      <a:pt x="523" y="212"/>
                      <a:pt x="349" y="128"/>
                      <a:pt x="258" y="128"/>
                    </a:cubicBezTo>
                    <a:cubicBezTo>
                      <a:pt x="174" y="128"/>
                      <a:pt x="174" y="37"/>
                      <a:pt x="174" y="37"/>
                    </a:cubicBezTo>
                    <a:lnTo>
                      <a:pt x="84" y="37"/>
                    </a:lnTo>
                    <a:cubicBezTo>
                      <a:pt x="84" y="9"/>
                      <a:pt x="74" y="0"/>
                      <a:pt x="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38"/>
              <p:cNvSpPr/>
              <p:nvPr/>
            </p:nvSpPr>
            <p:spPr>
              <a:xfrm>
                <a:off x="-1383400" y="2448550"/>
                <a:ext cx="32600" cy="872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349" extrusionOk="0">
                    <a:moveTo>
                      <a:pt x="0" y="0"/>
                    </a:moveTo>
                    <a:lnTo>
                      <a:pt x="0" y="84"/>
                    </a:lnTo>
                    <a:cubicBezTo>
                      <a:pt x="0" y="84"/>
                      <a:pt x="258" y="349"/>
                      <a:pt x="606" y="349"/>
                    </a:cubicBezTo>
                    <a:cubicBezTo>
                      <a:pt x="871" y="349"/>
                      <a:pt x="1045" y="258"/>
                      <a:pt x="1220" y="84"/>
                    </a:cubicBezTo>
                    <a:cubicBezTo>
                      <a:pt x="1303" y="84"/>
                      <a:pt x="1303" y="84"/>
                      <a:pt x="1220" y="0"/>
                    </a:cubicBezTo>
                    <a:cubicBezTo>
                      <a:pt x="955" y="174"/>
                      <a:pt x="781" y="258"/>
                      <a:pt x="606" y="258"/>
                    </a:cubicBezTo>
                    <a:cubicBezTo>
                      <a:pt x="523" y="258"/>
                      <a:pt x="349" y="174"/>
                      <a:pt x="258" y="84"/>
                    </a:cubicBezTo>
                    <a:lnTo>
                      <a:pt x="174" y="84"/>
                    </a:lnTo>
                    <a:lnTo>
                      <a:pt x="8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6" name="Google Shape;656;p38"/>
              <p:cNvSpPr/>
              <p:nvPr/>
            </p:nvSpPr>
            <p:spPr>
              <a:xfrm>
                <a:off x="-1383400" y="2479025"/>
                <a:ext cx="32600" cy="6475"/>
              </a:xfrm>
              <a:custGeom>
                <a:avLst/>
                <a:gdLst/>
                <a:ahLst/>
                <a:cxnLst/>
                <a:rect l="l" t="t" r="r" b="b"/>
                <a:pathLst>
                  <a:path w="1304" h="259" extrusionOk="0">
                    <a:moveTo>
                      <a:pt x="0" y="1"/>
                    </a:moveTo>
                    <a:lnTo>
                      <a:pt x="0" y="84"/>
                    </a:lnTo>
                    <a:cubicBezTo>
                      <a:pt x="0" y="84"/>
                      <a:pt x="258" y="258"/>
                      <a:pt x="606" y="258"/>
                    </a:cubicBezTo>
                    <a:cubicBezTo>
                      <a:pt x="871" y="258"/>
                      <a:pt x="1045" y="258"/>
                      <a:pt x="1220" y="84"/>
                    </a:cubicBezTo>
                    <a:cubicBezTo>
                      <a:pt x="1303" y="84"/>
                      <a:pt x="1303" y="1"/>
                      <a:pt x="1220" y="1"/>
                    </a:cubicBezTo>
                    <a:cubicBezTo>
                      <a:pt x="955" y="175"/>
                      <a:pt x="781" y="175"/>
                      <a:pt x="606" y="175"/>
                    </a:cubicBezTo>
                    <a:cubicBezTo>
                      <a:pt x="523" y="175"/>
                      <a:pt x="349" y="84"/>
                      <a:pt x="258" y="84"/>
                    </a:cubicBezTo>
                    <a:cubicBezTo>
                      <a:pt x="174" y="84"/>
                      <a:pt x="174" y="1"/>
                      <a:pt x="1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38"/>
              <p:cNvSpPr/>
              <p:nvPr/>
            </p:nvSpPr>
            <p:spPr>
              <a:xfrm>
                <a:off x="-1421650" y="2296125"/>
                <a:ext cx="49075" cy="69725"/>
              </a:xfrm>
              <a:custGeom>
                <a:avLst/>
                <a:gdLst/>
                <a:ahLst/>
                <a:cxnLst/>
                <a:rect l="l" t="t" r="r" b="b"/>
                <a:pathLst>
                  <a:path w="1963" h="2789" extrusionOk="0">
                    <a:moveTo>
                      <a:pt x="311" y="0"/>
                    </a:moveTo>
                    <a:cubicBezTo>
                      <a:pt x="311" y="0"/>
                      <a:pt x="136" y="1916"/>
                      <a:pt x="46" y="2348"/>
                    </a:cubicBezTo>
                    <a:cubicBezTo>
                      <a:pt x="0" y="2632"/>
                      <a:pt x="569" y="2788"/>
                      <a:pt x="1099" y="2788"/>
                    </a:cubicBezTo>
                    <a:cubicBezTo>
                      <a:pt x="1544" y="2788"/>
                      <a:pt x="1962" y="2678"/>
                      <a:pt x="1962" y="2439"/>
                    </a:cubicBezTo>
                    <a:cubicBezTo>
                      <a:pt x="1962" y="1916"/>
                      <a:pt x="1788" y="0"/>
                      <a:pt x="1788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38"/>
              <p:cNvSpPr/>
              <p:nvPr/>
            </p:nvSpPr>
            <p:spPr>
              <a:xfrm>
                <a:off x="-1418250" y="2306925"/>
                <a:ext cx="45675" cy="348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1394" extrusionOk="0">
                    <a:moveTo>
                      <a:pt x="1652" y="0"/>
                    </a:moveTo>
                    <a:lnTo>
                      <a:pt x="84" y="91"/>
                    </a:lnTo>
                    <a:cubicBezTo>
                      <a:pt x="84" y="439"/>
                      <a:pt x="0" y="962"/>
                      <a:pt x="0" y="1394"/>
                    </a:cubicBezTo>
                    <a:lnTo>
                      <a:pt x="1826" y="962"/>
                    </a:lnTo>
                    <a:cubicBezTo>
                      <a:pt x="1743" y="613"/>
                      <a:pt x="1743" y="265"/>
                      <a:pt x="1652" y="0"/>
                    </a:cubicBezTo>
                    <a:close/>
                  </a:path>
                </a:pathLst>
              </a:custGeom>
              <a:solidFill>
                <a:srgbClr val="DFA3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38"/>
              <p:cNvSpPr/>
              <p:nvPr/>
            </p:nvSpPr>
            <p:spPr>
              <a:xfrm>
                <a:off x="-1527125" y="2864350"/>
                <a:ext cx="117600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4" h="2353" extrusionOk="0">
                    <a:moveTo>
                      <a:pt x="4704" y="1"/>
                    </a:moveTo>
                    <a:lnTo>
                      <a:pt x="3045" y="175"/>
                    </a:lnTo>
                    <a:cubicBezTo>
                      <a:pt x="3045" y="175"/>
                      <a:pt x="0" y="1311"/>
                      <a:pt x="258" y="2091"/>
                    </a:cubicBezTo>
                    <a:cubicBezTo>
                      <a:pt x="340" y="2280"/>
                      <a:pt x="569" y="2352"/>
                      <a:pt x="885" y="2352"/>
                    </a:cubicBezTo>
                    <a:cubicBezTo>
                      <a:pt x="1597" y="2352"/>
                      <a:pt x="2751" y="1984"/>
                      <a:pt x="3659" y="1743"/>
                    </a:cubicBezTo>
                    <a:cubicBezTo>
                      <a:pt x="4091" y="1569"/>
                      <a:pt x="4613" y="1569"/>
                      <a:pt x="4704" y="1046"/>
                    </a:cubicBezTo>
                    <a:lnTo>
                      <a:pt x="470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38"/>
              <p:cNvSpPr/>
              <p:nvPr/>
            </p:nvSpPr>
            <p:spPr>
              <a:xfrm>
                <a:off x="-1381325" y="2864350"/>
                <a:ext cx="117625" cy="58825"/>
              </a:xfrm>
              <a:custGeom>
                <a:avLst/>
                <a:gdLst/>
                <a:ahLst/>
                <a:cxnLst/>
                <a:rect l="l" t="t" r="r" b="b"/>
                <a:pathLst>
                  <a:path w="4705" h="2353" extrusionOk="0">
                    <a:moveTo>
                      <a:pt x="1" y="1"/>
                    </a:moveTo>
                    <a:lnTo>
                      <a:pt x="1" y="1046"/>
                    </a:lnTo>
                    <a:cubicBezTo>
                      <a:pt x="91" y="1569"/>
                      <a:pt x="523" y="1569"/>
                      <a:pt x="1046" y="1743"/>
                    </a:cubicBezTo>
                    <a:cubicBezTo>
                      <a:pt x="1953" y="1984"/>
                      <a:pt x="3108" y="2352"/>
                      <a:pt x="3790" y="2352"/>
                    </a:cubicBezTo>
                    <a:cubicBezTo>
                      <a:pt x="4093" y="2352"/>
                      <a:pt x="4302" y="2280"/>
                      <a:pt x="4356" y="2091"/>
                    </a:cubicBezTo>
                    <a:cubicBezTo>
                      <a:pt x="4704" y="1311"/>
                      <a:pt x="1659" y="175"/>
                      <a:pt x="1659" y="175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38"/>
              <p:cNvSpPr/>
              <p:nvPr/>
            </p:nvSpPr>
            <p:spPr>
              <a:xfrm>
                <a:off x="-1461800" y="2496925"/>
                <a:ext cx="130675" cy="93100"/>
              </a:xfrm>
              <a:custGeom>
                <a:avLst/>
                <a:gdLst/>
                <a:ahLst/>
                <a:cxnLst/>
                <a:rect l="l" t="t" r="r" b="b"/>
                <a:pathLst>
                  <a:path w="5227" h="3724" extrusionOk="0">
                    <a:moveTo>
                      <a:pt x="2614" y="0"/>
                    </a:moveTo>
                    <a:cubicBezTo>
                      <a:pt x="1307" y="0"/>
                      <a:pt x="0" y="459"/>
                      <a:pt x="0" y="1375"/>
                    </a:cubicBezTo>
                    <a:cubicBezTo>
                      <a:pt x="0" y="3201"/>
                      <a:pt x="781" y="3723"/>
                      <a:pt x="2614" y="3723"/>
                    </a:cubicBezTo>
                    <a:cubicBezTo>
                      <a:pt x="4439" y="3723"/>
                      <a:pt x="5227" y="3465"/>
                      <a:pt x="5227" y="1375"/>
                    </a:cubicBezTo>
                    <a:cubicBezTo>
                      <a:pt x="5227" y="459"/>
                      <a:pt x="3920" y="0"/>
                      <a:pt x="26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38"/>
              <p:cNvSpPr/>
              <p:nvPr/>
            </p:nvSpPr>
            <p:spPr>
              <a:xfrm>
                <a:off x="-1461800" y="2509500"/>
                <a:ext cx="674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98" h="8795" extrusionOk="0">
                    <a:moveTo>
                      <a:pt x="1303" y="1"/>
                    </a:moveTo>
                    <a:cubicBezTo>
                      <a:pt x="607" y="1"/>
                      <a:pt x="0" y="259"/>
                      <a:pt x="0" y="1130"/>
                    </a:cubicBezTo>
                    <a:lnTo>
                      <a:pt x="175" y="7666"/>
                    </a:lnTo>
                    <a:cubicBezTo>
                      <a:pt x="175" y="8363"/>
                      <a:pt x="697" y="8795"/>
                      <a:pt x="1220" y="8795"/>
                    </a:cubicBezTo>
                    <a:cubicBezTo>
                      <a:pt x="1826" y="8795"/>
                      <a:pt x="2349" y="8363"/>
                      <a:pt x="2349" y="7666"/>
                    </a:cubicBezTo>
                    <a:lnTo>
                      <a:pt x="2614" y="1130"/>
                    </a:lnTo>
                    <a:cubicBezTo>
                      <a:pt x="2697" y="259"/>
                      <a:pt x="2091" y="1"/>
                      <a:pt x="1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38"/>
              <p:cNvSpPr/>
              <p:nvPr/>
            </p:nvSpPr>
            <p:spPr>
              <a:xfrm>
                <a:off x="-1457450" y="2672750"/>
                <a:ext cx="54375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175" h="7972" extrusionOk="0">
                    <a:moveTo>
                      <a:pt x="1046" y="0"/>
                    </a:moveTo>
                    <a:cubicBezTo>
                      <a:pt x="523" y="0"/>
                      <a:pt x="1" y="523"/>
                      <a:pt x="1" y="1136"/>
                    </a:cubicBezTo>
                    <a:lnTo>
                      <a:pt x="175" y="7839"/>
                    </a:lnTo>
                    <a:cubicBezTo>
                      <a:pt x="175" y="7839"/>
                      <a:pt x="573" y="7972"/>
                      <a:pt x="1042" y="7972"/>
                    </a:cubicBezTo>
                    <a:cubicBezTo>
                      <a:pt x="1332" y="7972"/>
                      <a:pt x="1650" y="7921"/>
                      <a:pt x="1917" y="7755"/>
                    </a:cubicBezTo>
                    <a:cubicBezTo>
                      <a:pt x="1917" y="7581"/>
                      <a:pt x="2175" y="1136"/>
                      <a:pt x="2175" y="1136"/>
                    </a:cubicBezTo>
                    <a:cubicBezTo>
                      <a:pt x="2175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38"/>
              <p:cNvSpPr/>
              <p:nvPr/>
            </p:nvSpPr>
            <p:spPr>
              <a:xfrm>
                <a:off x="-1396475" y="2509500"/>
                <a:ext cx="65350" cy="219875"/>
              </a:xfrm>
              <a:custGeom>
                <a:avLst/>
                <a:gdLst/>
                <a:ahLst/>
                <a:cxnLst/>
                <a:rect l="l" t="t" r="r" b="b"/>
                <a:pathLst>
                  <a:path w="2614" h="8795" extrusionOk="0">
                    <a:moveTo>
                      <a:pt x="1304" y="1"/>
                    </a:moveTo>
                    <a:cubicBezTo>
                      <a:pt x="607" y="1"/>
                      <a:pt x="1" y="259"/>
                      <a:pt x="1" y="1130"/>
                    </a:cubicBezTo>
                    <a:lnTo>
                      <a:pt x="349" y="7666"/>
                    </a:lnTo>
                    <a:cubicBezTo>
                      <a:pt x="349" y="8363"/>
                      <a:pt x="781" y="8795"/>
                      <a:pt x="1394" y="8795"/>
                    </a:cubicBezTo>
                    <a:cubicBezTo>
                      <a:pt x="2000" y="8795"/>
                      <a:pt x="2439" y="8363"/>
                      <a:pt x="2439" y="7666"/>
                    </a:cubicBezTo>
                    <a:lnTo>
                      <a:pt x="2614" y="1130"/>
                    </a:lnTo>
                    <a:cubicBezTo>
                      <a:pt x="2614" y="259"/>
                      <a:pt x="2091" y="1"/>
                      <a:pt x="130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38"/>
              <p:cNvSpPr/>
              <p:nvPr/>
            </p:nvSpPr>
            <p:spPr>
              <a:xfrm>
                <a:off x="-1387775" y="2672750"/>
                <a:ext cx="52300" cy="199300"/>
              </a:xfrm>
              <a:custGeom>
                <a:avLst/>
                <a:gdLst/>
                <a:ahLst/>
                <a:cxnLst/>
                <a:rect l="l" t="t" r="r" b="b"/>
                <a:pathLst>
                  <a:path w="2092" h="7972" extrusionOk="0">
                    <a:moveTo>
                      <a:pt x="1046" y="0"/>
                    </a:moveTo>
                    <a:cubicBezTo>
                      <a:pt x="433" y="0"/>
                      <a:pt x="1" y="523"/>
                      <a:pt x="1" y="1136"/>
                    </a:cubicBezTo>
                    <a:cubicBezTo>
                      <a:pt x="1" y="1136"/>
                      <a:pt x="259" y="7581"/>
                      <a:pt x="259" y="7755"/>
                    </a:cubicBezTo>
                    <a:cubicBezTo>
                      <a:pt x="525" y="7921"/>
                      <a:pt x="843" y="7972"/>
                      <a:pt x="1134" y="7972"/>
                    </a:cubicBezTo>
                    <a:cubicBezTo>
                      <a:pt x="1602" y="7972"/>
                      <a:pt x="2001" y="7839"/>
                      <a:pt x="2001" y="7839"/>
                    </a:cubicBezTo>
                    <a:lnTo>
                      <a:pt x="2091" y="1136"/>
                    </a:lnTo>
                    <a:cubicBezTo>
                      <a:pt x="2091" y="523"/>
                      <a:pt x="1652" y="0"/>
                      <a:pt x="10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38"/>
              <p:cNvSpPr/>
              <p:nvPr/>
            </p:nvSpPr>
            <p:spPr>
              <a:xfrm>
                <a:off x="-1453100" y="2509500"/>
                <a:ext cx="115350" cy="78425"/>
              </a:xfrm>
              <a:custGeom>
                <a:avLst/>
                <a:gdLst/>
                <a:ahLst/>
                <a:cxnLst/>
                <a:rect l="l" t="t" r="r" b="b"/>
                <a:pathLst>
                  <a:path w="4614" h="3137" extrusionOk="0">
                    <a:moveTo>
                      <a:pt x="872" y="433"/>
                    </a:moveTo>
                    <a:cubicBezTo>
                      <a:pt x="1130" y="433"/>
                      <a:pt x="1394" y="781"/>
                      <a:pt x="1394" y="1220"/>
                    </a:cubicBezTo>
                    <a:cubicBezTo>
                      <a:pt x="1394" y="1652"/>
                      <a:pt x="1130" y="2001"/>
                      <a:pt x="872" y="2001"/>
                    </a:cubicBezTo>
                    <a:cubicBezTo>
                      <a:pt x="523" y="2001"/>
                      <a:pt x="259" y="1652"/>
                      <a:pt x="259" y="1220"/>
                    </a:cubicBezTo>
                    <a:cubicBezTo>
                      <a:pt x="259" y="781"/>
                      <a:pt x="523" y="433"/>
                      <a:pt x="872" y="433"/>
                    </a:cubicBezTo>
                    <a:close/>
                    <a:moveTo>
                      <a:pt x="3833" y="433"/>
                    </a:moveTo>
                    <a:cubicBezTo>
                      <a:pt x="4091" y="433"/>
                      <a:pt x="4356" y="781"/>
                      <a:pt x="4356" y="1220"/>
                    </a:cubicBezTo>
                    <a:cubicBezTo>
                      <a:pt x="4356" y="1652"/>
                      <a:pt x="4091" y="2001"/>
                      <a:pt x="3833" y="2001"/>
                    </a:cubicBezTo>
                    <a:cubicBezTo>
                      <a:pt x="3485" y="2001"/>
                      <a:pt x="3311" y="1652"/>
                      <a:pt x="3311" y="1220"/>
                    </a:cubicBezTo>
                    <a:cubicBezTo>
                      <a:pt x="3311" y="781"/>
                      <a:pt x="3485" y="433"/>
                      <a:pt x="3833" y="433"/>
                    </a:cubicBezTo>
                    <a:close/>
                    <a:moveTo>
                      <a:pt x="1130" y="1"/>
                    </a:moveTo>
                    <a:cubicBezTo>
                      <a:pt x="523" y="1"/>
                      <a:pt x="1" y="698"/>
                      <a:pt x="1" y="1569"/>
                    </a:cubicBezTo>
                    <a:cubicBezTo>
                      <a:pt x="1" y="2440"/>
                      <a:pt x="523" y="3137"/>
                      <a:pt x="1130" y="3137"/>
                    </a:cubicBezTo>
                    <a:cubicBezTo>
                      <a:pt x="1569" y="3137"/>
                      <a:pt x="2175" y="2698"/>
                      <a:pt x="2349" y="2091"/>
                    </a:cubicBezTo>
                    <a:cubicBezTo>
                      <a:pt x="2523" y="2698"/>
                      <a:pt x="3046" y="3137"/>
                      <a:pt x="3569" y="3137"/>
                    </a:cubicBezTo>
                    <a:cubicBezTo>
                      <a:pt x="4182" y="3137"/>
                      <a:pt x="4614" y="2440"/>
                      <a:pt x="4614" y="1569"/>
                    </a:cubicBezTo>
                    <a:cubicBezTo>
                      <a:pt x="4614" y="698"/>
                      <a:pt x="4182" y="1"/>
                      <a:pt x="3569" y="1"/>
                    </a:cubicBezTo>
                    <a:cubicBezTo>
                      <a:pt x="3046" y="1"/>
                      <a:pt x="2523" y="433"/>
                      <a:pt x="2349" y="1046"/>
                    </a:cubicBezTo>
                    <a:cubicBezTo>
                      <a:pt x="2175" y="433"/>
                      <a:pt x="1569" y="1"/>
                      <a:pt x="11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38"/>
              <p:cNvSpPr/>
              <p:nvPr/>
            </p:nvSpPr>
            <p:spPr>
              <a:xfrm>
                <a:off x="-1440025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84"/>
                      <a:pt x="0" y="258"/>
                    </a:cubicBezTo>
                    <a:cubicBezTo>
                      <a:pt x="0" y="349"/>
                      <a:pt x="258" y="523"/>
                      <a:pt x="432" y="523"/>
                    </a:cubicBezTo>
                    <a:cubicBezTo>
                      <a:pt x="697" y="523"/>
                      <a:pt x="871" y="349"/>
                      <a:pt x="871" y="258"/>
                    </a:cubicBezTo>
                    <a:cubicBezTo>
                      <a:pt x="871" y="84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38"/>
              <p:cNvSpPr/>
              <p:nvPr/>
            </p:nvSpPr>
            <p:spPr>
              <a:xfrm>
                <a:off x="-1440025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2" y="0"/>
                    </a:moveTo>
                    <a:cubicBezTo>
                      <a:pt x="258" y="0"/>
                      <a:pt x="0" y="91"/>
                      <a:pt x="0" y="265"/>
                    </a:cubicBezTo>
                    <a:cubicBezTo>
                      <a:pt x="0" y="439"/>
                      <a:pt x="258" y="523"/>
                      <a:pt x="432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9" name="Google Shape;669;p38"/>
              <p:cNvSpPr/>
              <p:nvPr/>
            </p:nvSpPr>
            <p:spPr>
              <a:xfrm>
                <a:off x="-1433575" y="2609675"/>
                <a:ext cx="1100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56" extrusionOk="0">
                    <a:moveTo>
                      <a:pt x="0" y="1"/>
                    </a:moveTo>
                    <a:lnTo>
                      <a:pt x="0" y="4356"/>
                    </a:lnTo>
                    <a:lnTo>
                      <a:pt x="439" y="4356"/>
                    </a:lnTo>
                    <a:lnTo>
                      <a:pt x="43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0" name="Google Shape;670;p38"/>
              <p:cNvSpPr/>
              <p:nvPr/>
            </p:nvSpPr>
            <p:spPr>
              <a:xfrm>
                <a:off x="-14423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40" y="0"/>
                    </a:moveTo>
                    <a:cubicBezTo>
                      <a:pt x="266" y="0"/>
                      <a:pt x="1" y="91"/>
                      <a:pt x="1" y="265"/>
                    </a:cubicBezTo>
                    <a:cubicBezTo>
                      <a:pt x="1" y="439"/>
                      <a:pt x="266" y="523"/>
                      <a:pt x="440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4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1" name="Google Shape;671;p38"/>
              <p:cNvSpPr/>
              <p:nvPr/>
            </p:nvSpPr>
            <p:spPr>
              <a:xfrm>
                <a:off x="-14423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40" y="1"/>
                    </a:moveTo>
                    <a:cubicBezTo>
                      <a:pt x="266" y="1"/>
                      <a:pt x="1" y="85"/>
                      <a:pt x="1" y="259"/>
                    </a:cubicBezTo>
                    <a:cubicBezTo>
                      <a:pt x="1" y="433"/>
                      <a:pt x="266" y="523"/>
                      <a:pt x="440" y="523"/>
                    </a:cubicBezTo>
                    <a:cubicBezTo>
                      <a:pt x="698" y="523"/>
                      <a:pt x="872" y="433"/>
                      <a:pt x="872" y="259"/>
                    </a:cubicBezTo>
                    <a:cubicBezTo>
                      <a:pt x="872" y="85"/>
                      <a:pt x="698" y="1"/>
                      <a:pt x="4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2" name="Google Shape;672;p38"/>
              <p:cNvSpPr/>
              <p:nvPr/>
            </p:nvSpPr>
            <p:spPr>
              <a:xfrm>
                <a:off x="-1435675" y="27467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3" name="Google Shape;673;p38"/>
              <p:cNvSpPr/>
              <p:nvPr/>
            </p:nvSpPr>
            <p:spPr>
              <a:xfrm>
                <a:off x="-1370350" y="26009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84"/>
                      <a:pt x="1" y="258"/>
                    </a:cubicBezTo>
                    <a:cubicBezTo>
                      <a:pt x="1" y="349"/>
                      <a:pt x="175" y="523"/>
                      <a:pt x="433" y="523"/>
                    </a:cubicBezTo>
                    <a:cubicBezTo>
                      <a:pt x="698" y="523"/>
                      <a:pt x="872" y="349"/>
                      <a:pt x="872" y="258"/>
                    </a:cubicBezTo>
                    <a:cubicBezTo>
                      <a:pt x="872" y="84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4" name="Google Shape;674;p38"/>
              <p:cNvSpPr/>
              <p:nvPr/>
            </p:nvSpPr>
            <p:spPr>
              <a:xfrm>
                <a:off x="-1370350" y="2716300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3" y="0"/>
                    </a:moveTo>
                    <a:cubicBezTo>
                      <a:pt x="175" y="0"/>
                      <a:pt x="1" y="91"/>
                      <a:pt x="1" y="265"/>
                    </a:cubicBezTo>
                    <a:cubicBezTo>
                      <a:pt x="1" y="439"/>
                      <a:pt x="175" y="523"/>
                      <a:pt x="433" y="523"/>
                    </a:cubicBezTo>
                    <a:cubicBezTo>
                      <a:pt x="698" y="523"/>
                      <a:pt x="872" y="439"/>
                      <a:pt x="872" y="265"/>
                    </a:cubicBezTo>
                    <a:cubicBezTo>
                      <a:pt x="872" y="91"/>
                      <a:pt x="698" y="0"/>
                      <a:pt x="4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5" name="Google Shape;675;p38"/>
              <p:cNvSpPr/>
              <p:nvPr/>
            </p:nvSpPr>
            <p:spPr>
              <a:xfrm>
                <a:off x="-1366000" y="2609675"/>
                <a:ext cx="10825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433" h="4356" extrusionOk="0">
                    <a:moveTo>
                      <a:pt x="85" y="1"/>
                    </a:moveTo>
                    <a:lnTo>
                      <a:pt x="1" y="4356"/>
                    </a:lnTo>
                    <a:lnTo>
                      <a:pt x="433" y="4356"/>
                    </a:lnTo>
                    <a:lnTo>
                      <a:pt x="433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6" name="Google Shape;676;p38"/>
              <p:cNvSpPr/>
              <p:nvPr/>
            </p:nvSpPr>
            <p:spPr>
              <a:xfrm>
                <a:off x="-1372600" y="2738075"/>
                <a:ext cx="21800" cy="13075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3" extrusionOk="0">
                    <a:moveTo>
                      <a:pt x="439" y="0"/>
                    </a:moveTo>
                    <a:cubicBezTo>
                      <a:pt x="174" y="0"/>
                      <a:pt x="0" y="91"/>
                      <a:pt x="0" y="265"/>
                    </a:cubicBezTo>
                    <a:cubicBezTo>
                      <a:pt x="0" y="439"/>
                      <a:pt x="174" y="523"/>
                      <a:pt x="439" y="523"/>
                    </a:cubicBezTo>
                    <a:cubicBezTo>
                      <a:pt x="697" y="523"/>
                      <a:pt x="871" y="439"/>
                      <a:pt x="871" y="265"/>
                    </a:cubicBezTo>
                    <a:cubicBezTo>
                      <a:pt x="871" y="91"/>
                      <a:pt x="697" y="0"/>
                      <a:pt x="43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7" name="Google Shape;677;p38"/>
              <p:cNvSpPr/>
              <p:nvPr/>
            </p:nvSpPr>
            <p:spPr>
              <a:xfrm>
                <a:off x="-1372600" y="2853550"/>
                <a:ext cx="21800" cy="13100"/>
              </a:xfrm>
              <a:custGeom>
                <a:avLst/>
                <a:gdLst/>
                <a:ahLst/>
                <a:cxnLst/>
                <a:rect l="l" t="t" r="r" b="b"/>
                <a:pathLst>
                  <a:path w="872" h="524" extrusionOk="0">
                    <a:moveTo>
                      <a:pt x="439" y="1"/>
                    </a:moveTo>
                    <a:cubicBezTo>
                      <a:pt x="174" y="1"/>
                      <a:pt x="0" y="85"/>
                      <a:pt x="0" y="259"/>
                    </a:cubicBezTo>
                    <a:cubicBezTo>
                      <a:pt x="0" y="433"/>
                      <a:pt x="174" y="523"/>
                      <a:pt x="439" y="523"/>
                    </a:cubicBezTo>
                    <a:cubicBezTo>
                      <a:pt x="697" y="523"/>
                      <a:pt x="871" y="433"/>
                      <a:pt x="871" y="259"/>
                    </a:cubicBezTo>
                    <a:cubicBezTo>
                      <a:pt x="871" y="85"/>
                      <a:pt x="697" y="1"/>
                      <a:pt x="43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8" name="Google Shape;678;p38"/>
              <p:cNvSpPr/>
              <p:nvPr/>
            </p:nvSpPr>
            <p:spPr>
              <a:xfrm>
                <a:off x="-1366000" y="2746775"/>
                <a:ext cx="8750" cy="108900"/>
              </a:xfrm>
              <a:custGeom>
                <a:avLst/>
                <a:gdLst/>
                <a:ahLst/>
                <a:cxnLst/>
                <a:rect l="l" t="t" r="r" b="b"/>
                <a:pathLst>
                  <a:path w="350" h="4356" extrusionOk="0">
                    <a:moveTo>
                      <a:pt x="1" y="0"/>
                    </a:moveTo>
                    <a:lnTo>
                      <a:pt x="1" y="4356"/>
                    </a:lnTo>
                    <a:lnTo>
                      <a:pt x="349" y="4356"/>
                    </a:lnTo>
                    <a:lnTo>
                      <a:pt x="34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9" name="Google Shape;679;p38"/>
              <p:cNvSpPr/>
              <p:nvPr/>
            </p:nvSpPr>
            <p:spPr>
              <a:xfrm>
                <a:off x="-1165650" y="2053400"/>
                <a:ext cx="170025" cy="163225"/>
              </a:xfrm>
              <a:custGeom>
                <a:avLst/>
                <a:gdLst/>
                <a:ahLst/>
                <a:cxnLst/>
                <a:rect l="l" t="t" r="r" b="b"/>
                <a:pathLst>
                  <a:path w="6801" h="6529" extrusionOk="0">
                    <a:moveTo>
                      <a:pt x="3063" y="0"/>
                    </a:moveTo>
                    <a:cubicBezTo>
                      <a:pt x="2769" y="0"/>
                      <a:pt x="2445" y="41"/>
                      <a:pt x="2091" y="128"/>
                    </a:cubicBezTo>
                    <a:lnTo>
                      <a:pt x="0" y="6309"/>
                    </a:lnTo>
                    <a:cubicBezTo>
                      <a:pt x="514" y="6460"/>
                      <a:pt x="994" y="6528"/>
                      <a:pt x="1440" y="6528"/>
                    </a:cubicBezTo>
                    <a:cubicBezTo>
                      <a:pt x="5786" y="6528"/>
                      <a:pt x="6801" y="0"/>
                      <a:pt x="306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0" name="Google Shape;680;p38"/>
              <p:cNvSpPr/>
              <p:nvPr/>
            </p:nvSpPr>
            <p:spPr>
              <a:xfrm>
                <a:off x="-1117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1576" y="0"/>
                    </a:moveTo>
                    <a:cubicBezTo>
                      <a:pt x="1521" y="0"/>
                      <a:pt x="1478" y="23"/>
                      <a:pt x="1478" y="68"/>
                    </a:cubicBezTo>
                    <a:lnTo>
                      <a:pt x="1" y="2159"/>
                    </a:lnTo>
                    <a:lnTo>
                      <a:pt x="1" y="2242"/>
                    </a:lnTo>
                    <a:cubicBezTo>
                      <a:pt x="1" y="2333"/>
                      <a:pt x="1" y="2416"/>
                      <a:pt x="84" y="2416"/>
                    </a:cubicBezTo>
                    <a:lnTo>
                      <a:pt x="1394" y="2855"/>
                    </a:lnTo>
                    <a:cubicBezTo>
                      <a:pt x="1418" y="2880"/>
                      <a:pt x="1450" y="2890"/>
                      <a:pt x="1483" y="2890"/>
                    </a:cubicBezTo>
                    <a:cubicBezTo>
                      <a:pt x="1564" y="2890"/>
                      <a:pt x="1652" y="2829"/>
                      <a:pt x="1652" y="2765"/>
                    </a:cubicBezTo>
                    <a:cubicBezTo>
                      <a:pt x="1652" y="2681"/>
                      <a:pt x="1652" y="2591"/>
                      <a:pt x="1568" y="2591"/>
                    </a:cubicBezTo>
                    <a:lnTo>
                      <a:pt x="433" y="2159"/>
                    </a:lnTo>
                    <a:lnTo>
                      <a:pt x="1743" y="242"/>
                    </a:lnTo>
                    <a:cubicBezTo>
                      <a:pt x="1826" y="152"/>
                      <a:pt x="1743" y="68"/>
                      <a:pt x="1743" y="68"/>
                    </a:cubicBezTo>
                    <a:cubicBezTo>
                      <a:pt x="1697" y="23"/>
                      <a:pt x="1631" y="0"/>
                      <a:pt x="157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1" name="Google Shape;681;p38"/>
              <p:cNvSpPr/>
              <p:nvPr/>
            </p:nvSpPr>
            <p:spPr>
              <a:xfrm>
                <a:off x="-1797400" y="2050125"/>
                <a:ext cx="174475" cy="164500"/>
              </a:xfrm>
              <a:custGeom>
                <a:avLst/>
                <a:gdLst/>
                <a:ahLst/>
                <a:cxnLst/>
                <a:rect l="l" t="t" r="r" b="b"/>
                <a:pathLst>
                  <a:path w="6979" h="6580" extrusionOk="0">
                    <a:moveTo>
                      <a:pt x="3973" y="0"/>
                    </a:moveTo>
                    <a:cubicBezTo>
                      <a:pt x="0" y="0"/>
                      <a:pt x="1095" y="6579"/>
                      <a:pt x="5512" y="6579"/>
                    </a:cubicBezTo>
                    <a:cubicBezTo>
                      <a:pt x="5967" y="6579"/>
                      <a:pt x="6456" y="6510"/>
                      <a:pt x="6979" y="6356"/>
                    </a:cubicBezTo>
                    <a:lnTo>
                      <a:pt x="4798" y="85"/>
                    </a:lnTo>
                    <a:cubicBezTo>
                      <a:pt x="4502" y="27"/>
                      <a:pt x="4227" y="0"/>
                      <a:pt x="3973" y="0"/>
                    </a:cubicBezTo>
                    <a:close/>
                  </a:path>
                </a:pathLst>
              </a:custGeom>
              <a:solidFill>
                <a:srgbClr val="E2B38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2" name="Google Shape;682;p38"/>
              <p:cNvSpPr/>
              <p:nvPr/>
            </p:nvSpPr>
            <p:spPr>
              <a:xfrm>
                <a:off x="-1718750" y="2102800"/>
                <a:ext cx="4567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890" extrusionOk="0">
                    <a:moveTo>
                      <a:pt x="216" y="0"/>
                    </a:moveTo>
                    <a:cubicBezTo>
                      <a:pt x="173" y="0"/>
                      <a:pt x="129" y="23"/>
                      <a:pt x="84" y="68"/>
                    </a:cubicBezTo>
                    <a:cubicBezTo>
                      <a:pt x="0" y="68"/>
                      <a:pt x="0" y="152"/>
                      <a:pt x="84" y="242"/>
                    </a:cubicBezTo>
                    <a:lnTo>
                      <a:pt x="1394" y="2159"/>
                    </a:lnTo>
                    <a:lnTo>
                      <a:pt x="258" y="2591"/>
                    </a:lnTo>
                    <a:cubicBezTo>
                      <a:pt x="175" y="2591"/>
                      <a:pt x="175" y="2681"/>
                      <a:pt x="175" y="2765"/>
                    </a:cubicBezTo>
                    <a:cubicBezTo>
                      <a:pt x="175" y="2829"/>
                      <a:pt x="262" y="2890"/>
                      <a:pt x="343" y="2890"/>
                    </a:cubicBezTo>
                    <a:cubicBezTo>
                      <a:pt x="376" y="2890"/>
                      <a:pt x="408" y="2880"/>
                      <a:pt x="432" y="2855"/>
                    </a:cubicBezTo>
                    <a:lnTo>
                      <a:pt x="1742" y="2416"/>
                    </a:lnTo>
                    <a:cubicBezTo>
                      <a:pt x="1742" y="2416"/>
                      <a:pt x="1826" y="2333"/>
                      <a:pt x="1826" y="2242"/>
                    </a:cubicBezTo>
                    <a:lnTo>
                      <a:pt x="1826" y="2159"/>
                    </a:lnTo>
                    <a:lnTo>
                      <a:pt x="349" y="68"/>
                    </a:lnTo>
                    <a:cubicBezTo>
                      <a:pt x="304" y="23"/>
                      <a:pt x="260" y="0"/>
                      <a:pt x="216" y="0"/>
                    </a:cubicBezTo>
                    <a:close/>
                  </a:path>
                </a:pathLst>
              </a:custGeom>
              <a:solidFill>
                <a:srgbClr val="AC6A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3" name="Google Shape;683;p38"/>
              <p:cNvSpPr/>
              <p:nvPr/>
            </p:nvSpPr>
            <p:spPr>
              <a:xfrm>
                <a:off x="-1679550" y="1897550"/>
                <a:ext cx="568275" cy="416025"/>
              </a:xfrm>
              <a:custGeom>
                <a:avLst/>
                <a:gdLst/>
                <a:ahLst/>
                <a:cxnLst/>
                <a:rect l="l" t="t" r="r" b="b"/>
                <a:pathLst>
                  <a:path w="22731" h="16641" extrusionOk="0">
                    <a:moveTo>
                      <a:pt x="18375" y="0"/>
                    </a:moveTo>
                    <a:cubicBezTo>
                      <a:pt x="11581" y="1658"/>
                      <a:pt x="1478" y="2787"/>
                      <a:pt x="1478" y="2787"/>
                    </a:cubicBezTo>
                    <a:cubicBezTo>
                      <a:pt x="1478" y="2787"/>
                      <a:pt x="871" y="5665"/>
                      <a:pt x="0" y="6097"/>
                    </a:cubicBezTo>
                    <a:cubicBezTo>
                      <a:pt x="256" y="11455"/>
                      <a:pt x="1630" y="16641"/>
                      <a:pt x="11096" y="16641"/>
                    </a:cubicBezTo>
                    <a:cubicBezTo>
                      <a:pt x="11171" y="16641"/>
                      <a:pt x="11247" y="16640"/>
                      <a:pt x="11324" y="16640"/>
                    </a:cubicBezTo>
                    <a:cubicBezTo>
                      <a:pt x="20640" y="16466"/>
                      <a:pt x="22473" y="11497"/>
                      <a:pt x="22730" y="6362"/>
                    </a:cubicBezTo>
                    <a:cubicBezTo>
                      <a:pt x="20382" y="5749"/>
                      <a:pt x="18375" y="0"/>
                      <a:pt x="18375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4" name="Google Shape;684;p38"/>
              <p:cNvSpPr/>
              <p:nvPr/>
            </p:nvSpPr>
            <p:spPr>
              <a:xfrm>
                <a:off x="-1633925" y="2089050"/>
                <a:ext cx="113275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1" h="4456" extrusionOk="0">
                    <a:moveTo>
                      <a:pt x="2328" y="0"/>
                    </a:moveTo>
                    <a:cubicBezTo>
                      <a:pt x="2280" y="0"/>
                      <a:pt x="2231" y="2"/>
                      <a:pt x="2182" y="5"/>
                    </a:cubicBezTo>
                    <a:cubicBezTo>
                      <a:pt x="963" y="5"/>
                      <a:pt x="1" y="967"/>
                      <a:pt x="1" y="2270"/>
                    </a:cubicBezTo>
                    <a:cubicBezTo>
                      <a:pt x="1" y="3443"/>
                      <a:pt x="969" y="4455"/>
                      <a:pt x="2129" y="4455"/>
                    </a:cubicBezTo>
                    <a:cubicBezTo>
                      <a:pt x="2174" y="4455"/>
                      <a:pt x="2220" y="4454"/>
                      <a:pt x="2266" y="4451"/>
                    </a:cubicBezTo>
                    <a:cubicBezTo>
                      <a:pt x="3485" y="4451"/>
                      <a:pt x="4530" y="3489"/>
                      <a:pt x="4447" y="2186"/>
                    </a:cubicBezTo>
                    <a:cubicBezTo>
                      <a:pt x="4447" y="1012"/>
                      <a:pt x="3556" y="0"/>
                      <a:pt x="232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5" name="Google Shape;685;p38"/>
              <p:cNvSpPr/>
              <p:nvPr/>
            </p:nvSpPr>
            <p:spPr>
              <a:xfrm>
                <a:off x="-1544550" y="1980275"/>
                <a:ext cx="78425" cy="4795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918" extrusionOk="0">
                    <a:moveTo>
                      <a:pt x="2523" y="1"/>
                    </a:moveTo>
                    <a:cubicBezTo>
                      <a:pt x="2175" y="1"/>
                      <a:pt x="1652" y="91"/>
                      <a:pt x="1220" y="349"/>
                    </a:cubicBezTo>
                    <a:cubicBezTo>
                      <a:pt x="955" y="440"/>
                      <a:pt x="697" y="614"/>
                      <a:pt x="523" y="788"/>
                    </a:cubicBezTo>
                    <a:cubicBezTo>
                      <a:pt x="349" y="1046"/>
                      <a:pt x="175" y="1311"/>
                      <a:pt x="1" y="1659"/>
                    </a:cubicBezTo>
                    <a:cubicBezTo>
                      <a:pt x="1" y="1743"/>
                      <a:pt x="84" y="1834"/>
                      <a:pt x="175" y="1917"/>
                    </a:cubicBezTo>
                    <a:cubicBezTo>
                      <a:pt x="258" y="1917"/>
                      <a:pt x="349" y="1834"/>
                      <a:pt x="349" y="1743"/>
                    </a:cubicBezTo>
                    <a:cubicBezTo>
                      <a:pt x="433" y="1485"/>
                      <a:pt x="607" y="1220"/>
                      <a:pt x="781" y="1046"/>
                    </a:cubicBezTo>
                    <a:cubicBezTo>
                      <a:pt x="1046" y="788"/>
                      <a:pt x="1394" y="614"/>
                      <a:pt x="1652" y="524"/>
                    </a:cubicBezTo>
                    <a:cubicBezTo>
                      <a:pt x="2000" y="440"/>
                      <a:pt x="2265" y="349"/>
                      <a:pt x="2523" y="349"/>
                    </a:cubicBezTo>
                    <a:cubicBezTo>
                      <a:pt x="2614" y="349"/>
                      <a:pt x="2697" y="440"/>
                      <a:pt x="2788" y="440"/>
                    </a:cubicBezTo>
                    <a:lnTo>
                      <a:pt x="2871" y="440"/>
                    </a:lnTo>
                    <a:cubicBezTo>
                      <a:pt x="2962" y="440"/>
                      <a:pt x="3046" y="349"/>
                      <a:pt x="3136" y="266"/>
                    </a:cubicBezTo>
                    <a:cubicBezTo>
                      <a:pt x="3136" y="175"/>
                      <a:pt x="3046" y="91"/>
                      <a:pt x="2962" y="91"/>
                    </a:cubicBezTo>
                    <a:cubicBezTo>
                      <a:pt x="2962" y="91"/>
                      <a:pt x="2788" y="1"/>
                      <a:pt x="25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6" name="Google Shape;686;p38"/>
              <p:cNvSpPr/>
              <p:nvPr/>
            </p:nvSpPr>
            <p:spPr>
              <a:xfrm>
                <a:off x="-1337775" y="1967225"/>
                <a:ext cx="78425" cy="47400"/>
              </a:xfrm>
              <a:custGeom>
                <a:avLst/>
                <a:gdLst/>
                <a:ahLst/>
                <a:cxnLst/>
                <a:rect l="l" t="t" r="r" b="b"/>
                <a:pathLst>
                  <a:path w="3137" h="1896" extrusionOk="0">
                    <a:moveTo>
                      <a:pt x="698" y="0"/>
                    </a:moveTo>
                    <a:cubicBezTo>
                      <a:pt x="349" y="0"/>
                      <a:pt x="91" y="91"/>
                      <a:pt x="91" y="174"/>
                    </a:cubicBezTo>
                    <a:cubicBezTo>
                      <a:pt x="1" y="174"/>
                      <a:pt x="1" y="265"/>
                      <a:pt x="1" y="349"/>
                    </a:cubicBezTo>
                    <a:cubicBezTo>
                      <a:pt x="65" y="413"/>
                      <a:pt x="126" y="474"/>
                      <a:pt x="188" y="474"/>
                    </a:cubicBezTo>
                    <a:cubicBezTo>
                      <a:pt x="214" y="474"/>
                      <a:pt x="239" y="464"/>
                      <a:pt x="266" y="439"/>
                    </a:cubicBezTo>
                    <a:cubicBezTo>
                      <a:pt x="266" y="439"/>
                      <a:pt x="440" y="349"/>
                      <a:pt x="698" y="349"/>
                    </a:cubicBezTo>
                    <a:cubicBezTo>
                      <a:pt x="872" y="349"/>
                      <a:pt x="1220" y="439"/>
                      <a:pt x="1569" y="613"/>
                    </a:cubicBezTo>
                    <a:cubicBezTo>
                      <a:pt x="1917" y="871"/>
                      <a:pt x="2356" y="1220"/>
                      <a:pt x="2788" y="1833"/>
                    </a:cubicBezTo>
                    <a:cubicBezTo>
                      <a:pt x="2833" y="1875"/>
                      <a:pt x="2877" y="1896"/>
                      <a:pt x="2920" y="1896"/>
                    </a:cubicBezTo>
                    <a:cubicBezTo>
                      <a:pt x="2964" y="1896"/>
                      <a:pt x="3008" y="1875"/>
                      <a:pt x="3053" y="1833"/>
                    </a:cubicBezTo>
                    <a:cubicBezTo>
                      <a:pt x="3136" y="1833"/>
                      <a:pt x="3136" y="1659"/>
                      <a:pt x="3053" y="1568"/>
                    </a:cubicBezTo>
                    <a:cubicBezTo>
                      <a:pt x="2614" y="962"/>
                      <a:pt x="2182" y="523"/>
                      <a:pt x="1743" y="349"/>
                    </a:cubicBezTo>
                    <a:cubicBezTo>
                      <a:pt x="1311" y="91"/>
                      <a:pt x="962" y="0"/>
                      <a:pt x="6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7" name="Google Shape;687;p38"/>
              <p:cNvSpPr/>
              <p:nvPr/>
            </p:nvSpPr>
            <p:spPr>
              <a:xfrm>
                <a:off x="-1418250" y="2082725"/>
                <a:ext cx="39225" cy="45450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1818" extrusionOk="0">
                    <a:moveTo>
                      <a:pt x="781" y="0"/>
                    </a:moveTo>
                    <a:cubicBezTo>
                      <a:pt x="523" y="0"/>
                      <a:pt x="84" y="523"/>
                      <a:pt x="84" y="1303"/>
                    </a:cubicBezTo>
                    <a:cubicBezTo>
                      <a:pt x="0" y="1477"/>
                      <a:pt x="84" y="1568"/>
                      <a:pt x="258" y="1652"/>
                    </a:cubicBezTo>
                    <a:cubicBezTo>
                      <a:pt x="404" y="1747"/>
                      <a:pt x="600" y="1818"/>
                      <a:pt x="820" y="1818"/>
                    </a:cubicBezTo>
                    <a:cubicBezTo>
                      <a:pt x="1000" y="1818"/>
                      <a:pt x="1197" y="1771"/>
                      <a:pt x="1394" y="1652"/>
                    </a:cubicBezTo>
                    <a:cubicBezTo>
                      <a:pt x="1478" y="1568"/>
                      <a:pt x="1568" y="1477"/>
                      <a:pt x="1568" y="1303"/>
                    </a:cubicBezTo>
                    <a:cubicBezTo>
                      <a:pt x="1478" y="523"/>
                      <a:pt x="1046" y="0"/>
                      <a:pt x="7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8" name="Google Shape;688;p38"/>
              <p:cNvSpPr/>
              <p:nvPr/>
            </p:nvSpPr>
            <p:spPr>
              <a:xfrm>
                <a:off x="-1498900" y="2141425"/>
                <a:ext cx="213425" cy="69700"/>
              </a:xfrm>
              <a:custGeom>
                <a:avLst/>
                <a:gdLst/>
                <a:ahLst/>
                <a:cxnLst/>
                <a:rect l="l" t="t" r="r" b="b"/>
                <a:pathLst>
                  <a:path w="8537" h="2788" extrusionOk="0">
                    <a:moveTo>
                      <a:pt x="91" y="0"/>
                    </a:moveTo>
                    <a:cubicBezTo>
                      <a:pt x="0" y="91"/>
                      <a:pt x="0" y="175"/>
                      <a:pt x="0" y="265"/>
                    </a:cubicBezTo>
                    <a:cubicBezTo>
                      <a:pt x="0" y="265"/>
                      <a:pt x="349" y="871"/>
                      <a:pt x="1045" y="1485"/>
                    </a:cubicBezTo>
                    <a:cubicBezTo>
                      <a:pt x="1394" y="1833"/>
                      <a:pt x="1833" y="2181"/>
                      <a:pt x="2265" y="2356"/>
                    </a:cubicBezTo>
                    <a:cubicBezTo>
                      <a:pt x="2787" y="2613"/>
                      <a:pt x="3401" y="2788"/>
                      <a:pt x="4007" y="2788"/>
                    </a:cubicBezTo>
                    <a:cubicBezTo>
                      <a:pt x="4620" y="2788"/>
                      <a:pt x="5226" y="2613"/>
                      <a:pt x="5749" y="2356"/>
                    </a:cubicBezTo>
                    <a:cubicBezTo>
                      <a:pt x="6620" y="2007"/>
                      <a:pt x="7233" y="1485"/>
                      <a:pt x="7756" y="1046"/>
                    </a:cubicBezTo>
                    <a:cubicBezTo>
                      <a:pt x="8188" y="614"/>
                      <a:pt x="8453" y="265"/>
                      <a:pt x="8453" y="265"/>
                    </a:cubicBezTo>
                    <a:cubicBezTo>
                      <a:pt x="8536" y="175"/>
                      <a:pt x="8536" y="91"/>
                      <a:pt x="8453" y="0"/>
                    </a:cubicBezTo>
                    <a:cubicBezTo>
                      <a:pt x="8362" y="0"/>
                      <a:pt x="8278" y="0"/>
                      <a:pt x="8188" y="91"/>
                    </a:cubicBezTo>
                    <a:cubicBezTo>
                      <a:pt x="8188" y="91"/>
                      <a:pt x="7665" y="697"/>
                      <a:pt x="6968" y="1310"/>
                    </a:cubicBezTo>
                    <a:lnTo>
                      <a:pt x="5665" y="2091"/>
                    </a:lnTo>
                    <a:cubicBezTo>
                      <a:pt x="5143" y="2265"/>
                      <a:pt x="4620" y="2439"/>
                      <a:pt x="4007" y="2439"/>
                    </a:cubicBezTo>
                    <a:cubicBezTo>
                      <a:pt x="3401" y="2439"/>
                      <a:pt x="2878" y="2265"/>
                      <a:pt x="2439" y="2091"/>
                    </a:cubicBezTo>
                    <a:cubicBezTo>
                      <a:pt x="1742" y="1742"/>
                      <a:pt x="1220" y="1220"/>
                      <a:pt x="871" y="788"/>
                    </a:cubicBezTo>
                    <a:cubicBezTo>
                      <a:pt x="697" y="614"/>
                      <a:pt x="523" y="439"/>
                      <a:pt x="439" y="265"/>
                    </a:cubicBezTo>
                    <a:lnTo>
                      <a:pt x="349" y="175"/>
                    </a:lnTo>
                    <a:lnTo>
                      <a:pt x="349" y="91"/>
                    </a:lnTo>
                    <a:cubicBezTo>
                      <a:pt x="265" y="0"/>
                      <a:pt x="174" y="0"/>
                      <a:pt x="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38"/>
              <p:cNvSpPr/>
              <p:nvPr/>
            </p:nvSpPr>
            <p:spPr>
              <a:xfrm>
                <a:off x="-1507625" y="2023825"/>
                <a:ext cx="91500" cy="91500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60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4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4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38"/>
              <p:cNvSpPr/>
              <p:nvPr/>
            </p:nvSpPr>
            <p:spPr>
              <a:xfrm>
                <a:off x="-1479225" y="2036900"/>
                <a:ext cx="36950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2614" extrusionOk="0">
                    <a:moveTo>
                      <a:pt x="697" y="1"/>
                    </a:moveTo>
                    <a:cubicBezTo>
                      <a:pt x="258" y="1"/>
                      <a:pt x="1" y="523"/>
                      <a:pt x="1" y="1311"/>
                    </a:cubicBezTo>
                    <a:cubicBezTo>
                      <a:pt x="1" y="2007"/>
                      <a:pt x="349" y="2614"/>
                      <a:pt x="697" y="2614"/>
                    </a:cubicBezTo>
                    <a:cubicBezTo>
                      <a:pt x="1129" y="2614"/>
                      <a:pt x="1478" y="2007"/>
                      <a:pt x="1478" y="1220"/>
                    </a:cubicBezTo>
                    <a:cubicBezTo>
                      <a:pt x="1394" y="523"/>
                      <a:pt x="1129" y="1"/>
                      <a:pt x="697" y="1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38"/>
              <p:cNvSpPr/>
              <p:nvPr/>
            </p:nvSpPr>
            <p:spPr>
              <a:xfrm>
                <a:off x="-1381325" y="2019475"/>
                <a:ext cx="91500" cy="91475"/>
              </a:xfrm>
              <a:custGeom>
                <a:avLst/>
                <a:gdLst/>
                <a:ahLst/>
                <a:cxnLst/>
                <a:rect l="l" t="t" r="r" b="b"/>
                <a:pathLst>
                  <a:path w="3660" h="3659" extrusionOk="0">
                    <a:moveTo>
                      <a:pt x="1833" y="1"/>
                    </a:moveTo>
                    <a:cubicBezTo>
                      <a:pt x="788" y="1"/>
                      <a:pt x="1" y="788"/>
                      <a:pt x="1" y="1833"/>
                    </a:cubicBezTo>
                    <a:cubicBezTo>
                      <a:pt x="1" y="2879"/>
                      <a:pt x="788" y="3659"/>
                      <a:pt x="1833" y="3659"/>
                    </a:cubicBezTo>
                    <a:cubicBezTo>
                      <a:pt x="2879" y="3659"/>
                      <a:pt x="3659" y="2879"/>
                      <a:pt x="3659" y="1833"/>
                    </a:cubicBezTo>
                    <a:cubicBezTo>
                      <a:pt x="3659" y="788"/>
                      <a:pt x="2879" y="1"/>
                      <a:pt x="1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38"/>
              <p:cNvSpPr/>
              <p:nvPr/>
            </p:nvSpPr>
            <p:spPr>
              <a:xfrm>
                <a:off x="-1352925" y="2032550"/>
                <a:ext cx="34875" cy="65350"/>
              </a:xfrm>
              <a:custGeom>
                <a:avLst/>
                <a:gdLst/>
                <a:ahLst/>
                <a:cxnLst/>
                <a:rect l="l" t="t" r="r" b="b"/>
                <a:pathLst>
                  <a:path w="1395" h="2614" extrusionOk="0">
                    <a:moveTo>
                      <a:pt x="697" y="0"/>
                    </a:moveTo>
                    <a:cubicBezTo>
                      <a:pt x="258" y="0"/>
                      <a:pt x="1" y="614"/>
                      <a:pt x="1" y="1310"/>
                    </a:cubicBezTo>
                    <a:cubicBezTo>
                      <a:pt x="1" y="2007"/>
                      <a:pt x="349" y="2613"/>
                      <a:pt x="697" y="2613"/>
                    </a:cubicBezTo>
                    <a:cubicBezTo>
                      <a:pt x="1129" y="2613"/>
                      <a:pt x="1394" y="2007"/>
                      <a:pt x="1394" y="1310"/>
                    </a:cubicBezTo>
                    <a:cubicBezTo>
                      <a:pt x="1394" y="614"/>
                      <a:pt x="1046" y="0"/>
                      <a:pt x="697" y="0"/>
                    </a:cubicBezTo>
                    <a:close/>
                  </a:path>
                </a:pathLst>
              </a:custGeom>
              <a:solidFill>
                <a:srgbClr val="FCFA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3" name="Google Shape;693;p38"/>
              <p:cNvSpPr/>
              <p:nvPr/>
            </p:nvSpPr>
            <p:spPr>
              <a:xfrm>
                <a:off x="-1268075" y="2084700"/>
                <a:ext cx="113250" cy="111400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456" extrusionOk="0">
                    <a:moveTo>
                      <a:pt x="2402" y="0"/>
                    </a:moveTo>
                    <a:cubicBezTo>
                      <a:pt x="2356" y="0"/>
                      <a:pt x="2311" y="2"/>
                      <a:pt x="2265" y="5"/>
                    </a:cubicBezTo>
                    <a:cubicBezTo>
                      <a:pt x="962" y="5"/>
                      <a:pt x="0" y="1050"/>
                      <a:pt x="0" y="2269"/>
                    </a:cubicBezTo>
                    <a:cubicBezTo>
                      <a:pt x="0" y="3443"/>
                      <a:pt x="968" y="4455"/>
                      <a:pt x="2128" y="4455"/>
                    </a:cubicBezTo>
                    <a:cubicBezTo>
                      <a:pt x="2173" y="4455"/>
                      <a:pt x="2219" y="4454"/>
                      <a:pt x="2265" y="4450"/>
                    </a:cubicBezTo>
                    <a:cubicBezTo>
                      <a:pt x="3575" y="4450"/>
                      <a:pt x="4529" y="3489"/>
                      <a:pt x="4529" y="2186"/>
                    </a:cubicBezTo>
                    <a:cubicBezTo>
                      <a:pt x="4529" y="1012"/>
                      <a:pt x="3561" y="0"/>
                      <a:pt x="240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4F1D372-B283-DDB4-262E-F75998D2D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19686428">
            <a:off x="71196" y="2353186"/>
            <a:ext cx="3814916" cy="1049905"/>
          </a:xfrm>
        </p:spPr>
        <p:txBody>
          <a:bodyPr>
            <a:prstTxWarp prst="textArchUp">
              <a:avLst/>
            </a:prstTxWarp>
          </a:bodyPr>
          <a:lstStyle/>
          <a:p>
            <a:r>
              <a:rPr lang="en-US">
                <a:latin typeface="#9Slide07 SVNMomento" panose="00000500000000000000" pitchFamily="2" charset="0"/>
              </a:rPr>
              <a:t>TẬP LÀM VĂN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67FB2F0-620B-7C2D-1CE4-7442DB8471C3}"/>
              </a:ext>
            </a:extLst>
          </p:cNvPr>
          <p:cNvGrpSpPr/>
          <p:nvPr/>
        </p:nvGrpSpPr>
        <p:grpSpPr>
          <a:xfrm>
            <a:off x="546960" y="750067"/>
            <a:ext cx="10541574" cy="3970318"/>
            <a:chOff x="546960" y="750067"/>
            <a:chExt cx="10541574" cy="3970318"/>
          </a:xfrm>
        </p:grpSpPr>
        <p:sp>
          <p:nvSpPr>
            <p:cNvPr id="214" name="矩形 6">
              <a:extLst>
                <a:ext uri="{FF2B5EF4-FFF2-40B4-BE49-F238E27FC236}">
                  <a16:creationId xmlns:a16="http://schemas.microsoft.com/office/drawing/2014/main" id="{2AEB1D3F-7251-07D0-C3B6-00B37064AABF}"/>
                </a:ext>
              </a:extLst>
            </p:cNvPr>
            <p:cNvSpPr/>
            <p:nvPr/>
          </p:nvSpPr>
          <p:spPr>
            <a:xfrm>
              <a:off x="546960" y="750067"/>
              <a:ext cx="10541574" cy="39703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96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chemeClr val="bg2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criptina KT" panose="02000500000000000000" pitchFamily="2" charset="0"/>
                  <a:ea typeface="微软雅黑" panose="020B0503020204020204" pitchFamily="34" charset="-122"/>
                </a:rPr>
                <a:t>Luyện tập</a:t>
              </a:r>
            </a:p>
            <a:p>
              <a:r>
                <a:rPr lang="en-US" altLang="zh-CN" sz="96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criptina KT" panose="02000500000000000000" pitchFamily="2" charset="0"/>
                  <a:ea typeface="微软雅黑" panose="020B0503020204020204" pitchFamily="34" charset="-122"/>
                </a:rPr>
                <a:t>    </a:t>
              </a:r>
              <a:r>
                <a:rPr lang="en-US" altLang="zh-CN" sz="60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rgbClr val="FFC000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PHÁT TRIỂN</a:t>
              </a:r>
            </a:p>
            <a:p>
              <a:pPr algn="ctr"/>
              <a:r>
                <a:rPr lang="en-US" altLang="zh-CN" sz="6000" b="1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rgbClr val="FFC000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  CÂU </a:t>
              </a:r>
              <a:r>
                <a:rPr lang="en-US" altLang="zh-CN" sz="6000" b="1" dirty="0">
                  <a:ln w="19050">
                    <a:solidFill>
                      <a:schemeClr val="bg1">
                        <a:alpha val="85000"/>
                      </a:schemeClr>
                    </a:solidFill>
                  </a:ln>
                  <a:solidFill>
                    <a:srgbClr val="FFC000"/>
                  </a:solidFill>
                  <a:effectLst>
                    <a:outerShdw blurRad="50800" dist="50800" dir="5400000" algn="ctr" rotWithShape="0">
                      <a:schemeClr val="tx1">
                        <a:alpha val="23000"/>
                      </a:schemeClr>
                    </a:outerShdw>
                  </a:effectLst>
                  <a:latin typeface="UTM Showcard" panose="02040603050506020204" pitchFamily="18" charset="0"/>
                  <a:ea typeface="微软雅黑" panose="020B0503020204020204" pitchFamily="34" charset="-122"/>
                </a:rPr>
                <a:t>CHUYỆN </a:t>
              </a:r>
              <a:endParaRPr lang="zh-CN" altLang="en-US" sz="6000" dirty="0">
                <a:ln w="19050">
                  <a:solidFill>
                    <a:schemeClr val="bg1">
                      <a:alpha val="85000"/>
                    </a:schemeClr>
                  </a:solidFill>
                </a:ln>
                <a:solidFill>
                  <a:srgbClr val="FFC000"/>
                </a:solidFill>
                <a:effectLst>
                  <a:outerShdw blurRad="50800" dist="50800" dir="5400000" algn="ctr" rotWithShape="0">
                    <a:schemeClr val="tx1">
                      <a:alpha val="23000"/>
                    </a:schemeClr>
                  </a:outerShdw>
                </a:effectLst>
                <a:latin typeface="UTM Showcard" panose="02040603050506020204" pitchFamily="18" charset="0"/>
                <a:ea typeface="微软雅黑" panose="020B0503020204020204" pitchFamily="34" charset="-122"/>
              </a:endParaRPr>
            </a:p>
          </p:txBody>
        </p:sp>
        <p:grpSp>
          <p:nvGrpSpPr>
            <p:cNvPr id="215" name="Google Shape;967;p49">
              <a:extLst>
                <a:ext uri="{FF2B5EF4-FFF2-40B4-BE49-F238E27FC236}">
                  <a16:creationId xmlns:a16="http://schemas.microsoft.com/office/drawing/2014/main" id="{F91E8518-06D0-1DFF-6FEC-A9659CA0682D}"/>
                </a:ext>
              </a:extLst>
            </p:cNvPr>
            <p:cNvGrpSpPr/>
            <p:nvPr/>
          </p:nvGrpSpPr>
          <p:grpSpPr>
            <a:xfrm>
              <a:off x="4004933" y="3419051"/>
              <a:ext cx="694533" cy="476376"/>
              <a:chOff x="9553875" y="2989425"/>
              <a:chExt cx="889325" cy="787450"/>
            </a:xfrm>
          </p:grpSpPr>
          <p:sp>
            <p:nvSpPr>
              <p:cNvPr id="216" name="Google Shape;968;p49">
                <a:extLst>
                  <a:ext uri="{FF2B5EF4-FFF2-40B4-BE49-F238E27FC236}">
                    <a16:creationId xmlns:a16="http://schemas.microsoft.com/office/drawing/2014/main" id="{2A43515B-5CF4-32D3-9571-952031E0CAFB}"/>
                  </a:ext>
                </a:extLst>
              </p:cNvPr>
              <p:cNvSpPr/>
              <p:nvPr/>
            </p:nvSpPr>
            <p:spPr>
              <a:xfrm>
                <a:off x="9981125" y="2989425"/>
                <a:ext cx="462075" cy="681725"/>
              </a:xfrm>
              <a:custGeom>
                <a:avLst/>
                <a:gdLst/>
                <a:ahLst/>
                <a:cxnLst/>
                <a:rect l="l" t="t" r="r" b="b"/>
                <a:pathLst>
                  <a:path w="18483" h="27269" extrusionOk="0">
                    <a:moveTo>
                      <a:pt x="4927" y="1"/>
                    </a:moveTo>
                    <a:cubicBezTo>
                      <a:pt x="4500" y="1"/>
                      <a:pt x="4129" y="90"/>
                      <a:pt x="3857" y="200"/>
                    </a:cubicBezTo>
                    <a:cubicBezTo>
                      <a:pt x="3549" y="360"/>
                      <a:pt x="3241" y="508"/>
                      <a:pt x="2933" y="816"/>
                    </a:cubicBezTo>
                    <a:cubicBezTo>
                      <a:pt x="2625" y="1124"/>
                      <a:pt x="2317" y="1432"/>
                      <a:pt x="2009" y="1592"/>
                    </a:cubicBezTo>
                    <a:cubicBezTo>
                      <a:pt x="617" y="2825"/>
                      <a:pt x="0" y="4513"/>
                      <a:pt x="1085" y="6053"/>
                    </a:cubicBezTo>
                    <a:cubicBezTo>
                      <a:pt x="2773" y="8825"/>
                      <a:pt x="4313" y="12066"/>
                      <a:pt x="2465" y="15146"/>
                    </a:cubicBezTo>
                    <a:cubicBezTo>
                      <a:pt x="1393" y="16994"/>
                      <a:pt x="2773" y="18682"/>
                      <a:pt x="3857" y="18990"/>
                    </a:cubicBezTo>
                    <a:cubicBezTo>
                      <a:pt x="7393" y="20530"/>
                      <a:pt x="7085" y="24387"/>
                      <a:pt x="9550" y="25767"/>
                    </a:cubicBezTo>
                    <a:cubicBezTo>
                      <a:pt x="11447" y="26839"/>
                      <a:pt x="13440" y="27268"/>
                      <a:pt x="15522" y="27268"/>
                    </a:cubicBezTo>
                    <a:cubicBezTo>
                      <a:pt x="16144" y="27268"/>
                      <a:pt x="16773" y="27230"/>
                      <a:pt x="17411" y="27159"/>
                    </a:cubicBezTo>
                    <a:cubicBezTo>
                      <a:pt x="18027" y="26691"/>
                      <a:pt x="18174" y="26235"/>
                      <a:pt x="18174" y="26235"/>
                    </a:cubicBezTo>
                    <a:cubicBezTo>
                      <a:pt x="18483" y="25311"/>
                      <a:pt x="17250" y="25311"/>
                      <a:pt x="17250" y="25311"/>
                    </a:cubicBezTo>
                    <a:cubicBezTo>
                      <a:pt x="13098" y="25151"/>
                      <a:pt x="10018" y="22995"/>
                      <a:pt x="10018" y="22995"/>
                    </a:cubicBezTo>
                    <a:lnTo>
                      <a:pt x="9550" y="21923"/>
                    </a:lnTo>
                    <a:lnTo>
                      <a:pt x="9710" y="20838"/>
                    </a:lnTo>
                    <a:cubicBezTo>
                      <a:pt x="10018" y="17142"/>
                      <a:pt x="5705" y="16218"/>
                      <a:pt x="5705" y="16218"/>
                    </a:cubicBezTo>
                    <a:cubicBezTo>
                      <a:pt x="4313" y="15602"/>
                      <a:pt x="5397" y="14530"/>
                      <a:pt x="5397" y="14530"/>
                    </a:cubicBezTo>
                    <a:cubicBezTo>
                      <a:pt x="7085" y="12990"/>
                      <a:pt x="6937" y="10673"/>
                      <a:pt x="6937" y="10673"/>
                    </a:cubicBezTo>
                    <a:cubicBezTo>
                      <a:pt x="6777" y="8061"/>
                      <a:pt x="4621" y="6669"/>
                      <a:pt x="4621" y="6669"/>
                    </a:cubicBezTo>
                    <a:cubicBezTo>
                      <a:pt x="2465" y="5597"/>
                      <a:pt x="3697" y="3133"/>
                      <a:pt x="3697" y="3133"/>
                    </a:cubicBezTo>
                    <a:cubicBezTo>
                      <a:pt x="4422" y="2087"/>
                      <a:pt x="5394" y="1836"/>
                      <a:pt x="6160" y="1836"/>
                    </a:cubicBezTo>
                    <a:cubicBezTo>
                      <a:pt x="6864" y="1836"/>
                      <a:pt x="7393" y="2048"/>
                      <a:pt x="7393" y="2048"/>
                    </a:cubicBezTo>
                    <a:cubicBezTo>
                      <a:pt x="7467" y="2061"/>
                      <a:pt x="7530" y="2067"/>
                      <a:pt x="7583" y="2067"/>
                    </a:cubicBezTo>
                    <a:cubicBezTo>
                      <a:pt x="8200" y="2067"/>
                      <a:pt x="7553" y="1284"/>
                      <a:pt x="7553" y="1284"/>
                    </a:cubicBezTo>
                    <a:cubicBezTo>
                      <a:pt x="6657" y="293"/>
                      <a:pt x="5700" y="1"/>
                      <a:pt x="49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969;p49">
                <a:extLst>
                  <a:ext uri="{FF2B5EF4-FFF2-40B4-BE49-F238E27FC236}">
                    <a16:creationId xmlns:a16="http://schemas.microsoft.com/office/drawing/2014/main" id="{D6667CA5-DA60-4452-3AE5-39CAC3EC1EDE}"/>
                  </a:ext>
                </a:extLst>
              </p:cNvPr>
              <p:cNvSpPr/>
              <p:nvPr/>
            </p:nvSpPr>
            <p:spPr>
              <a:xfrm>
                <a:off x="9553875" y="3029225"/>
                <a:ext cx="862525" cy="747650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29906" extrusionOk="0">
                    <a:moveTo>
                      <a:pt x="19099" y="0"/>
                    </a:moveTo>
                    <a:lnTo>
                      <a:pt x="19099" y="0"/>
                    </a:lnTo>
                    <a:cubicBezTo>
                      <a:pt x="18631" y="148"/>
                      <a:pt x="18323" y="308"/>
                      <a:pt x="18323" y="308"/>
                    </a:cubicBezTo>
                    <a:cubicBezTo>
                      <a:pt x="15858" y="764"/>
                      <a:pt x="16019" y="2773"/>
                      <a:pt x="16019" y="2773"/>
                    </a:cubicBezTo>
                    <a:cubicBezTo>
                      <a:pt x="16474" y="4769"/>
                      <a:pt x="14934" y="5853"/>
                      <a:pt x="14934" y="5853"/>
                    </a:cubicBezTo>
                    <a:cubicBezTo>
                      <a:pt x="12778" y="7393"/>
                      <a:pt x="13246" y="9241"/>
                      <a:pt x="13246" y="9241"/>
                    </a:cubicBezTo>
                    <a:cubicBezTo>
                      <a:pt x="13246" y="11854"/>
                      <a:pt x="10166" y="13554"/>
                      <a:pt x="10166" y="13554"/>
                    </a:cubicBezTo>
                    <a:cubicBezTo>
                      <a:pt x="6617" y="15710"/>
                      <a:pt x="8774" y="19554"/>
                      <a:pt x="8774" y="19554"/>
                    </a:cubicBezTo>
                    <a:lnTo>
                      <a:pt x="8774" y="20479"/>
                    </a:lnTo>
                    <a:lnTo>
                      <a:pt x="8010" y="21095"/>
                    </a:lnTo>
                    <a:cubicBezTo>
                      <a:pt x="5853" y="23251"/>
                      <a:pt x="1381" y="24335"/>
                      <a:pt x="1381" y="24335"/>
                    </a:cubicBezTo>
                    <a:cubicBezTo>
                      <a:pt x="1" y="24791"/>
                      <a:pt x="617" y="25715"/>
                      <a:pt x="617" y="25715"/>
                    </a:cubicBezTo>
                    <a:cubicBezTo>
                      <a:pt x="3673" y="29516"/>
                      <a:pt x="12385" y="29906"/>
                      <a:pt x="15827" y="29906"/>
                    </a:cubicBezTo>
                    <a:cubicBezTo>
                      <a:pt x="16714" y="29906"/>
                      <a:pt x="17251" y="29880"/>
                      <a:pt x="17251" y="29880"/>
                    </a:cubicBezTo>
                    <a:cubicBezTo>
                      <a:pt x="28180" y="29880"/>
                      <a:pt x="32800" y="27107"/>
                      <a:pt x="34501" y="25567"/>
                    </a:cubicBezTo>
                    <a:lnTo>
                      <a:pt x="34501" y="25567"/>
                    </a:lnTo>
                    <a:cubicBezTo>
                      <a:pt x="33863" y="25638"/>
                      <a:pt x="33234" y="25676"/>
                      <a:pt x="32612" y="25676"/>
                    </a:cubicBezTo>
                    <a:cubicBezTo>
                      <a:pt x="30530" y="25676"/>
                      <a:pt x="28537" y="25247"/>
                      <a:pt x="26640" y="24175"/>
                    </a:cubicBezTo>
                    <a:cubicBezTo>
                      <a:pt x="24175" y="22795"/>
                      <a:pt x="24483" y="18938"/>
                      <a:pt x="20947" y="17398"/>
                    </a:cubicBezTo>
                    <a:cubicBezTo>
                      <a:pt x="19863" y="17090"/>
                      <a:pt x="18483" y="15402"/>
                      <a:pt x="19555" y="13554"/>
                    </a:cubicBezTo>
                    <a:cubicBezTo>
                      <a:pt x="21403" y="10474"/>
                      <a:pt x="19863" y="7233"/>
                      <a:pt x="18175" y="4461"/>
                    </a:cubicBezTo>
                    <a:cubicBezTo>
                      <a:pt x="17090" y="2921"/>
                      <a:pt x="17707" y="1233"/>
                      <a:pt x="190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970;p49">
                <a:extLst>
                  <a:ext uri="{FF2B5EF4-FFF2-40B4-BE49-F238E27FC236}">
                    <a16:creationId xmlns:a16="http://schemas.microsoft.com/office/drawing/2014/main" id="{1520C3A9-5B59-9674-E3FD-9A1B6A5D0507}"/>
                  </a:ext>
                </a:extLst>
              </p:cNvPr>
              <p:cNvSpPr/>
              <p:nvPr/>
            </p:nvSpPr>
            <p:spPr>
              <a:xfrm>
                <a:off x="10150550" y="3522075"/>
                <a:ext cx="100125" cy="53925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2157" extrusionOk="0">
                    <a:moveTo>
                      <a:pt x="2933" y="1"/>
                    </a:moveTo>
                    <a:cubicBezTo>
                      <a:pt x="2773" y="1"/>
                      <a:pt x="1701" y="309"/>
                      <a:pt x="0" y="457"/>
                    </a:cubicBezTo>
                    <a:lnTo>
                      <a:pt x="924" y="2157"/>
                    </a:lnTo>
                    <a:cubicBezTo>
                      <a:pt x="2156" y="1997"/>
                      <a:pt x="3081" y="1849"/>
                      <a:pt x="3241" y="1849"/>
                    </a:cubicBezTo>
                    <a:cubicBezTo>
                      <a:pt x="3697" y="1689"/>
                      <a:pt x="4005" y="1233"/>
                      <a:pt x="3857" y="765"/>
                    </a:cubicBezTo>
                    <a:cubicBezTo>
                      <a:pt x="3857" y="309"/>
                      <a:pt x="3389" y="1"/>
                      <a:pt x="29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971;p49">
                <a:extLst>
                  <a:ext uri="{FF2B5EF4-FFF2-40B4-BE49-F238E27FC236}">
                    <a16:creationId xmlns:a16="http://schemas.microsoft.com/office/drawing/2014/main" id="{E0BCEDEB-EAB5-6BBC-16AE-8F8715C5AECE}"/>
                  </a:ext>
                </a:extLst>
              </p:cNvPr>
              <p:cNvSpPr/>
              <p:nvPr/>
            </p:nvSpPr>
            <p:spPr>
              <a:xfrm>
                <a:off x="9750100" y="3522075"/>
                <a:ext cx="42357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16943" h="2773" extrusionOk="0">
                    <a:moveTo>
                      <a:pt x="1085" y="1"/>
                    </a:moveTo>
                    <a:cubicBezTo>
                      <a:pt x="617" y="1"/>
                      <a:pt x="161" y="148"/>
                      <a:pt x="0" y="765"/>
                    </a:cubicBezTo>
                    <a:cubicBezTo>
                      <a:pt x="0" y="1233"/>
                      <a:pt x="308" y="1689"/>
                      <a:pt x="777" y="1689"/>
                    </a:cubicBezTo>
                    <a:cubicBezTo>
                      <a:pt x="3549" y="2465"/>
                      <a:pt x="6469" y="2773"/>
                      <a:pt x="9241" y="2773"/>
                    </a:cubicBezTo>
                    <a:cubicBezTo>
                      <a:pt x="12322" y="2773"/>
                      <a:pt x="15094" y="2465"/>
                      <a:pt x="16942" y="2157"/>
                    </a:cubicBezTo>
                    <a:lnTo>
                      <a:pt x="16018" y="457"/>
                    </a:lnTo>
                    <a:cubicBezTo>
                      <a:pt x="14250" y="691"/>
                      <a:pt x="11826" y="922"/>
                      <a:pt x="9189" y="922"/>
                    </a:cubicBezTo>
                    <a:cubicBezTo>
                      <a:pt x="6552" y="922"/>
                      <a:pt x="3703" y="691"/>
                      <a:pt x="10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" name="Google Shape;967;p49">
              <a:extLst>
                <a:ext uri="{FF2B5EF4-FFF2-40B4-BE49-F238E27FC236}">
                  <a16:creationId xmlns:a16="http://schemas.microsoft.com/office/drawing/2014/main" id="{078413BE-39CD-3E7A-DDE4-8121F3EC2E1C}"/>
                </a:ext>
              </a:extLst>
            </p:cNvPr>
            <p:cNvGrpSpPr/>
            <p:nvPr/>
          </p:nvGrpSpPr>
          <p:grpSpPr>
            <a:xfrm>
              <a:off x="7270340" y="3425850"/>
              <a:ext cx="694533" cy="476376"/>
              <a:chOff x="9553875" y="2989425"/>
              <a:chExt cx="889325" cy="787450"/>
            </a:xfrm>
          </p:grpSpPr>
          <p:sp>
            <p:nvSpPr>
              <p:cNvPr id="221" name="Google Shape;968;p49">
                <a:extLst>
                  <a:ext uri="{FF2B5EF4-FFF2-40B4-BE49-F238E27FC236}">
                    <a16:creationId xmlns:a16="http://schemas.microsoft.com/office/drawing/2014/main" id="{85C7A655-2C70-3662-902E-C52F282D72E3}"/>
                  </a:ext>
                </a:extLst>
              </p:cNvPr>
              <p:cNvSpPr/>
              <p:nvPr/>
            </p:nvSpPr>
            <p:spPr>
              <a:xfrm>
                <a:off x="9981125" y="2989425"/>
                <a:ext cx="462075" cy="681725"/>
              </a:xfrm>
              <a:custGeom>
                <a:avLst/>
                <a:gdLst/>
                <a:ahLst/>
                <a:cxnLst/>
                <a:rect l="l" t="t" r="r" b="b"/>
                <a:pathLst>
                  <a:path w="18483" h="27269" extrusionOk="0">
                    <a:moveTo>
                      <a:pt x="4927" y="1"/>
                    </a:moveTo>
                    <a:cubicBezTo>
                      <a:pt x="4500" y="1"/>
                      <a:pt x="4129" y="90"/>
                      <a:pt x="3857" y="200"/>
                    </a:cubicBezTo>
                    <a:cubicBezTo>
                      <a:pt x="3549" y="360"/>
                      <a:pt x="3241" y="508"/>
                      <a:pt x="2933" y="816"/>
                    </a:cubicBezTo>
                    <a:cubicBezTo>
                      <a:pt x="2625" y="1124"/>
                      <a:pt x="2317" y="1432"/>
                      <a:pt x="2009" y="1592"/>
                    </a:cubicBezTo>
                    <a:cubicBezTo>
                      <a:pt x="617" y="2825"/>
                      <a:pt x="0" y="4513"/>
                      <a:pt x="1085" y="6053"/>
                    </a:cubicBezTo>
                    <a:cubicBezTo>
                      <a:pt x="2773" y="8825"/>
                      <a:pt x="4313" y="12066"/>
                      <a:pt x="2465" y="15146"/>
                    </a:cubicBezTo>
                    <a:cubicBezTo>
                      <a:pt x="1393" y="16994"/>
                      <a:pt x="2773" y="18682"/>
                      <a:pt x="3857" y="18990"/>
                    </a:cubicBezTo>
                    <a:cubicBezTo>
                      <a:pt x="7393" y="20530"/>
                      <a:pt x="7085" y="24387"/>
                      <a:pt x="9550" y="25767"/>
                    </a:cubicBezTo>
                    <a:cubicBezTo>
                      <a:pt x="11447" y="26839"/>
                      <a:pt x="13440" y="27268"/>
                      <a:pt x="15522" y="27268"/>
                    </a:cubicBezTo>
                    <a:cubicBezTo>
                      <a:pt x="16144" y="27268"/>
                      <a:pt x="16773" y="27230"/>
                      <a:pt x="17411" y="27159"/>
                    </a:cubicBezTo>
                    <a:cubicBezTo>
                      <a:pt x="18027" y="26691"/>
                      <a:pt x="18174" y="26235"/>
                      <a:pt x="18174" y="26235"/>
                    </a:cubicBezTo>
                    <a:cubicBezTo>
                      <a:pt x="18483" y="25311"/>
                      <a:pt x="17250" y="25311"/>
                      <a:pt x="17250" y="25311"/>
                    </a:cubicBezTo>
                    <a:cubicBezTo>
                      <a:pt x="13098" y="25151"/>
                      <a:pt x="10018" y="22995"/>
                      <a:pt x="10018" y="22995"/>
                    </a:cubicBezTo>
                    <a:lnTo>
                      <a:pt x="9550" y="21923"/>
                    </a:lnTo>
                    <a:lnTo>
                      <a:pt x="9710" y="20838"/>
                    </a:lnTo>
                    <a:cubicBezTo>
                      <a:pt x="10018" y="17142"/>
                      <a:pt x="5705" y="16218"/>
                      <a:pt x="5705" y="16218"/>
                    </a:cubicBezTo>
                    <a:cubicBezTo>
                      <a:pt x="4313" y="15602"/>
                      <a:pt x="5397" y="14530"/>
                      <a:pt x="5397" y="14530"/>
                    </a:cubicBezTo>
                    <a:cubicBezTo>
                      <a:pt x="7085" y="12990"/>
                      <a:pt x="6937" y="10673"/>
                      <a:pt x="6937" y="10673"/>
                    </a:cubicBezTo>
                    <a:cubicBezTo>
                      <a:pt x="6777" y="8061"/>
                      <a:pt x="4621" y="6669"/>
                      <a:pt x="4621" y="6669"/>
                    </a:cubicBezTo>
                    <a:cubicBezTo>
                      <a:pt x="2465" y="5597"/>
                      <a:pt x="3697" y="3133"/>
                      <a:pt x="3697" y="3133"/>
                    </a:cubicBezTo>
                    <a:cubicBezTo>
                      <a:pt x="4422" y="2087"/>
                      <a:pt x="5394" y="1836"/>
                      <a:pt x="6160" y="1836"/>
                    </a:cubicBezTo>
                    <a:cubicBezTo>
                      <a:pt x="6864" y="1836"/>
                      <a:pt x="7393" y="2048"/>
                      <a:pt x="7393" y="2048"/>
                    </a:cubicBezTo>
                    <a:cubicBezTo>
                      <a:pt x="7467" y="2061"/>
                      <a:pt x="7530" y="2067"/>
                      <a:pt x="7583" y="2067"/>
                    </a:cubicBezTo>
                    <a:cubicBezTo>
                      <a:pt x="8200" y="2067"/>
                      <a:pt x="7553" y="1284"/>
                      <a:pt x="7553" y="1284"/>
                    </a:cubicBezTo>
                    <a:cubicBezTo>
                      <a:pt x="6657" y="293"/>
                      <a:pt x="5700" y="1"/>
                      <a:pt x="492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969;p49">
                <a:extLst>
                  <a:ext uri="{FF2B5EF4-FFF2-40B4-BE49-F238E27FC236}">
                    <a16:creationId xmlns:a16="http://schemas.microsoft.com/office/drawing/2014/main" id="{5844E5F0-3887-F0BF-4E41-1070DED26774}"/>
                  </a:ext>
                </a:extLst>
              </p:cNvPr>
              <p:cNvSpPr/>
              <p:nvPr/>
            </p:nvSpPr>
            <p:spPr>
              <a:xfrm>
                <a:off x="9553875" y="3029225"/>
                <a:ext cx="862525" cy="747650"/>
              </a:xfrm>
              <a:custGeom>
                <a:avLst/>
                <a:gdLst/>
                <a:ahLst/>
                <a:cxnLst/>
                <a:rect l="l" t="t" r="r" b="b"/>
                <a:pathLst>
                  <a:path w="34501" h="29906" extrusionOk="0">
                    <a:moveTo>
                      <a:pt x="19099" y="0"/>
                    </a:moveTo>
                    <a:lnTo>
                      <a:pt x="19099" y="0"/>
                    </a:lnTo>
                    <a:cubicBezTo>
                      <a:pt x="18631" y="148"/>
                      <a:pt x="18323" y="308"/>
                      <a:pt x="18323" y="308"/>
                    </a:cubicBezTo>
                    <a:cubicBezTo>
                      <a:pt x="15858" y="764"/>
                      <a:pt x="16019" y="2773"/>
                      <a:pt x="16019" y="2773"/>
                    </a:cubicBezTo>
                    <a:cubicBezTo>
                      <a:pt x="16474" y="4769"/>
                      <a:pt x="14934" y="5853"/>
                      <a:pt x="14934" y="5853"/>
                    </a:cubicBezTo>
                    <a:cubicBezTo>
                      <a:pt x="12778" y="7393"/>
                      <a:pt x="13246" y="9241"/>
                      <a:pt x="13246" y="9241"/>
                    </a:cubicBezTo>
                    <a:cubicBezTo>
                      <a:pt x="13246" y="11854"/>
                      <a:pt x="10166" y="13554"/>
                      <a:pt x="10166" y="13554"/>
                    </a:cubicBezTo>
                    <a:cubicBezTo>
                      <a:pt x="6617" y="15710"/>
                      <a:pt x="8774" y="19554"/>
                      <a:pt x="8774" y="19554"/>
                    </a:cubicBezTo>
                    <a:lnTo>
                      <a:pt x="8774" y="20479"/>
                    </a:lnTo>
                    <a:lnTo>
                      <a:pt x="8010" y="21095"/>
                    </a:lnTo>
                    <a:cubicBezTo>
                      <a:pt x="5853" y="23251"/>
                      <a:pt x="1381" y="24335"/>
                      <a:pt x="1381" y="24335"/>
                    </a:cubicBezTo>
                    <a:cubicBezTo>
                      <a:pt x="1" y="24791"/>
                      <a:pt x="617" y="25715"/>
                      <a:pt x="617" y="25715"/>
                    </a:cubicBezTo>
                    <a:cubicBezTo>
                      <a:pt x="3673" y="29516"/>
                      <a:pt x="12385" y="29906"/>
                      <a:pt x="15827" y="29906"/>
                    </a:cubicBezTo>
                    <a:cubicBezTo>
                      <a:pt x="16714" y="29906"/>
                      <a:pt x="17251" y="29880"/>
                      <a:pt x="17251" y="29880"/>
                    </a:cubicBezTo>
                    <a:cubicBezTo>
                      <a:pt x="28180" y="29880"/>
                      <a:pt x="32800" y="27107"/>
                      <a:pt x="34501" y="25567"/>
                    </a:cubicBezTo>
                    <a:lnTo>
                      <a:pt x="34501" y="25567"/>
                    </a:lnTo>
                    <a:cubicBezTo>
                      <a:pt x="33863" y="25638"/>
                      <a:pt x="33234" y="25676"/>
                      <a:pt x="32612" y="25676"/>
                    </a:cubicBezTo>
                    <a:cubicBezTo>
                      <a:pt x="30530" y="25676"/>
                      <a:pt x="28537" y="25247"/>
                      <a:pt x="26640" y="24175"/>
                    </a:cubicBezTo>
                    <a:cubicBezTo>
                      <a:pt x="24175" y="22795"/>
                      <a:pt x="24483" y="18938"/>
                      <a:pt x="20947" y="17398"/>
                    </a:cubicBezTo>
                    <a:cubicBezTo>
                      <a:pt x="19863" y="17090"/>
                      <a:pt x="18483" y="15402"/>
                      <a:pt x="19555" y="13554"/>
                    </a:cubicBezTo>
                    <a:cubicBezTo>
                      <a:pt x="21403" y="10474"/>
                      <a:pt x="19863" y="7233"/>
                      <a:pt x="18175" y="4461"/>
                    </a:cubicBezTo>
                    <a:cubicBezTo>
                      <a:pt x="17090" y="2921"/>
                      <a:pt x="17707" y="1233"/>
                      <a:pt x="190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970;p49">
                <a:extLst>
                  <a:ext uri="{FF2B5EF4-FFF2-40B4-BE49-F238E27FC236}">
                    <a16:creationId xmlns:a16="http://schemas.microsoft.com/office/drawing/2014/main" id="{E68A1273-CC0B-AA20-549C-262598105642}"/>
                  </a:ext>
                </a:extLst>
              </p:cNvPr>
              <p:cNvSpPr/>
              <p:nvPr/>
            </p:nvSpPr>
            <p:spPr>
              <a:xfrm>
                <a:off x="10150550" y="3522075"/>
                <a:ext cx="100125" cy="53925"/>
              </a:xfrm>
              <a:custGeom>
                <a:avLst/>
                <a:gdLst/>
                <a:ahLst/>
                <a:cxnLst/>
                <a:rect l="l" t="t" r="r" b="b"/>
                <a:pathLst>
                  <a:path w="4005" h="2157" extrusionOk="0">
                    <a:moveTo>
                      <a:pt x="2933" y="1"/>
                    </a:moveTo>
                    <a:cubicBezTo>
                      <a:pt x="2773" y="1"/>
                      <a:pt x="1701" y="309"/>
                      <a:pt x="0" y="457"/>
                    </a:cubicBezTo>
                    <a:lnTo>
                      <a:pt x="924" y="2157"/>
                    </a:lnTo>
                    <a:cubicBezTo>
                      <a:pt x="2156" y="1997"/>
                      <a:pt x="3081" y="1849"/>
                      <a:pt x="3241" y="1849"/>
                    </a:cubicBezTo>
                    <a:cubicBezTo>
                      <a:pt x="3697" y="1689"/>
                      <a:pt x="4005" y="1233"/>
                      <a:pt x="3857" y="765"/>
                    </a:cubicBezTo>
                    <a:cubicBezTo>
                      <a:pt x="3857" y="309"/>
                      <a:pt x="3389" y="1"/>
                      <a:pt x="293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971;p49">
                <a:extLst>
                  <a:ext uri="{FF2B5EF4-FFF2-40B4-BE49-F238E27FC236}">
                    <a16:creationId xmlns:a16="http://schemas.microsoft.com/office/drawing/2014/main" id="{62B96F0A-705A-41BB-2FD1-7F0305393E03}"/>
                  </a:ext>
                </a:extLst>
              </p:cNvPr>
              <p:cNvSpPr/>
              <p:nvPr/>
            </p:nvSpPr>
            <p:spPr>
              <a:xfrm>
                <a:off x="9750100" y="3522075"/>
                <a:ext cx="42357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16943" h="2773" extrusionOk="0">
                    <a:moveTo>
                      <a:pt x="1085" y="1"/>
                    </a:moveTo>
                    <a:cubicBezTo>
                      <a:pt x="617" y="1"/>
                      <a:pt x="161" y="148"/>
                      <a:pt x="0" y="765"/>
                    </a:cubicBezTo>
                    <a:cubicBezTo>
                      <a:pt x="0" y="1233"/>
                      <a:pt x="308" y="1689"/>
                      <a:pt x="777" y="1689"/>
                    </a:cubicBezTo>
                    <a:cubicBezTo>
                      <a:pt x="3549" y="2465"/>
                      <a:pt x="6469" y="2773"/>
                      <a:pt x="9241" y="2773"/>
                    </a:cubicBezTo>
                    <a:cubicBezTo>
                      <a:pt x="12322" y="2773"/>
                      <a:pt x="15094" y="2465"/>
                      <a:pt x="16942" y="2157"/>
                    </a:cubicBezTo>
                    <a:lnTo>
                      <a:pt x="16018" y="457"/>
                    </a:lnTo>
                    <a:cubicBezTo>
                      <a:pt x="14250" y="691"/>
                      <a:pt x="11826" y="922"/>
                      <a:pt x="9189" y="922"/>
                    </a:cubicBezTo>
                    <a:cubicBezTo>
                      <a:pt x="6552" y="922"/>
                      <a:pt x="3703" y="691"/>
                      <a:pt x="10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983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39"/>
          <p:cNvSpPr txBox="1">
            <a:spLocks noGrp="1"/>
          </p:cNvSpPr>
          <p:nvPr>
            <p:ph type="title"/>
          </p:nvPr>
        </p:nvSpPr>
        <p:spPr>
          <a:xfrm>
            <a:off x="850286" y="169549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>
                <a:latin typeface="#9Slide07 SVNMomento" panose="00000500000000000000" pitchFamily="2" charset="0"/>
              </a:rPr>
              <a:t>Yêu cầu cần đạt</a:t>
            </a:r>
            <a:endParaRPr sz="5000">
              <a:latin typeface="#9Slide07 SVNMomento" panose="00000500000000000000" pitchFamily="2" charset="0"/>
            </a:endParaRPr>
          </a:p>
        </p:txBody>
      </p:sp>
      <p:sp>
        <p:nvSpPr>
          <p:cNvPr id="6" name="文本框 27">
            <a:extLst>
              <a:ext uri="{FF2B5EF4-FFF2-40B4-BE49-F238E27FC236}">
                <a16:creationId xmlns:a16="http://schemas.microsoft.com/office/drawing/2014/main" id="{426D60D4-9FD8-013B-3F94-5508D7ED705A}"/>
              </a:ext>
            </a:extLst>
          </p:cNvPr>
          <p:cNvSpPr txBox="1"/>
          <p:nvPr/>
        </p:nvSpPr>
        <p:spPr>
          <a:xfrm>
            <a:off x="240439" y="832370"/>
            <a:ext cx="8664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 defTabSz="685800">
              <a:buClrTx/>
              <a:buFontTx/>
              <a:buAutoNum type="arabicPeriod"/>
            </a:pPr>
            <a:r>
              <a:rPr lang="nl-NL" sz="1800" b="1" kern="1200">
                <a:solidFill>
                  <a:srgbClr val="FFFF00"/>
                </a:solidFill>
                <a:latin typeface="UTM Avo" panose="02040603050506020204" pitchFamily="18" charset="0"/>
                <a:ea typeface="+mn-ea"/>
                <a:cs typeface="+mn-cs"/>
              </a:rPr>
              <a:t>Kiến thức</a:t>
            </a:r>
          </a:p>
          <a:p>
            <a:pPr defTabSz="685800">
              <a:buClrTx/>
            </a:pPr>
            <a:r>
              <a:rPr lang="nl-NL" sz="1800" b="1" kern="1200">
                <a:solidFill>
                  <a:schemeClr val="bg2"/>
                </a:solidFill>
                <a:latin typeface="UTM Avo" panose="02040603050506020204" pitchFamily="18" charset="0"/>
                <a:ea typeface="+mn-ea"/>
                <a:cs typeface="+mn-cs"/>
              </a:rPr>
              <a:t>- Nắm được trình tự thời gian để kể lại đúng nội dung trích đoạn kịch Ở Vương quốc Tương Lai (bài TĐ tuần 7)-BT1.</a:t>
            </a:r>
            <a:endParaRPr lang="en-US" sz="1800" b="1" kern="1200">
              <a:solidFill>
                <a:schemeClr val="bg2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7" name="文本框 28">
            <a:extLst>
              <a:ext uri="{FF2B5EF4-FFF2-40B4-BE49-F238E27FC236}">
                <a16:creationId xmlns:a16="http://schemas.microsoft.com/office/drawing/2014/main" id="{39098C44-28F3-D519-A2AB-68DA8B5B799B}"/>
              </a:ext>
            </a:extLst>
          </p:cNvPr>
          <p:cNvSpPr txBox="1"/>
          <p:nvPr/>
        </p:nvSpPr>
        <p:spPr>
          <a:xfrm>
            <a:off x="240439" y="2785357"/>
            <a:ext cx="9207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NL" sz="1800" b="1" kern="1200">
                <a:solidFill>
                  <a:srgbClr val="FFFF00"/>
                </a:solidFill>
                <a:latin typeface="UTM Avo" panose="02040603050506020204" pitchFamily="18" charset="0"/>
                <a:ea typeface="+mn-ea"/>
                <a:cs typeface="+mn-cs"/>
              </a:rPr>
              <a:t>3. Phẩm chất</a:t>
            </a:r>
            <a:endParaRPr lang="en-US" sz="1800" b="1" kern="1200">
              <a:solidFill>
                <a:srgbClr val="FFFF00"/>
              </a:solidFill>
              <a:latin typeface="UTM Avo" panose="02040603050506020204" pitchFamily="18" charset="0"/>
              <a:ea typeface="+mn-ea"/>
              <a:cs typeface="+mn-cs"/>
            </a:endParaRPr>
          </a:p>
          <a:p>
            <a:pPr defTabSz="685800">
              <a:buClrTx/>
            </a:pPr>
            <a:r>
              <a:rPr lang="nb-NO" sz="1800" b="1" kern="1200">
                <a:solidFill>
                  <a:schemeClr val="bg2"/>
                </a:solidFill>
                <a:latin typeface="UTM Avo" panose="02040603050506020204" pitchFamily="18" charset="0"/>
                <a:ea typeface="+mn-ea"/>
                <a:cs typeface="+mn-cs"/>
              </a:rPr>
              <a:t>- Yêu thích văn học, ham học hỏi và tham khảo sách văn học.</a:t>
            </a:r>
            <a:endParaRPr lang="en-US" sz="1800" b="1" kern="1200">
              <a:solidFill>
                <a:schemeClr val="bg2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8" name="文本框 29">
            <a:extLst>
              <a:ext uri="{FF2B5EF4-FFF2-40B4-BE49-F238E27FC236}">
                <a16:creationId xmlns:a16="http://schemas.microsoft.com/office/drawing/2014/main" id="{0D0165E1-4EB9-04F6-4141-C88F579C9E02}"/>
              </a:ext>
            </a:extLst>
          </p:cNvPr>
          <p:cNvSpPr txBox="1"/>
          <p:nvPr/>
        </p:nvSpPr>
        <p:spPr>
          <a:xfrm>
            <a:off x="257257" y="1771906"/>
            <a:ext cx="89035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NL" sz="1800" b="1" kern="1200">
                <a:solidFill>
                  <a:srgbClr val="FFFF00"/>
                </a:solidFill>
                <a:latin typeface="UTM Avo" panose="02040603050506020204" pitchFamily="18" charset="0"/>
                <a:ea typeface="+mn-ea"/>
                <a:cs typeface="+mn-cs"/>
              </a:rPr>
              <a:t>2. Kĩ năng</a:t>
            </a:r>
            <a:endParaRPr lang="en-US" sz="1800" b="1" kern="1200">
              <a:solidFill>
                <a:srgbClr val="FFFF00"/>
              </a:solidFill>
              <a:latin typeface="UTM Avo" panose="02040603050506020204" pitchFamily="18" charset="0"/>
              <a:ea typeface="+mn-ea"/>
              <a:cs typeface="+mn-cs"/>
            </a:endParaRPr>
          </a:p>
          <a:p>
            <a:pPr defTabSz="685800">
              <a:buClrTx/>
            </a:pPr>
            <a:r>
              <a:rPr lang="nl-NL" sz="1800" b="1" kern="1200">
                <a:solidFill>
                  <a:schemeClr val="bg2"/>
                </a:solidFill>
                <a:latin typeface="UTM Avo" panose="02040603050506020204" pitchFamily="18" charset="0"/>
                <a:ea typeface="+mn-ea"/>
                <a:cs typeface="+mn-cs"/>
              </a:rPr>
              <a:t>- Bước đầu nắm được cách phát triển câu chuyện theo trình tự không gian qua thực hành luyện tập với sự gợi ý cụ thể của GV (BT2, BT3).</a:t>
            </a:r>
            <a:endParaRPr lang="en-US" sz="1800" b="1" kern="1200">
              <a:solidFill>
                <a:schemeClr val="bg2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文本框 30">
            <a:extLst>
              <a:ext uri="{FF2B5EF4-FFF2-40B4-BE49-F238E27FC236}">
                <a16:creationId xmlns:a16="http://schemas.microsoft.com/office/drawing/2014/main" id="{7EF526F9-B711-F8DE-8A3E-9084B684630A}"/>
              </a:ext>
            </a:extLst>
          </p:cNvPr>
          <p:cNvSpPr txBox="1"/>
          <p:nvPr/>
        </p:nvSpPr>
        <p:spPr>
          <a:xfrm>
            <a:off x="240439" y="3431688"/>
            <a:ext cx="89035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nl-NL" sz="1800" b="1" kern="1200">
                <a:solidFill>
                  <a:srgbClr val="FFFF00"/>
                </a:solidFill>
                <a:latin typeface="UTM Avo" panose="02040603050506020204" pitchFamily="18" charset="0"/>
                <a:ea typeface="+mn-ea"/>
                <a:cs typeface="+mn-cs"/>
              </a:rPr>
              <a:t>4. Góp phần phát triển các năng lực</a:t>
            </a:r>
            <a:endParaRPr lang="en-US" sz="1800" b="1" kern="1200">
              <a:solidFill>
                <a:srgbClr val="FFFF00"/>
              </a:solidFill>
              <a:latin typeface="UTM Avo" panose="02040603050506020204" pitchFamily="18" charset="0"/>
              <a:ea typeface="+mn-ea"/>
              <a:cs typeface="+mn-cs"/>
            </a:endParaRPr>
          </a:p>
          <a:p>
            <a:pPr defTabSz="685800">
              <a:buClrTx/>
            </a:pPr>
            <a:r>
              <a:rPr lang="nl-NL" sz="1800" b="1" kern="1200">
                <a:solidFill>
                  <a:schemeClr val="bg2"/>
                </a:solidFill>
                <a:latin typeface="UTM Avo" panose="02040603050506020204" pitchFamily="18" charset="0"/>
                <a:ea typeface="+mn-ea"/>
                <a:cs typeface="+mn-cs"/>
              </a:rPr>
              <a:t>- NL tự học, Sử dụng ngôn ngữ, NL sáng tạo</a:t>
            </a:r>
            <a:endParaRPr lang="en-US" sz="1800" b="1" kern="1200">
              <a:solidFill>
                <a:schemeClr val="bg2"/>
              </a:solidFill>
              <a:latin typeface="UTM Avo" panose="02040603050506020204" pitchFamily="18" charset="0"/>
              <a:ea typeface="+mn-ea"/>
              <a:cs typeface="+mn-cs"/>
            </a:endParaRPr>
          </a:p>
          <a:p>
            <a:pPr defTabSz="685800">
              <a:buClrTx/>
            </a:pPr>
            <a:r>
              <a:rPr lang="nl-NL" sz="1800" b="1" i="1" kern="1200">
                <a:solidFill>
                  <a:schemeClr val="bg2"/>
                </a:solidFill>
                <a:latin typeface="UTM Avo" panose="02040603050506020204" pitchFamily="18" charset="0"/>
                <a:ea typeface="+mn-ea"/>
                <a:cs typeface="+mn-cs"/>
              </a:rPr>
              <a:t>* GDKNS : Tư duy sáng tạo phân tích , phán đoán ; Thể hiện sự tự tin ; Xác định giá trị.</a:t>
            </a:r>
            <a:endParaRPr lang="en-US" sz="1800" b="1" kern="1200">
              <a:solidFill>
                <a:schemeClr val="bg2"/>
              </a:solidFill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8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4" name="Google Shape;704;p40"/>
          <p:cNvGrpSpPr/>
          <p:nvPr/>
        </p:nvGrpSpPr>
        <p:grpSpPr>
          <a:xfrm>
            <a:off x="6236720" y="542880"/>
            <a:ext cx="2390249" cy="3577922"/>
            <a:chOff x="9590000" y="2028775"/>
            <a:chExt cx="1458994" cy="2511472"/>
          </a:xfrm>
        </p:grpSpPr>
        <p:sp>
          <p:nvSpPr>
            <p:cNvPr id="705" name="Google Shape;705;p40"/>
            <p:cNvSpPr/>
            <p:nvPr/>
          </p:nvSpPr>
          <p:spPr>
            <a:xfrm>
              <a:off x="9760859" y="4367312"/>
              <a:ext cx="1103672" cy="172935"/>
            </a:xfrm>
            <a:custGeom>
              <a:avLst/>
              <a:gdLst/>
              <a:ahLst/>
              <a:cxnLst/>
              <a:rect l="l" t="t" r="r" b="b"/>
              <a:pathLst>
                <a:path w="22822" h="3576" extrusionOk="0">
                  <a:moveTo>
                    <a:pt x="11414" y="1"/>
                  </a:moveTo>
                  <a:cubicBezTo>
                    <a:pt x="5143" y="1"/>
                    <a:pt x="1" y="788"/>
                    <a:pt x="1" y="1833"/>
                  </a:cubicBezTo>
                  <a:cubicBezTo>
                    <a:pt x="1" y="2788"/>
                    <a:pt x="5143" y="3575"/>
                    <a:pt x="11414" y="3575"/>
                  </a:cubicBezTo>
                  <a:cubicBezTo>
                    <a:pt x="17686" y="3575"/>
                    <a:pt x="22821" y="2788"/>
                    <a:pt x="22821" y="1833"/>
                  </a:cubicBezTo>
                  <a:cubicBezTo>
                    <a:pt x="22821" y="788"/>
                    <a:pt x="17686" y="1"/>
                    <a:pt x="114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40"/>
            <p:cNvSpPr/>
            <p:nvPr/>
          </p:nvSpPr>
          <p:spPr>
            <a:xfrm>
              <a:off x="10097838" y="4375726"/>
              <a:ext cx="215057" cy="106924"/>
            </a:xfrm>
            <a:custGeom>
              <a:avLst/>
              <a:gdLst/>
              <a:ahLst/>
              <a:cxnLst/>
              <a:rect l="l" t="t" r="r" b="b"/>
              <a:pathLst>
                <a:path w="4447" h="2211" extrusionOk="0">
                  <a:moveTo>
                    <a:pt x="4446" y="1"/>
                  </a:moveTo>
                  <a:lnTo>
                    <a:pt x="2879" y="175"/>
                  </a:lnTo>
                  <a:cubicBezTo>
                    <a:pt x="2879" y="175"/>
                    <a:pt x="1" y="1220"/>
                    <a:pt x="349" y="2008"/>
                  </a:cubicBezTo>
                  <a:cubicBezTo>
                    <a:pt x="397" y="2153"/>
                    <a:pt x="567" y="2210"/>
                    <a:pt x="812" y="2210"/>
                  </a:cubicBezTo>
                  <a:cubicBezTo>
                    <a:pt x="1450" y="2210"/>
                    <a:pt x="2604" y="1820"/>
                    <a:pt x="3485" y="1569"/>
                  </a:cubicBezTo>
                  <a:cubicBezTo>
                    <a:pt x="3924" y="1485"/>
                    <a:pt x="4356" y="1394"/>
                    <a:pt x="4446" y="962"/>
                  </a:cubicBezTo>
                  <a:lnTo>
                    <a:pt x="444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40"/>
            <p:cNvSpPr/>
            <p:nvPr/>
          </p:nvSpPr>
          <p:spPr>
            <a:xfrm>
              <a:off x="10363388" y="4375726"/>
              <a:ext cx="214718" cy="106924"/>
            </a:xfrm>
            <a:custGeom>
              <a:avLst/>
              <a:gdLst/>
              <a:ahLst/>
              <a:cxnLst/>
              <a:rect l="l" t="t" r="r" b="b"/>
              <a:pathLst>
                <a:path w="4440" h="2211" extrusionOk="0">
                  <a:moveTo>
                    <a:pt x="1" y="1"/>
                  </a:moveTo>
                  <a:lnTo>
                    <a:pt x="84" y="962"/>
                  </a:lnTo>
                  <a:cubicBezTo>
                    <a:pt x="84" y="1394"/>
                    <a:pt x="523" y="1485"/>
                    <a:pt x="1046" y="1569"/>
                  </a:cubicBezTo>
                  <a:cubicBezTo>
                    <a:pt x="1927" y="1820"/>
                    <a:pt x="3033" y="2210"/>
                    <a:pt x="3679" y="2210"/>
                  </a:cubicBezTo>
                  <a:cubicBezTo>
                    <a:pt x="3928" y="2210"/>
                    <a:pt x="4108" y="2153"/>
                    <a:pt x="4181" y="2008"/>
                  </a:cubicBezTo>
                  <a:cubicBezTo>
                    <a:pt x="4439" y="1220"/>
                    <a:pt x="1568" y="175"/>
                    <a:pt x="1568" y="17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0"/>
            <p:cNvSpPr/>
            <p:nvPr/>
          </p:nvSpPr>
          <p:spPr>
            <a:xfrm>
              <a:off x="10220191" y="3704962"/>
              <a:ext cx="235900" cy="169744"/>
            </a:xfrm>
            <a:custGeom>
              <a:avLst/>
              <a:gdLst/>
              <a:ahLst/>
              <a:cxnLst/>
              <a:rect l="l" t="t" r="r" b="b"/>
              <a:pathLst>
                <a:path w="4878" h="3510" extrusionOk="0">
                  <a:moveTo>
                    <a:pt x="2439" y="1"/>
                  </a:moveTo>
                  <a:cubicBezTo>
                    <a:pt x="1220" y="1"/>
                    <a:pt x="0" y="415"/>
                    <a:pt x="0" y="1245"/>
                  </a:cubicBezTo>
                  <a:cubicBezTo>
                    <a:pt x="0" y="2987"/>
                    <a:pt x="697" y="3509"/>
                    <a:pt x="2439" y="3509"/>
                  </a:cubicBezTo>
                  <a:cubicBezTo>
                    <a:pt x="4181" y="3509"/>
                    <a:pt x="4878" y="3244"/>
                    <a:pt x="4878" y="1245"/>
                  </a:cubicBezTo>
                  <a:cubicBezTo>
                    <a:pt x="4878" y="415"/>
                    <a:pt x="3658" y="1"/>
                    <a:pt x="2439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40"/>
            <p:cNvSpPr/>
            <p:nvPr/>
          </p:nvSpPr>
          <p:spPr>
            <a:xfrm>
              <a:off x="10220191" y="3731415"/>
              <a:ext cx="122012" cy="400034"/>
            </a:xfrm>
            <a:custGeom>
              <a:avLst/>
              <a:gdLst/>
              <a:ahLst/>
              <a:cxnLst/>
              <a:rect l="l" t="t" r="r" b="b"/>
              <a:pathLst>
                <a:path w="2523" h="8272" extrusionOk="0">
                  <a:moveTo>
                    <a:pt x="1220" y="1"/>
                  </a:moveTo>
                  <a:cubicBezTo>
                    <a:pt x="523" y="1"/>
                    <a:pt x="0" y="175"/>
                    <a:pt x="0" y="1046"/>
                  </a:cubicBezTo>
                  <a:lnTo>
                    <a:pt x="174" y="7227"/>
                  </a:lnTo>
                  <a:cubicBezTo>
                    <a:pt x="174" y="7749"/>
                    <a:pt x="606" y="8272"/>
                    <a:pt x="1129" y="8272"/>
                  </a:cubicBezTo>
                  <a:cubicBezTo>
                    <a:pt x="1742" y="8272"/>
                    <a:pt x="2174" y="7749"/>
                    <a:pt x="2174" y="7227"/>
                  </a:cubicBezTo>
                  <a:lnTo>
                    <a:pt x="2439" y="1046"/>
                  </a:lnTo>
                  <a:cubicBezTo>
                    <a:pt x="2523" y="175"/>
                    <a:pt x="1916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40"/>
            <p:cNvSpPr/>
            <p:nvPr/>
          </p:nvSpPr>
          <p:spPr>
            <a:xfrm>
              <a:off x="10228606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lnTo>
                    <a:pt x="84" y="7401"/>
                  </a:lnTo>
                  <a:cubicBezTo>
                    <a:pt x="84" y="7401"/>
                    <a:pt x="398" y="7515"/>
                    <a:pt x="797" y="7515"/>
                  </a:cubicBezTo>
                  <a:cubicBezTo>
                    <a:pt x="1096" y="7515"/>
                    <a:pt x="1444" y="7451"/>
                    <a:pt x="1742" y="7227"/>
                  </a:cubicBezTo>
                  <a:cubicBezTo>
                    <a:pt x="1742" y="7143"/>
                    <a:pt x="2000" y="1130"/>
                    <a:pt x="2000" y="1130"/>
                  </a:cubicBez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40"/>
            <p:cNvSpPr/>
            <p:nvPr/>
          </p:nvSpPr>
          <p:spPr>
            <a:xfrm>
              <a:off x="10338095" y="3731415"/>
              <a:ext cx="122061" cy="400034"/>
            </a:xfrm>
            <a:custGeom>
              <a:avLst/>
              <a:gdLst/>
              <a:ahLst/>
              <a:cxnLst/>
              <a:rect l="l" t="t" r="r" b="b"/>
              <a:pathLst>
                <a:path w="2524" h="8272" extrusionOk="0">
                  <a:moveTo>
                    <a:pt x="1220" y="1"/>
                  </a:moveTo>
                  <a:cubicBezTo>
                    <a:pt x="607" y="1"/>
                    <a:pt x="1" y="175"/>
                    <a:pt x="1" y="1046"/>
                  </a:cubicBezTo>
                  <a:lnTo>
                    <a:pt x="349" y="7227"/>
                  </a:lnTo>
                  <a:cubicBezTo>
                    <a:pt x="349" y="7749"/>
                    <a:pt x="781" y="8272"/>
                    <a:pt x="1304" y="8272"/>
                  </a:cubicBezTo>
                  <a:cubicBezTo>
                    <a:pt x="1827" y="8272"/>
                    <a:pt x="2266" y="7749"/>
                    <a:pt x="2349" y="7227"/>
                  </a:cubicBezTo>
                  <a:lnTo>
                    <a:pt x="2440" y="1046"/>
                  </a:lnTo>
                  <a:cubicBezTo>
                    <a:pt x="2523" y="175"/>
                    <a:pt x="1917" y="1"/>
                    <a:pt x="122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40"/>
            <p:cNvSpPr/>
            <p:nvPr/>
          </p:nvSpPr>
          <p:spPr>
            <a:xfrm>
              <a:off x="10354973" y="4026271"/>
              <a:ext cx="96768" cy="363425"/>
            </a:xfrm>
            <a:custGeom>
              <a:avLst/>
              <a:gdLst/>
              <a:ahLst/>
              <a:cxnLst/>
              <a:rect l="l" t="t" r="r" b="b"/>
              <a:pathLst>
                <a:path w="2001" h="7515" extrusionOk="0">
                  <a:moveTo>
                    <a:pt x="955" y="1"/>
                  </a:moveTo>
                  <a:cubicBezTo>
                    <a:pt x="432" y="1"/>
                    <a:pt x="0" y="523"/>
                    <a:pt x="0" y="1130"/>
                  </a:cubicBezTo>
                  <a:cubicBezTo>
                    <a:pt x="0" y="1130"/>
                    <a:pt x="175" y="7143"/>
                    <a:pt x="175" y="7227"/>
                  </a:cubicBezTo>
                  <a:cubicBezTo>
                    <a:pt x="473" y="7451"/>
                    <a:pt x="819" y="7515"/>
                    <a:pt x="1117" y="7515"/>
                  </a:cubicBezTo>
                  <a:cubicBezTo>
                    <a:pt x="1514" y="7515"/>
                    <a:pt x="1826" y="7401"/>
                    <a:pt x="1826" y="7401"/>
                  </a:cubicBezTo>
                  <a:lnTo>
                    <a:pt x="2000" y="1130"/>
                  </a:lnTo>
                  <a:cubicBezTo>
                    <a:pt x="2000" y="523"/>
                    <a:pt x="1568" y="1"/>
                    <a:pt x="9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40"/>
            <p:cNvSpPr/>
            <p:nvPr/>
          </p:nvSpPr>
          <p:spPr>
            <a:xfrm>
              <a:off x="10734074" y="3217533"/>
              <a:ext cx="130475" cy="114758"/>
            </a:xfrm>
            <a:custGeom>
              <a:avLst/>
              <a:gdLst/>
              <a:ahLst/>
              <a:cxnLst/>
              <a:rect l="l" t="t" r="r" b="b"/>
              <a:pathLst>
                <a:path w="2698" h="2373" extrusionOk="0">
                  <a:moveTo>
                    <a:pt x="1917" y="0"/>
                  </a:moveTo>
                  <a:lnTo>
                    <a:pt x="781" y="955"/>
                  </a:lnTo>
                  <a:cubicBezTo>
                    <a:pt x="697" y="697"/>
                    <a:pt x="697" y="523"/>
                    <a:pt x="607" y="349"/>
                  </a:cubicBezTo>
                  <a:lnTo>
                    <a:pt x="433" y="349"/>
                  </a:lnTo>
                  <a:cubicBezTo>
                    <a:pt x="349" y="432"/>
                    <a:pt x="258" y="607"/>
                    <a:pt x="258" y="781"/>
                  </a:cubicBezTo>
                  <a:cubicBezTo>
                    <a:pt x="258" y="1220"/>
                    <a:pt x="84" y="1826"/>
                    <a:pt x="84" y="1826"/>
                  </a:cubicBezTo>
                  <a:cubicBezTo>
                    <a:pt x="1" y="2000"/>
                    <a:pt x="1" y="2091"/>
                    <a:pt x="175" y="2265"/>
                  </a:cubicBezTo>
                  <a:cubicBezTo>
                    <a:pt x="260" y="2350"/>
                    <a:pt x="346" y="2372"/>
                    <a:pt x="410" y="2372"/>
                  </a:cubicBezTo>
                  <a:cubicBezTo>
                    <a:pt x="478" y="2372"/>
                    <a:pt x="523" y="2349"/>
                    <a:pt x="523" y="2349"/>
                  </a:cubicBezTo>
                  <a:cubicBezTo>
                    <a:pt x="1394" y="2265"/>
                    <a:pt x="2523" y="1742"/>
                    <a:pt x="2523" y="1742"/>
                  </a:cubicBezTo>
                  <a:cubicBezTo>
                    <a:pt x="2614" y="1742"/>
                    <a:pt x="2614" y="1742"/>
                    <a:pt x="2614" y="1652"/>
                  </a:cubicBezTo>
                  <a:cubicBezTo>
                    <a:pt x="2614" y="1568"/>
                    <a:pt x="2523" y="1568"/>
                    <a:pt x="2523" y="1568"/>
                  </a:cubicBezTo>
                  <a:lnTo>
                    <a:pt x="1568" y="1652"/>
                  </a:lnTo>
                  <a:lnTo>
                    <a:pt x="1568" y="1652"/>
                  </a:lnTo>
                  <a:lnTo>
                    <a:pt x="2614" y="1220"/>
                  </a:lnTo>
                  <a:cubicBezTo>
                    <a:pt x="2697" y="1220"/>
                    <a:pt x="2697" y="1129"/>
                    <a:pt x="2697" y="1129"/>
                  </a:cubicBezTo>
                  <a:cubicBezTo>
                    <a:pt x="2697" y="1046"/>
                    <a:pt x="2614" y="1046"/>
                    <a:pt x="2614" y="1046"/>
                  </a:cubicBezTo>
                  <a:lnTo>
                    <a:pt x="1478" y="1303"/>
                  </a:lnTo>
                  <a:lnTo>
                    <a:pt x="1478" y="1303"/>
                  </a:lnTo>
                  <a:lnTo>
                    <a:pt x="2523" y="607"/>
                  </a:lnTo>
                  <a:cubicBezTo>
                    <a:pt x="2614" y="607"/>
                    <a:pt x="2614" y="523"/>
                    <a:pt x="2614" y="432"/>
                  </a:cubicBezTo>
                  <a:cubicBezTo>
                    <a:pt x="2614" y="432"/>
                    <a:pt x="2573" y="395"/>
                    <a:pt x="2522" y="395"/>
                  </a:cubicBezTo>
                  <a:cubicBezTo>
                    <a:pt x="2496" y="395"/>
                    <a:pt x="2467" y="405"/>
                    <a:pt x="2439" y="432"/>
                  </a:cubicBezTo>
                  <a:lnTo>
                    <a:pt x="1220" y="1046"/>
                  </a:lnTo>
                  <a:lnTo>
                    <a:pt x="2091" y="258"/>
                  </a:lnTo>
                  <a:cubicBezTo>
                    <a:pt x="2175" y="175"/>
                    <a:pt x="2175" y="84"/>
                    <a:pt x="2091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40"/>
            <p:cNvSpPr/>
            <p:nvPr/>
          </p:nvSpPr>
          <p:spPr>
            <a:xfrm>
              <a:off x="10523462" y="3288962"/>
              <a:ext cx="248377" cy="205869"/>
            </a:xfrm>
            <a:custGeom>
              <a:avLst/>
              <a:gdLst/>
              <a:ahLst/>
              <a:cxnLst/>
              <a:rect l="l" t="t" r="r" b="b"/>
              <a:pathLst>
                <a:path w="5136" h="4257" extrusionOk="0">
                  <a:moveTo>
                    <a:pt x="4530" y="1"/>
                  </a:moveTo>
                  <a:cubicBezTo>
                    <a:pt x="4530" y="1"/>
                    <a:pt x="1394" y="1833"/>
                    <a:pt x="432" y="2439"/>
                  </a:cubicBezTo>
                  <a:cubicBezTo>
                    <a:pt x="84" y="2788"/>
                    <a:pt x="0" y="3310"/>
                    <a:pt x="175" y="3749"/>
                  </a:cubicBezTo>
                  <a:cubicBezTo>
                    <a:pt x="387" y="4068"/>
                    <a:pt x="728" y="4257"/>
                    <a:pt x="1081" y="4257"/>
                  </a:cubicBezTo>
                  <a:cubicBezTo>
                    <a:pt x="1307" y="4257"/>
                    <a:pt x="1538" y="4179"/>
                    <a:pt x="1742" y="4007"/>
                  </a:cubicBezTo>
                  <a:lnTo>
                    <a:pt x="5136" y="788"/>
                  </a:lnTo>
                  <a:cubicBezTo>
                    <a:pt x="4788" y="788"/>
                    <a:pt x="4613" y="349"/>
                    <a:pt x="45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40"/>
            <p:cNvSpPr/>
            <p:nvPr/>
          </p:nvSpPr>
          <p:spPr>
            <a:xfrm>
              <a:off x="10354973" y="3400192"/>
              <a:ext cx="273669" cy="141550"/>
            </a:xfrm>
            <a:custGeom>
              <a:avLst/>
              <a:gdLst/>
              <a:ahLst/>
              <a:cxnLst/>
              <a:rect l="l" t="t" r="r" b="b"/>
              <a:pathLst>
                <a:path w="5659" h="2927" extrusionOk="0">
                  <a:moveTo>
                    <a:pt x="4555" y="1"/>
                  </a:moveTo>
                  <a:cubicBezTo>
                    <a:pt x="4458" y="1"/>
                    <a:pt x="4359" y="18"/>
                    <a:pt x="4265" y="56"/>
                  </a:cubicBezTo>
                  <a:cubicBezTo>
                    <a:pt x="4265" y="56"/>
                    <a:pt x="781" y="927"/>
                    <a:pt x="697" y="1010"/>
                  </a:cubicBezTo>
                  <a:cubicBezTo>
                    <a:pt x="175" y="1275"/>
                    <a:pt x="0" y="1881"/>
                    <a:pt x="258" y="2404"/>
                  </a:cubicBezTo>
                  <a:cubicBezTo>
                    <a:pt x="479" y="2694"/>
                    <a:pt x="758" y="2864"/>
                    <a:pt x="1046" y="2864"/>
                  </a:cubicBezTo>
                  <a:cubicBezTo>
                    <a:pt x="1104" y="2864"/>
                    <a:pt x="1162" y="2857"/>
                    <a:pt x="1220" y="2843"/>
                  </a:cubicBezTo>
                  <a:lnTo>
                    <a:pt x="1220" y="2927"/>
                  </a:lnTo>
                  <a:lnTo>
                    <a:pt x="4787" y="1972"/>
                  </a:lnTo>
                  <a:cubicBezTo>
                    <a:pt x="5401" y="1798"/>
                    <a:pt x="5659" y="1101"/>
                    <a:pt x="5401" y="578"/>
                  </a:cubicBezTo>
                  <a:cubicBezTo>
                    <a:pt x="5264" y="234"/>
                    <a:pt x="4913" y="1"/>
                    <a:pt x="45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40"/>
            <p:cNvSpPr/>
            <p:nvPr/>
          </p:nvSpPr>
          <p:spPr>
            <a:xfrm>
              <a:off x="9807382" y="3278758"/>
              <a:ext cx="134828" cy="116257"/>
            </a:xfrm>
            <a:custGeom>
              <a:avLst/>
              <a:gdLst/>
              <a:ahLst/>
              <a:cxnLst/>
              <a:rect l="l" t="t" r="r" b="b"/>
              <a:pathLst>
                <a:path w="2788" h="2404" extrusionOk="0">
                  <a:moveTo>
                    <a:pt x="698" y="0"/>
                  </a:moveTo>
                  <a:cubicBezTo>
                    <a:pt x="647" y="0"/>
                    <a:pt x="606" y="37"/>
                    <a:pt x="606" y="37"/>
                  </a:cubicBezTo>
                  <a:cubicBezTo>
                    <a:pt x="523" y="128"/>
                    <a:pt x="523" y="212"/>
                    <a:pt x="606" y="302"/>
                  </a:cubicBezTo>
                  <a:lnTo>
                    <a:pt x="1477" y="999"/>
                  </a:lnTo>
                  <a:lnTo>
                    <a:pt x="1477" y="999"/>
                  </a:lnTo>
                  <a:lnTo>
                    <a:pt x="258" y="476"/>
                  </a:lnTo>
                  <a:cubicBezTo>
                    <a:pt x="233" y="450"/>
                    <a:pt x="208" y="439"/>
                    <a:pt x="185" y="439"/>
                  </a:cubicBezTo>
                  <a:cubicBezTo>
                    <a:pt x="129" y="439"/>
                    <a:pt x="84" y="501"/>
                    <a:pt x="84" y="560"/>
                  </a:cubicBezTo>
                  <a:cubicBezTo>
                    <a:pt x="84" y="560"/>
                    <a:pt x="84" y="651"/>
                    <a:pt x="174" y="651"/>
                  </a:cubicBezTo>
                  <a:lnTo>
                    <a:pt x="1220" y="1347"/>
                  </a:lnTo>
                  <a:lnTo>
                    <a:pt x="1220" y="1347"/>
                  </a:lnTo>
                  <a:lnTo>
                    <a:pt x="174" y="1083"/>
                  </a:lnTo>
                  <a:cubicBezTo>
                    <a:pt x="84" y="1083"/>
                    <a:pt x="0" y="1083"/>
                    <a:pt x="0" y="1173"/>
                  </a:cubicBezTo>
                  <a:cubicBezTo>
                    <a:pt x="0" y="1173"/>
                    <a:pt x="0" y="1257"/>
                    <a:pt x="84" y="1257"/>
                  </a:cubicBezTo>
                  <a:lnTo>
                    <a:pt x="1129" y="1696"/>
                  </a:lnTo>
                  <a:lnTo>
                    <a:pt x="258" y="1605"/>
                  </a:lnTo>
                  <a:cubicBezTo>
                    <a:pt x="174" y="1605"/>
                    <a:pt x="84" y="1696"/>
                    <a:pt x="84" y="1696"/>
                  </a:cubicBezTo>
                  <a:cubicBezTo>
                    <a:pt x="84" y="1779"/>
                    <a:pt x="174" y="1779"/>
                    <a:pt x="174" y="1870"/>
                  </a:cubicBezTo>
                  <a:cubicBezTo>
                    <a:pt x="174" y="1870"/>
                    <a:pt x="1303" y="2218"/>
                    <a:pt x="2174" y="2302"/>
                  </a:cubicBezTo>
                  <a:cubicBezTo>
                    <a:pt x="2226" y="2354"/>
                    <a:pt x="2306" y="2404"/>
                    <a:pt x="2397" y="2404"/>
                  </a:cubicBezTo>
                  <a:cubicBezTo>
                    <a:pt x="2465" y="2404"/>
                    <a:pt x="2539" y="2376"/>
                    <a:pt x="2613" y="2302"/>
                  </a:cubicBezTo>
                  <a:cubicBezTo>
                    <a:pt x="2787" y="2128"/>
                    <a:pt x="2697" y="1954"/>
                    <a:pt x="2613" y="1779"/>
                  </a:cubicBezTo>
                  <a:lnTo>
                    <a:pt x="2439" y="734"/>
                  </a:lnTo>
                  <a:cubicBezTo>
                    <a:pt x="2439" y="560"/>
                    <a:pt x="2348" y="476"/>
                    <a:pt x="2265" y="386"/>
                  </a:cubicBezTo>
                  <a:cubicBezTo>
                    <a:pt x="2219" y="344"/>
                    <a:pt x="2176" y="323"/>
                    <a:pt x="2144" y="323"/>
                  </a:cubicBezTo>
                  <a:cubicBezTo>
                    <a:pt x="2111" y="323"/>
                    <a:pt x="2091" y="344"/>
                    <a:pt x="2091" y="386"/>
                  </a:cubicBezTo>
                  <a:cubicBezTo>
                    <a:pt x="2000" y="476"/>
                    <a:pt x="2000" y="651"/>
                    <a:pt x="2000" y="999"/>
                  </a:cubicBezTo>
                  <a:lnTo>
                    <a:pt x="781" y="37"/>
                  </a:lnTo>
                  <a:cubicBezTo>
                    <a:pt x="753" y="10"/>
                    <a:pt x="724" y="0"/>
                    <a:pt x="698" y="0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40"/>
            <p:cNvSpPr/>
            <p:nvPr/>
          </p:nvSpPr>
          <p:spPr>
            <a:xfrm>
              <a:off x="9900042" y="3347962"/>
              <a:ext cx="256840" cy="205627"/>
            </a:xfrm>
            <a:custGeom>
              <a:avLst/>
              <a:gdLst/>
              <a:ahLst/>
              <a:cxnLst/>
              <a:rect l="l" t="t" r="r" b="b"/>
              <a:pathLst>
                <a:path w="5311" h="4252" extrusionOk="0">
                  <a:moveTo>
                    <a:pt x="607" y="0"/>
                  </a:moveTo>
                  <a:cubicBezTo>
                    <a:pt x="523" y="613"/>
                    <a:pt x="0" y="871"/>
                    <a:pt x="0" y="871"/>
                  </a:cubicBezTo>
                  <a:lnTo>
                    <a:pt x="3484" y="4007"/>
                  </a:lnTo>
                  <a:cubicBezTo>
                    <a:pt x="3682" y="4173"/>
                    <a:pt x="3917" y="4251"/>
                    <a:pt x="4146" y="4251"/>
                  </a:cubicBezTo>
                  <a:cubicBezTo>
                    <a:pt x="4524" y="4251"/>
                    <a:pt x="4888" y="4040"/>
                    <a:pt x="5052" y="3658"/>
                  </a:cubicBezTo>
                  <a:cubicBezTo>
                    <a:pt x="5310" y="3226"/>
                    <a:pt x="5136" y="2704"/>
                    <a:pt x="4787" y="2439"/>
                  </a:cubicBezTo>
                  <a:cubicBezTo>
                    <a:pt x="3833" y="1742"/>
                    <a:pt x="871" y="91"/>
                    <a:pt x="6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40"/>
            <p:cNvSpPr/>
            <p:nvPr/>
          </p:nvSpPr>
          <p:spPr>
            <a:xfrm>
              <a:off x="10051702" y="3453437"/>
              <a:ext cx="273669" cy="101121"/>
            </a:xfrm>
            <a:custGeom>
              <a:avLst/>
              <a:gdLst/>
              <a:ahLst/>
              <a:cxnLst/>
              <a:rect l="l" t="t" r="r" b="b"/>
              <a:pathLst>
                <a:path w="5659" h="2091" extrusionOk="0">
                  <a:moveTo>
                    <a:pt x="4787" y="0"/>
                  </a:moveTo>
                  <a:cubicBezTo>
                    <a:pt x="4613" y="0"/>
                    <a:pt x="1045" y="84"/>
                    <a:pt x="1045" y="84"/>
                  </a:cubicBezTo>
                  <a:cubicBezTo>
                    <a:pt x="606" y="84"/>
                    <a:pt x="174" y="432"/>
                    <a:pt x="84" y="871"/>
                  </a:cubicBezTo>
                  <a:cubicBezTo>
                    <a:pt x="0" y="1477"/>
                    <a:pt x="432" y="2000"/>
                    <a:pt x="1045" y="2090"/>
                  </a:cubicBezTo>
                  <a:lnTo>
                    <a:pt x="4787" y="2000"/>
                  </a:lnTo>
                  <a:cubicBezTo>
                    <a:pt x="5136" y="1916"/>
                    <a:pt x="5400" y="1652"/>
                    <a:pt x="5484" y="1219"/>
                  </a:cubicBezTo>
                  <a:cubicBezTo>
                    <a:pt x="5658" y="697"/>
                    <a:pt x="5310" y="174"/>
                    <a:pt x="4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40"/>
            <p:cNvSpPr/>
            <p:nvPr/>
          </p:nvSpPr>
          <p:spPr>
            <a:xfrm>
              <a:off x="10220191" y="3440621"/>
              <a:ext cx="235900" cy="356752"/>
            </a:xfrm>
            <a:custGeom>
              <a:avLst/>
              <a:gdLst/>
              <a:ahLst/>
              <a:cxnLst/>
              <a:rect l="l" t="t" r="r" b="b"/>
              <a:pathLst>
                <a:path w="4878" h="7377" extrusionOk="0">
                  <a:moveTo>
                    <a:pt x="2439" y="0"/>
                  </a:moveTo>
                  <a:cubicBezTo>
                    <a:pt x="2174" y="0"/>
                    <a:pt x="1568" y="265"/>
                    <a:pt x="1129" y="439"/>
                  </a:cubicBezTo>
                  <a:cubicBezTo>
                    <a:pt x="781" y="523"/>
                    <a:pt x="523" y="962"/>
                    <a:pt x="523" y="1310"/>
                  </a:cubicBezTo>
                  <a:lnTo>
                    <a:pt x="0" y="6794"/>
                  </a:lnTo>
                  <a:cubicBezTo>
                    <a:pt x="0" y="6794"/>
                    <a:pt x="929" y="7376"/>
                    <a:pt x="2374" y="7376"/>
                  </a:cubicBezTo>
                  <a:cubicBezTo>
                    <a:pt x="3097" y="7376"/>
                    <a:pt x="3949" y="7231"/>
                    <a:pt x="4878" y="6794"/>
                  </a:cubicBezTo>
                  <a:lnTo>
                    <a:pt x="4613" y="1394"/>
                  </a:lnTo>
                  <a:cubicBezTo>
                    <a:pt x="4529" y="962"/>
                    <a:pt x="4265" y="613"/>
                    <a:pt x="3916" y="439"/>
                  </a:cubicBezTo>
                  <a:cubicBezTo>
                    <a:pt x="3484" y="265"/>
                    <a:pt x="2787" y="0"/>
                    <a:pt x="2439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40"/>
            <p:cNvSpPr/>
            <p:nvPr/>
          </p:nvSpPr>
          <p:spPr>
            <a:xfrm>
              <a:off x="10076946" y="3423743"/>
              <a:ext cx="526399" cy="585736"/>
            </a:xfrm>
            <a:custGeom>
              <a:avLst/>
              <a:gdLst/>
              <a:ahLst/>
              <a:cxnLst/>
              <a:rect l="l" t="t" r="r" b="b"/>
              <a:pathLst>
                <a:path w="10885" h="12112" extrusionOk="0">
                  <a:moveTo>
                    <a:pt x="5401" y="1"/>
                  </a:moveTo>
                  <a:cubicBezTo>
                    <a:pt x="2523" y="1"/>
                    <a:pt x="1" y="2530"/>
                    <a:pt x="1" y="5924"/>
                  </a:cubicBezTo>
                  <a:cubicBezTo>
                    <a:pt x="1" y="9324"/>
                    <a:pt x="2439" y="12111"/>
                    <a:pt x="5401" y="12111"/>
                  </a:cubicBezTo>
                  <a:cubicBezTo>
                    <a:pt x="8446" y="12111"/>
                    <a:pt x="10885" y="9324"/>
                    <a:pt x="10885" y="5924"/>
                  </a:cubicBezTo>
                  <a:cubicBezTo>
                    <a:pt x="10885" y="2530"/>
                    <a:pt x="8362" y="1"/>
                    <a:pt x="54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40"/>
            <p:cNvSpPr/>
            <p:nvPr/>
          </p:nvSpPr>
          <p:spPr>
            <a:xfrm>
              <a:off x="10417987" y="3642818"/>
              <a:ext cx="139228" cy="139180"/>
            </a:xfrm>
            <a:custGeom>
              <a:avLst/>
              <a:gdLst/>
              <a:ahLst/>
              <a:cxnLst/>
              <a:rect l="l" t="t" r="r" b="b"/>
              <a:pathLst>
                <a:path w="2879" h="2878" extrusionOk="0">
                  <a:moveTo>
                    <a:pt x="1485" y="0"/>
                  </a:moveTo>
                  <a:cubicBezTo>
                    <a:pt x="697" y="0"/>
                    <a:pt x="0" y="613"/>
                    <a:pt x="0" y="1484"/>
                  </a:cubicBezTo>
                  <a:cubicBezTo>
                    <a:pt x="0" y="2265"/>
                    <a:pt x="697" y="2878"/>
                    <a:pt x="1485" y="2878"/>
                  </a:cubicBezTo>
                  <a:cubicBezTo>
                    <a:pt x="2265" y="2878"/>
                    <a:pt x="2878" y="2265"/>
                    <a:pt x="2878" y="1484"/>
                  </a:cubicBezTo>
                  <a:cubicBezTo>
                    <a:pt x="2878" y="613"/>
                    <a:pt x="2265" y="0"/>
                    <a:pt x="14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40"/>
            <p:cNvSpPr/>
            <p:nvPr/>
          </p:nvSpPr>
          <p:spPr>
            <a:xfrm>
              <a:off x="10165253" y="3655585"/>
              <a:ext cx="139228" cy="143291"/>
            </a:xfrm>
            <a:custGeom>
              <a:avLst/>
              <a:gdLst/>
              <a:ahLst/>
              <a:cxnLst/>
              <a:rect l="l" t="t" r="r" b="b"/>
              <a:pathLst>
                <a:path w="2879" h="2963" extrusionOk="0">
                  <a:moveTo>
                    <a:pt x="1394" y="1"/>
                  </a:moveTo>
                  <a:cubicBezTo>
                    <a:pt x="613" y="1"/>
                    <a:pt x="0" y="698"/>
                    <a:pt x="0" y="1478"/>
                  </a:cubicBezTo>
                  <a:cubicBezTo>
                    <a:pt x="0" y="2266"/>
                    <a:pt x="613" y="2962"/>
                    <a:pt x="1394" y="2962"/>
                  </a:cubicBezTo>
                  <a:cubicBezTo>
                    <a:pt x="2265" y="2962"/>
                    <a:pt x="2878" y="2266"/>
                    <a:pt x="2878" y="1478"/>
                  </a:cubicBezTo>
                  <a:cubicBezTo>
                    <a:pt x="2878" y="698"/>
                    <a:pt x="2265" y="1"/>
                    <a:pt x="1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40"/>
            <p:cNvSpPr/>
            <p:nvPr/>
          </p:nvSpPr>
          <p:spPr>
            <a:xfrm>
              <a:off x="10156838" y="3499573"/>
              <a:ext cx="101121" cy="101169"/>
            </a:xfrm>
            <a:custGeom>
              <a:avLst/>
              <a:gdLst/>
              <a:ahLst/>
              <a:cxnLst/>
              <a:rect l="l" t="t" r="r" b="b"/>
              <a:pathLst>
                <a:path w="2091" h="2092" extrusionOk="0">
                  <a:moveTo>
                    <a:pt x="1045" y="1"/>
                  </a:moveTo>
                  <a:cubicBezTo>
                    <a:pt x="439" y="1"/>
                    <a:pt x="0" y="440"/>
                    <a:pt x="0" y="1046"/>
                  </a:cubicBezTo>
                  <a:cubicBezTo>
                    <a:pt x="0" y="1659"/>
                    <a:pt x="439" y="2091"/>
                    <a:pt x="1045" y="2091"/>
                  </a:cubicBezTo>
                  <a:cubicBezTo>
                    <a:pt x="1659" y="2091"/>
                    <a:pt x="2091" y="1659"/>
                    <a:pt x="2091" y="1046"/>
                  </a:cubicBezTo>
                  <a:cubicBezTo>
                    <a:pt x="2091" y="440"/>
                    <a:pt x="1659" y="1"/>
                    <a:pt x="10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40"/>
            <p:cNvSpPr/>
            <p:nvPr/>
          </p:nvSpPr>
          <p:spPr>
            <a:xfrm>
              <a:off x="10295972" y="3558573"/>
              <a:ext cx="88354" cy="88644"/>
            </a:xfrm>
            <a:custGeom>
              <a:avLst/>
              <a:gdLst/>
              <a:ahLst/>
              <a:cxnLst/>
              <a:rect l="l" t="t" r="r" b="b"/>
              <a:pathLst>
                <a:path w="1827" h="1833" extrusionOk="0">
                  <a:moveTo>
                    <a:pt x="872" y="0"/>
                  </a:moveTo>
                  <a:cubicBezTo>
                    <a:pt x="433" y="0"/>
                    <a:pt x="1" y="439"/>
                    <a:pt x="1" y="962"/>
                  </a:cubicBezTo>
                  <a:cubicBezTo>
                    <a:pt x="1" y="1484"/>
                    <a:pt x="433" y="1833"/>
                    <a:pt x="872" y="1833"/>
                  </a:cubicBezTo>
                  <a:cubicBezTo>
                    <a:pt x="1395" y="1833"/>
                    <a:pt x="1827" y="1484"/>
                    <a:pt x="1827" y="962"/>
                  </a:cubicBezTo>
                  <a:cubicBezTo>
                    <a:pt x="1827" y="439"/>
                    <a:pt x="1395" y="0"/>
                    <a:pt x="8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40"/>
            <p:cNvSpPr/>
            <p:nvPr/>
          </p:nvSpPr>
          <p:spPr>
            <a:xfrm>
              <a:off x="10144361" y="3824074"/>
              <a:ext cx="88305" cy="88354"/>
            </a:xfrm>
            <a:custGeom>
              <a:avLst/>
              <a:gdLst/>
              <a:ahLst/>
              <a:cxnLst/>
              <a:rect l="l" t="t" r="r" b="b"/>
              <a:pathLst>
                <a:path w="1826" h="1827" extrusionOk="0">
                  <a:moveTo>
                    <a:pt x="871" y="1"/>
                  </a:moveTo>
                  <a:cubicBezTo>
                    <a:pt x="349" y="1"/>
                    <a:pt x="0" y="433"/>
                    <a:pt x="0" y="872"/>
                  </a:cubicBezTo>
                  <a:cubicBezTo>
                    <a:pt x="0" y="1395"/>
                    <a:pt x="349" y="1827"/>
                    <a:pt x="871" y="1827"/>
                  </a:cubicBezTo>
                  <a:cubicBezTo>
                    <a:pt x="1394" y="1827"/>
                    <a:pt x="1826" y="1395"/>
                    <a:pt x="1826" y="872"/>
                  </a:cubicBezTo>
                  <a:cubicBezTo>
                    <a:pt x="1826" y="433"/>
                    <a:pt x="1394" y="1"/>
                    <a:pt x="8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40"/>
            <p:cNvSpPr/>
            <p:nvPr/>
          </p:nvSpPr>
          <p:spPr>
            <a:xfrm>
              <a:off x="10498169" y="3550110"/>
              <a:ext cx="54647" cy="50633"/>
            </a:xfrm>
            <a:custGeom>
              <a:avLst/>
              <a:gdLst/>
              <a:ahLst/>
              <a:cxnLst/>
              <a:rect l="l" t="t" r="r" b="b"/>
              <a:pathLst>
                <a:path w="1130" h="1047" extrusionOk="0">
                  <a:moveTo>
                    <a:pt x="607" y="1"/>
                  </a:moveTo>
                  <a:cubicBezTo>
                    <a:pt x="259" y="1"/>
                    <a:pt x="1" y="175"/>
                    <a:pt x="1" y="524"/>
                  </a:cubicBezTo>
                  <a:cubicBezTo>
                    <a:pt x="1" y="788"/>
                    <a:pt x="259" y="1046"/>
                    <a:pt x="607" y="1046"/>
                  </a:cubicBezTo>
                  <a:cubicBezTo>
                    <a:pt x="872" y="1046"/>
                    <a:pt x="1130" y="788"/>
                    <a:pt x="1130" y="524"/>
                  </a:cubicBezTo>
                  <a:cubicBezTo>
                    <a:pt x="1130" y="175"/>
                    <a:pt x="872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40"/>
            <p:cNvSpPr/>
            <p:nvPr/>
          </p:nvSpPr>
          <p:spPr>
            <a:xfrm>
              <a:off x="10481340" y="3828137"/>
              <a:ext cx="54647" cy="54985"/>
            </a:xfrm>
            <a:custGeom>
              <a:avLst/>
              <a:gdLst/>
              <a:ahLst/>
              <a:cxnLst/>
              <a:rect l="l" t="t" r="r" b="b"/>
              <a:pathLst>
                <a:path w="1130" h="1137" extrusionOk="0">
                  <a:moveTo>
                    <a:pt x="607" y="1"/>
                  </a:moveTo>
                  <a:cubicBezTo>
                    <a:pt x="258" y="1"/>
                    <a:pt x="0" y="265"/>
                    <a:pt x="0" y="614"/>
                  </a:cubicBezTo>
                  <a:cubicBezTo>
                    <a:pt x="0" y="872"/>
                    <a:pt x="258" y="1136"/>
                    <a:pt x="607" y="1136"/>
                  </a:cubicBezTo>
                  <a:cubicBezTo>
                    <a:pt x="871" y="1136"/>
                    <a:pt x="1129" y="872"/>
                    <a:pt x="1129" y="614"/>
                  </a:cubicBezTo>
                  <a:cubicBezTo>
                    <a:pt x="1129" y="265"/>
                    <a:pt x="871" y="1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40"/>
            <p:cNvSpPr/>
            <p:nvPr/>
          </p:nvSpPr>
          <p:spPr>
            <a:xfrm>
              <a:off x="10089423" y="3680878"/>
              <a:ext cx="50585" cy="50585"/>
            </a:xfrm>
            <a:custGeom>
              <a:avLst/>
              <a:gdLst/>
              <a:ahLst/>
              <a:cxnLst/>
              <a:rect l="l" t="t" r="r" b="b"/>
              <a:pathLst>
                <a:path w="1046" h="1046" extrusionOk="0">
                  <a:moveTo>
                    <a:pt x="523" y="1"/>
                  </a:moveTo>
                  <a:cubicBezTo>
                    <a:pt x="265" y="1"/>
                    <a:pt x="0" y="258"/>
                    <a:pt x="0" y="523"/>
                  </a:cubicBezTo>
                  <a:cubicBezTo>
                    <a:pt x="0" y="872"/>
                    <a:pt x="265" y="1046"/>
                    <a:pt x="523" y="1046"/>
                  </a:cubicBezTo>
                  <a:cubicBezTo>
                    <a:pt x="871" y="1046"/>
                    <a:pt x="1046" y="872"/>
                    <a:pt x="1046" y="523"/>
                  </a:cubicBezTo>
                  <a:cubicBezTo>
                    <a:pt x="1046" y="258"/>
                    <a:pt x="87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40"/>
            <p:cNvSpPr/>
            <p:nvPr/>
          </p:nvSpPr>
          <p:spPr>
            <a:xfrm>
              <a:off x="10413925" y="3457451"/>
              <a:ext cx="50585" cy="54985"/>
            </a:xfrm>
            <a:custGeom>
              <a:avLst/>
              <a:gdLst/>
              <a:ahLst/>
              <a:cxnLst/>
              <a:rect l="l" t="t" r="r" b="b"/>
              <a:pathLst>
                <a:path w="1046" h="1137" extrusionOk="0">
                  <a:moveTo>
                    <a:pt x="523" y="1"/>
                  </a:moveTo>
                  <a:cubicBezTo>
                    <a:pt x="259" y="1"/>
                    <a:pt x="1" y="265"/>
                    <a:pt x="1" y="523"/>
                  </a:cubicBezTo>
                  <a:cubicBezTo>
                    <a:pt x="1" y="872"/>
                    <a:pt x="259" y="1136"/>
                    <a:pt x="523" y="1136"/>
                  </a:cubicBezTo>
                  <a:cubicBezTo>
                    <a:pt x="781" y="1136"/>
                    <a:pt x="1046" y="872"/>
                    <a:pt x="1046" y="523"/>
                  </a:cubicBezTo>
                  <a:cubicBezTo>
                    <a:pt x="1046" y="265"/>
                    <a:pt x="781" y="1"/>
                    <a:pt x="5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40"/>
            <p:cNvSpPr/>
            <p:nvPr/>
          </p:nvSpPr>
          <p:spPr>
            <a:xfrm>
              <a:off x="10262313" y="3790415"/>
              <a:ext cx="185364" cy="189426"/>
            </a:xfrm>
            <a:custGeom>
              <a:avLst/>
              <a:gdLst/>
              <a:ahLst/>
              <a:cxnLst/>
              <a:rect l="l" t="t" r="r" b="b"/>
              <a:pathLst>
                <a:path w="3833" h="3917" extrusionOk="0">
                  <a:moveTo>
                    <a:pt x="1916" y="0"/>
                  </a:moveTo>
                  <a:cubicBezTo>
                    <a:pt x="871" y="0"/>
                    <a:pt x="0" y="871"/>
                    <a:pt x="0" y="2000"/>
                  </a:cubicBezTo>
                  <a:cubicBezTo>
                    <a:pt x="0" y="3045"/>
                    <a:pt x="871" y="3916"/>
                    <a:pt x="1916" y="3916"/>
                  </a:cubicBezTo>
                  <a:cubicBezTo>
                    <a:pt x="2962" y="3916"/>
                    <a:pt x="3833" y="3045"/>
                    <a:pt x="3833" y="2000"/>
                  </a:cubicBezTo>
                  <a:cubicBezTo>
                    <a:pt x="3833" y="871"/>
                    <a:pt x="2962" y="0"/>
                    <a:pt x="19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40"/>
            <p:cNvSpPr/>
            <p:nvPr/>
          </p:nvSpPr>
          <p:spPr>
            <a:xfrm>
              <a:off x="10293506" y="3339499"/>
              <a:ext cx="90820" cy="129556"/>
            </a:xfrm>
            <a:custGeom>
              <a:avLst/>
              <a:gdLst/>
              <a:ahLst/>
              <a:cxnLst/>
              <a:rect l="l" t="t" r="r" b="b"/>
              <a:pathLst>
                <a:path w="1878" h="2679" extrusionOk="0">
                  <a:moveTo>
                    <a:pt x="226" y="1"/>
                  </a:moveTo>
                  <a:cubicBezTo>
                    <a:pt x="226" y="1"/>
                    <a:pt x="136" y="1833"/>
                    <a:pt x="52" y="2265"/>
                  </a:cubicBezTo>
                  <a:cubicBezTo>
                    <a:pt x="1" y="2514"/>
                    <a:pt x="594" y="2678"/>
                    <a:pt x="1118" y="2678"/>
                  </a:cubicBezTo>
                  <a:cubicBezTo>
                    <a:pt x="1518" y="2678"/>
                    <a:pt x="1878" y="2582"/>
                    <a:pt x="1878" y="2356"/>
                  </a:cubicBezTo>
                  <a:cubicBezTo>
                    <a:pt x="1878" y="1833"/>
                    <a:pt x="1620" y="91"/>
                    <a:pt x="1620" y="9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40"/>
            <p:cNvSpPr/>
            <p:nvPr/>
          </p:nvSpPr>
          <p:spPr>
            <a:xfrm>
              <a:off x="10300035" y="3360729"/>
              <a:ext cx="80229" cy="63061"/>
            </a:xfrm>
            <a:custGeom>
              <a:avLst/>
              <a:gdLst/>
              <a:ahLst/>
              <a:cxnLst/>
              <a:rect l="l" t="t" r="r" b="b"/>
              <a:pathLst>
                <a:path w="1659" h="1304" extrusionOk="0">
                  <a:moveTo>
                    <a:pt x="1568" y="1"/>
                  </a:moveTo>
                  <a:lnTo>
                    <a:pt x="91" y="84"/>
                  </a:lnTo>
                  <a:cubicBezTo>
                    <a:pt x="1" y="433"/>
                    <a:pt x="1" y="955"/>
                    <a:pt x="1" y="1304"/>
                  </a:cubicBezTo>
                  <a:lnTo>
                    <a:pt x="1659" y="955"/>
                  </a:lnTo>
                  <a:cubicBezTo>
                    <a:pt x="1659" y="607"/>
                    <a:pt x="1568" y="259"/>
                    <a:pt x="1568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40"/>
            <p:cNvSpPr/>
            <p:nvPr/>
          </p:nvSpPr>
          <p:spPr>
            <a:xfrm>
              <a:off x="9590000" y="2919630"/>
              <a:ext cx="326914" cy="294706"/>
            </a:xfrm>
            <a:custGeom>
              <a:avLst/>
              <a:gdLst/>
              <a:ahLst/>
              <a:cxnLst/>
              <a:rect l="l" t="t" r="r" b="b"/>
              <a:pathLst>
                <a:path w="6760" h="6094" extrusionOk="0">
                  <a:moveTo>
                    <a:pt x="3792" y="1"/>
                  </a:moveTo>
                  <a:cubicBezTo>
                    <a:pt x="1" y="1"/>
                    <a:pt x="1184" y="6093"/>
                    <a:pt x="5203" y="6093"/>
                  </a:cubicBezTo>
                  <a:cubicBezTo>
                    <a:pt x="5683" y="6093"/>
                    <a:pt x="6203" y="6006"/>
                    <a:pt x="6760" y="5812"/>
                  </a:cubicBezTo>
                  <a:lnTo>
                    <a:pt x="4495" y="63"/>
                  </a:lnTo>
                  <a:cubicBezTo>
                    <a:pt x="4244" y="21"/>
                    <a:pt x="4010" y="1"/>
                    <a:pt x="3792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40"/>
            <p:cNvSpPr/>
            <p:nvPr/>
          </p:nvSpPr>
          <p:spPr>
            <a:xfrm>
              <a:off x="9735566" y="3015336"/>
              <a:ext cx="88692" cy="130475"/>
            </a:xfrm>
            <a:custGeom>
              <a:avLst/>
              <a:gdLst/>
              <a:ahLst/>
              <a:cxnLst/>
              <a:rect l="l" t="t" r="r" b="b"/>
              <a:pathLst>
                <a:path w="1834" h="2698" extrusionOk="0">
                  <a:moveTo>
                    <a:pt x="91" y="1"/>
                  </a:moveTo>
                  <a:cubicBezTo>
                    <a:pt x="1" y="84"/>
                    <a:pt x="1" y="175"/>
                    <a:pt x="91" y="258"/>
                  </a:cubicBezTo>
                  <a:lnTo>
                    <a:pt x="1395" y="1917"/>
                  </a:lnTo>
                  <a:lnTo>
                    <a:pt x="349" y="2349"/>
                  </a:lnTo>
                  <a:cubicBezTo>
                    <a:pt x="266" y="2439"/>
                    <a:pt x="266" y="2523"/>
                    <a:pt x="266" y="2614"/>
                  </a:cubicBezTo>
                  <a:cubicBezTo>
                    <a:pt x="266" y="2697"/>
                    <a:pt x="440" y="2697"/>
                    <a:pt x="524" y="2697"/>
                  </a:cubicBezTo>
                  <a:lnTo>
                    <a:pt x="1743" y="2175"/>
                  </a:lnTo>
                  <a:lnTo>
                    <a:pt x="1834" y="2091"/>
                  </a:lnTo>
                  <a:lnTo>
                    <a:pt x="1834" y="1917"/>
                  </a:lnTo>
                  <a:lnTo>
                    <a:pt x="349" y="84"/>
                  </a:lnTo>
                  <a:cubicBezTo>
                    <a:pt x="266" y="1"/>
                    <a:pt x="175" y="1"/>
                    <a:pt x="91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40"/>
            <p:cNvSpPr/>
            <p:nvPr/>
          </p:nvSpPr>
          <p:spPr>
            <a:xfrm>
              <a:off x="10746551" y="2873204"/>
              <a:ext cx="302443" cy="304378"/>
            </a:xfrm>
            <a:custGeom>
              <a:avLst/>
              <a:gdLst/>
              <a:ahLst/>
              <a:cxnLst/>
              <a:rect l="l" t="t" r="r" b="b"/>
              <a:pathLst>
                <a:path w="6254" h="6294" extrusionOk="0">
                  <a:moveTo>
                    <a:pt x="2754" y="1"/>
                  </a:moveTo>
                  <a:cubicBezTo>
                    <a:pt x="2450" y="1"/>
                    <a:pt x="2112" y="49"/>
                    <a:pt x="1742" y="152"/>
                  </a:cubicBezTo>
                  <a:lnTo>
                    <a:pt x="0" y="6159"/>
                  </a:lnTo>
                  <a:cubicBezTo>
                    <a:pt x="405" y="6251"/>
                    <a:pt x="785" y="6294"/>
                    <a:pt x="1142" y="6294"/>
                  </a:cubicBezTo>
                  <a:cubicBezTo>
                    <a:pt x="5477" y="6294"/>
                    <a:pt x="6253" y="1"/>
                    <a:pt x="2754" y="1"/>
                  </a:cubicBezTo>
                  <a:close/>
                </a:path>
              </a:pathLst>
            </a:custGeom>
            <a:solidFill>
              <a:srgbClr val="6D4D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40"/>
            <p:cNvSpPr/>
            <p:nvPr/>
          </p:nvSpPr>
          <p:spPr>
            <a:xfrm>
              <a:off x="10830796" y="2962961"/>
              <a:ext cx="80229" cy="132265"/>
            </a:xfrm>
            <a:custGeom>
              <a:avLst/>
              <a:gdLst/>
              <a:ahLst/>
              <a:cxnLst/>
              <a:rect l="l" t="t" r="r" b="b"/>
              <a:pathLst>
                <a:path w="1659" h="2735" extrusionOk="0">
                  <a:moveTo>
                    <a:pt x="1493" y="1"/>
                  </a:moveTo>
                  <a:cubicBezTo>
                    <a:pt x="1432" y="1"/>
                    <a:pt x="1369" y="63"/>
                    <a:pt x="1310" y="122"/>
                  </a:cubicBezTo>
                  <a:lnTo>
                    <a:pt x="0" y="2038"/>
                  </a:lnTo>
                  <a:lnTo>
                    <a:pt x="0" y="2212"/>
                  </a:lnTo>
                  <a:cubicBezTo>
                    <a:pt x="0" y="2303"/>
                    <a:pt x="91" y="2303"/>
                    <a:pt x="91" y="2303"/>
                  </a:cubicBezTo>
                  <a:lnTo>
                    <a:pt x="1394" y="2735"/>
                  </a:lnTo>
                  <a:cubicBezTo>
                    <a:pt x="1485" y="2735"/>
                    <a:pt x="1568" y="2735"/>
                    <a:pt x="1568" y="2651"/>
                  </a:cubicBezTo>
                  <a:cubicBezTo>
                    <a:pt x="1659" y="2561"/>
                    <a:pt x="1568" y="2477"/>
                    <a:pt x="1485" y="2387"/>
                  </a:cubicBezTo>
                  <a:lnTo>
                    <a:pt x="439" y="2038"/>
                  </a:lnTo>
                  <a:lnTo>
                    <a:pt x="1568" y="296"/>
                  </a:lnTo>
                  <a:cubicBezTo>
                    <a:pt x="1659" y="213"/>
                    <a:pt x="1659" y="122"/>
                    <a:pt x="1568" y="38"/>
                  </a:cubicBezTo>
                  <a:cubicBezTo>
                    <a:pt x="1544" y="12"/>
                    <a:pt x="1518" y="1"/>
                    <a:pt x="149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40"/>
            <p:cNvSpPr/>
            <p:nvPr/>
          </p:nvSpPr>
          <p:spPr>
            <a:xfrm>
              <a:off x="9731552" y="2255587"/>
              <a:ext cx="1119195" cy="1115520"/>
            </a:xfrm>
            <a:custGeom>
              <a:avLst/>
              <a:gdLst/>
              <a:ahLst/>
              <a:cxnLst/>
              <a:rect l="l" t="t" r="r" b="b"/>
              <a:pathLst>
                <a:path w="23143" h="23067" extrusionOk="0">
                  <a:moveTo>
                    <a:pt x="12459" y="1"/>
                  </a:moveTo>
                  <a:cubicBezTo>
                    <a:pt x="12119" y="1"/>
                    <a:pt x="11769" y="11"/>
                    <a:pt x="11407" y="32"/>
                  </a:cubicBezTo>
                  <a:cubicBezTo>
                    <a:pt x="0" y="639"/>
                    <a:pt x="1303" y="11530"/>
                    <a:pt x="1303" y="11530"/>
                  </a:cubicBezTo>
                  <a:cubicBezTo>
                    <a:pt x="1556" y="16938"/>
                    <a:pt x="2122" y="23067"/>
                    <a:pt x="11228" y="23067"/>
                  </a:cubicBezTo>
                  <a:cubicBezTo>
                    <a:pt x="11648" y="23067"/>
                    <a:pt x="12086" y="23054"/>
                    <a:pt x="12543" y="23027"/>
                  </a:cubicBezTo>
                  <a:cubicBezTo>
                    <a:pt x="22905" y="22504"/>
                    <a:pt x="23079" y="15968"/>
                    <a:pt x="22730" y="10310"/>
                  </a:cubicBezTo>
                  <a:cubicBezTo>
                    <a:pt x="22730" y="10310"/>
                    <a:pt x="23143" y="1"/>
                    <a:pt x="12459" y="1"/>
                  </a:cubicBezTo>
                  <a:close/>
                </a:path>
              </a:pathLst>
            </a:custGeom>
            <a:solidFill>
              <a:srgbClr val="7C58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40"/>
            <p:cNvSpPr/>
            <p:nvPr/>
          </p:nvSpPr>
          <p:spPr>
            <a:xfrm>
              <a:off x="10527524" y="2028775"/>
              <a:ext cx="349788" cy="334409"/>
            </a:xfrm>
            <a:custGeom>
              <a:avLst/>
              <a:gdLst/>
              <a:ahLst/>
              <a:cxnLst/>
              <a:rect l="l" t="t" r="r" b="b"/>
              <a:pathLst>
                <a:path w="7233" h="6915" extrusionOk="0">
                  <a:moveTo>
                    <a:pt x="3548" y="1"/>
                  </a:moveTo>
                  <a:cubicBezTo>
                    <a:pt x="3471" y="1"/>
                    <a:pt x="3392" y="7"/>
                    <a:pt x="3310" y="19"/>
                  </a:cubicBezTo>
                  <a:cubicBezTo>
                    <a:pt x="2787" y="19"/>
                    <a:pt x="2355" y="277"/>
                    <a:pt x="2091" y="625"/>
                  </a:cubicBezTo>
                  <a:cubicBezTo>
                    <a:pt x="2035" y="625"/>
                    <a:pt x="1939" y="588"/>
                    <a:pt x="1854" y="588"/>
                  </a:cubicBezTo>
                  <a:cubicBezTo>
                    <a:pt x="1812" y="588"/>
                    <a:pt x="1772" y="597"/>
                    <a:pt x="1742" y="625"/>
                  </a:cubicBezTo>
                  <a:cubicBezTo>
                    <a:pt x="787" y="625"/>
                    <a:pt x="0" y="1496"/>
                    <a:pt x="0" y="2458"/>
                  </a:cubicBezTo>
                  <a:cubicBezTo>
                    <a:pt x="91" y="2980"/>
                    <a:pt x="265" y="3412"/>
                    <a:pt x="613" y="3761"/>
                  </a:cubicBezTo>
                  <a:cubicBezTo>
                    <a:pt x="523" y="4026"/>
                    <a:pt x="439" y="4374"/>
                    <a:pt x="439" y="4722"/>
                  </a:cubicBezTo>
                  <a:cubicBezTo>
                    <a:pt x="439" y="5677"/>
                    <a:pt x="1310" y="6464"/>
                    <a:pt x="2355" y="6464"/>
                  </a:cubicBezTo>
                  <a:cubicBezTo>
                    <a:pt x="2613" y="6464"/>
                    <a:pt x="2878" y="6374"/>
                    <a:pt x="3052" y="6290"/>
                  </a:cubicBezTo>
                  <a:cubicBezTo>
                    <a:pt x="3355" y="6665"/>
                    <a:pt x="3788" y="6914"/>
                    <a:pt x="4294" y="6914"/>
                  </a:cubicBezTo>
                  <a:cubicBezTo>
                    <a:pt x="4371" y="6914"/>
                    <a:pt x="4449" y="6908"/>
                    <a:pt x="4529" y="6896"/>
                  </a:cubicBezTo>
                  <a:cubicBezTo>
                    <a:pt x="5491" y="6896"/>
                    <a:pt x="6271" y="6116"/>
                    <a:pt x="6271" y="5154"/>
                  </a:cubicBezTo>
                  <a:cubicBezTo>
                    <a:pt x="6620" y="4806"/>
                    <a:pt x="6794" y="4374"/>
                    <a:pt x="6794" y="3851"/>
                  </a:cubicBezTo>
                  <a:cubicBezTo>
                    <a:pt x="6794" y="3761"/>
                    <a:pt x="6794" y="3587"/>
                    <a:pt x="6710" y="3503"/>
                  </a:cubicBezTo>
                  <a:cubicBezTo>
                    <a:pt x="7059" y="3155"/>
                    <a:pt x="7233" y="2632"/>
                    <a:pt x="7142" y="2193"/>
                  </a:cubicBezTo>
                  <a:cubicBezTo>
                    <a:pt x="7142" y="1199"/>
                    <a:pt x="6355" y="445"/>
                    <a:pt x="5379" y="445"/>
                  </a:cubicBezTo>
                  <a:cubicBezTo>
                    <a:pt x="5329" y="445"/>
                    <a:pt x="5278" y="447"/>
                    <a:pt x="5226" y="451"/>
                  </a:cubicBezTo>
                  <a:cubicBezTo>
                    <a:pt x="5052" y="451"/>
                    <a:pt x="4878" y="451"/>
                    <a:pt x="4704" y="542"/>
                  </a:cubicBezTo>
                  <a:cubicBezTo>
                    <a:pt x="4402" y="240"/>
                    <a:pt x="4038" y="1"/>
                    <a:pt x="3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40"/>
            <p:cNvSpPr/>
            <p:nvPr/>
          </p:nvSpPr>
          <p:spPr>
            <a:xfrm>
              <a:off x="9626077" y="2063353"/>
              <a:ext cx="404435" cy="370728"/>
            </a:xfrm>
            <a:custGeom>
              <a:avLst/>
              <a:gdLst/>
              <a:ahLst/>
              <a:cxnLst/>
              <a:rect l="l" t="t" r="r" b="b"/>
              <a:pathLst>
                <a:path w="8363" h="7666" extrusionOk="0">
                  <a:moveTo>
                    <a:pt x="5317" y="1"/>
                  </a:moveTo>
                  <a:cubicBezTo>
                    <a:pt x="4704" y="1"/>
                    <a:pt x="4098" y="433"/>
                    <a:pt x="3833" y="955"/>
                  </a:cubicBezTo>
                  <a:lnTo>
                    <a:pt x="3401" y="955"/>
                  </a:lnTo>
                  <a:cubicBezTo>
                    <a:pt x="2355" y="955"/>
                    <a:pt x="1568" y="1826"/>
                    <a:pt x="1659" y="2872"/>
                  </a:cubicBezTo>
                  <a:lnTo>
                    <a:pt x="1659" y="2962"/>
                  </a:lnTo>
                  <a:cubicBezTo>
                    <a:pt x="697" y="3046"/>
                    <a:pt x="0" y="3833"/>
                    <a:pt x="91" y="4788"/>
                  </a:cubicBezTo>
                  <a:cubicBezTo>
                    <a:pt x="91" y="5749"/>
                    <a:pt x="871" y="6530"/>
                    <a:pt x="1833" y="6530"/>
                  </a:cubicBezTo>
                  <a:cubicBezTo>
                    <a:pt x="2181" y="7227"/>
                    <a:pt x="2878" y="7666"/>
                    <a:pt x="3575" y="7666"/>
                  </a:cubicBezTo>
                  <a:cubicBezTo>
                    <a:pt x="4007" y="7575"/>
                    <a:pt x="4446" y="7401"/>
                    <a:pt x="4794" y="7143"/>
                  </a:cubicBezTo>
                  <a:cubicBezTo>
                    <a:pt x="4969" y="7227"/>
                    <a:pt x="5317" y="7317"/>
                    <a:pt x="5575" y="7317"/>
                  </a:cubicBezTo>
                  <a:cubicBezTo>
                    <a:pt x="6362" y="7317"/>
                    <a:pt x="7059" y="6704"/>
                    <a:pt x="7233" y="5924"/>
                  </a:cubicBezTo>
                  <a:cubicBezTo>
                    <a:pt x="7930" y="5659"/>
                    <a:pt x="8362" y="4962"/>
                    <a:pt x="8362" y="4182"/>
                  </a:cubicBezTo>
                  <a:cubicBezTo>
                    <a:pt x="8278" y="3394"/>
                    <a:pt x="7756" y="2788"/>
                    <a:pt x="7059" y="2523"/>
                  </a:cubicBezTo>
                  <a:cubicBezTo>
                    <a:pt x="7233" y="2349"/>
                    <a:pt x="7233" y="2001"/>
                    <a:pt x="7233" y="1743"/>
                  </a:cubicBezTo>
                  <a:cubicBezTo>
                    <a:pt x="7233" y="781"/>
                    <a:pt x="6362" y="1"/>
                    <a:pt x="53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40"/>
            <p:cNvSpPr/>
            <p:nvPr/>
          </p:nvSpPr>
          <p:spPr>
            <a:xfrm>
              <a:off x="9710322" y="2221058"/>
              <a:ext cx="1196330" cy="704557"/>
            </a:xfrm>
            <a:custGeom>
              <a:avLst/>
              <a:gdLst/>
              <a:ahLst/>
              <a:cxnLst/>
              <a:rect l="l" t="t" r="r" b="b"/>
              <a:pathLst>
                <a:path w="24738" h="14569" extrusionOk="0">
                  <a:moveTo>
                    <a:pt x="12006" y="1"/>
                  </a:moveTo>
                  <a:cubicBezTo>
                    <a:pt x="10677" y="1"/>
                    <a:pt x="9672" y="746"/>
                    <a:pt x="9672" y="746"/>
                  </a:cubicBezTo>
                  <a:cubicBezTo>
                    <a:pt x="9185" y="487"/>
                    <a:pt x="8735" y="381"/>
                    <a:pt x="8324" y="381"/>
                  </a:cubicBezTo>
                  <a:cubicBezTo>
                    <a:pt x="6529" y="381"/>
                    <a:pt x="5491" y="2398"/>
                    <a:pt x="5491" y="2398"/>
                  </a:cubicBezTo>
                  <a:cubicBezTo>
                    <a:pt x="5375" y="2378"/>
                    <a:pt x="5264" y="2369"/>
                    <a:pt x="5158" y="2369"/>
                  </a:cubicBezTo>
                  <a:cubicBezTo>
                    <a:pt x="3353" y="2369"/>
                    <a:pt x="2962" y="5011"/>
                    <a:pt x="2962" y="5011"/>
                  </a:cubicBezTo>
                  <a:cubicBezTo>
                    <a:pt x="91" y="6056"/>
                    <a:pt x="962" y="9366"/>
                    <a:pt x="962" y="9366"/>
                  </a:cubicBezTo>
                  <a:cubicBezTo>
                    <a:pt x="0" y="10760"/>
                    <a:pt x="1136" y="11721"/>
                    <a:pt x="1136" y="11721"/>
                  </a:cubicBezTo>
                  <a:cubicBezTo>
                    <a:pt x="697" y="13463"/>
                    <a:pt x="1833" y="14418"/>
                    <a:pt x="1833" y="14418"/>
                  </a:cubicBezTo>
                  <a:cubicBezTo>
                    <a:pt x="1833" y="14418"/>
                    <a:pt x="2105" y="14569"/>
                    <a:pt x="2486" y="14569"/>
                  </a:cubicBezTo>
                  <a:cubicBezTo>
                    <a:pt x="3018" y="14569"/>
                    <a:pt x="3764" y="14273"/>
                    <a:pt x="4272" y="12850"/>
                  </a:cubicBezTo>
                  <a:cubicBezTo>
                    <a:pt x="4272" y="12850"/>
                    <a:pt x="6188" y="12502"/>
                    <a:pt x="6272" y="10153"/>
                  </a:cubicBezTo>
                  <a:cubicBezTo>
                    <a:pt x="6272" y="10153"/>
                    <a:pt x="6286" y="10154"/>
                    <a:pt x="6313" y="10154"/>
                  </a:cubicBezTo>
                  <a:cubicBezTo>
                    <a:pt x="6564" y="10154"/>
                    <a:pt x="7890" y="10086"/>
                    <a:pt x="8362" y="8669"/>
                  </a:cubicBezTo>
                  <a:cubicBezTo>
                    <a:pt x="8362" y="8669"/>
                    <a:pt x="9022" y="9096"/>
                    <a:pt x="9874" y="9096"/>
                  </a:cubicBezTo>
                  <a:cubicBezTo>
                    <a:pt x="10301" y="9096"/>
                    <a:pt x="10775" y="8990"/>
                    <a:pt x="11240" y="8669"/>
                  </a:cubicBezTo>
                  <a:cubicBezTo>
                    <a:pt x="11240" y="8669"/>
                    <a:pt x="11780" y="8996"/>
                    <a:pt x="12397" y="8996"/>
                  </a:cubicBezTo>
                  <a:cubicBezTo>
                    <a:pt x="12739" y="8996"/>
                    <a:pt x="13104" y="8896"/>
                    <a:pt x="13414" y="8585"/>
                  </a:cubicBezTo>
                  <a:cubicBezTo>
                    <a:pt x="13825" y="8827"/>
                    <a:pt x="14230" y="8914"/>
                    <a:pt x="14599" y="8914"/>
                  </a:cubicBezTo>
                  <a:cubicBezTo>
                    <a:pt x="15564" y="8914"/>
                    <a:pt x="16292" y="8321"/>
                    <a:pt x="16292" y="8321"/>
                  </a:cubicBezTo>
                  <a:cubicBezTo>
                    <a:pt x="16816" y="9500"/>
                    <a:pt x="17834" y="9646"/>
                    <a:pt x="18305" y="9646"/>
                  </a:cubicBezTo>
                  <a:cubicBezTo>
                    <a:pt x="18460" y="9646"/>
                    <a:pt x="18556" y="9631"/>
                    <a:pt x="18556" y="9631"/>
                  </a:cubicBezTo>
                  <a:cubicBezTo>
                    <a:pt x="18814" y="11979"/>
                    <a:pt x="20731" y="12153"/>
                    <a:pt x="20731" y="12153"/>
                  </a:cubicBezTo>
                  <a:cubicBezTo>
                    <a:pt x="21321" y="13433"/>
                    <a:pt x="22079" y="13711"/>
                    <a:pt x="22626" y="13711"/>
                  </a:cubicBezTo>
                  <a:cubicBezTo>
                    <a:pt x="23047" y="13711"/>
                    <a:pt x="23344" y="13547"/>
                    <a:pt x="23344" y="13547"/>
                  </a:cubicBezTo>
                  <a:cubicBezTo>
                    <a:pt x="24040" y="12327"/>
                    <a:pt x="23692" y="11631"/>
                    <a:pt x="23692" y="11631"/>
                  </a:cubicBezTo>
                  <a:cubicBezTo>
                    <a:pt x="24737" y="10153"/>
                    <a:pt x="23783" y="9282"/>
                    <a:pt x="23783" y="9282"/>
                  </a:cubicBezTo>
                  <a:cubicBezTo>
                    <a:pt x="24305" y="7275"/>
                    <a:pt x="22912" y="5798"/>
                    <a:pt x="22912" y="5798"/>
                  </a:cubicBezTo>
                  <a:cubicBezTo>
                    <a:pt x="22912" y="3617"/>
                    <a:pt x="21079" y="3359"/>
                    <a:pt x="21079" y="3359"/>
                  </a:cubicBezTo>
                  <a:cubicBezTo>
                    <a:pt x="20195" y="1424"/>
                    <a:pt x="18337" y="1352"/>
                    <a:pt x="18067" y="1352"/>
                  </a:cubicBezTo>
                  <a:cubicBezTo>
                    <a:pt x="18045" y="1352"/>
                    <a:pt x="18034" y="1353"/>
                    <a:pt x="18034" y="1353"/>
                  </a:cubicBezTo>
                  <a:cubicBezTo>
                    <a:pt x="17204" y="523"/>
                    <a:pt x="16055" y="327"/>
                    <a:pt x="15158" y="327"/>
                  </a:cubicBezTo>
                  <a:cubicBezTo>
                    <a:pt x="14361" y="327"/>
                    <a:pt x="13762" y="482"/>
                    <a:pt x="13762" y="482"/>
                  </a:cubicBezTo>
                  <a:cubicBezTo>
                    <a:pt x="13154" y="127"/>
                    <a:pt x="12553" y="1"/>
                    <a:pt x="120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40"/>
            <p:cNvSpPr/>
            <p:nvPr/>
          </p:nvSpPr>
          <p:spPr>
            <a:xfrm>
              <a:off x="9887226" y="2985401"/>
              <a:ext cx="215057" cy="206884"/>
            </a:xfrm>
            <a:custGeom>
              <a:avLst/>
              <a:gdLst/>
              <a:ahLst/>
              <a:cxnLst/>
              <a:rect l="l" t="t" r="r" b="b"/>
              <a:pathLst>
                <a:path w="4447" h="4278" extrusionOk="0">
                  <a:moveTo>
                    <a:pt x="2252" y="1"/>
                  </a:moveTo>
                  <a:cubicBezTo>
                    <a:pt x="2199" y="1"/>
                    <a:pt x="2145" y="3"/>
                    <a:pt x="2091" y="6"/>
                  </a:cubicBezTo>
                  <a:cubicBezTo>
                    <a:pt x="962" y="97"/>
                    <a:pt x="1" y="1052"/>
                    <a:pt x="91" y="2271"/>
                  </a:cubicBezTo>
                  <a:cubicBezTo>
                    <a:pt x="175" y="3407"/>
                    <a:pt x="1136" y="4278"/>
                    <a:pt x="2356" y="4278"/>
                  </a:cubicBezTo>
                  <a:cubicBezTo>
                    <a:pt x="3485" y="4187"/>
                    <a:pt x="4446" y="3142"/>
                    <a:pt x="4356" y="2013"/>
                  </a:cubicBezTo>
                  <a:cubicBezTo>
                    <a:pt x="4276" y="848"/>
                    <a:pt x="3394" y="1"/>
                    <a:pt x="2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0"/>
            <p:cNvSpPr/>
            <p:nvPr/>
          </p:nvSpPr>
          <p:spPr>
            <a:xfrm>
              <a:off x="10557170" y="2947679"/>
              <a:ext cx="210656" cy="206836"/>
            </a:xfrm>
            <a:custGeom>
              <a:avLst/>
              <a:gdLst/>
              <a:ahLst/>
              <a:cxnLst/>
              <a:rect l="l" t="t" r="r" b="b"/>
              <a:pathLst>
                <a:path w="4356" h="4277" extrusionOk="0">
                  <a:moveTo>
                    <a:pt x="2159" y="0"/>
                  </a:moveTo>
                  <a:cubicBezTo>
                    <a:pt x="2107" y="0"/>
                    <a:pt x="2054" y="2"/>
                    <a:pt x="2000" y="6"/>
                  </a:cubicBezTo>
                  <a:cubicBezTo>
                    <a:pt x="871" y="90"/>
                    <a:pt x="0" y="1051"/>
                    <a:pt x="0" y="2271"/>
                  </a:cubicBezTo>
                  <a:cubicBezTo>
                    <a:pt x="80" y="3350"/>
                    <a:pt x="1039" y="4276"/>
                    <a:pt x="2116" y="4276"/>
                  </a:cubicBezTo>
                  <a:cubicBezTo>
                    <a:pt x="2165" y="4276"/>
                    <a:pt x="2215" y="4274"/>
                    <a:pt x="2265" y="4270"/>
                  </a:cubicBezTo>
                  <a:cubicBezTo>
                    <a:pt x="3394" y="4187"/>
                    <a:pt x="4355" y="3225"/>
                    <a:pt x="4265" y="2006"/>
                  </a:cubicBezTo>
                  <a:cubicBezTo>
                    <a:pt x="4185" y="926"/>
                    <a:pt x="3302" y="0"/>
                    <a:pt x="21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40"/>
            <p:cNvSpPr/>
            <p:nvPr/>
          </p:nvSpPr>
          <p:spPr>
            <a:xfrm>
              <a:off x="10047301" y="2779432"/>
              <a:ext cx="139228" cy="92754"/>
            </a:xfrm>
            <a:custGeom>
              <a:avLst/>
              <a:gdLst/>
              <a:ahLst/>
              <a:cxnLst/>
              <a:rect l="l" t="t" r="r" b="b"/>
              <a:pathLst>
                <a:path w="2879" h="1918" extrusionOk="0">
                  <a:moveTo>
                    <a:pt x="2265" y="1"/>
                  </a:moveTo>
                  <a:cubicBezTo>
                    <a:pt x="2007" y="1"/>
                    <a:pt x="1659" y="85"/>
                    <a:pt x="1310" y="349"/>
                  </a:cubicBezTo>
                  <a:cubicBezTo>
                    <a:pt x="871" y="524"/>
                    <a:pt x="439" y="956"/>
                    <a:pt x="0" y="1652"/>
                  </a:cubicBezTo>
                  <a:cubicBezTo>
                    <a:pt x="0" y="1743"/>
                    <a:pt x="0" y="1827"/>
                    <a:pt x="91" y="1917"/>
                  </a:cubicBezTo>
                  <a:cubicBezTo>
                    <a:pt x="175" y="1917"/>
                    <a:pt x="265" y="1917"/>
                    <a:pt x="265" y="1827"/>
                  </a:cubicBezTo>
                  <a:cubicBezTo>
                    <a:pt x="697" y="1220"/>
                    <a:pt x="1136" y="872"/>
                    <a:pt x="1485" y="607"/>
                  </a:cubicBezTo>
                  <a:cubicBezTo>
                    <a:pt x="1833" y="433"/>
                    <a:pt x="2091" y="349"/>
                    <a:pt x="2265" y="349"/>
                  </a:cubicBezTo>
                  <a:lnTo>
                    <a:pt x="2530" y="349"/>
                  </a:lnTo>
                  <a:cubicBezTo>
                    <a:pt x="2530" y="433"/>
                    <a:pt x="2530" y="433"/>
                    <a:pt x="2614" y="433"/>
                  </a:cubicBezTo>
                  <a:cubicBezTo>
                    <a:pt x="2704" y="433"/>
                    <a:pt x="2788" y="433"/>
                    <a:pt x="2788" y="349"/>
                  </a:cubicBezTo>
                  <a:cubicBezTo>
                    <a:pt x="2878" y="259"/>
                    <a:pt x="2788" y="175"/>
                    <a:pt x="2704" y="85"/>
                  </a:cubicBezTo>
                  <a:cubicBezTo>
                    <a:pt x="2704" y="85"/>
                    <a:pt x="2530" y="1"/>
                    <a:pt x="22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40"/>
            <p:cNvSpPr/>
            <p:nvPr/>
          </p:nvSpPr>
          <p:spPr>
            <a:xfrm>
              <a:off x="10417987" y="2745773"/>
              <a:ext cx="147643" cy="79891"/>
            </a:xfrm>
            <a:custGeom>
              <a:avLst/>
              <a:gdLst/>
              <a:ahLst/>
              <a:cxnLst/>
              <a:rect l="l" t="t" r="r" b="b"/>
              <a:pathLst>
                <a:path w="3053" h="1652" extrusionOk="0">
                  <a:moveTo>
                    <a:pt x="697" y="0"/>
                  </a:moveTo>
                  <a:cubicBezTo>
                    <a:pt x="349" y="0"/>
                    <a:pt x="91" y="84"/>
                    <a:pt x="91" y="84"/>
                  </a:cubicBezTo>
                  <a:cubicBezTo>
                    <a:pt x="0" y="174"/>
                    <a:pt x="0" y="258"/>
                    <a:pt x="0" y="349"/>
                  </a:cubicBezTo>
                  <a:cubicBezTo>
                    <a:pt x="91" y="432"/>
                    <a:pt x="175" y="432"/>
                    <a:pt x="265" y="432"/>
                  </a:cubicBezTo>
                  <a:cubicBezTo>
                    <a:pt x="265" y="432"/>
                    <a:pt x="439" y="349"/>
                    <a:pt x="697" y="349"/>
                  </a:cubicBezTo>
                  <a:cubicBezTo>
                    <a:pt x="871" y="349"/>
                    <a:pt x="1220" y="349"/>
                    <a:pt x="1485" y="523"/>
                  </a:cubicBezTo>
                  <a:cubicBezTo>
                    <a:pt x="1833" y="781"/>
                    <a:pt x="2265" y="1045"/>
                    <a:pt x="2704" y="1568"/>
                  </a:cubicBezTo>
                  <a:cubicBezTo>
                    <a:pt x="2788" y="1652"/>
                    <a:pt x="2878" y="1652"/>
                    <a:pt x="2962" y="1652"/>
                  </a:cubicBezTo>
                  <a:cubicBezTo>
                    <a:pt x="3052" y="1568"/>
                    <a:pt x="3052" y="1477"/>
                    <a:pt x="2962" y="1394"/>
                  </a:cubicBezTo>
                  <a:cubicBezTo>
                    <a:pt x="2530" y="781"/>
                    <a:pt x="2091" y="432"/>
                    <a:pt x="1659" y="258"/>
                  </a:cubicBezTo>
                  <a:cubicBezTo>
                    <a:pt x="1310" y="84"/>
                    <a:pt x="962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40"/>
            <p:cNvSpPr/>
            <p:nvPr/>
          </p:nvSpPr>
          <p:spPr>
            <a:xfrm>
              <a:off x="10135946" y="3057458"/>
              <a:ext cx="391619" cy="138890"/>
            </a:xfrm>
            <a:custGeom>
              <a:avLst/>
              <a:gdLst/>
              <a:ahLst/>
              <a:cxnLst/>
              <a:rect l="l" t="t" r="r" b="b"/>
              <a:pathLst>
                <a:path w="8098" h="2872" extrusionOk="0">
                  <a:moveTo>
                    <a:pt x="8013" y="1"/>
                  </a:moveTo>
                  <a:cubicBezTo>
                    <a:pt x="7923" y="1"/>
                    <a:pt x="7839" y="1"/>
                    <a:pt x="7749" y="84"/>
                  </a:cubicBezTo>
                  <a:cubicBezTo>
                    <a:pt x="7749" y="84"/>
                    <a:pt x="7317" y="697"/>
                    <a:pt x="6620" y="1304"/>
                  </a:cubicBezTo>
                  <a:cubicBezTo>
                    <a:pt x="6271" y="1568"/>
                    <a:pt x="5832" y="1826"/>
                    <a:pt x="5400" y="2091"/>
                  </a:cubicBezTo>
                  <a:cubicBezTo>
                    <a:pt x="4961" y="2265"/>
                    <a:pt x="4439" y="2439"/>
                    <a:pt x="3916" y="2523"/>
                  </a:cubicBezTo>
                  <a:lnTo>
                    <a:pt x="3742" y="2523"/>
                  </a:lnTo>
                  <a:cubicBezTo>
                    <a:pt x="3219" y="2523"/>
                    <a:pt x="2787" y="2349"/>
                    <a:pt x="2348" y="2175"/>
                  </a:cubicBezTo>
                  <a:cubicBezTo>
                    <a:pt x="1742" y="1917"/>
                    <a:pt x="1219" y="1478"/>
                    <a:pt x="871" y="1046"/>
                  </a:cubicBezTo>
                  <a:cubicBezTo>
                    <a:pt x="697" y="872"/>
                    <a:pt x="606" y="697"/>
                    <a:pt x="523" y="607"/>
                  </a:cubicBezTo>
                  <a:cubicBezTo>
                    <a:pt x="432" y="523"/>
                    <a:pt x="432" y="523"/>
                    <a:pt x="348" y="523"/>
                  </a:cubicBezTo>
                  <a:lnTo>
                    <a:pt x="348" y="433"/>
                  </a:lnTo>
                  <a:cubicBezTo>
                    <a:pt x="348" y="349"/>
                    <a:pt x="174" y="349"/>
                    <a:pt x="84" y="349"/>
                  </a:cubicBezTo>
                  <a:cubicBezTo>
                    <a:pt x="0" y="433"/>
                    <a:pt x="0" y="523"/>
                    <a:pt x="84" y="607"/>
                  </a:cubicBezTo>
                  <a:cubicBezTo>
                    <a:pt x="84" y="607"/>
                    <a:pt x="432" y="1129"/>
                    <a:pt x="1045" y="1743"/>
                  </a:cubicBezTo>
                  <a:cubicBezTo>
                    <a:pt x="1394" y="2000"/>
                    <a:pt x="1742" y="2265"/>
                    <a:pt x="2265" y="2523"/>
                  </a:cubicBezTo>
                  <a:cubicBezTo>
                    <a:pt x="2697" y="2697"/>
                    <a:pt x="3219" y="2871"/>
                    <a:pt x="3742" y="2871"/>
                  </a:cubicBezTo>
                  <a:lnTo>
                    <a:pt x="3916" y="2871"/>
                  </a:lnTo>
                  <a:cubicBezTo>
                    <a:pt x="4529" y="2788"/>
                    <a:pt x="5136" y="2614"/>
                    <a:pt x="5575" y="2349"/>
                  </a:cubicBezTo>
                  <a:cubicBezTo>
                    <a:pt x="6355" y="2000"/>
                    <a:pt x="6968" y="1478"/>
                    <a:pt x="7400" y="1046"/>
                  </a:cubicBezTo>
                  <a:cubicBezTo>
                    <a:pt x="7749" y="607"/>
                    <a:pt x="8013" y="258"/>
                    <a:pt x="8013" y="258"/>
                  </a:cubicBezTo>
                  <a:cubicBezTo>
                    <a:pt x="8097" y="175"/>
                    <a:pt x="8097" y="84"/>
                    <a:pt x="8013" y="1"/>
                  </a:cubicBezTo>
                  <a:close/>
                </a:path>
              </a:pathLst>
            </a:custGeom>
            <a:solidFill>
              <a:srgbClr val="593D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40"/>
            <p:cNvSpPr/>
            <p:nvPr/>
          </p:nvSpPr>
          <p:spPr>
            <a:xfrm>
              <a:off x="10165253" y="2880554"/>
              <a:ext cx="71815" cy="118337"/>
            </a:xfrm>
            <a:custGeom>
              <a:avLst/>
              <a:gdLst/>
              <a:ahLst/>
              <a:cxnLst/>
              <a:rect l="l" t="t" r="r" b="b"/>
              <a:pathLst>
                <a:path w="1485" h="2447" extrusionOk="0">
                  <a:moveTo>
                    <a:pt x="697" y="0"/>
                  </a:moveTo>
                  <a:cubicBezTo>
                    <a:pt x="265" y="0"/>
                    <a:pt x="0" y="607"/>
                    <a:pt x="91" y="1303"/>
                  </a:cubicBezTo>
                  <a:cubicBezTo>
                    <a:pt x="91" y="1878"/>
                    <a:pt x="397" y="2447"/>
                    <a:pt x="722" y="2447"/>
                  </a:cubicBezTo>
                  <a:cubicBezTo>
                    <a:pt x="744" y="2447"/>
                    <a:pt x="766" y="2444"/>
                    <a:pt x="788" y="2439"/>
                  </a:cubicBezTo>
                  <a:cubicBezTo>
                    <a:pt x="1220" y="2439"/>
                    <a:pt x="1485" y="1917"/>
                    <a:pt x="1394" y="1220"/>
                  </a:cubicBezTo>
                  <a:cubicBezTo>
                    <a:pt x="1394" y="523"/>
                    <a:pt x="1046" y="0"/>
                    <a:pt x="69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40"/>
            <p:cNvSpPr/>
            <p:nvPr/>
          </p:nvSpPr>
          <p:spPr>
            <a:xfrm>
              <a:off x="10392694" y="2871704"/>
              <a:ext cx="71815" cy="118385"/>
            </a:xfrm>
            <a:custGeom>
              <a:avLst/>
              <a:gdLst/>
              <a:ahLst/>
              <a:cxnLst/>
              <a:rect l="l" t="t" r="r" b="b"/>
              <a:pathLst>
                <a:path w="1485" h="2448" extrusionOk="0">
                  <a:moveTo>
                    <a:pt x="767" y="0"/>
                  </a:moveTo>
                  <a:cubicBezTo>
                    <a:pt x="744" y="0"/>
                    <a:pt x="721" y="3"/>
                    <a:pt x="698" y="9"/>
                  </a:cubicBezTo>
                  <a:cubicBezTo>
                    <a:pt x="349" y="9"/>
                    <a:pt x="1" y="532"/>
                    <a:pt x="91" y="1229"/>
                  </a:cubicBezTo>
                  <a:cubicBezTo>
                    <a:pt x="91" y="1925"/>
                    <a:pt x="440" y="2448"/>
                    <a:pt x="872" y="2448"/>
                  </a:cubicBezTo>
                  <a:cubicBezTo>
                    <a:pt x="1220" y="2448"/>
                    <a:pt x="1485" y="1835"/>
                    <a:pt x="1485" y="1138"/>
                  </a:cubicBezTo>
                  <a:cubicBezTo>
                    <a:pt x="1400" y="572"/>
                    <a:pt x="1091" y="0"/>
                    <a:pt x="7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40"/>
            <p:cNvSpPr/>
            <p:nvPr/>
          </p:nvSpPr>
          <p:spPr>
            <a:xfrm>
              <a:off x="10257912" y="2985691"/>
              <a:ext cx="130814" cy="63400"/>
            </a:xfrm>
            <a:custGeom>
              <a:avLst/>
              <a:gdLst/>
              <a:ahLst/>
              <a:cxnLst/>
              <a:rect l="l" t="t" r="r" b="b"/>
              <a:pathLst>
                <a:path w="2705" h="1311" extrusionOk="0">
                  <a:moveTo>
                    <a:pt x="2265" y="0"/>
                  </a:moveTo>
                  <a:lnTo>
                    <a:pt x="2614" y="962"/>
                  </a:lnTo>
                  <a:cubicBezTo>
                    <a:pt x="2614" y="1046"/>
                    <a:pt x="2530" y="1046"/>
                    <a:pt x="2530" y="1046"/>
                  </a:cubicBezTo>
                  <a:lnTo>
                    <a:pt x="175" y="1136"/>
                  </a:lnTo>
                  <a:cubicBezTo>
                    <a:pt x="175" y="1136"/>
                    <a:pt x="91" y="1136"/>
                    <a:pt x="91" y="1046"/>
                  </a:cubicBezTo>
                  <a:lnTo>
                    <a:pt x="349" y="91"/>
                  </a:lnTo>
                  <a:lnTo>
                    <a:pt x="265" y="91"/>
                  </a:lnTo>
                  <a:lnTo>
                    <a:pt x="1" y="1046"/>
                  </a:lnTo>
                  <a:cubicBezTo>
                    <a:pt x="1" y="1220"/>
                    <a:pt x="91" y="1310"/>
                    <a:pt x="175" y="1310"/>
                  </a:cubicBezTo>
                  <a:lnTo>
                    <a:pt x="2530" y="1136"/>
                  </a:lnTo>
                  <a:cubicBezTo>
                    <a:pt x="2614" y="1136"/>
                    <a:pt x="2704" y="1046"/>
                    <a:pt x="2704" y="962"/>
                  </a:cubicBezTo>
                  <a:lnTo>
                    <a:pt x="2356" y="0"/>
                  </a:ln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40"/>
            <p:cNvSpPr/>
            <p:nvPr/>
          </p:nvSpPr>
          <p:spPr>
            <a:xfrm>
              <a:off x="10329680" y="3023751"/>
              <a:ext cx="37818" cy="16926"/>
            </a:xfrm>
            <a:custGeom>
              <a:avLst/>
              <a:gdLst/>
              <a:ahLst/>
              <a:cxnLst/>
              <a:rect l="l" t="t" r="r" b="b"/>
              <a:pathLst>
                <a:path w="782" h="350" extrusionOk="0">
                  <a:moveTo>
                    <a:pt x="349" y="1"/>
                  </a:moveTo>
                  <a:cubicBezTo>
                    <a:pt x="175" y="1"/>
                    <a:pt x="1" y="175"/>
                    <a:pt x="84" y="349"/>
                  </a:cubicBezTo>
                  <a:lnTo>
                    <a:pt x="781" y="349"/>
                  </a:lnTo>
                  <a:cubicBezTo>
                    <a:pt x="781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40"/>
            <p:cNvSpPr/>
            <p:nvPr/>
          </p:nvSpPr>
          <p:spPr>
            <a:xfrm>
              <a:off x="10279143" y="3023751"/>
              <a:ext cx="37769" cy="20940"/>
            </a:xfrm>
            <a:custGeom>
              <a:avLst/>
              <a:gdLst/>
              <a:ahLst/>
              <a:cxnLst/>
              <a:rect l="l" t="t" r="r" b="b"/>
              <a:pathLst>
                <a:path w="781" h="433" extrusionOk="0">
                  <a:moveTo>
                    <a:pt x="349" y="1"/>
                  </a:moveTo>
                  <a:cubicBezTo>
                    <a:pt x="175" y="84"/>
                    <a:pt x="1" y="175"/>
                    <a:pt x="1" y="433"/>
                  </a:cubicBezTo>
                  <a:lnTo>
                    <a:pt x="781" y="349"/>
                  </a:lnTo>
                  <a:cubicBezTo>
                    <a:pt x="697" y="175"/>
                    <a:pt x="607" y="1"/>
                    <a:pt x="349" y="1"/>
                  </a:cubicBezTo>
                  <a:close/>
                </a:path>
              </a:pathLst>
            </a:custGeom>
            <a:solidFill>
              <a:srgbClr val="6848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" name="Google Shape;751;p40"/>
          <p:cNvSpPr txBox="1">
            <a:spLocks noGrp="1"/>
          </p:cNvSpPr>
          <p:nvPr>
            <p:ph type="title"/>
          </p:nvPr>
        </p:nvSpPr>
        <p:spPr>
          <a:xfrm>
            <a:off x="398284" y="3113830"/>
            <a:ext cx="5244334" cy="138116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900">
                <a:latin typeface="#9Slide07 SVNMomento" panose="00000500000000000000" pitchFamily="2" charset="0"/>
              </a:rPr>
              <a:t>LUYỆN TẬP</a:t>
            </a:r>
            <a:endParaRPr sz="9900">
              <a:latin typeface="#9Slide07 SVNMomento" panose="000005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6F759DC-3648-26AD-98FB-FEA7FEB6015E}"/>
              </a:ext>
            </a:extLst>
          </p:cNvPr>
          <p:cNvGrpSpPr/>
          <p:nvPr/>
        </p:nvGrpSpPr>
        <p:grpSpPr>
          <a:xfrm>
            <a:off x="2079742" y="2773905"/>
            <a:ext cx="694533" cy="476376"/>
            <a:chOff x="4070743" y="2763542"/>
            <a:chExt cx="694533" cy="476376"/>
          </a:xfrm>
        </p:grpSpPr>
        <p:sp>
          <p:nvSpPr>
            <p:cNvPr id="151" name="Google Shape;968;p49">
              <a:extLst>
                <a:ext uri="{FF2B5EF4-FFF2-40B4-BE49-F238E27FC236}">
                  <a16:creationId xmlns:a16="http://schemas.microsoft.com/office/drawing/2014/main" id="{D0F9A60A-C7B7-6C87-F441-727B946AA539}"/>
                </a:ext>
              </a:extLst>
            </p:cNvPr>
            <p:cNvSpPr/>
            <p:nvPr/>
          </p:nvSpPr>
          <p:spPr>
            <a:xfrm>
              <a:off x="4404411" y="2763542"/>
              <a:ext cx="360865" cy="412417"/>
            </a:xfrm>
            <a:custGeom>
              <a:avLst/>
              <a:gdLst/>
              <a:ahLst/>
              <a:cxnLst/>
              <a:rect l="l" t="t" r="r" b="b"/>
              <a:pathLst>
                <a:path w="18483" h="27269" extrusionOk="0">
                  <a:moveTo>
                    <a:pt x="4927" y="1"/>
                  </a:moveTo>
                  <a:cubicBezTo>
                    <a:pt x="4500" y="1"/>
                    <a:pt x="4129" y="90"/>
                    <a:pt x="3857" y="200"/>
                  </a:cubicBezTo>
                  <a:cubicBezTo>
                    <a:pt x="3549" y="360"/>
                    <a:pt x="3241" y="508"/>
                    <a:pt x="2933" y="816"/>
                  </a:cubicBezTo>
                  <a:cubicBezTo>
                    <a:pt x="2625" y="1124"/>
                    <a:pt x="2317" y="1432"/>
                    <a:pt x="2009" y="1592"/>
                  </a:cubicBezTo>
                  <a:cubicBezTo>
                    <a:pt x="617" y="2825"/>
                    <a:pt x="0" y="4513"/>
                    <a:pt x="1085" y="6053"/>
                  </a:cubicBezTo>
                  <a:cubicBezTo>
                    <a:pt x="2773" y="8825"/>
                    <a:pt x="4313" y="12066"/>
                    <a:pt x="2465" y="15146"/>
                  </a:cubicBezTo>
                  <a:cubicBezTo>
                    <a:pt x="1393" y="16994"/>
                    <a:pt x="2773" y="18682"/>
                    <a:pt x="3857" y="18990"/>
                  </a:cubicBezTo>
                  <a:cubicBezTo>
                    <a:pt x="7393" y="20530"/>
                    <a:pt x="7085" y="24387"/>
                    <a:pt x="9550" y="25767"/>
                  </a:cubicBezTo>
                  <a:cubicBezTo>
                    <a:pt x="11447" y="26839"/>
                    <a:pt x="13440" y="27268"/>
                    <a:pt x="15522" y="27268"/>
                  </a:cubicBezTo>
                  <a:cubicBezTo>
                    <a:pt x="16144" y="27268"/>
                    <a:pt x="16773" y="27230"/>
                    <a:pt x="17411" y="27159"/>
                  </a:cubicBezTo>
                  <a:cubicBezTo>
                    <a:pt x="18027" y="26691"/>
                    <a:pt x="18174" y="26235"/>
                    <a:pt x="18174" y="26235"/>
                  </a:cubicBezTo>
                  <a:cubicBezTo>
                    <a:pt x="18483" y="25311"/>
                    <a:pt x="17250" y="25311"/>
                    <a:pt x="17250" y="25311"/>
                  </a:cubicBezTo>
                  <a:cubicBezTo>
                    <a:pt x="13098" y="25151"/>
                    <a:pt x="10018" y="22995"/>
                    <a:pt x="10018" y="22995"/>
                  </a:cubicBezTo>
                  <a:lnTo>
                    <a:pt x="9550" y="21923"/>
                  </a:lnTo>
                  <a:lnTo>
                    <a:pt x="9710" y="20838"/>
                  </a:lnTo>
                  <a:cubicBezTo>
                    <a:pt x="10018" y="17142"/>
                    <a:pt x="5705" y="16218"/>
                    <a:pt x="5705" y="16218"/>
                  </a:cubicBezTo>
                  <a:cubicBezTo>
                    <a:pt x="4313" y="15602"/>
                    <a:pt x="5397" y="14530"/>
                    <a:pt x="5397" y="14530"/>
                  </a:cubicBezTo>
                  <a:cubicBezTo>
                    <a:pt x="7085" y="12990"/>
                    <a:pt x="6937" y="10673"/>
                    <a:pt x="6937" y="10673"/>
                  </a:cubicBezTo>
                  <a:cubicBezTo>
                    <a:pt x="6777" y="8061"/>
                    <a:pt x="4621" y="6669"/>
                    <a:pt x="4621" y="6669"/>
                  </a:cubicBezTo>
                  <a:cubicBezTo>
                    <a:pt x="2465" y="5597"/>
                    <a:pt x="3697" y="3133"/>
                    <a:pt x="3697" y="3133"/>
                  </a:cubicBezTo>
                  <a:cubicBezTo>
                    <a:pt x="4422" y="2087"/>
                    <a:pt x="5394" y="1836"/>
                    <a:pt x="6160" y="1836"/>
                  </a:cubicBezTo>
                  <a:cubicBezTo>
                    <a:pt x="6864" y="1836"/>
                    <a:pt x="7393" y="2048"/>
                    <a:pt x="7393" y="2048"/>
                  </a:cubicBezTo>
                  <a:cubicBezTo>
                    <a:pt x="7467" y="2061"/>
                    <a:pt x="7530" y="2067"/>
                    <a:pt x="7583" y="2067"/>
                  </a:cubicBezTo>
                  <a:cubicBezTo>
                    <a:pt x="8200" y="2067"/>
                    <a:pt x="7553" y="1284"/>
                    <a:pt x="7553" y="1284"/>
                  </a:cubicBezTo>
                  <a:cubicBezTo>
                    <a:pt x="6657" y="293"/>
                    <a:pt x="5700" y="1"/>
                    <a:pt x="4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69;p49">
              <a:extLst>
                <a:ext uri="{FF2B5EF4-FFF2-40B4-BE49-F238E27FC236}">
                  <a16:creationId xmlns:a16="http://schemas.microsoft.com/office/drawing/2014/main" id="{D37DDD88-7CA9-3055-FEF4-122FD5085251}"/>
                </a:ext>
              </a:extLst>
            </p:cNvPr>
            <p:cNvSpPr/>
            <p:nvPr/>
          </p:nvSpPr>
          <p:spPr>
            <a:xfrm>
              <a:off x="4070743" y="2787619"/>
              <a:ext cx="673603" cy="452299"/>
            </a:xfrm>
            <a:custGeom>
              <a:avLst/>
              <a:gdLst/>
              <a:ahLst/>
              <a:cxnLst/>
              <a:rect l="l" t="t" r="r" b="b"/>
              <a:pathLst>
                <a:path w="34501" h="29906" extrusionOk="0">
                  <a:moveTo>
                    <a:pt x="19099" y="0"/>
                  </a:moveTo>
                  <a:lnTo>
                    <a:pt x="19099" y="0"/>
                  </a:lnTo>
                  <a:cubicBezTo>
                    <a:pt x="18631" y="148"/>
                    <a:pt x="18323" y="308"/>
                    <a:pt x="18323" y="308"/>
                  </a:cubicBezTo>
                  <a:cubicBezTo>
                    <a:pt x="15858" y="764"/>
                    <a:pt x="16019" y="2773"/>
                    <a:pt x="16019" y="2773"/>
                  </a:cubicBezTo>
                  <a:cubicBezTo>
                    <a:pt x="16474" y="4769"/>
                    <a:pt x="14934" y="5853"/>
                    <a:pt x="14934" y="5853"/>
                  </a:cubicBezTo>
                  <a:cubicBezTo>
                    <a:pt x="12778" y="7393"/>
                    <a:pt x="13246" y="9241"/>
                    <a:pt x="13246" y="9241"/>
                  </a:cubicBezTo>
                  <a:cubicBezTo>
                    <a:pt x="13246" y="11854"/>
                    <a:pt x="10166" y="13554"/>
                    <a:pt x="10166" y="13554"/>
                  </a:cubicBezTo>
                  <a:cubicBezTo>
                    <a:pt x="6617" y="15710"/>
                    <a:pt x="8774" y="19554"/>
                    <a:pt x="8774" y="19554"/>
                  </a:cubicBezTo>
                  <a:lnTo>
                    <a:pt x="8774" y="20479"/>
                  </a:lnTo>
                  <a:lnTo>
                    <a:pt x="8010" y="21095"/>
                  </a:lnTo>
                  <a:cubicBezTo>
                    <a:pt x="5853" y="23251"/>
                    <a:pt x="1381" y="24335"/>
                    <a:pt x="1381" y="24335"/>
                  </a:cubicBezTo>
                  <a:cubicBezTo>
                    <a:pt x="1" y="24791"/>
                    <a:pt x="617" y="25715"/>
                    <a:pt x="617" y="25715"/>
                  </a:cubicBezTo>
                  <a:cubicBezTo>
                    <a:pt x="3673" y="29516"/>
                    <a:pt x="12385" y="29906"/>
                    <a:pt x="15827" y="29906"/>
                  </a:cubicBezTo>
                  <a:cubicBezTo>
                    <a:pt x="16714" y="29906"/>
                    <a:pt x="17251" y="29880"/>
                    <a:pt x="17251" y="29880"/>
                  </a:cubicBezTo>
                  <a:cubicBezTo>
                    <a:pt x="28180" y="29880"/>
                    <a:pt x="32800" y="27107"/>
                    <a:pt x="34501" y="25567"/>
                  </a:cubicBezTo>
                  <a:lnTo>
                    <a:pt x="34501" y="25567"/>
                  </a:lnTo>
                  <a:cubicBezTo>
                    <a:pt x="33863" y="25638"/>
                    <a:pt x="33234" y="25676"/>
                    <a:pt x="32612" y="25676"/>
                  </a:cubicBezTo>
                  <a:cubicBezTo>
                    <a:pt x="30530" y="25676"/>
                    <a:pt x="28537" y="25247"/>
                    <a:pt x="26640" y="24175"/>
                  </a:cubicBezTo>
                  <a:cubicBezTo>
                    <a:pt x="24175" y="22795"/>
                    <a:pt x="24483" y="18938"/>
                    <a:pt x="20947" y="17398"/>
                  </a:cubicBezTo>
                  <a:cubicBezTo>
                    <a:pt x="19863" y="17090"/>
                    <a:pt x="18483" y="15402"/>
                    <a:pt x="19555" y="13554"/>
                  </a:cubicBezTo>
                  <a:cubicBezTo>
                    <a:pt x="21403" y="10474"/>
                    <a:pt x="19863" y="7233"/>
                    <a:pt x="18175" y="4461"/>
                  </a:cubicBezTo>
                  <a:cubicBezTo>
                    <a:pt x="17090" y="2921"/>
                    <a:pt x="17707" y="1233"/>
                    <a:pt x="19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70;p49">
              <a:extLst>
                <a:ext uri="{FF2B5EF4-FFF2-40B4-BE49-F238E27FC236}">
                  <a16:creationId xmlns:a16="http://schemas.microsoft.com/office/drawing/2014/main" id="{5A5D681F-B5E3-1DB6-A350-2B6411BC06D7}"/>
                </a:ext>
              </a:extLst>
            </p:cNvPr>
            <p:cNvSpPr/>
            <p:nvPr/>
          </p:nvSpPr>
          <p:spPr>
            <a:xfrm>
              <a:off x="4536726" y="3085774"/>
              <a:ext cx="78194" cy="32622"/>
            </a:xfrm>
            <a:custGeom>
              <a:avLst/>
              <a:gdLst/>
              <a:ahLst/>
              <a:cxnLst/>
              <a:rect l="l" t="t" r="r" b="b"/>
              <a:pathLst>
                <a:path w="4005" h="2157" extrusionOk="0">
                  <a:moveTo>
                    <a:pt x="2933" y="1"/>
                  </a:moveTo>
                  <a:cubicBezTo>
                    <a:pt x="2773" y="1"/>
                    <a:pt x="1701" y="309"/>
                    <a:pt x="0" y="457"/>
                  </a:cubicBezTo>
                  <a:lnTo>
                    <a:pt x="924" y="2157"/>
                  </a:lnTo>
                  <a:cubicBezTo>
                    <a:pt x="2156" y="1997"/>
                    <a:pt x="3081" y="1849"/>
                    <a:pt x="3241" y="1849"/>
                  </a:cubicBezTo>
                  <a:cubicBezTo>
                    <a:pt x="3697" y="1689"/>
                    <a:pt x="4005" y="1233"/>
                    <a:pt x="3857" y="765"/>
                  </a:cubicBezTo>
                  <a:cubicBezTo>
                    <a:pt x="3857" y="309"/>
                    <a:pt x="3389" y="1"/>
                    <a:pt x="2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71;p49">
              <a:extLst>
                <a:ext uri="{FF2B5EF4-FFF2-40B4-BE49-F238E27FC236}">
                  <a16:creationId xmlns:a16="http://schemas.microsoft.com/office/drawing/2014/main" id="{49A26515-D031-406D-9661-CDE3752BB778}"/>
                </a:ext>
              </a:extLst>
            </p:cNvPr>
            <p:cNvSpPr/>
            <p:nvPr/>
          </p:nvSpPr>
          <p:spPr>
            <a:xfrm>
              <a:off x="4223988" y="3085774"/>
              <a:ext cx="330798" cy="41939"/>
            </a:xfrm>
            <a:custGeom>
              <a:avLst/>
              <a:gdLst/>
              <a:ahLst/>
              <a:cxnLst/>
              <a:rect l="l" t="t" r="r" b="b"/>
              <a:pathLst>
                <a:path w="16943" h="2773" extrusionOk="0">
                  <a:moveTo>
                    <a:pt x="1085" y="1"/>
                  </a:moveTo>
                  <a:cubicBezTo>
                    <a:pt x="617" y="1"/>
                    <a:pt x="161" y="148"/>
                    <a:pt x="0" y="765"/>
                  </a:cubicBezTo>
                  <a:cubicBezTo>
                    <a:pt x="0" y="1233"/>
                    <a:pt x="308" y="1689"/>
                    <a:pt x="777" y="1689"/>
                  </a:cubicBezTo>
                  <a:cubicBezTo>
                    <a:pt x="3549" y="2465"/>
                    <a:pt x="6469" y="2773"/>
                    <a:pt x="9241" y="2773"/>
                  </a:cubicBezTo>
                  <a:cubicBezTo>
                    <a:pt x="12322" y="2773"/>
                    <a:pt x="15094" y="2465"/>
                    <a:pt x="16942" y="2157"/>
                  </a:cubicBezTo>
                  <a:lnTo>
                    <a:pt x="16018" y="457"/>
                  </a:lnTo>
                  <a:cubicBezTo>
                    <a:pt x="14250" y="691"/>
                    <a:pt x="11826" y="922"/>
                    <a:pt x="9189" y="922"/>
                  </a:cubicBezTo>
                  <a:cubicBezTo>
                    <a:pt x="6552" y="922"/>
                    <a:pt x="3703" y="69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E22C752-2543-8C9E-BA9D-E64100B48673}"/>
              </a:ext>
            </a:extLst>
          </p:cNvPr>
          <p:cNvGrpSpPr/>
          <p:nvPr/>
        </p:nvGrpSpPr>
        <p:grpSpPr>
          <a:xfrm>
            <a:off x="3913652" y="2797982"/>
            <a:ext cx="673603" cy="466336"/>
            <a:chOff x="5361764" y="2787582"/>
            <a:chExt cx="694533" cy="476376"/>
          </a:xfrm>
        </p:grpSpPr>
        <p:sp>
          <p:nvSpPr>
            <p:cNvPr id="156" name="Google Shape;968;p49">
              <a:extLst>
                <a:ext uri="{FF2B5EF4-FFF2-40B4-BE49-F238E27FC236}">
                  <a16:creationId xmlns:a16="http://schemas.microsoft.com/office/drawing/2014/main" id="{8604CFB8-D4A1-C1D5-F4B0-5276424245B4}"/>
                </a:ext>
              </a:extLst>
            </p:cNvPr>
            <p:cNvSpPr/>
            <p:nvPr/>
          </p:nvSpPr>
          <p:spPr>
            <a:xfrm>
              <a:off x="5695432" y="2787582"/>
              <a:ext cx="360865" cy="412417"/>
            </a:xfrm>
            <a:custGeom>
              <a:avLst/>
              <a:gdLst/>
              <a:ahLst/>
              <a:cxnLst/>
              <a:rect l="l" t="t" r="r" b="b"/>
              <a:pathLst>
                <a:path w="18483" h="27269" extrusionOk="0">
                  <a:moveTo>
                    <a:pt x="4927" y="1"/>
                  </a:moveTo>
                  <a:cubicBezTo>
                    <a:pt x="4500" y="1"/>
                    <a:pt x="4129" y="90"/>
                    <a:pt x="3857" y="200"/>
                  </a:cubicBezTo>
                  <a:cubicBezTo>
                    <a:pt x="3549" y="360"/>
                    <a:pt x="3241" y="508"/>
                    <a:pt x="2933" y="816"/>
                  </a:cubicBezTo>
                  <a:cubicBezTo>
                    <a:pt x="2625" y="1124"/>
                    <a:pt x="2317" y="1432"/>
                    <a:pt x="2009" y="1592"/>
                  </a:cubicBezTo>
                  <a:cubicBezTo>
                    <a:pt x="617" y="2825"/>
                    <a:pt x="0" y="4513"/>
                    <a:pt x="1085" y="6053"/>
                  </a:cubicBezTo>
                  <a:cubicBezTo>
                    <a:pt x="2773" y="8825"/>
                    <a:pt x="4313" y="12066"/>
                    <a:pt x="2465" y="15146"/>
                  </a:cubicBezTo>
                  <a:cubicBezTo>
                    <a:pt x="1393" y="16994"/>
                    <a:pt x="2773" y="18682"/>
                    <a:pt x="3857" y="18990"/>
                  </a:cubicBezTo>
                  <a:cubicBezTo>
                    <a:pt x="7393" y="20530"/>
                    <a:pt x="7085" y="24387"/>
                    <a:pt x="9550" y="25767"/>
                  </a:cubicBezTo>
                  <a:cubicBezTo>
                    <a:pt x="11447" y="26839"/>
                    <a:pt x="13440" y="27268"/>
                    <a:pt x="15522" y="27268"/>
                  </a:cubicBezTo>
                  <a:cubicBezTo>
                    <a:pt x="16144" y="27268"/>
                    <a:pt x="16773" y="27230"/>
                    <a:pt x="17411" y="27159"/>
                  </a:cubicBezTo>
                  <a:cubicBezTo>
                    <a:pt x="18027" y="26691"/>
                    <a:pt x="18174" y="26235"/>
                    <a:pt x="18174" y="26235"/>
                  </a:cubicBezTo>
                  <a:cubicBezTo>
                    <a:pt x="18483" y="25311"/>
                    <a:pt x="17250" y="25311"/>
                    <a:pt x="17250" y="25311"/>
                  </a:cubicBezTo>
                  <a:cubicBezTo>
                    <a:pt x="13098" y="25151"/>
                    <a:pt x="10018" y="22995"/>
                    <a:pt x="10018" y="22995"/>
                  </a:cubicBezTo>
                  <a:lnTo>
                    <a:pt x="9550" y="21923"/>
                  </a:lnTo>
                  <a:lnTo>
                    <a:pt x="9710" y="20838"/>
                  </a:lnTo>
                  <a:cubicBezTo>
                    <a:pt x="10018" y="17142"/>
                    <a:pt x="5705" y="16218"/>
                    <a:pt x="5705" y="16218"/>
                  </a:cubicBezTo>
                  <a:cubicBezTo>
                    <a:pt x="4313" y="15602"/>
                    <a:pt x="5397" y="14530"/>
                    <a:pt x="5397" y="14530"/>
                  </a:cubicBezTo>
                  <a:cubicBezTo>
                    <a:pt x="7085" y="12990"/>
                    <a:pt x="6937" y="10673"/>
                    <a:pt x="6937" y="10673"/>
                  </a:cubicBezTo>
                  <a:cubicBezTo>
                    <a:pt x="6777" y="8061"/>
                    <a:pt x="4621" y="6669"/>
                    <a:pt x="4621" y="6669"/>
                  </a:cubicBezTo>
                  <a:cubicBezTo>
                    <a:pt x="2465" y="5597"/>
                    <a:pt x="3697" y="3133"/>
                    <a:pt x="3697" y="3133"/>
                  </a:cubicBezTo>
                  <a:cubicBezTo>
                    <a:pt x="4422" y="2087"/>
                    <a:pt x="5394" y="1836"/>
                    <a:pt x="6160" y="1836"/>
                  </a:cubicBezTo>
                  <a:cubicBezTo>
                    <a:pt x="6864" y="1836"/>
                    <a:pt x="7393" y="2048"/>
                    <a:pt x="7393" y="2048"/>
                  </a:cubicBezTo>
                  <a:cubicBezTo>
                    <a:pt x="7467" y="2061"/>
                    <a:pt x="7530" y="2067"/>
                    <a:pt x="7583" y="2067"/>
                  </a:cubicBezTo>
                  <a:cubicBezTo>
                    <a:pt x="8200" y="2067"/>
                    <a:pt x="7553" y="1284"/>
                    <a:pt x="7553" y="1284"/>
                  </a:cubicBezTo>
                  <a:cubicBezTo>
                    <a:pt x="6657" y="293"/>
                    <a:pt x="5700" y="1"/>
                    <a:pt x="492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69;p49">
              <a:extLst>
                <a:ext uri="{FF2B5EF4-FFF2-40B4-BE49-F238E27FC236}">
                  <a16:creationId xmlns:a16="http://schemas.microsoft.com/office/drawing/2014/main" id="{051F013B-F370-E52D-9345-6857D38BC284}"/>
                </a:ext>
              </a:extLst>
            </p:cNvPr>
            <p:cNvSpPr/>
            <p:nvPr/>
          </p:nvSpPr>
          <p:spPr>
            <a:xfrm>
              <a:off x="5361764" y="2811659"/>
              <a:ext cx="673603" cy="452299"/>
            </a:xfrm>
            <a:custGeom>
              <a:avLst/>
              <a:gdLst/>
              <a:ahLst/>
              <a:cxnLst/>
              <a:rect l="l" t="t" r="r" b="b"/>
              <a:pathLst>
                <a:path w="34501" h="29906" extrusionOk="0">
                  <a:moveTo>
                    <a:pt x="19099" y="0"/>
                  </a:moveTo>
                  <a:lnTo>
                    <a:pt x="19099" y="0"/>
                  </a:lnTo>
                  <a:cubicBezTo>
                    <a:pt x="18631" y="148"/>
                    <a:pt x="18323" y="308"/>
                    <a:pt x="18323" y="308"/>
                  </a:cubicBezTo>
                  <a:cubicBezTo>
                    <a:pt x="15858" y="764"/>
                    <a:pt x="16019" y="2773"/>
                    <a:pt x="16019" y="2773"/>
                  </a:cubicBezTo>
                  <a:cubicBezTo>
                    <a:pt x="16474" y="4769"/>
                    <a:pt x="14934" y="5853"/>
                    <a:pt x="14934" y="5853"/>
                  </a:cubicBezTo>
                  <a:cubicBezTo>
                    <a:pt x="12778" y="7393"/>
                    <a:pt x="13246" y="9241"/>
                    <a:pt x="13246" y="9241"/>
                  </a:cubicBezTo>
                  <a:cubicBezTo>
                    <a:pt x="13246" y="11854"/>
                    <a:pt x="10166" y="13554"/>
                    <a:pt x="10166" y="13554"/>
                  </a:cubicBezTo>
                  <a:cubicBezTo>
                    <a:pt x="6617" y="15710"/>
                    <a:pt x="8774" y="19554"/>
                    <a:pt x="8774" y="19554"/>
                  </a:cubicBezTo>
                  <a:lnTo>
                    <a:pt x="8774" y="20479"/>
                  </a:lnTo>
                  <a:lnTo>
                    <a:pt x="8010" y="21095"/>
                  </a:lnTo>
                  <a:cubicBezTo>
                    <a:pt x="5853" y="23251"/>
                    <a:pt x="1381" y="24335"/>
                    <a:pt x="1381" y="24335"/>
                  </a:cubicBezTo>
                  <a:cubicBezTo>
                    <a:pt x="1" y="24791"/>
                    <a:pt x="617" y="25715"/>
                    <a:pt x="617" y="25715"/>
                  </a:cubicBezTo>
                  <a:cubicBezTo>
                    <a:pt x="3673" y="29516"/>
                    <a:pt x="12385" y="29906"/>
                    <a:pt x="15827" y="29906"/>
                  </a:cubicBezTo>
                  <a:cubicBezTo>
                    <a:pt x="16714" y="29906"/>
                    <a:pt x="17251" y="29880"/>
                    <a:pt x="17251" y="29880"/>
                  </a:cubicBezTo>
                  <a:cubicBezTo>
                    <a:pt x="28180" y="29880"/>
                    <a:pt x="32800" y="27107"/>
                    <a:pt x="34501" y="25567"/>
                  </a:cubicBezTo>
                  <a:lnTo>
                    <a:pt x="34501" y="25567"/>
                  </a:lnTo>
                  <a:cubicBezTo>
                    <a:pt x="33863" y="25638"/>
                    <a:pt x="33234" y="25676"/>
                    <a:pt x="32612" y="25676"/>
                  </a:cubicBezTo>
                  <a:cubicBezTo>
                    <a:pt x="30530" y="25676"/>
                    <a:pt x="28537" y="25247"/>
                    <a:pt x="26640" y="24175"/>
                  </a:cubicBezTo>
                  <a:cubicBezTo>
                    <a:pt x="24175" y="22795"/>
                    <a:pt x="24483" y="18938"/>
                    <a:pt x="20947" y="17398"/>
                  </a:cubicBezTo>
                  <a:cubicBezTo>
                    <a:pt x="19863" y="17090"/>
                    <a:pt x="18483" y="15402"/>
                    <a:pt x="19555" y="13554"/>
                  </a:cubicBezTo>
                  <a:cubicBezTo>
                    <a:pt x="21403" y="10474"/>
                    <a:pt x="19863" y="7233"/>
                    <a:pt x="18175" y="4461"/>
                  </a:cubicBezTo>
                  <a:cubicBezTo>
                    <a:pt x="17090" y="2921"/>
                    <a:pt x="17707" y="1233"/>
                    <a:pt x="190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70;p49">
              <a:extLst>
                <a:ext uri="{FF2B5EF4-FFF2-40B4-BE49-F238E27FC236}">
                  <a16:creationId xmlns:a16="http://schemas.microsoft.com/office/drawing/2014/main" id="{0E73D16B-B84D-6981-F656-9FCC15B75458}"/>
                </a:ext>
              </a:extLst>
            </p:cNvPr>
            <p:cNvSpPr/>
            <p:nvPr/>
          </p:nvSpPr>
          <p:spPr>
            <a:xfrm>
              <a:off x="5827747" y="3109814"/>
              <a:ext cx="78194" cy="32622"/>
            </a:xfrm>
            <a:custGeom>
              <a:avLst/>
              <a:gdLst/>
              <a:ahLst/>
              <a:cxnLst/>
              <a:rect l="l" t="t" r="r" b="b"/>
              <a:pathLst>
                <a:path w="4005" h="2157" extrusionOk="0">
                  <a:moveTo>
                    <a:pt x="2933" y="1"/>
                  </a:moveTo>
                  <a:cubicBezTo>
                    <a:pt x="2773" y="1"/>
                    <a:pt x="1701" y="309"/>
                    <a:pt x="0" y="457"/>
                  </a:cubicBezTo>
                  <a:lnTo>
                    <a:pt x="924" y="2157"/>
                  </a:lnTo>
                  <a:cubicBezTo>
                    <a:pt x="2156" y="1997"/>
                    <a:pt x="3081" y="1849"/>
                    <a:pt x="3241" y="1849"/>
                  </a:cubicBezTo>
                  <a:cubicBezTo>
                    <a:pt x="3697" y="1689"/>
                    <a:pt x="4005" y="1233"/>
                    <a:pt x="3857" y="765"/>
                  </a:cubicBezTo>
                  <a:cubicBezTo>
                    <a:pt x="3857" y="309"/>
                    <a:pt x="3389" y="1"/>
                    <a:pt x="29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71;p49">
              <a:extLst>
                <a:ext uri="{FF2B5EF4-FFF2-40B4-BE49-F238E27FC236}">
                  <a16:creationId xmlns:a16="http://schemas.microsoft.com/office/drawing/2014/main" id="{199994F6-2E06-6FB5-A5D9-FAB94CAEE7AA}"/>
                </a:ext>
              </a:extLst>
            </p:cNvPr>
            <p:cNvSpPr/>
            <p:nvPr/>
          </p:nvSpPr>
          <p:spPr>
            <a:xfrm>
              <a:off x="5515009" y="3109814"/>
              <a:ext cx="330798" cy="41939"/>
            </a:xfrm>
            <a:custGeom>
              <a:avLst/>
              <a:gdLst/>
              <a:ahLst/>
              <a:cxnLst/>
              <a:rect l="l" t="t" r="r" b="b"/>
              <a:pathLst>
                <a:path w="16943" h="2773" extrusionOk="0">
                  <a:moveTo>
                    <a:pt x="1085" y="1"/>
                  </a:moveTo>
                  <a:cubicBezTo>
                    <a:pt x="617" y="1"/>
                    <a:pt x="161" y="148"/>
                    <a:pt x="0" y="765"/>
                  </a:cubicBezTo>
                  <a:cubicBezTo>
                    <a:pt x="0" y="1233"/>
                    <a:pt x="308" y="1689"/>
                    <a:pt x="777" y="1689"/>
                  </a:cubicBezTo>
                  <a:cubicBezTo>
                    <a:pt x="3549" y="2465"/>
                    <a:pt x="6469" y="2773"/>
                    <a:pt x="9241" y="2773"/>
                  </a:cubicBezTo>
                  <a:cubicBezTo>
                    <a:pt x="12322" y="2773"/>
                    <a:pt x="15094" y="2465"/>
                    <a:pt x="16942" y="2157"/>
                  </a:cubicBezTo>
                  <a:lnTo>
                    <a:pt x="16018" y="457"/>
                  </a:lnTo>
                  <a:cubicBezTo>
                    <a:pt x="14250" y="691"/>
                    <a:pt x="11826" y="922"/>
                    <a:pt x="9189" y="922"/>
                  </a:cubicBezTo>
                  <a:cubicBezTo>
                    <a:pt x="6552" y="922"/>
                    <a:pt x="3703" y="691"/>
                    <a:pt x="10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" name="Title 1">
            <a:extLst>
              <a:ext uri="{FF2B5EF4-FFF2-40B4-BE49-F238E27FC236}">
                <a16:creationId xmlns:a16="http://schemas.microsoft.com/office/drawing/2014/main" id="{155B30D3-C6FB-A5E3-02E9-BA2A38B87FBD}"/>
              </a:ext>
            </a:extLst>
          </p:cNvPr>
          <p:cNvSpPr txBox="1">
            <a:spLocks/>
          </p:cNvSpPr>
          <p:nvPr/>
        </p:nvSpPr>
        <p:spPr>
          <a:xfrm>
            <a:off x="-553043" y="43561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21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500"/>
                                        <p:tgtEl>
                                          <p:spTgt spid="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6BB0BD0-4746-5FDA-821B-3FD2DC4E2D5E}"/>
              </a:ext>
            </a:extLst>
          </p:cNvPr>
          <p:cNvSpPr/>
          <p:nvPr/>
        </p:nvSpPr>
        <p:spPr>
          <a:xfrm>
            <a:off x="197065" y="1311491"/>
            <a:ext cx="453822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700" b="1">
                <a:solidFill>
                  <a:schemeClr val="bg2"/>
                </a:solidFill>
                <a:latin typeface="UTM Avo" panose="02040603050506020204" pitchFamily="18" charset="0"/>
              </a:rPr>
              <a:t>Bài </a:t>
            </a:r>
            <a:r>
              <a:rPr lang="en-US" sz="2700" b="1" dirty="0">
                <a:solidFill>
                  <a:schemeClr val="bg2"/>
                </a:solidFill>
                <a:latin typeface="UTM Avo" panose="02040603050506020204" pitchFamily="18" charset="0"/>
              </a:rPr>
              <a:t>1: </a:t>
            </a:r>
            <a:r>
              <a:rPr lang="vi-VN" sz="2700" b="1" dirty="0">
                <a:solidFill>
                  <a:schemeClr val="bg2"/>
                </a:solidFill>
                <a:latin typeface="UTM Avo" panose="02040603050506020204" pitchFamily="18" charset="0"/>
              </a:rPr>
              <a:t>Dựa theo nội dung trích đoạn</a:t>
            </a:r>
            <a:r>
              <a:rPr lang="en-US" sz="2700" b="1" dirty="0">
                <a:solidFill>
                  <a:schemeClr val="bg2"/>
                </a:solidFill>
                <a:latin typeface="UTM Avo" panose="02040603050506020204" pitchFamily="18" charset="0"/>
              </a:rPr>
              <a:t> </a:t>
            </a:r>
            <a:r>
              <a:rPr lang="vi-VN" sz="2700" b="1" dirty="0">
                <a:solidFill>
                  <a:schemeClr val="bg2"/>
                </a:solidFill>
                <a:latin typeface="UTM Avo" panose="02040603050506020204" pitchFamily="18" charset="0"/>
              </a:rPr>
              <a:t>kịch </a:t>
            </a:r>
            <a:r>
              <a:rPr lang="vi-VN" sz="2700" b="1" dirty="0">
                <a:solidFill>
                  <a:schemeClr val="tx1"/>
                </a:solidFill>
                <a:latin typeface="UTM Avo" panose="02040603050506020204" pitchFamily="18" charset="0"/>
              </a:rPr>
              <a:t>Ở Vương quốc</a:t>
            </a:r>
            <a:r>
              <a:rPr lang="en-US" sz="2700" b="1" dirty="0">
                <a:solidFill>
                  <a:schemeClr val="tx1"/>
                </a:solidFill>
                <a:latin typeface="UTM Avo" panose="02040603050506020204" pitchFamily="18" charset="0"/>
              </a:rPr>
              <a:t> </a:t>
            </a:r>
            <a:r>
              <a:rPr lang="vi-VN" sz="2700" b="1" dirty="0">
                <a:solidFill>
                  <a:schemeClr val="tx1"/>
                </a:solidFill>
                <a:latin typeface="UTM Avo" panose="02040603050506020204" pitchFamily="18" charset="0"/>
              </a:rPr>
              <a:t>Tương Lai </a:t>
            </a:r>
            <a:r>
              <a:rPr lang="vi-VN" sz="2700" b="1" dirty="0">
                <a:solidFill>
                  <a:schemeClr val="bg2"/>
                </a:solidFill>
                <a:latin typeface="UTM Avo" panose="02040603050506020204" pitchFamily="18" charset="0"/>
              </a:rPr>
              <a:t>(bài tập đọc tuần 7), hãy kể lại câu chuyện ấy </a:t>
            </a:r>
            <a:r>
              <a:rPr lang="vi-VN" sz="2700" b="1" dirty="0">
                <a:solidFill>
                  <a:schemeClr val="tx1"/>
                </a:solidFill>
                <a:latin typeface="UTM Avo" panose="02040603050506020204" pitchFamily="18" charset="0"/>
              </a:rPr>
              <a:t>theo trình tự thời gian.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14224E-6A58-2D68-F1C6-F5E895FA87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4346">
            <a:off x="4984972" y="251921"/>
            <a:ext cx="3447575" cy="20259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19A391-8384-D823-6D52-3F0152BC16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61629">
            <a:off x="5054282" y="2693668"/>
            <a:ext cx="3591695" cy="208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Halloween Decorations for Pre-K by Slidego">
  <a:themeElements>
    <a:clrScheme name="Simple Light">
      <a:dk1>
        <a:srgbClr val="FF8A0B"/>
      </a:dk1>
      <a:lt1>
        <a:srgbClr val="593382"/>
      </a:lt1>
      <a:dk2>
        <a:srgbClr val="FFFFFF"/>
      </a:dk2>
      <a:lt2>
        <a:srgbClr val="EEEEEE"/>
      </a:lt2>
      <a:accent1>
        <a:srgbClr val="240F34"/>
      </a:accent1>
      <a:accent2>
        <a:srgbClr val="000000"/>
      </a:accent2>
      <a:accent3>
        <a:srgbClr val="C15358"/>
      </a:accent3>
      <a:accent4>
        <a:srgbClr val="F2AC45"/>
      </a:accent4>
      <a:accent5>
        <a:srgbClr val="502C76"/>
      </a:accent5>
      <a:accent6>
        <a:srgbClr val="28143A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936</Words>
  <Application>Microsoft Office PowerPoint</Application>
  <PresentationFormat>On-screen Show (16:9)</PresentationFormat>
  <Paragraphs>78</Paragraphs>
  <Slides>24</Slides>
  <Notes>24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Cambria</vt:lpstr>
      <vt:lpstr>Roboto Condensed Light</vt:lpstr>
      <vt:lpstr>Times New Roman</vt:lpstr>
      <vt:lpstr>Chewy</vt:lpstr>
      <vt:lpstr>Quicksand Medium</vt:lpstr>
      <vt:lpstr>Arial</vt:lpstr>
      <vt:lpstr>Livvic</vt:lpstr>
      <vt:lpstr>UTM Showcard</vt:lpstr>
      <vt:lpstr>#9Slide07 SVNMomento</vt:lpstr>
      <vt:lpstr>#9Slide07 HoneyCream</vt:lpstr>
      <vt:lpstr>UTM Scriptina KT</vt:lpstr>
      <vt:lpstr>UTM Avo</vt:lpstr>
      <vt:lpstr>Halloween Decorations for Pre-K by Slidego</vt:lpstr>
      <vt:lpstr>TẬP LÀM VĂN</vt:lpstr>
      <vt:lpstr>KHỞI ĐỘNG</vt:lpstr>
      <vt:lpstr>PowerPoint Presentation</vt:lpstr>
      <vt:lpstr>PowerPoint Presentation</vt:lpstr>
      <vt:lpstr>PowerPoint Presentation</vt:lpstr>
      <vt:lpstr>TẬP LÀM VĂN</vt:lpstr>
      <vt:lpstr>Yêu cầu cần đạt</vt:lpstr>
      <vt:lpstr>LUYỆN TẬP</vt:lpstr>
      <vt:lpstr>PowerPoint Presentation</vt:lpstr>
      <vt:lpstr>Cốt truyện</vt:lpstr>
      <vt:lpstr>Ví dụ</vt:lpstr>
      <vt:lpstr>Thực hành kể chuyện</vt:lpstr>
      <vt:lpstr>PowerPoint Presentation</vt:lpstr>
      <vt:lpstr>Thực hành kể chuyện</vt:lpstr>
      <vt:lpstr>PowerPoint Presentation</vt:lpstr>
      <vt:lpstr>PowerPoint Presentation</vt:lpstr>
      <vt:lpstr>PowerPoint Presentation</vt:lpstr>
      <vt:lpstr> </vt:lpstr>
      <vt:lpstr>CÙNG XEM PHIM NHÉ!</vt:lpstr>
      <vt:lpstr>HÃY KỂ LẠI CÂU CHUYỆN  QUẢ BÍ NGÔ MẶT CƯỜI HALLOWEEN  THEO TRÌNH TỰ THỜI GIAN NHÉ!</vt:lpstr>
      <vt:lpstr>PowerPoint Presentation</vt:lpstr>
      <vt:lpstr>HÃY KỂ LẠI CÂU CHUYỆN  DÊ ĐEN VÀ DỄ TRẮNG  THEO TRÌNH TỰ  THỜI GIAN VÀ KHÔNG GIAN</vt:lpstr>
      <vt:lpstr>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TẬP LÀM VĂN</dc:title>
  <dc:creator>Diệu Hiền MNT</dc:creator>
  <cp:keywords>Diệu Hiền MNT</cp:keywords>
  <cp:lastModifiedBy>Lan Anh Dương</cp:lastModifiedBy>
  <cp:revision>7</cp:revision>
  <dcterms:modified xsi:type="dcterms:W3CDTF">2023-07-20T16:23:05Z</dcterms:modified>
</cp:coreProperties>
</file>