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55" r:id="rId2"/>
    <p:sldMasterId id="2147483667" r:id="rId3"/>
    <p:sldMasterId id="2147483702" r:id="rId4"/>
  </p:sldMasterIdLst>
  <p:notesMasterIdLst>
    <p:notesMasterId r:id="rId19"/>
  </p:notesMasterIdLst>
  <p:handoutMasterIdLst>
    <p:handoutMasterId r:id="rId20"/>
  </p:handoutMasterIdLst>
  <p:sldIdLst>
    <p:sldId id="628" r:id="rId5"/>
    <p:sldId id="547" r:id="rId6"/>
    <p:sldId id="548" r:id="rId7"/>
    <p:sldId id="641" r:id="rId8"/>
    <p:sldId id="642" r:id="rId9"/>
    <p:sldId id="643" r:id="rId10"/>
    <p:sldId id="654" r:id="rId11"/>
    <p:sldId id="656" r:id="rId12"/>
    <p:sldId id="655" r:id="rId13"/>
    <p:sldId id="657" r:id="rId14"/>
    <p:sldId id="658" r:id="rId15"/>
    <p:sldId id="662" r:id="rId16"/>
    <p:sldId id="660" r:id="rId17"/>
    <p:sldId id="661" r:id="rId18"/>
  </p:sldIdLst>
  <p:sldSz cx="12192000" cy="6858000"/>
  <p:notesSz cx="6858000" cy="9144000"/>
  <p:embeddedFontLst>
    <p:embeddedFont>
      <p:font typeface="等线" panose="02010600030101010101" pitchFamily="2" charset="-122"/>
      <p:regular r:id="rId21"/>
      <p:bold r:id="rId22"/>
    </p:embeddedFont>
    <p:embeddedFont>
      <p:font typeface="等线 Light" panose="02010600030101010101" pitchFamily="2" charset="-122"/>
      <p:regular r:id="rId23"/>
    </p:embeddedFont>
    <p:embeddedFont>
      <p:font typeface="#9Slide05 FS Blonde Script" panose="020B0604020202020204" charset="0"/>
      <p:italic r:id="rId24"/>
    </p:embeddedFont>
    <p:embeddedFont>
      <p:font typeface="#9Slide07 IcielPony" panose="020B0604020202020204" charset="0"/>
      <p:regular r:id="rId25"/>
    </p:embeddedFont>
    <p:embeddedFont>
      <p:font typeface="#9Slide07 SVNZiclets" panose="02000603000000000000" charset="0"/>
      <p:regular r:id="rId26"/>
    </p:embeddedFont>
    <p:embeddedFont>
      <p:font typeface="Calibri" panose="020F0502020204030204" pitchFamily="34" charset="0"/>
      <p:regular r:id="rId27"/>
      <p:bold r:id="rId28"/>
      <p:italic r:id="rId29"/>
      <p:boldItalic r:id="rId30"/>
    </p:embeddedFont>
    <p:embeddedFont>
      <p:font typeface="Calibri Light" panose="020F0302020204030204" pitchFamily="34" charset="0"/>
      <p:regular r:id="rId31"/>
      <p:italic r:id="rId32"/>
    </p:embeddedFont>
    <p:embeddedFont>
      <p:font typeface="Cambria" panose="02040503050406030204" pitchFamily="18" charset="0"/>
      <p:regular r:id="rId33"/>
      <p:bold r:id="rId34"/>
      <p:italic r:id="rId35"/>
      <p:boldItalic r:id="rId36"/>
    </p:embeddedFont>
    <p:embeddedFont>
      <p:font typeface="UTM Flamenco" panose="02040603050506020204" pitchFamily="18" charset="0"/>
      <p:regular r:id="rId37"/>
    </p:embeddedFont>
    <p:embeddedFont>
      <p:font typeface="UVN Mau Tim 2" panose="00000400000000000000" pitchFamily="2" charset="0"/>
      <p:italic r:id="rId38"/>
    </p:embeddedFont>
  </p:embeddedFontLst>
  <p:custDataLst>
    <p:tags r:id="rId39"/>
  </p:custDataLst>
  <p:defaultText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07" userDrawn="1">
          <p15:clr>
            <a:srgbClr val="A4A3A4"/>
          </p15:clr>
        </p15:guide>
        <p15:guide id="2" pos="3815" userDrawn="1">
          <p15:clr>
            <a:srgbClr val="A4A3A4"/>
          </p15:clr>
        </p15:guide>
      </p15:sldGuideLst>
    </p:ext>
    <p:ext uri="{2D200454-40CA-4A62-9FC3-DE9A4176ACB9}">
      <p15:notesGuideLst xmlns:p15="http://schemas.microsoft.com/office/powerpoint/2012/main">
        <p15:guide id="1" orient="horz" pos="3208">
          <p15:clr>
            <a:srgbClr val="A4A3A4"/>
          </p15:clr>
        </p15:guide>
        <p15:guide id="2" pos="214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FF0000"/>
    <a:srgbClr val="F89EA0"/>
    <a:srgbClr val="F0BBA8"/>
    <a:srgbClr val="743B0D"/>
    <a:srgbClr val="A4D2E1"/>
    <a:srgbClr val="253141"/>
    <a:srgbClr val="D7C968"/>
    <a:srgbClr val="0000FF"/>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69" autoAdjust="0"/>
    <p:restoredTop sz="94714" autoAdjust="0"/>
  </p:normalViewPr>
  <p:slideViewPr>
    <p:cSldViewPr>
      <p:cViewPr varScale="1">
        <p:scale>
          <a:sx n="68" d="100"/>
          <a:sy n="68" d="100"/>
        </p:scale>
        <p:origin x="792" y="48"/>
      </p:cViewPr>
      <p:guideLst>
        <p:guide orient="horz" pos="2407"/>
        <p:guide pos="3815"/>
      </p:guideLst>
    </p:cSldViewPr>
  </p:slideViewPr>
  <p:outlineViewPr>
    <p:cViewPr>
      <p:scale>
        <a:sx n="33" d="100"/>
        <a:sy n="33" d="100"/>
      </p:scale>
      <p:origin x="0" y="1674"/>
    </p:cViewPr>
  </p:outlineViewPr>
  <p:notesTextViewPr>
    <p:cViewPr>
      <p:scale>
        <a:sx n="1" d="1"/>
        <a:sy n="1" d="1"/>
      </p:scale>
      <p:origin x="0" y="0"/>
    </p:cViewPr>
  </p:notesTextViewPr>
  <p:sorterViewPr>
    <p:cViewPr varScale="1">
      <p:scale>
        <a:sx n="100" d="100"/>
        <a:sy n="100" d="100"/>
      </p:scale>
      <p:origin x="0" y="0"/>
    </p:cViewPr>
  </p:sorterViewPr>
  <p:notesViewPr>
    <p:cSldViewPr>
      <p:cViewPr varScale="1">
        <p:scale>
          <a:sx n="68" d="100"/>
          <a:sy n="68" d="100"/>
        </p:scale>
        <p:origin x="-2856" y="-108"/>
      </p:cViewPr>
      <p:guideLst>
        <p:guide orient="horz" pos="3208"/>
        <p:guide pos="2146"/>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6.fntdata"/><Relationship Id="rId39" Type="http://schemas.openxmlformats.org/officeDocument/2006/relationships/tags" Target="tags/tag1.xml"/><Relationship Id="rId21" Type="http://schemas.openxmlformats.org/officeDocument/2006/relationships/font" Target="fonts/font1.fntdata"/><Relationship Id="rId34" Type="http://schemas.openxmlformats.org/officeDocument/2006/relationships/font" Target="fonts/font14.fntdata"/><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handoutMaster" Target="handoutMasters/handoutMaster1.xml"/><Relationship Id="rId29" Type="http://schemas.openxmlformats.org/officeDocument/2006/relationships/font" Target="fonts/font9.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font" Target="fonts/font17.fntdata"/><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font" Target="fonts/font16.fntdata"/><Relationship Id="rId10" Type="http://schemas.openxmlformats.org/officeDocument/2006/relationships/slide" Target="slides/slide6.xml"/><Relationship Id="rId19" Type="http://schemas.openxmlformats.org/officeDocument/2006/relationships/notesMaster" Target="notesMasters/notesMaster1.xml"/><Relationship Id="rId31" Type="http://schemas.openxmlformats.org/officeDocument/2006/relationships/font" Target="fonts/font11.fntdata"/><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font" Target="fonts/font15.fntdata"/><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font" Target="fonts/font18.fntdata"/></Relationships>
</file>

<file path=ppt/diagrams/colors1.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5">
  <dgm:title val=""/>
  <dgm:desc val=""/>
  <dgm:catLst>
    <dgm:cat type="accent4" pri="11500"/>
  </dgm:catLst>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E49ECBA-3C40-4EC1-A2ED-EB499C83433E}" type="doc">
      <dgm:prSet loTypeId="urn:microsoft.com/office/officeart/2005/8/layout/hChevron3" loCatId="process" qsTypeId="urn:microsoft.com/office/officeart/2005/8/quickstyle/simple1" qsCatId="simple" csTypeId="urn:microsoft.com/office/officeart/2005/8/colors/accent2_4" csCatId="accent2" phldr="1"/>
      <dgm:spPr/>
      <dgm:t>
        <a:bodyPr/>
        <a:lstStyle/>
        <a:p>
          <a:endParaRPr lang="en-US"/>
        </a:p>
      </dgm:t>
    </dgm:pt>
    <dgm:pt modelId="{0694E971-2856-4C32-A7A2-E3E8F3C64966}">
      <dgm:prSet/>
      <dgm:spPr/>
      <dgm:t>
        <a:bodyPr/>
        <a:lstStyle/>
        <a:p>
          <a:r>
            <a:rPr lang="en-US" b="1" dirty="0" err="1">
              <a:solidFill>
                <a:schemeClr val="bg1"/>
              </a:solidFill>
              <a:latin typeface="Calibri" panose="020F0502020204030204" pitchFamily="34" charset="0"/>
              <a:cs typeface="Calibri" panose="020F0502020204030204" pitchFamily="34" charset="0"/>
            </a:rPr>
            <a:t>Bà</a:t>
          </a:r>
          <a:r>
            <a:rPr lang="en-US" b="1" dirty="0">
              <a:solidFill>
                <a:schemeClr val="bg1"/>
              </a:solidFill>
              <a:latin typeface="Calibri" panose="020F0502020204030204" pitchFamily="34" charset="0"/>
              <a:cs typeface="Calibri" panose="020F0502020204030204" pitchFamily="34" charset="0"/>
            </a:rPr>
            <a:t> </a:t>
          </a:r>
          <a:r>
            <a:rPr lang="en-US" b="1" dirty="0" err="1">
              <a:solidFill>
                <a:schemeClr val="bg1"/>
              </a:solidFill>
              <a:latin typeface="Calibri" panose="020F0502020204030204" pitchFamily="34" charset="0"/>
              <a:cs typeface="Calibri" panose="020F0502020204030204" pitchFamily="34" charset="0"/>
            </a:rPr>
            <a:t>bị</a:t>
          </a:r>
          <a:r>
            <a:rPr lang="en-US" b="1" dirty="0">
              <a:solidFill>
                <a:schemeClr val="bg1"/>
              </a:solidFill>
              <a:latin typeface="Calibri" panose="020F0502020204030204" pitchFamily="34" charset="0"/>
              <a:cs typeface="Calibri" panose="020F0502020204030204" pitchFamily="34" charset="0"/>
            </a:rPr>
            <a:t> </a:t>
          </a:r>
          <a:r>
            <a:rPr lang="en-US" b="1" dirty="0" err="1">
              <a:solidFill>
                <a:schemeClr val="bg1"/>
              </a:solidFill>
              <a:latin typeface="Calibri" panose="020F0502020204030204" pitchFamily="34" charset="0"/>
              <a:cs typeface="Calibri" panose="020F0502020204030204" pitchFamily="34" charset="0"/>
            </a:rPr>
            <a:t>đau</a:t>
          </a:r>
          <a:r>
            <a:rPr lang="en-US" b="1" dirty="0">
              <a:solidFill>
                <a:schemeClr val="bg1"/>
              </a:solidFill>
              <a:latin typeface="Calibri" panose="020F0502020204030204" pitchFamily="34" charset="0"/>
              <a:cs typeface="Calibri" panose="020F0502020204030204" pitchFamily="34" charset="0"/>
            </a:rPr>
            <a:t>, </a:t>
          </a:r>
          <a:r>
            <a:rPr lang="en-US" b="1" dirty="0" err="1">
              <a:solidFill>
                <a:schemeClr val="bg1"/>
              </a:solidFill>
              <a:latin typeface="Calibri" panose="020F0502020204030204" pitchFamily="34" charset="0"/>
              <a:cs typeface="Calibri" panose="020F0502020204030204" pitchFamily="34" charset="0"/>
            </a:rPr>
            <a:t>gia</a:t>
          </a:r>
          <a:r>
            <a:rPr lang="en-US" b="1" dirty="0">
              <a:solidFill>
                <a:schemeClr val="bg1"/>
              </a:solidFill>
              <a:latin typeface="Calibri" panose="020F0502020204030204" pitchFamily="34" charset="0"/>
              <a:cs typeface="Calibri" panose="020F0502020204030204" pitchFamily="34" charset="0"/>
            </a:rPr>
            <a:t> </a:t>
          </a:r>
          <a:r>
            <a:rPr lang="en-US" b="1" dirty="0" err="1">
              <a:solidFill>
                <a:schemeClr val="bg1"/>
              </a:solidFill>
              <a:latin typeface="Calibri" panose="020F0502020204030204" pitchFamily="34" charset="0"/>
              <a:cs typeface="Calibri" panose="020F0502020204030204" pitchFamily="34" charset="0"/>
            </a:rPr>
            <a:t>đình</a:t>
          </a:r>
          <a:r>
            <a:rPr lang="en-US" b="1" dirty="0">
              <a:solidFill>
                <a:schemeClr val="bg1"/>
              </a:solidFill>
              <a:latin typeface="Calibri" panose="020F0502020204030204" pitchFamily="34" charset="0"/>
              <a:cs typeface="Calibri" panose="020F0502020204030204" pitchFamily="34" charset="0"/>
            </a:rPr>
            <a:t> </a:t>
          </a:r>
          <a:r>
            <a:rPr lang="en-US" b="1" dirty="0" err="1">
              <a:solidFill>
                <a:schemeClr val="bg1"/>
              </a:solidFill>
              <a:latin typeface="Calibri" panose="020F0502020204030204" pitchFamily="34" charset="0"/>
              <a:cs typeface="Calibri" panose="020F0502020204030204" pitchFamily="34" charset="0"/>
            </a:rPr>
            <a:t>đã</a:t>
          </a:r>
          <a:r>
            <a:rPr lang="en-US" b="1" dirty="0">
              <a:solidFill>
                <a:schemeClr val="bg1"/>
              </a:solidFill>
              <a:latin typeface="Calibri" panose="020F0502020204030204" pitchFamily="34" charset="0"/>
              <a:cs typeface="Calibri" panose="020F0502020204030204" pitchFamily="34" charset="0"/>
            </a:rPr>
            <a:t> </a:t>
          </a:r>
          <a:r>
            <a:rPr lang="en-US" b="1" dirty="0" err="1">
              <a:solidFill>
                <a:schemeClr val="bg1"/>
              </a:solidFill>
              <a:latin typeface="Calibri" panose="020F0502020204030204" pitchFamily="34" charset="0"/>
              <a:cs typeface="Calibri" panose="020F0502020204030204" pitchFamily="34" charset="0"/>
            </a:rPr>
            <a:t>tìm</a:t>
          </a:r>
          <a:r>
            <a:rPr lang="en-US" b="1" dirty="0">
              <a:solidFill>
                <a:schemeClr val="bg1"/>
              </a:solidFill>
              <a:latin typeface="Calibri" panose="020F0502020204030204" pitchFamily="34" charset="0"/>
              <a:cs typeface="Calibri" panose="020F0502020204030204" pitchFamily="34" charset="0"/>
            </a:rPr>
            <a:t> </a:t>
          </a:r>
          <a:r>
            <a:rPr lang="en-US" b="1" dirty="0" err="1">
              <a:solidFill>
                <a:schemeClr val="bg1"/>
              </a:solidFill>
              <a:latin typeface="Calibri" panose="020F0502020204030204" pitchFamily="34" charset="0"/>
              <a:cs typeface="Calibri" panose="020F0502020204030204" pitchFamily="34" charset="0"/>
            </a:rPr>
            <a:t>đủ</a:t>
          </a:r>
          <a:r>
            <a:rPr lang="en-US" b="1" dirty="0">
              <a:solidFill>
                <a:schemeClr val="bg1"/>
              </a:solidFill>
              <a:latin typeface="Calibri" panose="020F0502020204030204" pitchFamily="34" charset="0"/>
              <a:cs typeface="Calibri" panose="020F0502020204030204" pitchFamily="34" charset="0"/>
            </a:rPr>
            <a:t> </a:t>
          </a:r>
          <a:r>
            <a:rPr lang="en-US" b="1" dirty="0" err="1">
              <a:solidFill>
                <a:schemeClr val="bg1"/>
              </a:solidFill>
              <a:latin typeface="Calibri" panose="020F0502020204030204" pitchFamily="34" charset="0"/>
              <a:cs typeface="Calibri" panose="020F0502020204030204" pitchFamily="34" charset="0"/>
            </a:rPr>
            <a:t>mọi</a:t>
          </a:r>
          <a:r>
            <a:rPr lang="en-US" b="1" dirty="0">
              <a:solidFill>
                <a:schemeClr val="bg1"/>
              </a:solidFill>
              <a:latin typeface="Calibri" panose="020F0502020204030204" pitchFamily="34" charset="0"/>
              <a:cs typeface="Calibri" panose="020F0502020204030204" pitchFamily="34" charset="0"/>
            </a:rPr>
            <a:t> </a:t>
          </a:r>
          <a:r>
            <a:rPr lang="en-US" b="1" dirty="0" err="1">
              <a:solidFill>
                <a:schemeClr val="bg1"/>
              </a:solidFill>
              <a:latin typeface="Calibri" panose="020F0502020204030204" pitchFamily="34" charset="0"/>
              <a:cs typeface="Calibri" panose="020F0502020204030204" pitchFamily="34" charset="0"/>
            </a:rPr>
            <a:t>cách</a:t>
          </a:r>
          <a:r>
            <a:rPr lang="en-US" b="1" dirty="0">
              <a:solidFill>
                <a:schemeClr val="bg1"/>
              </a:solidFill>
              <a:latin typeface="Calibri" panose="020F0502020204030204" pitchFamily="34" charset="0"/>
              <a:cs typeface="Calibri" panose="020F0502020204030204" pitchFamily="34" charset="0"/>
            </a:rPr>
            <a:t> </a:t>
          </a:r>
          <a:r>
            <a:rPr lang="en-US" b="1" dirty="0" err="1">
              <a:solidFill>
                <a:schemeClr val="bg1"/>
              </a:solidFill>
              <a:latin typeface="Calibri" panose="020F0502020204030204" pitchFamily="34" charset="0"/>
              <a:cs typeface="Calibri" panose="020F0502020204030204" pitchFamily="34" charset="0"/>
            </a:rPr>
            <a:t>chạy</a:t>
          </a:r>
          <a:r>
            <a:rPr lang="en-US" b="1" dirty="0">
              <a:solidFill>
                <a:schemeClr val="bg1"/>
              </a:solidFill>
              <a:latin typeface="Calibri" panose="020F0502020204030204" pitchFamily="34" charset="0"/>
              <a:cs typeface="Calibri" panose="020F0502020204030204" pitchFamily="34" charset="0"/>
            </a:rPr>
            <a:t> </a:t>
          </a:r>
          <a:r>
            <a:rPr lang="en-US" b="1" dirty="0" err="1">
              <a:solidFill>
                <a:schemeClr val="bg1"/>
              </a:solidFill>
              <a:latin typeface="Calibri" panose="020F0502020204030204" pitchFamily="34" charset="0"/>
              <a:cs typeface="Calibri" panose="020F0502020204030204" pitchFamily="34" charset="0"/>
            </a:rPr>
            <a:t>chữa</a:t>
          </a:r>
          <a:r>
            <a:rPr lang="en-US" b="1" dirty="0">
              <a:solidFill>
                <a:schemeClr val="bg1"/>
              </a:solidFill>
              <a:latin typeface="Calibri" panose="020F0502020204030204" pitchFamily="34" charset="0"/>
              <a:cs typeface="Calibri" panose="020F0502020204030204" pitchFamily="34" charset="0"/>
            </a:rPr>
            <a:t> </a:t>
          </a:r>
          <a:r>
            <a:rPr lang="en-US" b="1" dirty="0" err="1">
              <a:solidFill>
                <a:schemeClr val="bg1"/>
              </a:solidFill>
              <a:latin typeface="Calibri" panose="020F0502020204030204" pitchFamily="34" charset="0"/>
              <a:cs typeface="Calibri" panose="020F0502020204030204" pitchFamily="34" charset="0"/>
            </a:rPr>
            <a:t>nhưng</a:t>
          </a:r>
          <a:r>
            <a:rPr lang="en-US" b="1" dirty="0">
              <a:solidFill>
                <a:schemeClr val="bg1"/>
              </a:solidFill>
              <a:latin typeface="Calibri" panose="020F0502020204030204" pitchFamily="34" charset="0"/>
              <a:cs typeface="Calibri" panose="020F0502020204030204" pitchFamily="34" charset="0"/>
            </a:rPr>
            <a:t> </a:t>
          </a:r>
          <a:r>
            <a:rPr lang="en-US" b="1" dirty="0" err="1">
              <a:solidFill>
                <a:schemeClr val="bg1"/>
              </a:solidFill>
              <a:latin typeface="Calibri" panose="020F0502020204030204" pitchFamily="34" charset="0"/>
              <a:cs typeface="Calibri" panose="020F0502020204030204" pitchFamily="34" charset="0"/>
            </a:rPr>
            <a:t>vô</a:t>
          </a:r>
          <a:r>
            <a:rPr lang="en-US" b="1" dirty="0">
              <a:solidFill>
                <a:schemeClr val="bg1"/>
              </a:solidFill>
              <a:latin typeface="Calibri" panose="020F0502020204030204" pitchFamily="34" charset="0"/>
              <a:cs typeface="Calibri" panose="020F0502020204030204" pitchFamily="34" charset="0"/>
            </a:rPr>
            <a:t> </a:t>
          </a:r>
          <a:r>
            <a:rPr lang="en-US" b="1" dirty="0" err="1">
              <a:solidFill>
                <a:schemeClr val="bg1"/>
              </a:solidFill>
              <a:latin typeface="Calibri" panose="020F0502020204030204" pitchFamily="34" charset="0"/>
              <a:cs typeface="Calibri" panose="020F0502020204030204" pitchFamily="34" charset="0"/>
            </a:rPr>
            <a:t>nghĩa</a:t>
          </a:r>
          <a:endParaRPr lang="en-US" dirty="0">
            <a:solidFill>
              <a:schemeClr val="bg1"/>
            </a:solidFill>
            <a:latin typeface="Calibri" panose="020F0502020204030204" pitchFamily="34" charset="0"/>
            <a:cs typeface="Calibri" panose="020F0502020204030204" pitchFamily="34" charset="0"/>
          </a:endParaRPr>
        </a:p>
      </dgm:t>
    </dgm:pt>
    <dgm:pt modelId="{2CB051B1-5C8F-48D1-B73E-A9DA10076576}" type="parTrans" cxnId="{89DEE6F0-F2D2-4171-BDC9-784D54CAE626}">
      <dgm:prSet/>
      <dgm:spPr/>
      <dgm:t>
        <a:bodyPr/>
        <a:lstStyle/>
        <a:p>
          <a:endParaRPr lang="en-US">
            <a:solidFill>
              <a:schemeClr val="bg2">
                <a:lumMod val="25000"/>
              </a:schemeClr>
            </a:solidFill>
            <a:latin typeface="Calibri" panose="020F0502020204030204" pitchFamily="34" charset="0"/>
            <a:cs typeface="Calibri" panose="020F0502020204030204" pitchFamily="34" charset="0"/>
          </a:endParaRPr>
        </a:p>
      </dgm:t>
    </dgm:pt>
    <dgm:pt modelId="{48A0609F-56C7-4637-8719-DF00BA7E4456}" type="sibTrans" cxnId="{89DEE6F0-F2D2-4171-BDC9-784D54CAE626}">
      <dgm:prSet/>
      <dgm:spPr/>
      <dgm:t>
        <a:bodyPr/>
        <a:lstStyle/>
        <a:p>
          <a:endParaRPr lang="en-US">
            <a:solidFill>
              <a:schemeClr val="bg2">
                <a:lumMod val="25000"/>
              </a:schemeClr>
            </a:solidFill>
            <a:latin typeface="Calibri" panose="020F0502020204030204" pitchFamily="34" charset="0"/>
            <a:cs typeface="Calibri" panose="020F0502020204030204" pitchFamily="34" charset="0"/>
          </a:endParaRPr>
        </a:p>
      </dgm:t>
    </dgm:pt>
    <dgm:pt modelId="{4CDA68E8-2283-470E-B392-2DBE5C383653}">
      <dgm:prSet/>
      <dgm:spPr/>
      <dgm:t>
        <a:bodyPr/>
        <a:lstStyle/>
        <a:p>
          <a:r>
            <a:rPr lang="vi-VN" b="1" dirty="0">
              <a:solidFill>
                <a:schemeClr val="bg2">
                  <a:lumMod val="25000"/>
                </a:schemeClr>
              </a:solidFill>
              <a:latin typeface="Calibri" panose="020F0502020204030204" pitchFamily="34" charset="0"/>
              <a:cs typeface="Calibri" panose="020F0502020204030204" pitchFamily="34" charset="0"/>
            </a:rPr>
            <a:t>Em mong ước trở thành </a:t>
          </a:r>
          <a:r>
            <a:rPr lang="en-US" b="1" dirty="0" err="1">
              <a:solidFill>
                <a:schemeClr val="bg2">
                  <a:lumMod val="25000"/>
                </a:schemeClr>
              </a:solidFill>
              <a:latin typeface="Calibri" panose="020F0502020204030204" pitchFamily="34" charset="0"/>
              <a:cs typeface="Calibri" panose="020F0502020204030204" pitchFamily="34" charset="0"/>
            </a:rPr>
            <a:t>một</a:t>
          </a:r>
          <a:r>
            <a:rPr lang="en-US" b="1" dirty="0">
              <a:solidFill>
                <a:schemeClr val="bg2">
                  <a:lumMod val="25000"/>
                </a:schemeClr>
              </a:solidFill>
              <a:latin typeface="Calibri" panose="020F0502020204030204" pitchFamily="34" charset="0"/>
              <a:cs typeface="Calibri" panose="020F0502020204030204" pitchFamily="34" charset="0"/>
            </a:rPr>
            <a:t> </a:t>
          </a:r>
          <a:r>
            <a:rPr lang="en-US" b="1" dirty="0" err="1">
              <a:solidFill>
                <a:schemeClr val="bg2">
                  <a:lumMod val="25000"/>
                </a:schemeClr>
              </a:solidFill>
              <a:latin typeface="Calibri" panose="020F0502020204030204" pitchFamily="34" charset="0"/>
              <a:cs typeface="Calibri" panose="020F0502020204030204" pitchFamily="34" charset="0"/>
            </a:rPr>
            <a:t>bác</a:t>
          </a:r>
          <a:r>
            <a:rPr lang="en-US" b="1" dirty="0">
              <a:solidFill>
                <a:schemeClr val="bg2">
                  <a:lumMod val="25000"/>
                </a:schemeClr>
              </a:solidFill>
              <a:latin typeface="Calibri" panose="020F0502020204030204" pitchFamily="34" charset="0"/>
              <a:cs typeface="Calibri" panose="020F0502020204030204" pitchFamily="34" charset="0"/>
            </a:rPr>
            <a:t> </a:t>
          </a:r>
          <a:r>
            <a:rPr lang="en-US" b="1" dirty="0" err="1">
              <a:solidFill>
                <a:schemeClr val="bg2">
                  <a:lumMod val="25000"/>
                </a:schemeClr>
              </a:solidFill>
              <a:latin typeface="Calibri" panose="020F0502020204030204" pitchFamily="34" charset="0"/>
              <a:cs typeface="Calibri" panose="020F0502020204030204" pitchFamily="34" charset="0"/>
            </a:rPr>
            <a:t>sĩ</a:t>
          </a:r>
          <a:endParaRPr lang="en-US" dirty="0">
            <a:solidFill>
              <a:schemeClr val="bg2">
                <a:lumMod val="25000"/>
              </a:schemeClr>
            </a:solidFill>
            <a:latin typeface="Calibri" panose="020F0502020204030204" pitchFamily="34" charset="0"/>
            <a:cs typeface="Calibri" panose="020F0502020204030204" pitchFamily="34" charset="0"/>
          </a:endParaRPr>
        </a:p>
      </dgm:t>
    </dgm:pt>
    <dgm:pt modelId="{F64D2995-1685-438F-8B23-DBBCA84B1EBB}" type="parTrans" cxnId="{4216D26C-E453-4932-8294-6C9320F66280}">
      <dgm:prSet/>
      <dgm:spPr/>
      <dgm:t>
        <a:bodyPr/>
        <a:lstStyle/>
        <a:p>
          <a:endParaRPr lang="en-US">
            <a:solidFill>
              <a:schemeClr val="bg2">
                <a:lumMod val="25000"/>
              </a:schemeClr>
            </a:solidFill>
            <a:latin typeface="Calibri" panose="020F0502020204030204" pitchFamily="34" charset="0"/>
            <a:cs typeface="Calibri" panose="020F0502020204030204" pitchFamily="34" charset="0"/>
          </a:endParaRPr>
        </a:p>
      </dgm:t>
    </dgm:pt>
    <dgm:pt modelId="{DA57AA86-930A-4537-B286-22577394550F}" type="sibTrans" cxnId="{4216D26C-E453-4932-8294-6C9320F66280}">
      <dgm:prSet/>
      <dgm:spPr/>
      <dgm:t>
        <a:bodyPr/>
        <a:lstStyle/>
        <a:p>
          <a:endParaRPr lang="en-US">
            <a:solidFill>
              <a:schemeClr val="bg2">
                <a:lumMod val="25000"/>
              </a:schemeClr>
            </a:solidFill>
            <a:latin typeface="Calibri" panose="020F0502020204030204" pitchFamily="34" charset="0"/>
            <a:cs typeface="Calibri" panose="020F0502020204030204" pitchFamily="34" charset="0"/>
          </a:endParaRPr>
        </a:p>
      </dgm:t>
    </dgm:pt>
    <dgm:pt modelId="{3CEE90DD-3CF2-4520-BF95-7CF113FF41B8}" type="pres">
      <dgm:prSet presAssocID="{FE49ECBA-3C40-4EC1-A2ED-EB499C83433E}" presName="Name0" presStyleCnt="0">
        <dgm:presLayoutVars>
          <dgm:dir/>
          <dgm:resizeHandles val="exact"/>
        </dgm:presLayoutVars>
      </dgm:prSet>
      <dgm:spPr/>
    </dgm:pt>
    <dgm:pt modelId="{5EC3EF3D-E9E4-4BA6-A199-17A7DA63890F}" type="pres">
      <dgm:prSet presAssocID="{0694E971-2856-4C32-A7A2-E3E8F3C64966}" presName="parTxOnly" presStyleLbl="node1" presStyleIdx="0" presStyleCnt="2" custScaleX="127630">
        <dgm:presLayoutVars>
          <dgm:bulletEnabled val="1"/>
        </dgm:presLayoutVars>
      </dgm:prSet>
      <dgm:spPr/>
    </dgm:pt>
    <dgm:pt modelId="{30F8B12C-21C7-4ABA-B299-294A52C655B8}" type="pres">
      <dgm:prSet presAssocID="{48A0609F-56C7-4637-8719-DF00BA7E4456}" presName="parSpace" presStyleCnt="0"/>
      <dgm:spPr/>
    </dgm:pt>
    <dgm:pt modelId="{072422A2-9439-472D-9678-12D8B4E03014}" type="pres">
      <dgm:prSet presAssocID="{4CDA68E8-2283-470E-B392-2DBE5C383653}" presName="parTxOnly" presStyleLbl="node1" presStyleIdx="1" presStyleCnt="2">
        <dgm:presLayoutVars>
          <dgm:bulletEnabled val="1"/>
        </dgm:presLayoutVars>
      </dgm:prSet>
      <dgm:spPr/>
    </dgm:pt>
  </dgm:ptLst>
  <dgm:cxnLst>
    <dgm:cxn modelId="{4216D26C-E453-4932-8294-6C9320F66280}" srcId="{FE49ECBA-3C40-4EC1-A2ED-EB499C83433E}" destId="{4CDA68E8-2283-470E-B392-2DBE5C383653}" srcOrd="1" destOrd="0" parTransId="{F64D2995-1685-438F-8B23-DBBCA84B1EBB}" sibTransId="{DA57AA86-930A-4537-B286-22577394550F}"/>
    <dgm:cxn modelId="{DE6E7974-7013-4E1F-8E9B-27EE7E79AC4A}" type="presOf" srcId="{FE49ECBA-3C40-4EC1-A2ED-EB499C83433E}" destId="{3CEE90DD-3CF2-4520-BF95-7CF113FF41B8}" srcOrd="0" destOrd="0" presId="urn:microsoft.com/office/officeart/2005/8/layout/hChevron3"/>
    <dgm:cxn modelId="{6E1F32B1-75EE-4C59-9F57-EEBE9BE351DF}" type="presOf" srcId="{0694E971-2856-4C32-A7A2-E3E8F3C64966}" destId="{5EC3EF3D-E9E4-4BA6-A199-17A7DA63890F}" srcOrd="0" destOrd="0" presId="urn:microsoft.com/office/officeart/2005/8/layout/hChevron3"/>
    <dgm:cxn modelId="{AA90CFF0-68CA-4FC5-AD86-06D237661BD2}" type="presOf" srcId="{4CDA68E8-2283-470E-B392-2DBE5C383653}" destId="{072422A2-9439-472D-9678-12D8B4E03014}" srcOrd="0" destOrd="0" presId="urn:microsoft.com/office/officeart/2005/8/layout/hChevron3"/>
    <dgm:cxn modelId="{89DEE6F0-F2D2-4171-BDC9-784D54CAE626}" srcId="{FE49ECBA-3C40-4EC1-A2ED-EB499C83433E}" destId="{0694E971-2856-4C32-A7A2-E3E8F3C64966}" srcOrd="0" destOrd="0" parTransId="{2CB051B1-5C8F-48D1-B73E-A9DA10076576}" sibTransId="{48A0609F-56C7-4637-8719-DF00BA7E4456}"/>
    <dgm:cxn modelId="{DE7B5D7A-23AB-4A86-AB4C-5D735DEEDF86}" type="presParOf" srcId="{3CEE90DD-3CF2-4520-BF95-7CF113FF41B8}" destId="{5EC3EF3D-E9E4-4BA6-A199-17A7DA63890F}" srcOrd="0" destOrd="0" presId="urn:microsoft.com/office/officeart/2005/8/layout/hChevron3"/>
    <dgm:cxn modelId="{B14EAF55-D29F-4AA2-8458-E8918FF91956}" type="presParOf" srcId="{3CEE90DD-3CF2-4520-BF95-7CF113FF41B8}" destId="{30F8B12C-21C7-4ABA-B299-294A52C655B8}" srcOrd="1" destOrd="0" presId="urn:microsoft.com/office/officeart/2005/8/layout/hChevron3"/>
    <dgm:cxn modelId="{C8938666-82F2-4095-87FE-5B6D0C9F2C14}" type="presParOf" srcId="{3CEE90DD-3CF2-4520-BF95-7CF113FF41B8}" destId="{072422A2-9439-472D-9678-12D8B4E03014}" srcOrd="2"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E49ECBA-3C40-4EC1-A2ED-EB499C83433E}" type="doc">
      <dgm:prSet loTypeId="urn:microsoft.com/office/officeart/2005/8/layout/chevron1" loCatId="process" qsTypeId="urn:microsoft.com/office/officeart/2005/8/quickstyle/simple1" qsCatId="simple" csTypeId="urn:microsoft.com/office/officeart/2005/8/colors/accent4_5" csCatId="accent4" phldr="1"/>
      <dgm:spPr/>
      <dgm:t>
        <a:bodyPr/>
        <a:lstStyle/>
        <a:p>
          <a:endParaRPr lang="en-US"/>
        </a:p>
      </dgm:t>
    </dgm:pt>
    <dgm:pt modelId="{0694E971-2856-4C32-A7A2-E3E8F3C64966}">
      <dgm:prSet/>
      <dgm:spPr/>
      <dgm:t>
        <a:bodyPr/>
        <a:lstStyle/>
        <a:p>
          <a:r>
            <a:rPr lang="en-US" b="1" dirty="0" err="1">
              <a:latin typeface="Calibri" panose="020F0502020204030204" pitchFamily="34" charset="0"/>
              <a:cs typeface="Calibri" panose="020F0502020204030204" pitchFamily="34" charset="0"/>
            </a:rPr>
            <a:t>Rất</a:t>
          </a:r>
          <a:r>
            <a:rPr lang="en-US" b="1" dirty="0">
              <a:latin typeface="Calibri" panose="020F0502020204030204" pitchFamily="34" charset="0"/>
              <a:cs typeface="Calibri" panose="020F0502020204030204" pitchFamily="34" charset="0"/>
            </a:rPr>
            <a:t> </a:t>
          </a:r>
          <a:r>
            <a:rPr lang="en-US" b="1" dirty="0" err="1">
              <a:latin typeface="Calibri" panose="020F0502020204030204" pitchFamily="34" charset="0"/>
              <a:cs typeface="Calibri" panose="020F0502020204030204" pitchFamily="34" charset="0"/>
            </a:rPr>
            <a:t>thích</a:t>
          </a:r>
          <a:r>
            <a:rPr lang="en-US" b="1" dirty="0">
              <a:latin typeface="Calibri" panose="020F0502020204030204" pitchFamily="34" charset="0"/>
              <a:cs typeface="Calibri" panose="020F0502020204030204" pitchFamily="34" charset="0"/>
            </a:rPr>
            <a:t> </a:t>
          </a:r>
          <a:r>
            <a:rPr lang="en-US" b="1" dirty="0" err="1">
              <a:latin typeface="Calibri" panose="020F0502020204030204" pitchFamily="34" charset="0"/>
              <a:cs typeface="Calibri" panose="020F0502020204030204" pitchFamily="34" charset="0"/>
            </a:rPr>
            <a:t>và</a:t>
          </a:r>
          <a:r>
            <a:rPr lang="en-US" b="1" dirty="0">
              <a:latin typeface="Calibri" panose="020F0502020204030204" pitchFamily="34" charset="0"/>
              <a:cs typeface="Calibri" panose="020F0502020204030204" pitchFamily="34" charset="0"/>
            </a:rPr>
            <a:t> </a:t>
          </a:r>
          <a:r>
            <a:rPr lang="en-US" b="1" dirty="0" err="1">
              <a:latin typeface="Calibri" panose="020F0502020204030204" pitchFamily="34" charset="0"/>
              <a:cs typeface="Calibri" panose="020F0502020204030204" pitchFamily="34" charset="0"/>
            </a:rPr>
            <a:t>ngưỡng</a:t>
          </a:r>
          <a:r>
            <a:rPr lang="en-US" b="1" dirty="0">
              <a:latin typeface="Calibri" panose="020F0502020204030204" pitchFamily="34" charset="0"/>
              <a:cs typeface="Calibri" panose="020F0502020204030204" pitchFamily="34" charset="0"/>
            </a:rPr>
            <a:t> </a:t>
          </a:r>
          <a:r>
            <a:rPr lang="en-US" b="1" dirty="0" err="1">
              <a:latin typeface="Calibri" panose="020F0502020204030204" pitchFamily="34" charset="0"/>
              <a:cs typeface="Calibri" panose="020F0502020204030204" pitchFamily="34" charset="0"/>
            </a:rPr>
            <a:t>mộ</a:t>
          </a:r>
          <a:r>
            <a:rPr lang="en-US" b="1" dirty="0">
              <a:latin typeface="Calibri" panose="020F0502020204030204" pitchFamily="34" charset="0"/>
              <a:cs typeface="Calibri" panose="020F0502020204030204" pitchFamily="34" charset="0"/>
            </a:rPr>
            <a:t> </a:t>
          </a:r>
          <a:r>
            <a:rPr lang="en-US" b="1" dirty="0" err="1">
              <a:latin typeface="Calibri" panose="020F0502020204030204" pitchFamily="34" charset="0"/>
              <a:cs typeface="Calibri" panose="020F0502020204030204" pitchFamily="34" charset="0"/>
            </a:rPr>
            <a:t>các</a:t>
          </a:r>
          <a:r>
            <a:rPr lang="en-US" b="1" dirty="0">
              <a:latin typeface="Calibri" panose="020F0502020204030204" pitchFamily="34" charset="0"/>
              <a:cs typeface="Calibri" panose="020F0502020204030204" pitchFamily="34" charset="0"/>
            </a:rPr>
            <a:t> </a:t>
          </a:r>
          <a:r>
            <a:rPr lang="en-US" b="1" dirty="0" err="1">
              <a:latin typeface="Calibri" panose="020F0502020204030204" pitchFamily="34" charset="0"/>
              <a:cs typeface="Calibri" panose="020F0502020204030204" pitchFamily="34" charset="0"/>
            </a:rPr>
            <a:t>chú</a:t>
          </a:r>
          <a:r>
            <a:rPr lang="en-US" b="1" dirty="0">
              <a:latin typeface="Calibri" panose="020F0502020204030204" pitchFamily="34" charset="0"/>
              <a:cs typeface="Calibri" panose="020F0502020204030204" pitchFamily="34" charset="0"/>
            </a:rPr>
            <a:t> </a:t>
          </a:r>
          <a:r>
            <a:rPr lang="en-US" b="1" dirty="0" err="1">
              <a:latin typeface="Calibri" panose="020F0502020204030204" pitchFamily="34" charset="0"/>
              <a:cs typeface="Calibri" panose="020F0502020204030204" pitchFamily="34" charset="0"/>
            </a:rPr>
            <a:t>công</a:t>
          </a:r>
          <a:r>
            <a:rPr lang="en-US" b="1" dirty="0">
              <a:latin typeface="Calibri" panose="020F0502020204030204" pitchFamily="34" charset="0"/>
              <a:cs typeface="Calibri" panose="020F0502020204030204" pitchFamily="34" charset="0"/>
            </a:rPr>
            <a:t> an</a:t>
          </a:r>
          <a:endParaRPr lang="en-US" dirty="0">
            <a:latin typeface="Calibri" panose="020F0502020204030204" pitchFamily="34" charset="0"/>
            <a:cs typeface="Calibri" panose="020F0502020204030204" pitchFamily="34" charset="0"/>
          </a:endParaRPr>
        </a:p>
      </dgm:t>
    </dgm:pt>
    <dgm:pt modelId="{2CB051B1-5C8F-48D1-B73E-A9DA10076576}" type="parTrans" cxnId="{89DEE6F0-F2D2-4171-BDC9-784D54CAE626}">
      <dgm:prSet/>
      <dgm:spPr/>
      <dgm:t>
        <a:bodyPr/>
        <a:lstStyle/>
        <a:p>
          <a:endParaRPr lang="en-US">
            <a:solidFill>
              <a:schemeClr val="bg2">
                <a:lumMod val="25000"/>
              </a:schemeClr>
            </a:solidFill>
            <a:latin typeface="Calibri" panose="020F0502020204030204" pitchFamily="34" charset="0"/>
            <a:cs typeface="Calibri" panose="020F0502020204030204" pitchFamily="34" charset="0"/>
          </a:endParaRPr>
        </a:p>
      </dgm:t>
    </dgm:pt>
    <dgm:pt modelId="{48A0609F-56C7-4637-8719-DF00BA7E4456}" type="sibTrans" cxnId="{89DEE6F0-F2D2-4171-BDC9-784D54CAE626}">
      <dgm:prSet/>
      <dgm:spPr/>
      <dgm:t>
        <a:bodyPr/>
        <a:lstStyle/>
        <a:p>
          <a:endParaRPr lang="en-US">
            <a:solidFill>
              <a:schemeClr val="bg2">
                <a:lumMod val="25000"/>
              </a:schemeClr>
            </a:solidFill>
            <a:latin typeface="Calibri" panose="020F0502020204030204" pitchFamily="34" charset="0"/>
            <a:cs typeface="Calibri" panose="020F0502020204030204" pitchFamily="34" charset="0"/>
          </a:endParaRPr>
        </a:p>
      </dgm:t>
    </dgm:pt>
    <dgm:pt modelId="{4CDA68E8-2283-470E-B392-2DBE5C383653}">
      <dgm:prSet/>
      <dgm:spPr/>
      <dgm:t>
        <a:bodyPr/>
        <a:lstStyle/>
        <a:p>
          <a:r>
            <a:rPr lang="vi-VN" b="1" dirty="0">
              <a:latin typeface="Calibri" panose="020F0502020204030204" pitchFamily="34" charset="0"/>
              <a:cs typeface="Calibri" panose="020F0502020204030204" pitchFamily="34" charset="0"/>
            </a:rPr>
            <a:t>Em mong ước trở thành</a:t>
          </a:r>
          <a:r>
            <a:rPr lang="en-US" b="1" dirty="0">
              <a:latin typeface="Calibri" panose="020F0502020204030204" pitchFamily="34" charset="0"/>
              <a:cs typeface="Calibri" panose="020F0502020204030204" pitchFamily="34" charset="0"/>
            </a:rPr>
            <a:t> </a:t>
          </a:r>
          <a:r>
            <a:rPr lang="en-US" b="1" dirty="0" err="1">
              <a:latin typeface="Calibri" panose="020F0502020204030204" pitchFamily="34" charset="0"/>
              <a:cs typeface="Calibri" panose="020F0502020204030204" pitchFamily="34" charset="0"/>
            </a:rPr>
            <a:t>cảnh</a:t>
          </a:r>
          <a:r>
            <a:rPr lang="en-US" b="1" dirty="0">
              <a:latin typeface="Calibri" panose="020F0502020204030204" pitchFamily="34" charset="0"/>
              <a:cs typeface="Calibri" panose="020F0502020204030204" pitchFamily="34" charset="0"/>
            </a:rPr>
            <a:t> </a:t>
          </a:r>
          <a:r>
            <a:rPr lang="en-US" b="1" dirty="0" err="1">
              <a:latin typeface="Calibri" panose="020F0502020204030204" pitchFamily="34" charset="0"/>
              <a:cs typeface="Calibri" panose="020F0502020204030204" pitchFamily="34" charset="0"/>
            </a:rPr>
            <a:t>sát</a:t>
          </a:r>
          <a:r>
            <a:rPr lang="en-US" b="1" dirty="0">
              <a:latin typeface="Calibri" panose="020F0502020204030204" pitchFamily="34" charset="0"/>
              <a:cs typeface="Calibri" panose="020F0502020204030204" pitchFamily="34" charset="0"/>
            </a:rPr>
            <a:t> </a:t>
          </a:r>
          <a:r>
            <a:rPr lang="en-US" b="1" dirty="0" err="1">
              <a:latin typeface="Calibri" panose="020F0502020204030204" pitchFamily="34" charset="0"/>
              <a:cs typeface="Calibri" panose="020F0502020204030204" pitchFamily="34" charset="0"/>
            </a:rPr>
            <a:t>giao</a:t>
          </a:r>
          <a:r>
            <a:rPr lang="en-US" b="1" dirty="0">
              <a:latin typeface="Calibri" panose="020F0502020204030204" pitchFamily="34" charset="0"/>
              <a:cs typeface="Calibri" panose="020F0502020204030204" pitchFamily="34" charset="0"/>
            </a:rPr>
            <a:t> </a:t>
          </a:r>
          <a:r>
            <a:rPr lang="en-US" b="1" dirty="0" err="1">
              <a:latin typeface="Calibri" panose="020F0502020204030204" pitchFamily="34" charset="0"/>
              <a:cs typeface="Calibri" panose="020F0502020204030204" pitchFamily="34" charset="0"/>
            </a:rPr>
            <a:t>thông</a:t>
          </a:r>
          <a:endParaRPr lang="en-US" dirty="0">
            <a:latin typeface="Calibri" panose="020F0502020204030204" pitchFamily="34" charset="0"/>
            <a:cs typeface="Calibri" panose="020F0502020204030204" pitchFamily="34" charset="0"/>
          </a:endParaRPr>
        </a:p>
      </dgm:t>
    </dgm:pt>
    <dgm:pt modelId="{F64D2995-1685-438F-8B23-DBBCA84B1EBB}" type="parTrans" cxnId="{4216D26C-E453-4932-8294-6C9320F66280}">
      <dgm:prSet/>
      <dgm:spPr/>
      <dgm:t>
        <a:bodyPr/>
        <a:lstStyle/>
        <a:p>
          <a:endParaRPr lang="en-US">
            <a:solidFill>
              <a:schemeClr val="bg2">
                <a:lumMod val="25000"/>
              </a:schemeClr>
            </a:solidFill>
            <a:latin typeface="Calibri" panose="020F0502020204030204" pitchFamily="34" charset="0"/>
            <a:cs typeface="Calibri" panose="020F0502020204030204" pitchFamily="34" charset="0"/>
          </a:endParaRPr>
        </a:p>
      </dgm:t>
    </dgm:pt>
    <dgm:pt modelId="{DA57AA86-930A-4537-B286-22577394550F}" type="sibTrans" cxnId="{4216D26C-E453-4932-8294-6C9320F66280}">
      <dgm:prSet/>
      <dgm:spPr/>
      <dgm:t>
        <a:bodyPr/>
        <a:lstStyle/>
        <a:p>
          <a:endParaRPr lang="en-US">
            <a:solidFill>
              <a:schemeClr val="bg2">
                <a:lumMod val="25000"/>
              </a:schemeClr>
            </a:solidFill>
            <a:latin typeface="Calibri" panose="020F0502020204030204" pitchFamily="34" charset="0"/>
            <a:cs typeface="Calibri" panose="020F0502020204030204" pitchFamily="34" charset="0"/>
          </a:endParaRPr>
        </a:p>
      </dgm:t>
    </dgm:pt>
    <dgm:pt modelId="{BE28F799-4B49-4EFD-8849-C8478C904A3D}" type="pres">
      <dgm:prSet presAssocID="{FE49ECBA-3C40-4EC1-A2ED-EB499C83433E}" presName="Name0" presStyleCnt="0">
        <dgm:presLayoutVars>
          <dgm:dir/>
          <dgm:animLvl val="lvl"/>
          <dgm:resizeHandles val="exact"/>
        </dgm:presLayoutVars>
      </dgm:prSet>
      <dgm:spPr/>
    </dgm:pt>
    <dgm:pt modelId="{70328FE9-3EDB-4745-B6E0-B9F606F17255}" type="pres">
      <dgm:prSet presAssocID="{0694E971-2856-4C32-A7A2-E3E8F3C64966}" presName="parTxOnly" presStyleLbl="node1" presStyleIdx="0" presStyleCnt="2" custLinFactNeighborX="92982" custLinFactNeighborY="-454">
        <dgm:presLayoutVars>
          <dgm:chMax val="0"/>
          <dgm:chPref val="0"/>
          <dgm:bulletEnabled val="1"/>
        </dgm:presLayoutVars>
      </dgm:prSet>
      <dgm:spPr/>
    </dgm:pt>
    <dgm:pt modelId="{AE9CA07C-1D75-4ED3-9482-01F6805AB6F7}" type="pres">
      <dgm:prSet presAssocID="{48A0609F-56C7-4637-8719-DF00BA7E4456}" presName="parTxOnlySpace" presStyleCnt="0"/>
      <dgm:spPr/>
    </dgm:pt>
    <dgm:pt modelId="{7F815EE9-9289-4C1B-9280-FC424287929E}" type="pres">
      <dgm:prSet presAssocID="{4CDA68E8-2283-470E-B392-2DBE5C383653}" presName="parTxOnly" presStyleLbl="node1" presStyleIdx="1" presStyleCnt="2" custScaleX="129913">
        <dgm:presLayoutVars>
          <dgm:chMax val="0"/>
          <dgm:chPref val="0"/>
          <dgm:bulletEnabled val="1"/>
        </dgm:presLayoutVars>
      </dgm:prSet>
      <dgm:spPr/>
    </dgm:pt>
  </dgm:ptLst>
  <dgm:cxnLst>
    <dgm:cxn modelId="{4216D26C-E453-4932-8294-6C9320F66280}" srcId="{FE49ECBA-3C40-4EC1-A2ED-EB499C83433E}" destId="{4CDA68E8-2283-470E-B392-2DBE5C383653}" srcOrd="1" destOrd="0" parTransId="{F64D2995-1685-438F-8B23-DBBCA84B1EBB}" sibTransId="{DA57AA86-930A-4537-B286-22577394550F}"/>
    <dgm:cxn modelId="{6A855B52-B892-4677-AD1F-0CF3A651DC0F}" type="presOf" srcId="{4CDA68E8-2283-470E-B392-2DBE5C383653}" destId="{7F815EE9-9289-4C1B-9280-FC424287929E}" srcOrd="0" destOrd="0" presId="urn:microsoft.com/office/officeart/2005/8/layout/chevron1"/>
    <dgm:cxn modelId="{42541EAC-84FA-449C-9FD6-88A5D21D713F}" type="presOf" srcId="{0694E971-2856-4C32-A7A2-E3E8F3C64966}" destId="{70328FE9-3EDB-4745-B6E0-B9F606F17255}" srcOrd="0" destOrd="0" presId="urn:microsoft.com/office/officeart/2005/8/layout/chevron1"/>
    <dgm:cxn modelId="{9905BFED-2618-4648-A26F-E436144E05BA}" type="presOf" srcId="{FE49ECBA-3C40-4EC1-A2ED-EB499C83433E}" destId="{BE28F799-4B49-4EFD-8849-C8478C904A3D}" srcOrd="0" destOrd="0" presId="urn:microsoft.com/office/officeart/2005/8/layout/chevron1"/>
    <dgm:cxn modelId="{89DEE6F0-F2D2-4171-BDC9-784D54CAE626}" srcId="{FE49ECBA-3C40-4EC1-A2ED-EB499C83433E}" destId="{0694E971-2856-4C32-A7A2-E3E8F3C64966}" srcOrd="0" destOrd="0" parTransId="{2CB051B1-5C8F-48D1-B73E-A9DA10076576}" sibTransId="{48A0609F-56C7-4637-8719-DF00BA7E4456}"/>
    <dgm:cxn modelId="{EFD65571-503E-459F-B85C-91387E6533A1}" type="presParOf" srcId="{BE28F799-4B49-4EFD-8849-C8478C904A3D}" destId="{70328FE9-3EDB-4745-B6E0-B9F606F17255}" srcOrd="0" destOrd="0" presId="urn:microsoft.com/office/officeart/2005/8/layout/chevron1"/>
    <dgm:cxn modelId="{881B505E-F39E-41C0-AF45-A835995E5AC1}" type="presParOf" srcId="{BE28F799-4B49-4EFD-8849-C8478C904A3D}" destId="{AE9CA07C-1D75-4ED3-9482-01F6805AB6F7}" srcOrd="1" destOrd="0" presId="urn:microsoft.com/office/officeart/2005/8/layout/chevron1"/>
    <dgm:cxn modelId="{1D3DDB35-19A0-4A3F-AE0F-C2EA8B21DE4A}" type="presParOf" srcId="{BE28F799-4B49-4EFD-8849-C8478C904A3D}" destId="{7F815EE9-9289-4C1B-9280-FC424287929E}" srcOrd="2"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C3EF3D-E9E4-4BA6-A199-17A7DA63890F}">
      <dsp:nvSpPr>
        <dsp:cNvPr id="0" name=""/>
        <dsp:cNvSpPr/>
      </dsp:nvSpPr>
      <dsp:spPr>
        <a:xfrm>
          <a:off x="1591" y="1054902"/>
          <a:ext cx="5215634" cy="1634610"/>
        </a:xfrm>
        <a:prstGeom prst="homePlate">
          <a:avLst/>
        </a:prstGeom>
        <a:solidFill>
          <a:schemeClr val="accent2">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40005" bIns="80010" numCol="1" spcCol="1270" anchor="ctr" anchorCtr="0">
          <a:noAutofit/>
        </a:bodyPr>
        <a:lstStyle/>
        <a:p>
          <a:pPr marL="0" lvl="0" indent="0" algn="ctr" defTabSz="1333500">
            <a:lnSpc>
              <a:spcPct val="90000"/>
            </a:lnSpc>
            <a:spcBef>
              <a:spcPct val="0"/>
            </a:spcBef>
            <a:spcAft>
              <a:spcPct val="35000"/>
            </a:spcAft>
            <a:buNone/>
          </a:pPr>
          <a:r>
            <a:rPr lang="en-US" sz="3000" b="1" kern="1200" dirty="0" err="1">
              <a:solidFill>
                <a:schemeClr val="bg1"/>
              </a:solidFill>
              <a:latin typeface="Calibri" panose="020F0502020204030204" pitchFamily="34" charset="0"/>
              <a:cs typeface="Calibri" panose="020F0502020204030204" pitchFamily="34" charset="0"/>
            </a:rPr>
            <a:t>Bà</a:t>
          </a:r>
          <a:r>
            <a:rPr lang="en-US" sz="3000" b="1" kern="1200" dirty="0">
              <a:solidFill>
                <a:schemeClr val="bg1"/>
              </a:solidFill>
              <a:latin typeface="Calibri" panose="020F0502020204030204" pitchFamily="34" charset="0"/>
              <a:cs typeface="Calibri" panose="020F0502020204030204" pitchFamily="34" charset="0"/>
            </a:rPr>
            <a:t> </a:t>
          </a:r>
          <a:r>
            <a:rPr lang="en-US" sz="3000" b="1" kern="1200" dirty="0" err="1">
              <a:solidFill>
                <a:schemeClr val="bg1"/>
              </a:solidFill>
              <a:latin typeface="Calibri" panose="020F0502020204030204" pitchFamily="34" charset="0"/>
              <a:cs typeface="Calibri" panose="020F0502020204030204" pitchFamily="34" charset="0"/>
            </a:rPr>
            <a:t>bị</a:t>
          </a:r>
          <a:r>
            <a:rPr lang="en-US" sz="3000" b="1" kern="1200" dirty="0">
              <a:solidFill>
                <a:schemeClr val="bg1"/>
              </a:solidFill>
              <a:latin typeface="Calibri" panose="020F0502020204030204" pitchFamily="34" charset="0"/>
              <a:cs typeface="Calibri" panose="020F0502020204030204" pitchFamily="34" charset="0"/>
            </a:rPr>
            <a:t> </a:t>
          </a:r>
          <a:r>
            <a:rPr lang="en-US" sz="3000" b="1" kern="1200" dirty="0" err="1">
              <a:solidFill>
                <a:schemeClr val="bg1"/>
              </a:solidFill>
              <a:latin typeface="Calibri" panose="020F0502020204030204" pitchFamily="34" charset="0"/>
              <a:cs typeface="Calibri" panose="020F0502020204030204" pitchFamily="34" charset="0"/>
            </a:rPr>
            <a:t>đau</a:t>
          </a:r>
          <a:r>
            <a:rPr lang="en-US" sz="3000" b="1" kern="1200" dirty="0">
              <a:solidFill>
                <a:schemeClr val="bg1"/>
              </a:solidFill>
              <a:latin typeface="Calibri" panose="020F0502020204030204" pitchFamily="34" charset="0"/>
              <a:cs typeface="Calibri" panose="020F0502020204030204" pitchFamily="34" charset="0"/>
            </a:rPr>
            <a:t>, </a:t>
          </a:r>
          <a:r>
            <a:rPr lang="en-US" sz="3000" b="1" kern="1200" dirty="0" err="1">
              <a:solidFill>
                <a:schemeClr val="bg1"/>
              </a:solidFill>
              <a:latin typeface="Calibri" panose="020F0502020204030204" pitchFamily="34" charset="0"/>
              <a:cs typeface="Calibri" panose="020F0502020204030204" pitchFamily="34" charset="0"/>
            </a:rPr>
            <a:t>gia</a:t>
          </a:r>
          <a:r>
            <a:rPr lang="en-US" sz="3000" b="1" kern="1200" dirty="0">
              <a:solidFill>
                <a:schemeClr val="bg1"/>
              </a:solidFill>
              <a:latin typeface="Calibri" panose="020F0502020204030204" pitchFamily="34" charset="0"/>
              <a:cs typeface="Calibri" panose="020F0502020204030204" pitchFamily="34" charset="0"/>
            </a:rPr>
            <a:t> </a:t>
          </a:r>
          <a:r>
            <a:rPr lang="en-US" sz="3000" b="1" kern="1200" dirty="0" err="1">
              <a:solidFill>
                <a:schemeClr val="bg1"/>
              </a:solidFill>
              <a:latin typeface="Calibri" panose="020F0502020204030204" pitchFamily="34" charset="0"/>
              <a:cs typeface="Calibri" panose="020F0502020204030204" pitchFamily="34" charset="0"/>
            </a:rPr>
            <a:t>đình</a:t>
          </a:r>
          <a:r>
            <a:rPr lang="en-US" sz="3000" b="1" kern="1200" dirty="0">
              <a:solidFill>
                <a:schemeClr val="bg1"/>
              </a:solidFill>
              <a:latin typeface="Calibri" panose="020F0502020204030204" pitchFamily="34" charset="0"/>
              <a:cs typeface="Calibri" panose="020F0502020204030204" pitchFamily="34" charset="0"/>
            </a:rPr>
            <a:t> </a:t>
          </a:r>
          <a:r>
            <a:rPr lang="en-US" sz="3000" b="1" kern="1200" dirty="0" err="1">
              <a:solidFill>
                <a:schemeClr val="bg1"/>
              </a:solidFill>
              <a:latin typeface="Calibri" panose="020F0502020204030204" pitchFamily="34" charset="0"/>
              <a:cs typeface="Calibri" panose="020F0502020204030204" pitchFamily="34" charset="0"/>
            </a:rPr>
            <a:t>đã</a:t>
          </a:r>
          <a:r>
            <a:rPr lang="en-US" sz="3000" b="1" kern="1200" dirty="0">
              <a:solidFill>
                <a:schemeClr val="bg1"/>
              </a:solidFill>
              <a:latin typeface="Calibri" panose="020F0502020204030204" pitchFamily="34" charset="0"/>
              <a:cs typeface="Calibri" panose="020F0502020204030204" pitchFamily="34" charset="0"/>
            </a:rPr>
            <a:t> </a:t>
          </a:r>
          <a:r>
            <a:rPr lang="en-US" sz="3000" b="1" kern="1200" dirty="0" err="1">
              <a:solidFill>
                <a:schemeClr val="bg1"/>
              </a:solidFill>
              <a:latin typeface="Calibri" panose="020F0502020204030204" pitchFamily="34" charset="0"/>
              <a:cs typeface="Calibri" panose="020F0502020204030204" pitchFamily="34" charset="0"/>
            </a:rPr>
            <a:t>tìm</a:t>
          </a:r>
          <a:r>
            <a:rPr lang="en-US" sz="3000" b="1" kern="1200" dirty="0">
              <a:solidFill>
                <a:schemeClr val="bg1"/>
              </a:solidFill>
              <a:latin typeface="Calibri" panose="020F0502020204030204" pitchFamily="34" charset="0"/>
              <a:cs typeface="Calibri" panose="020F0502020204030204" pitchFamily="34" charset="0"/>
            </a:rPr>
            <a:t> </a:t>
          </a:r>
          <a:r>
            <a:rPr lang="en-US" sz="3000" b="1" kern="1200" dirty="0" err="1">
              <a:solidFill>
                <a:schemeClr val="bg1"/>
              </a:solidFill>
              <a:latin typeface="Calibri" panose="020F0502020204030204" pitchFamily="34" charset="0"/>
              <a:cs typeface="Calibri" panose="020F0502020204030204" pitchFamily="34" charset="0"/>
            </a:rPr>
            <a:t>đủ</a:t>
          </a:r>
          <a:r>
            <a:rPr lang="en-US" sz="3000" b="1" kern="1200" dirty="0">
              <a:solidFill>
                <a:schemeClr val="bg1"/>
              </a:solidFill>
              <a:latin typeface="Calibri" panose="020F0502020204030204" pitchFamily="34" charset="0"/>
              <a:cs typeface="Calibri" panose="020F0502020204030204" pitchFamily="34" charset="0"/>
            </a:rPr>
            <a:t> </a:t>
          </a:r>
          <a:r>
            <a:rPr lang="en-US" sz="3000" b="1" kern="1200" dirty="0" err="1">
              <a:solidFill>
                <a:schemeClr val="bg1"/>
              </a:solidFill>
              <a:latin typeface="Calibri" panose="020F0502020204030204" pitchFamily="34" charset="0"/>
              <a:cs typeface="Calibri" panose="020F0502020204030204" pitchFamily="34" charset="0"/>
            </a:rPr>
            <a:t>mọi</a:t>
          </a:r>
          <a:r>
            <a:rPr lang="en-US" sz="3000" b="1" kern="1200" dirty="0">
              <a:solidFill>
                <a:schemeClr val="bg1"/>
              </a:solidFill>
              <a:latin typeface="Calibri" panose="020F0502020204030204" pitchFamily="34" charset="0"/>
              <a:cs typeface="Calibri" panose="020F0502020204030204" pitchFamily="34" charset="0"/>
            </a:rPr>
            <a:t> </a:t>
          </a:r>
          <a:r>
            <a:rPr lang="en-US" sz="3000" b="1" kern="1200" dirty="0" err="1">
              <a:solidFill>
                <a:schemeClr val="bg1"/>
              </a:solidFill>
              <a:latin typeface="Calibri" panose="020F0502020204030204" pitchFamily="34" charset="0"/>
              <a:cs typeface="Calibri" panose="020F0502020204030204" pitchFamily="34" charset="0"/>
            </a:rPr>
            <a:t>cách</a:t>
          </a:r>
          <a:r>
            <a:rPr lang="en-US" sz="3000" b="1" kern="1200" dirty="0">
              <a:solidFill>
                <a:schemeClr val="bg1"/>
              </a:solidFill>
              <a:latin typeface="Calibri" panose="020F0502020204030204" pitchFamily="34" charset="0"/>
              <a:cs typeface="Calibri" panose="020F0502020204030204" pitchFamily="34" charset="0"/>
            </a:rPr>
            <a:t> </a:t>
          </a:r>
          <a:r>
            <a:rPr lang="en-US" sz="3000" b="1" kern="1200" dirty="0" err="1">
              <a:solidFill>
                <a:schemeClr val="bg1"/>
              </a:solidFill>
              <a:latin typeface="Calibri" panose="020F0502020204030204" pitchFamily="34" charset="0"/>
              <a:cs typeface="Calibri" panose="020F0502020204030204" pitchFamily="34" charset="0"/>
            </a:rPr>
            <a:t>chạy</a:t>
          </a:r>
          <a:r>
            <a:rPr lang="en-US" sz="3000" b="1" kern="1200" dirty="0">
              <a:solidFill>
                <a:schemeClr val="bg1"/>
              </a:solidFill>
              <a:latin typeface="Calibri" panose="020F0502020204030204" pitchFamily="34" charset="0"/>
              <a:cs typeface="Calibri" panose="020F0502020204030204" pitchFamily="34" charset="0"/>
            </a:rPr>
            <a:t> </a:t>
          </a:r>
          <a:r>
            <a:rPr lang="en-US" sz="3000" b="1" kern="1200" dirty="0" err="1">
              <a:solidFill>
                <a:schemeClr val="bg1"/>
              </a:solidFill>
              <a:latin typeface="Calibri" panose="020F0502020204030204" pitchFamily="34" charset="0"/>
              <a:cs typeface="Calibri" panose="020F0502020204030204" pitchFamily="34" charset="0"/>
            </a:rPr>
            <a:t>chữa</a:t>
          </a:r>
          <a:r>
            <a:rPr lang="en-US" sz="3000" b="1" kern="1200" dirty="0">
              <a:solidFill>
                <a:schemeClr val="bg1"/>
              </a:solidFill>
              <a:latin typeface="Calibri" panose="020F0502020204030204" pitchFamily="34" charset="0"/>
              <a:cs typeface="Calibri" panose="020F0502020204030204" pitchFamily="34" charset="0"/>
            </a:rPr>
            <a:t> </a:t>
          </a:r>
          <a:r>
            <a:rPr lang="en-US" sz="3000" b="1" kern="1200" dirty="0" err="1">
              <a:solidFill>
                <a:schemeClr val="bg1"/>
              </a:solidFill>
              <a:latin typeface="Calibri" panose="020F0502020204030204" pitchFamily="34" charset="0"/>
              <a:cs typeface="Calibri" panose="020F0502020204030204" pitchFamily="34" charset="0"/>
            </a:rPr>
            <a:t>nhưng</a:t>
          </a:r>
          <a:r>
            <a:rPr lang="en-US" sz="3000" b="1" kern="1200" dirty="0">
              <a:solidFill>
                <a:schemeClr val="bg1"/>
              </a:solidFill>
              <a:latin typeface="Calibri" panose="020F0502020204030204" pitchFamily="34" charset="0"/>
              <a:cs typeface="Calibri" panose="020F0502020204030204" pitchFamily="34" charset="0"/>
            </a:rPr>
            <a:t> </a:t>
          </a:r>
          <a:r>
            <a:rPr lang="en-US" sz="3000" b="1" kern="1200" dirty="0" err="1">
              <a:solidFill>
                <a:schemeClr val="bg1"/>
              </a:solidFill>
              <a:latin typeface="Calibri" panose="020F0502020204030204" pitchFamily="34" charset="0"/>
              <a:cs typeface="Calibri" panose="020F0502020204030204" pitchFamily="34" charset="0"/>
            </a:rPr>
            <a:t>vô</a:t>
          </a:r>
          <a:r>
            <a:rPr lang="en-US" sz="3000" b="1" kern="1200" dirty="0">
              <a:solidFill>
                <a:schemeClr val="bg1"/>
              </a:solidFill>
              <a:latin typeface="Calibri" panose="020F0502020204030204" pitchFamily="34" charset="0"/>
              <a:cs typeface="Calibri" panose="020F0502020204030204" pitchFamily="34" charset="0"/>
            </a:rPr>
            <a:t> </a:t>
          </a:r>
          <a:r>
            <a:rPr lang="en-US" sz="3000" b="1" kern="1200" dirty="0" err="1">
              <a:solidFill>
                <a:schemeClr val="bg1"/>
              </a:solidFill>
              <a:latin typeface="Calibri" panose="020F0502020204030204" pitchFamily="34" charset="0"/>
              <a:cs typeface="Calibri" panose="020F0502020204030204" pitchFamily="34" charset="0"/>
            </a:rPr>
            <a:t>nghĩa</a:t>
          </a:r>
          <a:endParaRPr lang="en-US" sz="3000" kern="1200" dirty="0">
            <a:solidFill>
              <a:schemeClr val="bg1"/>
            </a:solidFill>
            <a:latin typeface="Calibri" panose="020F0502020204030204" pitchFamily="34" charset="0"/>
            <a:cs typeface="Calibri" panose="020F0502020204030204" pitchFamily="34" charset="0"/>
          </a:endParaRPr>
        </a:p>
      </dsp:txBody>
      <dsp:txXfrm>
        <a:off x="1591" y="1054902"/>
        <a:ext cx="4806982" cy="1634610"/>
      </dsp:txXfrm>
    </dsp:sp>
    <dsp:sp modelId="{072422A2-9439-472D-9678-12D8B4E03014}">
      <dsp:nvSpPr>
        <dsp:cNvPr id="0" name=""/>
        <dsp:cNvSpPr/>
      </dsp:nvSpPr>
      <dsp:spPr>
        <a:xfrm>
          <a:off x="4399921" y="1054902"/>
          <a:ext cx="4086527" cy="1634610"/>
        </a:xfrm>
        <a:prstGeom prst="chevron">
          <a:avLst/>
        </a:prstGeom>
        <a:solidFill>
          <a:schemeClr val="accent2">
            <a:shade val="50000"/>
            <a:hueOff val="-591173"/>
            <a:satOff val="7783"/>
            <a:lumOff val="4661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015" tIns="80010" rIns="40005" bIns="80010" numCol="1" spcCol="1270" anchor="ctr" anchorCtr="0">
          <a:noAutofit/>
        </a:bodyPr>
        <a:lstStyle/>
        <a:p>
          <a:pPr marL="0" lvl="0" indent="0" algn="ctr" defTabSz="1333500">
            <a:lnSpc>
              <a:spcPct val="90000"/>
            </a:lnSpc>
            <a:spcBef>
              <a:spcPct val="0"/>
            </a:spcBef>
            <a:spcAft>
              <a:spcPct val="35000"/>
            </a:spcAft>
            <a:buNone/>
          </a:pPr>
          <a:r>
            <a:rPr lang="vi-VN" sz="3000" b="1" kern="1200" dirty="0">
              <a:solidFill>
                <a:schemeClr val="bg2">
                  <a:lumMod val="25000"/>
                </a:schemeClr>
              </a:solidFill>
              <a:latin typeface="Calibri" panose="020F0502020204030204" pitchFamily="34" charset="0"/>
              <a:cs typeface="Calibri" panose="020F0502020204030204" pitchFamily="34" charset="0"/>
            </a:rPr>
            <a:t>Em mong ước trở thành </a:t>
          </a:r>
          <a:r>
            <a:rPr lang="en-US" sz="3000" b="1" kern="1200" dirty="0" err="1">
              <a:solidFill>
                <a:schemeClr val="bg2">
                  <a:lumMod val="25000"/>
                </a:schemeClr>
              </a:solidFill>
              <a:latin typeface="Calibri" panose="020F0502020204030204" pitchFamily="34" charset="0"/>
              <a:cs typeface="Calibri" panose="020F0502020204030204" pitchFamily="34" charset="0"/>
            </a:rPr>
            <a:t>một</a:t>
          </a:r>
          <a:r>
            <a:rPr lang="en-US" sz="3000" b="1" kern="1200" dirty="0">
              <a:solidFill>
                <a:schemeClr val="bg2">
                  <a:lumMod val="25000"/>
                </a:schemeClr>
              </a:solidFill>
              <a:latin typeface="Calibri" panose="020F0502020204030204" pitchFamily="34" charset="0"/>
              <a:cs typeface="Calibri" panose="020F0502020204030204" pitchFamily="34" charset="0"/>
            </a:rPr>
            <a:t> </a:t>
          </a:r>
          <a:r>
            <a:rPr lang="en-US" sz="3000" b="1" kern="1200" dirty="0" err="1">
              <a:solidFill>
                <a:schemeClr val="bg2">
                  <a:lumMod val="25000"/>
                </a:schemeClr>
              </a:solidFill>
              <a:latin typeface="Calibri" panose="020F0502020204030204" pitchFamily="34" charset="0"/>
              <a:cs typeface="Calibri" panose="020F0502020204030204" pitchFamily="34" charset="0"/>
            </a:rPr>
            <a:t>bác</a:t>
          </a:r>
          <a:r>
            <a:rPr lang="en-US" sz="3000" b="1" kern="1200" dirty="0">
              <a:solidFill>
                <a:schemeClr val="bg2">
                  <a:lumMod val="25000"/>
                </a:schemeClr>
              </a:solidFill>
              <a:latin typeface="Calibri" panose="020F0502020204030204" pitchFamily="34" charset="0"/>
              <a:cs typeface="Calibri" panose="020F0502020204030204" pitchFamily="34" charset="0"/>
            </a:rPr>
            <a:t> </a:t>
          </a:r>
          <a:r>
            <a:rPr lang="en-US" sz="3000" b="1" kern="1200" dirty="0" err="1">
              <a:solidFill>
                <a:schemeClr val="bg2">
                  <a:lumMod val="25000"/>
                </a:schemeClr>
              </a:solidFill>
              <a:latin typeface="Calibri" panose="020F0502020204030204" pitchFamily="34" charset="0"/>
              <a:cs typeface="Calibri" panose="020F0502020204030204" pitchFamily="34" charset="0"/>
            </a:rPr>
            <a:t>sĩ</a:t>
          </a:r>
          <a:endParaRPr lang="en-US" sz="3000" kern="1200" dirty="0">
            <a:solidFill>
              <a:schemeClr val="bg2">
                <a:lumMod val="25000"/>
              </a:schemeClr>
            </a:solidFill>
            <a:latin typeface="Calibri" panose="020F0502020204030204" pitchFamily="34" charset="0"/>
            <a:cs typeface="Calibri" panose="020F0502020204030204" pitchFamily="34" charset="0"/>
          </a:endParaRPr>
        </a:p>
      </dsp:txBody>
      <dsp:txXfrm>
        <a:off x="5217226" y="1054902"/>
        <a:ext cx="2451917" cy="16346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328FE9-3EDB-4745-B6E0-B9F606F17255}">
      <dsp:nvSpPr>
        <dsp:cNvPr id="0" name=""/>
        <dsp:cNvSpPr/>
      </dsp:nvSpPr>
      <dsp:spPr>
        <a:xfrm>
          <a:off x="360042" y="1093485"/>
          <a:ext cx="3858576" cy="1543430"/>
        </a:xfrm>
        <a:prstGeom prst="chevron">
          <a:avLst/>
        </a:prstGeom>
        <a:solidFill>
          <a:schemeClr val="accent4">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en-US" sz="2600" b="1" kern="1200" dirty="0" err="1">
              <a:latin typeface="Calibri" panose="020F0502020204030204" pitchFamily="34" charset="0"/>
              <a:cs typeface="Calibri" panose="020F0502020204030204" pitchFamily="34" charset="0"/>
            </a:rPr>
            <a:t>Rất</a:t>
          </a:r>
          <a:r>
            <a:rPr lang="en-US" sz="2600" b="1" kern="1200" dirty="0">
              <a:latin typeface="Calibri" panose="020F0502020204030204" pitchFamily="34" charset="0"/>
              <a:cs typeface="Calibri" panose="020F0502020204030204" pitchFamily="34" charset="0"/>
            </a:rPr>
            <a:t> </a:t>
          </a:r>
          <a:r>
            <a:rPr lang="en-US" sz="2600" b="1" kern="1200" dirty="0" err="1">
              <a:latin typeface="Calibri" panose="020F0502020204030204" pitchFamily="34" charset="0"/>
              <a:cs typeface="Calibri" panose="020F0502020204030204" pitchFamily="34" charset="0"/>
            </a:rPr>
            <a:t>thích</a:t>
          </a:r>
          <a:r>
            <a:rPr lang="en-US" sz="2600" b="1" kern="1200" dirty="0">
              <a:latin typeface="Calibri" panose="020F0502020204030204" pitchFamily="34" charset="0"/>
              <a:cs typeface="Calibri" panose="020F0502020204030204" pitchFamily="34" charset="0"/>
            </a:rPr>
            <a:t> </a:t>
          </a:r>
          <a:r>
            <a:rPr lang="en-US" sz="2600" b="1" kern="1200" dirty="0" err="1">
              <a:latin typeface="Calibri" panose="020F0502020204030204" pitchFamily="34" charset="0"/>
              <a:cs typeface="Calibri" panose="020F0502020204030204" pitchFamily="34" charset="0"/>
            </a:rPr>
            <a:t>và</a:t>
          </a:r>
          <a:r>
            <a:rPr lang="en-US" sz="2600" b="1" kern="1200" dirty="0">
              <a:latin typeface="Calibri" panose="020F0502020204030204" pitchFamily="34" charset="0"/>
              <a:cs typeface="Calibri" panose="020F0502020204030204" pitchFamily="34" charset="0"/>
            </a:rPr>
            <a:t> </a:t>
          </a:r>
          <a:r>
            <a:rPr lang="en-US" sz="2600" b="1" kern="1200" dirty="0" err="1">
              <a:latin typeface="Calibri" panose="020F0502020204030204" pitchFamily="34" charset="0"/>
              <a:cs typeface="Calibri" panose="020F0502020204030204" pitchFamily="34" charset="0"/>
            </a:rPr>
            <a:t>ngưỡng</a:t>
          </a:r>
          <a:r>
            <a:rPr lang="en-US" sz="2600" b="1" kern="1200" dirty="0">
              <a:latin typeface="Calibri" panose="020F0502020204030204" pitchFamily="34" charset="0"/>
              <a:cs typeface="Calibri" panose="020F0502020204030204" pitchFamily="34" charset="0"/>
            </a:rPr>
            <a:t> </a:t>
          </a:r>
          <a:r>
            <a:rPr lang="en-US" sz="2600" b="1" kern="1200" dirty="0" err="1">
              <a:latin typeface="Calibri" panose="020F0502020204030204" pitchFamily="34" charset="0"/>
              <a:cs typeface="Calibri" panose="020F0502020204030204" pitchFamily="34" charset="0"/>
            </a:rPr>
            <a:t>mộ</a:t>
          </a:r>
          <a:r>
            <a:rPr lang="en-US" sz="2600" b="1" kern="1200" dirty="0">
              <a:latin typeface="Calibri" panose="020F0502020204030204" pitchFamily="34" charset="0"/>
              <a:cs typeface="Calibri" panose="020F0502020204030204" pitchFamily="34" charset="0"/>
            </a:rPr>
            <a:t> </a:t>
          </a:r>
          <a:r>
            <a:rPr lang="en-US" sz="2600" b="1" kern="1200" dirty="0" err="1">
              <a:latin typeface="Calibri" panose="020F0502020204030204" pitchFamily="34" charset="0"/>
              <a:cs typeface="Calibri" panose="020F0502020204030204" pitchFamily="34" charset="0"/>
            </a:rPr>
            <a:t>các</a:t>
          </a:r>
          <a:r>
            <a:rPr lang="en-US" sz="2600" b="1" kern="1200" dirty="0">
              <a:latin typeface="Calibri" panose="020F0502020204030204" pitchFamily="34" charset="0"/>
              <a:cs typeface="Calibri" panose="020F0502020204030204" pitchFamily="34" charset="0"/>
            </a:rPr>
            <a:t> </a:t>
          </a:r>
          <a:r>
            <a:rPr lang="en-US" sz="2600" b="1" kern="1200" dirty="0" err="1">
              <a:latin typeface="Calibri" panose="020F0502020204030204" pitchFamily="34" charset="0"/>
              <a:cs typeface="Calibri" panose="020F0502020204030204" pitchFamily="34" charset="0"/>
            </a:rPr>
            <a:t>chú</a:t>
          </a:r>
          <a:r>
            <a:rPr lang="en-US" sz="2600" b="1" kern="1200" dirty="0">
              <a:latin typeface="Calibri" panose="020F0502020204030204" pitchFamily="34" charset="0"/>
              <a:cs typeface="Calibri" panose="020F0502020204030204" pitchFamily="34" charset="0"/>
            </a:rPr>
            <a:t> </a:t>
          </a:r>
          <a:r>
            <a:rPr lang="en-US" sz="2600" b="1" kern="1200" dirty="0" err="1">
              <a:latin typeface="Calibri" panose="020F0502020204030204" pitchFamily="34" charset="0"/>
              <a:cs typeface="Calibri" panose="020F0502020204030204" pitchFamily="34" charset="0"/>
            </a:rPr>
            <a:t>công</a:t>
          </a:r>
          <a:r>
            <a:rPr lang="en-US" sz="2600" b="1" kern="1200" dirty="0">
              <a:latin typeface="Calibri" panose="020F0502020204030204" pitchFamily="34" charset="0"/>
              <a:cs typeface="Calibri" panose="020F0502020204030204" pitchFamily="34" charset="0"/>
            </a:rPr>
            <a:t> an</a:t>
          </a:r>
          <a:endParaRPr lang="en-US" sz="2600" kern="1200" dirty="0">
            <a:latin typeface="Calibri" panose="020F0502020204030204" pitchFamily="34" charset="0"/>
            <a:cs typeface="Calibri" panose="020F0502020204030204" pitchFamily="34" charset="0"/>
          </a:endParaRPr>
        </a:p>
      </dsp:txBody>
      <dsp:txXfrm>
        <a:off x="1131757" y="1093485"/>
        <a:ext cx="2315146" cy="1543430"/>
      </dsp:txXfrm>
    </dsp:sp>
    <dsp:sp modelId="{7F815EE9-9289-4C1B-9280-FC424287929E}">
      <dsp:nvSpPr>
        <dsp:cNvPr id="0" name=""/>
        <dsp:cNvSpPr/>
      </dsp:nvSpPr>
      <dsp:spPr>
        <a:xfrm>
          <a:off x="3473983" y="1100492"/>
          <a:ext cx="5012792" cy="1543430"/>
        </a:xfrm>
        <a:prstGeom prst="chevron">
          <a:avLst/>
        </a:prstGeom>
        <a:solidFill>
          <a:schemeClr val="accent4">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vi-VN" sz="2600" b="1" kern="1200" dirty="0">
              <a:latin typeface="Calibri" panose="020F0502020204030204" pitchFamily="34" charset="0"/>
              <a:cs typeface="Calibri" panose="020F0502020204030204" pitchFamily="34" charset="0"/>
            </a:rPr>
            <a:t>Em mong ước trở thành</a:t>
          </a:r>
          <a:r>
            <a:rPr lang="en-US" sz="2600" b="1" kern="1200" dirty="0">
              <a:latin typeface="Calibri" panose="020F0502020204030204" pitchFamily="34" charset="0"/>
              <a:cs typeface="Calibri" panose="020F0502020204030204" pitchFamily="34" charset="0"/>
            </a:rPr>
            <a:t> </a:t>
          </a:r>
          <a:r>
            <a:rPr lang="en-US" sz="2600" b="1" kern="1200" dirty="0" err="1">
              <a:latin typeface="Calibri" panose="020F0502020204030204" pitchFamily="34" charset="0"/>
              <a:cs typeface="Calibri" panose="020F0502020204030204" pitchFamily="34" charset="0"/>
            </a:rPr>
            <a:t>cảnh</a:t>
          </a:r>
          <a:r>
            <a:rPr lang="en-US" sz="2600" b="1" kern="1200" dirty="0">
              <a:latin typeface="Calibri" panose="020F0502020204030204" pitchFamily="34" charset="0"/>
              <a:cs typeface="Calibri" panose="020F0502020204030204" pitchFamily="34" charset="0"/>
            </a:rPr>
            <a:t> </a:t>
          </a:r>
          <a:r>
            <a:rPr lang="en-US" sz="2600" b="1" kern="1200" dirty="0" err="1">
              <a:latin typeface="Calibri" panose="020F0502020204030204" pitchFamily="34" charset="0"/>
              <a:cs typeface="Calibri" panose="020F0502020204030204" pitchFamily="34" charset="0"/>
            </a:rPr>
            <a:t>sát</a:t>
          </a:r>
          <a:r>
            <a:rPr lang="en-US" sz="2600" b="1" kern="1200" dirty="0">
              <a:latin typeface="Calibri" panose="020F0502020204030204" pitchFamily="34" charset="0"/>
              <a:cs typeface="Calibri" panose="020F0502020204030204" pitchFamily="34" charset="0"/>
            </a:rPr>
            <a:t> </a:t>
          </a:r>
          <a:r>
            <a:rPr lang="en-US" sz="2600" b="1" kern="1200" dirty="0" err="1">
              <a:latin typeface="Calibri" panose="020F0502020204030204" pitchFamily="34" charset="0"/>
              <a:cs typeface="Calibri" panose="020F0502020204030204" pitchFamily="34" charset="0"/>
            </a:rPr>
            <a:t>giao</a:t>
          </a:r>
          <a:r>
            <a:rPr lang="en-US" sz="2600" b="1" kern="1200" dirty="0">
              <a:latin typeface="Calibri" panose="020F0502020204030204" pitchFamily="34" charset="0"/>
              <a:cs typeface="Calibri" panose="020F0502020204030204" pitchFamily="34" charset="0"/>
            </a:rPr>
            <a:t> </a:t>
          </a:r>
          <a:r>
            <a:rPr lang="en-US" sz="2600" b="1" kern="1200" dirty="0" err="1">
              <a:latin typeface="Calibri" panose="020F0502020204030204" pitchFamily="34" charset="0"/>
              <a:cs typeface="Calibri" panose="020F0502020204030204" pitchFamily="34" charset="0"/>
            </a:rPr>
            <a:t>thông</a:t>
          </a:r>
          <a:endParaRPr lang="en-US" sz="2600" kern="1200" dirty="0">
            <a:latin typeface="Calibri" panose="020F0502020204030204" pitchFamily="34" charset="0"/>
            <a:cs typeface="Calibri" panose="020F0502020204030204" pitchFamily="34" charset="0"/>
          </a:endParaRPr>
        </a:p>
      </dsp:txBody>
      <dsp:txXfrm>
        <a:off x="4245698" y="1100492"/>
        <a:ext cx="3469362" cy="1543430"/>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D33FA5A-66A3-4316-878E-E77A88EE2E73}" type="datetimeFigureOut">
              <a:rPr lang="zh-CN" altLang="en-US" smtClean="0"/>
              <a:t>2023/7/20</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9068CAC-6640-417F-821E-54E16AA235FA}" type="slidenum">
              <a:rPr lang="zh-CN" altLang="en-US" smtClean="0"/>
              <a:t>‹#›</a:t>
            </a:fld>
            <a:endParaRPr lang="zh-CN" altLang="en-US"/>
          </a:p>
        </p:txBody>
      </p:sp>
    </p:spTree>
    <p:extLst>
      <p:ext uri="{BB962C8B-B14F-4D97-AF65-F5344CB8AC3E}">
        <p14:creationId xmlns:p14="http://schemas.microsoft.com/office/powerpoint/2010/main" val="32565472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2023/7/20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extLst>
      <p:ext uri="{BB962C8B-B14F-4D97-AF65-F5344CB8AC3E}">
        <p14:creationId xmlns:p14="http://schemas.microsoft.com/office/powerpoint/2010/main" val="1221637074"/>
      </p:ext>
    </p:extLst>
  </p:cSld>
  <p:clrMap bg1="lt1" tx1="dk1" bg2="lt2" tx2="dk2" accent1="accent1" accent2="accent2" accent3="accent3" accent4="accent4" accent5="accent5" accent6="accent6" hlink="hlink" folHlink="folHlink"/>
  <p:notesStyle>
    <a:lvl1pPr marL="0" algn="l" defTabSz="1219170" rtl="0" eaLnBrk="1" latinLnBrk="0" hangingPunct="1">
      <a:defRPr sz="1600" kern="1200">
        <a:solidFill>
          <a:schemeClr val="tx1"/>
        </a:solidFill>
        <a:latin typeface="+mn-lt"/>
        <a:ea typeface="+mn-ea"/>
        <a:cs typeface="+mn-cs"/>
      </a:defRPr>
    </a:lvl1pPr>
    <a:lvl2pPr marL="609585" algn="l" defTabSz="1219170" rtl="0" eaLnBrk="1" latinLnBrk="0" hangingPunct="1">
      <a:defRPr sz="1600" kern="1200">
        <a:solidFill>
          <a:schemeClr val="tx1"/>
        </a:solidFill>
        <a:latin typeface="+mn-lt"/>
        <a:ea typeface="+mn-ea"/>
        <a:cs typeface="+mn-cs"/>
      </a:defRPr>
    </a:lvl2pPr>
    <a:lvl3pPr marL="1219170" algn="l" defTabSz="1219170" rtl="0" eaLnBrk="1" latinLnBrk="0" hangingPunct="1">
      <a:defRPr sz="1600" kern="1200">
        <a:solidFill>
          <a:schemeClr val="tx1"/>
        </a:solidFill>
        <a:latin typeface="+mn-lt"/>
        <a:ea typeface="+mn-ea"/>
        <a:cs typeface="+mn-cs"/>
      </a:defRPr>
    </a:lvl3pPr>
    <a:lvl4pPr marL="1828754" algn="l" defTabSz="1219170" rtl="0" eaLnBrk="1" latinLnBrk="0" hangingPunct="1">
      <a:defRPr sz="1600" kern="1200">
        <a:solidFill>
          <a:schemeClr val="tx1"/>
        </a:solidFill>
        <a:latin typeface="+mn-lt"/>
        <a:ea typeface="+mn-ea"/>
        <a:cs typeface="+mn-cs"/>
      </a:defRPr>
    </a:lvl4pPr>
    <a:lvl5pPr marL="2438339" algn="l" defTabSz="1219170" rtl="0" eaLnBrk="1" latinLnBrk="0" hangingPunct="1">
      <a:defRPr sz="1600" kern="1200">
        <a:solidFill>
          <a:schemeClr val="tx1"/>
        </a:solidFill>
        <a:latin typeface="+mn-lt"/>
        <a:ea typeface="+mn-ea"/>
        <a:cs typeface="+mn-cs"/>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a:t>
            </a:fld>
            <a:endParaRPr lang="zh-CN" altLang="en-US"/>
          </a:p>
        </p:txBody>
      </p:sp>
    </p:spTree>
    <p:extLst>
      <p:ext uri="{BB962C8B-B14F-4D97-AF65-F5344CB8AC3E}">
        <p14:creationId xmlns:p14="http://schemas.microsoft.com/office/powerpoint/2010/main" val="39997261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1AAE70-4C9E-4221-B509-A8DF5D6B4F9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charset="-122"/>
              <a:cs typeface="+mn-cs"/>
            </a:endParaRPr>
          </a:p>
        </p:txBody>
      </p:sp>
    </p:spTree>
    <p:extLst>
      <p:ext uri="{BB962C8B-B14F-4D97-AF65-F5344CB8AC3E}">
        <p14:creationId xmlns:p14="http://schemas.microsoft.com/office/powerpoint/2010/main" val="14400293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2</a:t>
            </a:fld>
            <a:endParaRPr lang="zh-CN" altLang="en-US"/>
          </a:p>
        </p:txBody>
      </p:sp>
    </p:spTree>
    <p:extLst>
      <p:ext uri="{BB962C8B-B14F-4D97-AF65-F5344CB8AC3E}">
        <p14:creationId xmlns:p14="http://schemas.microsoft.com/office/powerpoint/2010/main" val="30161237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3</a:t>
            </a:fld>
            <a:endParaRPr lang="zh-CN" altLang="en-US"/>
          </a:p>
        </p:txBody>
      </p:sp>
    </p:spTree>
    <p:extLst>
      <p:ext uri="{BB962C8B-B14F-4D97-AF65-F5344CB8AC3E}">
        <p14:creationId xmlns:p14="http://schemas.microsoft.com/office/powerpoint/2010/main" val="36989999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8B5D56-0574-431F-98E9-37135410459E}" type="slidenum">
              <a:rPr kumimoji="0" lang="zh-CN" altLang="en-US" sz="1200" b="0" i="0" u="none" strike="noStrike" kern="1200" cap="none" spc="0" normalizeH="0" baseline="0" noProof="0" smtClean="0">
                <a:ln>
                  <a:noFill/>
                </a:ln>
                <a:solidFill>
                  <a:prstClr val="black"/>
                </a:solidFill>
                <a:effectLst/>
                <a:uLnTx/>
                <a:uFillTx/>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ea typeface="字魂59号-创粗黑" panose="00000500000000000000" pitchFamily="2" charset="-122"/>
              <a:cs typeface="+mn-cs"/>
            </a:endParaRPr>
          </a:p>
        </p:txBody>
      </p:sp>
    </p:spTree>
    <p:extLst>
      <p:ext uri="{BB962C8B-B14F-4D97-AF65-F5344CB8AC3E}">
        <p14:creationId xmlns:p14="http://schemas.microsoft.com/office/powerpoint/2010/main" val="6558255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8B5D56-0574-431F-98E9-37135410459E}" type="slidenum">
              <a:rPr kumimoji="0" lang="zh-CN" altLang="en-US" sz="1200" b="0" i="0" u="none" strike="noStrike" kern="1200" cap="none" spc="0" normalizeH="0" baseline="0" noProof="0" smtClean="0">
                <a:ln>
                  <a:noFill/>
                </a:ln>
                <a:solidFill>
                  <a:prstClr val="black"/>
                </a:solidFill>
                <a:effectLst/>
                <a:uLnTx/>
                <a:uFillTx/>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ea typeface="字魂59号-创粗黑" panose="00000500000000000000" pitchFamily="2" charset="-122"/>
              <a:cs typeface="+mn-cs"/>
            </a:endParaRPr>
          </a:p>
        </p:txBody>
      </p:sp>
    </p:spTree>
    <p:extLst>
      <p:ext uri="{BB962C8B-B14F-4D97-AF65-F5344CB8AC3E}">
        <p14:creationId xmlns:p14="http://schemas.microsoft.com/office/powerpoint/2010/main" val="23912725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8B5D56-0574-431F-98E9-37135410459E}" type="slidenum">
              <a:rPr kumimoji="0" lang="zh-CN" altLang="en-US" sz="1200" b="0" i="0" u="none" strike="noStrike" kern="1200" cap="none" spc="0" normalizeH="0" baseline="0" noProof="0" smtClean="0">
                <a:ln>
                  <a:noFill/>
                </a:ln>
                <a:solidFill>
                  <a:prstClr val="black"/>
                </a:solidFill>
                <a:effectLst/>
                <a:uLnTx/>
                <a:uFillTx/>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ea typeface="字魂59号-创粗黑" panose="00000500000000000000" pitchFamily="2" charset="-122"/>
              <a:cs typeface="+mn-cs"/>
            </a:endParaRPr>
          </a:p>
        </p:txBody>
      </p:sp>
    </p:spTree>
    <p:extLst>
      <p:ext uri="{BB962C8B-B14F-4D97-AF65-F5344CB8AC3E}">
        <p14:creationId xmlns:p14="http://schemas.microsoft.com/office/powerpoint/2010/main" val="23477732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1AAE70-4C9E-4221-B509-A8DF5D6B4F9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charset="-122"/>
              <a:cs typeface="+mn-cs"/>
            </a:endParaRPr>
          </a:p>
        </p:txBody>
      </p:sp>
    </p:spTree>
    <p:extLst>
      <p:ext uri="{BB962C8B-B14F-4D97-AF65-F5344CB8AC3E}">
        <p14:creationId xmlns:p14="http://schemas.microsoft.com/office/powerpoint/2010/main" val="1442170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1AAE70-4C9E-4221-B509-A8DF5D6B4F9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charset="-122"/>
              <a:cs typeface="+mn-cs"/>
            </a:endParaRPr>
          </a:p>
        </p:txBody>
      </p:sp>
    </p:spTree>
    <p:extLst>
      <p:ext uri="{BB962C8B-B14F-4D97-AF65-F5344CB8AC3E}">
        <p14:creationId xmlns:p14="http://schemas.microsoft.com/office/powerpoint/2010/main" val="23368611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1AAE70-4C9E-4221-B509-A8DF5D6B4F9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charset="-122"/>
              <a:cs typeface="+mn-cs"/>
            </a:endParaRPr>
          </a:p>
        </p:txBody>
      </p:sp>
    </p:spTree>
    <p:extLst>
      <p:ext uri="{BB962C8B-B14F-4D97-AF65-F5344CB8AC3E}">
        <p14:creationId xmlns:p14="http://schemas.microsoft.com/office/powerpoint/2010/main" val="42461155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矩形 1"/>
          <p:cNvSpPr/>
          <p:nvPr userDrawn="1"/>
        </p:nvSpPr>
        <p:spPr>
          <a:xfrm>
            <a:off x="527382" y="452670"/>
            <a:ext cx="11137237" cy="59526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6185"/>
            <a:ext cx="10515600" cy="132503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1"/>
            <a:ext cx="2743200" cy="366183"/>
          </a:xfrm>
          <a:prstGeom prst="rect">
            <a:avLst/>
          </a:prstGeom>
        </p:spPr>
        <p:txBody>
          <a:bodyPr/>
          <a:lstStyle/>
          <a:p>
            <a:fld id="{09040D04-3856-4E44-8858-B2885A823516}" type="datetimeFigureOut">
              <a:rPr lang="zh-CN" altLang="en-US" smtClean="0"/>
              <a:t>2023/7/20</a:t>
            </a:fld>
            <a:endParaRPr lang="zh-CN" altLang="en-US"/>
          </a:p>
        </p:txBody>
      </p:sp>
      <p:sp>
        <p:nvSpPr>
          <p:cNvPr id="4" name="页脚占位符 3"/>
          <p:cNvSpPr>
            <a:spLocks noGrp="1"/>
          </p:cNvSpPr>
          <p:nvPr>
            <p:ph type="ftr" sz="quarter" idx="11"/>
          </p:nvPr>
        </p:nvSpPr>
        <p:spPr>
          <a:xfrm>
            <a:off x="4038600" y="6356351"/>
            <a:ext cx="4114800" cy="366183"/>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1"/>
            <a:ext cx="2743200" cy="366183"/>
          </a:xfrm>
          <a:prstGeom prst="rect">
            <a:avLst/>
          </a:prstGeom>
        </p:spPr>
        <p:txBody>
          <a:bodyPr/>
          <a:lstStyle/>
          <a:p>
            <a:fld id="{DCFF2F84-B170-4DA2-B4F4-8D0430DC30F1}" type="slidenum">
              <a:rPr lang="zh-CN" altLang="en-US" smtClean="0"/>
              <a:t>‹#›</a:t>
            </a:fld>
            <a:endParaRPr lang="zh-CN" altLang="en-US"/>
          </a:p>
        </p:txBody>
      </p:sp>
    </p:spTree>
    <p:extLst>
      <p:ext uri="{BB962C8B-B14F-4D97-AF65-F5344CB8AC3E}">
        <p14:creationId xmlns:p14="http://schemas.microsoft.com/office/powerpoint/2010/main" val="21684928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1"/>
            <a:ext cx="2743200" cy="366183"/>
          </a:xfrm>
          <a:prstGeom prst="rect">
            <a:avLst/>
          </a:prstGeom>
        </p:spPr>
        <p:txBody>
          <a:bodyPr/>
          <a:lstStyle/>
          <a:p>
            <a:fld id="{09040D04-3856-4E44-8858-B2885A823516}" type="datetimeFigureOut">
              <a:rPr lang="zh-CN" altLang="en-US" smtClean="0"/>
              <a:t>2023/7/20</a:t>
            </a:fld>
            <a:endParaRPr lang="zh-CN" altLang="en-US"/>
          </a:p>
        </p:txBody>
      </p:sp>
      <p:sp>
        <p:nvSpPr>
          <p:cNvPr id="3" name="页脚占位符 2"/>
          <p:cNvSpPr>
            <a:spLocks noGrp="1"/>
          </p:cNvSpPr>
          <p:nvPr>
            <p:ph type="ftr" sz="quarter" idx="11"/>
          </p:nvPr>
        </p:nvSpPr>
        <p:spPr>
          <a:xfrm>
            <a:off x="4038600" y="6356351"/>
            <a:ext cx="4114800" cy="366183"/>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1"/>
            <a:ext cx="2743200" cy="366183"/>
          </a:xfrm>
          <a:prstGeom prst="rect">
            <a:avLst/>
          </a:prstGeom>
        </p:spPr>
        <p:txBody>
          <a:bodyPr/>
          <a:lstStyle/>
          <a:p>
            <a:fld id="{DCFF2F84-B170-4DA2-B4F4-8D0430DC30F1}" type="slidenum">
              <a:rPr lang="zh-CN" altLang="en-US" smtClean="0"/>
              <a:t>‹#›</a:t>
            </a:fld>
            <a:endParaRPr lang="zh-CN" altLang="en-US"/>
          </a:p>
        </p:txBody>
      </p:sp>
    </p:spTree>
    <p:extLst>
      <p:ext uri="{BB962C8B-B14F-4D97-AF65-F5344CB8AC3E}">
        <p14:creationId xmlns:p14="http://schemas.microsoft.com/office/powerpoint/2010/main" val="12983703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40318" y="457200"/>
            <a:ext cx="3932767" cy="1600200"/>
          </a:xfrm>
          <a:prstGeom prst="rect">
            <a:avLst/>
          </a:prstGeom>
        </p:spPr>
        <p:txBody>
          <a:bodyPr anchor="b"/>
          <a:lstStyle>
            <a:lvl1pPr>
              <a:defRPr sz="4267"/>
            </a:lvl1pPr>
          </a:lstStyle>
          <a:p>
            <a:r>
              <a:rPr lang="zh-CN" altLang="en-US"/>
              <a:t>单击此处编辑母版标题样式</a:t>
            </a:r>
          </a:p>
        </p:txBody>
      </p:sp>
      <p:sp>
        <p:nvSpPr>
          <p:cNvPr id="3" name="内容占位符 2"/>
          <p:cNvSpPr>
            <a:spLocks noGrp="1"/>
          </p:cNvSpPr>
          <p:nvPr>
            <p:ph idx="1"/>
          </p:nvPr>
        </p:nvSpPr>
        <p:spPr>
          <a:xfrm>
            <a:off x="5183717" y="988485"/>
            <a:ext cx="6172200" cy="4872567"/>
          </a:xfrm>
          <a:prstGeom prst="rect">
            <a:avLst/>
          </a:prstGeo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40318" y="2057400"/>
            <a:ext cx="3932767" cy="3812117"/>
          </a:xfrm>
          <a:prstGeom prst="rect">
            <a:avLst/>
          </a:prstGeo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zh-CN" altLang="en-US"/>
              <a:t>单击此处编辑母版文本样式</a:t>
            </a:r>
          </a:p>
        </p:txBody>
      </p:sp>
      <p:sp>
        <p:nvSpPr>
          <p:cNvPr id="5" name="日期占位符 4"/>
          <p:cNvSpPr>
            <a:spLocks noGrp="1"/>
          </p:cNvSpPr>
          <p:nvPr>
            <p:ph type="dt" sz="half" idx="10"/>
          </p:nvPr>
        </p:nvSpPr>
        <p:spPr>
          <a:xfrm>
            <a:off x="838200" y="6356351"/>
            <a:ext cx="2743200" cy="366183"/>
          </a:xfrm>
          <a:prstGeom prst="rect">
            <a:avLst/>
          </a:prstGeom>
        </p:spPr>
        <p:txBody>
          <a:bodyPr/>
          <a:lstStyle/>
          <a:p>
            <a:fld id="{09040D04-3856-4E44-8858-B2885A823516}" type="datetimeFigureOut">
              <a:rPr lang="zh-CN" altLang="en-US" smtClean="0"/>
              <a:t>2023/7/20</a:t>
            </a:fld>
            <a:endParaRPr lang="zh-CN" altLang="en-US"/>
          </a:p>
        </p:txBody>
      </p:sp>
      <p:sp>
        <p:nvSpPr>
          <p:cNvPr id="6" name="页脚占位符 5"/>
          <p:cNvSpPr>
            <a:spLocks noGrp="1"/>
          </p:cNvSpPr>
          <p:nvPr>
            <p:ph type="ftr" sz="quarter" idx="11"/>
          </p:nvPr>
        </p:nvSpPr>
        <p:spPr>
          <a:xfrm>
            <a:off x="4038600" y="6356351"/>
            <a:ext cx="4114800" cy="366183"/>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1"/>
            <a:ext cx="2743200" cy="366183"/>
          </a:xfrm>
          <a:prstGeom prst="rect">
            <a:avLst/>
          </a:prstGeom>
        </p:spPr>
        <p:txBody>
          <a:bodyPr/>
          <a:lstStyle/>
          <a:p>
            <a:fld id="{DCFF2F84-B170-4DA2-B4F4-8D0430DC30F1}" type="slidenum">
              <a:rPr lang="zh-CN" altLang="en-US" smtClean="0"/>
              <a:t>‹#›</a:t>
            </a:fld>
            <a:endParaRPr lang="zh-CN" altLang="en-US"/>
          </a:p>
        </p:txBody>
      </p:sp>
    </p:spTree>
    <p:extLst>
      <p:ext uri="{BB962C8B-B14F-4D97-AF65-F5344CB8AC3E}">
        <p14:creationId xmlns:p14="http://schemas.microsoft.com/office/powerpoint/2010/main" val="22583783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40318" y="457200"/>
            <a:ext cx="3932767" cy="1600200"/>
          </a:xfrm>
          <a:prstGeom prst="rect">
            <a:avLst/>
          </a:prstGeom>
        </p:spPr>
        <p:txBody>
          <a:bodyPr anchor="b"/>
          <a:lstStyle>
            <a:lvl1pPr>
              <a:defRPr sz="4267"/>
            </a:lvl1pPr>
          </a:lstStyle>
          <a:p>
            <a:r>
              <a:rPr lang="zh-CN" altLang="en-US"/>
              <a:t>单击此处编辑母版标题样式</a:t>
            </a:r>
          </a:p>
        </p:txBody>
      </p:sp>
      <p:sp>
        <p:nvSpPr>
          <p:cNvPr id="3" name="图片占位符 2"/>
          <p:cNvSpPr>
            <a:spLocks noGrp="1"/>
          </p:cNvSpPr>
          <p:nvPr>
            <p:ph type="pic" idx="1"/>
          </p:nvPr>
        </p:nvSpPr>
        <p:spPr>
          <a:xfrm>
            <a:off x="5183717" y="988485"/>
            <a:ext cx="6172200" cy="4872567"/>
          </a:xfrm>
          <a:prstGeom prst="rect">
            <a:avLst/>
          </a:prstGeo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zh-CN" altLang="en-US"/>
          </a:p>
        </p:txBody>
      </p:sp>
      <p:sp>
        <p:nvSpPr>
          <p:cNvPr id="4" name="文本占位符 3"/>
          <p:cNvSpPr>
            <a:spLocks noGrp="1"/>
          </p:cNvSpPr>
          <p:nvPr>
            <p:ph type="body" sz="half" idx="2"/>
          </p:nvPr>
        </p:nvSpPr>
        <p:spPr>
          <a:xfrm>
            <a:off x="840318" y="2057400"/>
            <a:ext cx="3932767" cy="3812117"/>
          </a:xfrm>
          <a:prstGeom prst="rect">
            <a:avLst/>
          </a:prstGeo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zh-CN" altLang="en-US"/>
              <a:t>单击此处编辑母版文本样式</a:t>
            </a:r>
          </a:p>
        </p:txBody>
      </p:sp>
      <p:sp>
        <p:nvSpPr>
          <p:cNvPr id="5" name="日期占位符 4"/>
          <p:cNvSpPr>
            <a:spLocks noGrp="1"/>
          </p:cNvSpPr>
          <p:nvPr>
            <p:ph type="dt" sz="half" idx="10"/>
          </p:nvPr>
        </p:nvSpPr>
        <p:spPr>
          <a:xfrm>
            <a:off x="838200" y="6356351"/>
            <a:ext cx="2743200" cy="366183"/>
          </a:xfrm>
          <a:prstGeom prst="rect">
            <a:avLst/>
          </a:prstGeom>
        </p:spPr>
        <p:txBody>
          <a:bodyPr/>
          <a:lstStyle/>
          <a:p>
            <a:fld id="{09040D04-3856-4E44-8858-B2885A823516}" type="datetimeFigureOut">
              <a:rPr lang="zh-CN" altLang="en-US" smtClean="0"/>
              <a:t>2023/7/20</a:t>
            </a:fld>
            <a:endParaRPr lang="zh-CN" altLang="en-US"/>
          </a:p>
        </p:txBody>
      </p:sp>
      <p:sp>
        <p:nvSpPr>
          <p:cNvPr id="6" name="页脚占位符 5"/>
          <p:cNvSpPr>
            <a:spLocks noGrp="1"/>
          </p:cNvSpPr>
          <p:nvPr>
            <p:ph type="ftr" sz="quarter" idx="11"/>
          </p:nvPr>
        </p:nvSpPr>
        <p:spPr>
          <a:xfrm>
            <a:off x="4038600" y="6356351"/>
            <a:ext cx="4114800" cy="366183"/>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1"/>
            <a:ext cx="2743200" cy="366183"/>
          </a:xfrm>
          <a:prstGeom prst="rect">
            <a:avLst/>
          </a:prstGeom>
        </p:spPr>
        <p:txBody>
          <a:bodyPr/>
          <a:lstStyle/>
          <a:p>
            <a:fld id="{DCFF2F84-B170-4DA2-B4F4-8D0430DC30F1}" type="slidenum">
              <a:rPr lang="zh-CN" altLang="en-US" smtClean="0"/>
              <a:t>‹#›</a:t>
            </a:fld>
            <a:endParaRPr lang="zh-CN" altLang="en-US"/>
          </a:p>
        </p:txBody>
      </p:sp>
    </p:spTree>
    <p:extLst>
      <p:ext uri="{BB962C8B-B14F-4D97-AF65-F5344CB8AC3E}">
        <p14:creationId xmlns:p14="http://schemas.microsoft.com/office/powerpoint/2010/main" val="27354513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6185"/>
            <a:ext cx="10515600" cy="132503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6684"/>
            <a:ext cx="10515600" cy="4349749"/>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1"/>
            <a:ext cx="2743200" cy="366183"/>
          </a:xfrm>
          <a:prstGeom prst="rect">
            <a:avLst/>
          </a:prstGeom>
        </p:spPr>
        <p:txBody>
          <a:bodyPr/>
          <a:lstStyle/>
          <a:p>
            <a:fld id="{09040D04-3856-4E44-8858-B2885A823516}" type="datetimeFigureOut">
              <a:rPr lang="zh-CN" altLang="en-US" smtClean="0"/>
              <a:t>2023/7/20</a:t>
            </a:fld>
            <a:endParaRPr lang="zh-CN" altLang="en-US"/>
          </a:p>
        </p:txBody>
      </p:sp>
      <p:sp>
        <p:nvSpPr>
          <p:cNvPr id="5" name="页脚占位符 4"/>
          <p:cNvSpPr>
            <a:spLocks noGrp="1"/>
          </p:cNvSpPr>
          <p:nvPr>
            <p:ph type="ftr" sz="quarter" idx="11"/>
          </p:nvPr>
        </p:nvSpPr>
        <p:spPr>
          <a:xfrm>
            <a:off x="4038600" y="6356351"/>
            <a:ext cx="4114800" cy="366183"/>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1"/>
            <a:ext cx="2743200" cy="366183"/>
          </a:xfrm>
          <a:prstGeom prst="rect">
            <a:avLst/>
          </a:prstGeom>
        </p:spPr>
        <p:txBody>
          <a:bodyPr/>
          <a:lstStyle/>
          <a:p>
            <a:fld id="{DCFF2F84-B170-4DA2-B4F4-8D0430DC30F1}" type="slidenum">
              <a:rPr lang="zh-CN" altLang="en-US" smtClean="0"/>
              <a:t>‹#›</a:t>
            </a:fld>
            <a:endParaRPr lang="zh-CN" altLang="en-US"/>
          </a:p>
        </p:txBody>
      </p:sp>
    </p:spTree>
    <p:extLst>
      <p:ext uri="{BB962C8B-B14F-4D97-AF65-F5344CB8AC3E}">
        <p14:creationId xmlns:p14="http://schemas.microsoft.com/office/powerpoint/2010/main" val="3802052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1" y="366185"/>
            <a:ext cx="2628900" cy="5810249"/>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1" y="366185"/>
            <a:ext cx="7683500" cy="5810249"/>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1"/>
            <a:ext cx="2743200" cy="366183"/>
          </a:xfrm>
          <a:prstGeom prst="rect">
            <a:avLst/>
          </a:prstGeom>
        </p:spPr>
        <p:txBody>
          <a:bodyPr/>
          <a:lstStyle/>
          <a:p>
            <a:fld id="{09040D04-3856-4E44-8858-B2885A823516}" type="datetimeFigureOut">
              <a:rPr lang="zh-CN" altLang="en-US" smtClean="0"/>
              <a:t>2023/7/20</a:t>
            </a:fld>
            <a:endParaRPr lang="zh-CN" altLang="en-US"/>
          </a:p>
        </p:txBody>
      </p:sp>
      <p:sp>
        <p:nvSpPr>
          <p:cNvPr id="5" name="页脚占位符 4"/>
          <p:cNvSpPr>
            <a:spLocks noGrp="1"/>
          </p:cNvSpPr>
          <p:nvPr>
            <p:ph type="ftr" sz="quarter" idx="11"/>
          </p:nvPr>
        </p:nvSpPr>
        <p:spPr>
          <a:xfrm>
            <a:off x="4038600" y="6356351"/>
            <a:ext cx="4114800" cy="366183"/>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1"/>
            <a:ext cx="2743200" cy="366183"/>
          </a:xfrm>
          <a:prstGeom prst="rect">
            <a:avLst/>
          </a:prstGeom>
        </p:spPr>
        <p:txBody>
          <a:bodyPr/>
          <a:lstStyle/>
          <a:p>
            <a:fld id="{DCFF2F84-B170-4DA2-B4F4-8D0430DC30F1}" type="slidenum">
              <a:rPr lang="zh-CN" altLang="en-US" smtClean="0"/>
              <a:t>‹#›</a:t>
            </a:fld>
            <a:endParaRPr lang="zh-CN" altLang="en-US"/>
          </a:p>
        </p:txBody>
      </p:sp>
    </p:spTree>
    <p:extLst>
      <p:ext uri="{BB962C8B-B14F-4D97-AF65-F5344CB8AC3E}">
        <p14:creationId xmlns:p14="http://schemas.microsoft.com/office/powerpoint/2010/main" val="25188528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764DE79-268F-4C1A-8933-263129D2AF90}" type="datetimeFigureOut">
              <a:rPr lang="en-US" dirty="0"/>
              <a:t>7/20/2023</a:t>
            </a:fld>
            <a:endParaRPr lang="en-US"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7418198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764DE79-268F-4C1A-8933-263129D2AF90}" type="datetimeFigureOut">
              <a:rPr lang="en-US" dirty="0"/>
              <a:t>7/20/2023</a:t>
            </a:fld>
            <a:endParaRPr lang="en-US"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078688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764DE79-268F-4C1A-8933-263129D2AF90}" type="datetimeFigureOut">
              <a:rPr lang="en-US" dirty="0"/>
              <a:t>7/20/2023</a:t>
            </a:fld>
            <a:endParaRPr lang="en-US"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6978556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C764DE79-268F-4C1A-8933-263129D2AF90}" type="datetimeFigureOut">
              <a:rPr lang="en-US" dirty="0"/>
              <a:t>7/20/2023</a:t>
            </a:fld>
            <a:endParaRPr lang="en-US" dirty="0"/>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5784618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自定义版式">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C764DE79-268F-4C1A-8933-263129D2AF90}" type="datetimeFigureOut">
              <a:rPr lang="en-US" dirty="0"/>
              <a:t>7/20/2023</a:t>
            </a:fld>
            <a:endParaRPr lang="en-US" dirty="0"/>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0776639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C764DE79-268F-4C1A-8933-263129D2AF90}" type="datetimeFigureOut">
              <a:rPr lang="en-US" dirty="0"/>
              <a:t>7/20/2023</a:t>
            </a:fld>
            <a:endParaRPr lang="en-US" dirty="0"/>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1771120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C764DE79-268F-4C1A-8933-263129D2AF90}" type="datetimeFigureOut">
              <a:rPr lang="en-US" dirty="0"/>
              <a:t>7/20/2023</a:t>
            </a:fld>
            <a:endParaRPr lang="en-US" dirty="0"/>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48F63A3B-78C7-47BE-AE5E-E10140E04643}" type="slidenum">
              <a:rPr lang="en-US" dirty="0"/>
              <a:t>‹#›</a:t>
            </a:fld>
            <a:endParaRPr lang="en-US" dirty="0"/>
          </a:p>
        </p:txBody>
      </p:sp>
      <p:sp>
        <p:nvSpPr>
          <p:cNvPr id="5" name="矩形 4"/>
          <p:cNvSpPr/>
          <p:nvPr userDrawn="1"/>
        </p:nvSpPr>
        <p:spPr>
          <a:xfrm>
            <a:off x="527382" y="452670"/>
            <a:ext cx="11137237" cy="59526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a:p>
        </p:txBody>
      </p:sp>
    </p:spTree>
    <p:extLst>
      <p:ext uri="{BB962C8B-B14F-4D97-AF65-F5344CB8AC3E}">
        <p14:creationId xmlns:p14="http://schemas.microsoft.com/office/powerpoint/2010/main" val="13352994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C764DE79-268F-4C1A-8933-263129D2AF90}" type="datetimeFigureOut">
              <a:rPr lang="en-US" dirty="0"/>
              <a:t>7/20/2023</a:t>
            </a:fld>
            <a:endParaRPr lang="en-US" dirty="0"/>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0102157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C764DE79-268F-4C1A-8933-263129D2AF90}" type="datetimeFigureOut">
              <a:rPr lang="en-US" dirty="0"/>
              <a:t>7/20/2023</a:t>
            </a:fld>
            <a:endParaRPr lang="en-US" dirty="0"/>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4873589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764DE79-268F-4C1A-8933-263129D2AF90}" type="datetimeFigureOut">
              <a:rPr lang="en-US" dirty="0"/>
              <a:t>7/20/2023</a:t>
            </a:fld>
            <a:endParaRPr lang="en-US"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6340908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764DE79-268F-4C1A-8933-263129D2AF90}" type="datetimeFigureOut">
              <a:rPr lang="en-US" dirty="0"/>
              <a:t>7/20/2023</a:t>
            </a:fld>
            <a:endParaRPr lang="en-US"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001190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89121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58840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04291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3" name="矩形 2"/>
          <p:cNvSpPr/>
          <p:nvPr userDrawn="1"/>
        </p:nvSpPr>
        <p:spPr>
          <a:xfrm>
            <a:off x="527382" y="452670"/>
            <a:ext cx="11137237" cy="59526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2" name="矩形 1"/>
          <p:cNvSpPr/>
          <p:nvPr userDrawn="1"/>
        </p:nvSpPr>
        <p:spPr>
          <a:xfrm>
            <a:off x="527382" y="452670"/>
            <a:ext cx="11137237" cy="59526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a:p>
        </p:txBody>
      </p:sp>
    </p:spTree>
    <p:extLst>
      <p:ext uri="{BB962C8B-B14F-4D97-AF65-F5344CB8AC3E}">
        <p14:creationId xmlns:p14="http://schemas.microsoft.com/office/powerpoint/2010/main" val="2073541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4_自定义版式">
    <p:spTree>
      <p:nvGrpSpPr>
        <p:cNvPr id="1" name=""/>
        <p:cNvGrpSpPr/>
        <p:nvPr/>
      </p:nvGrpSpPr>
      <p:grpSpPr>
        <a:xfrm>
          <a:off x="0" y="0"/>
          <a:ext cx="0" cy="0"/>
          <a:chOff x="0" y="0"/>
          <a:chExt cx="0" cy="0"/>
        </a:xfrm>
      </p:grpSpPr>
      <p:sp>
        <p:nvSpPr>
          <p:cNvPr id="2" name="矩形 1"/>
          <p:cNvSpPr/>
          <p:nvPr userDrawn="1"/>
        </p:nvSpPr>
        <p:spPr>
          <a:xfrm>
            <a:off x="527382" y="452670"/>
            <a:ext cx="11137237" cy="59526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a:p>
        </p:txBody>
      </p:sp>
    </p:spTree>
    <p:extLst>
      <p:ext uri="{BB962C8B-B14F-4D97-AF65-F5344CB8AC3E}">
        <p14:creationId xmlns:p14="http://schemas.microsoft.com/office/powerpoint/2010/main" val="30437218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95400" y="332656"/>
            <a:ext cx="10945216" cy="5976664"/>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7368" y="332656"/>
            <a:ext cx="10945216" cy="5976664"/>
          </a:xfrm>
          <a:prstGeom prst="rect">
            <a:avLst/>
          </a:prstGeom>
        </p:spPr>
      </p:pic>
    </p:spTree>
    <p:extLst>
      <p:ext uri="{BB962C8B-B14F-4D97-AF65-F5344CB8AC3E}">
        <p14:creationId xmlns:p14="http://schemas.microsoft.com/office/powerpoint/2010/main" val="22374454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_标题和内容">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695400" y="476672"/>
            <a:ext cx="11017224" cy="5976664"/>
          </a:xfrm>
          <a:prstGeom prst="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925664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9_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95400" y="332656"/>
            <a:ext cx="10945216" cy="5976664"/>
          </a:xfrm>
          <a:prstGeom prst="rect">
            <a:avLst/>
          </a:prstGeom>
        </p:spPr>
      </p:pic>
    </p:spTree>
    <p:extLst>
      <p:ext uri="{BB962C8B-B14F-4D97-AF65-F5344CB8AC3E}">
        <p14:creationId xmlns:p14="http://schemas.microsoft.com/office/powerpoint/2010/main" val="20367677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56520D1-921D-4F9D-B6DB-96C422901CA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8CE3D051-3966-4C0A-B483-4194739D6FAE}"/>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BB6E4D9-F142-4017-97F7-66E3B99E4A5F}"/>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27208A8-373B-441B-A31C-B12EF66533F8}"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charset="-122"/>
              <a:cs typeface="+mn-cs"/>
            </a:endParaRPr>
          </a:p>
        </p:txBody>
      </p:sp>
      <p:sp>
        <p:nvSpPr>
          <p:cNvPr id="5" name="页脚占位符 4">
            <a:extLst>
              <a:ext uri="{FF2B5EF4-FFF2-40B4-BE49-F238E27FC236}">
                <a16:creationId xmlns:a16="http://schemas.microsoft.com/office/drawing/2014/main" id="{5AC13060-9558-4CBD-9955-674929D247B2}"/>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charset="-122"/>
              <a:cs typeface="+mn-cs"/>
            </a:endParaRPr>
          </a:p>
        </p:txBody>
      </p:sp>
      <p:sp>
        <p:nvSpPr>
          <p:cNvPr id="6" name="灯片编号占位符 5">
            <a:extLst>
              <a:ext uri="{FF2B5EF4-FFF2-40B4-BE49-F238E27FC236}">
                <a16:creationId xmlns:a16="http://schemas.microsoft.com/office/drawing/2014/main" id="{54019ED7-F697-4381-952D-EB5D76E7847A}"/>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B44BE9-F512-4336-8A11-DA72AC1FDE7A}"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charset="-122"/>
              <a:cs typeface="+mn-cs"/>
            </a:endParaRPr>
          </a:p>
        </p:txBody>
      </p:sp>
    </p:spTree>
    <p:extLst>
      <p:ext uri="{BB962C8B-B14F-4D97-AF65-F5344CB8AC3E}">
        <p14:creationId xmlns:p14="http://schemas.microsoft.com/office/powerpoint/2010/main" val="15155505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2E7C873-B686-4238-9EAA-6BCEEA0DAAC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6A7610C-C594-41C1-81BE-65058578614A}"/>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C380A006-39C3-46BE-81DC-A44F4C5CC8E8}"/>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27208A8-373B-441B-A31C-B12EF66533F8}"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charset="-122"/>
              <a:cs typeface="+mn-cs"/>
            </a:endParaRPr>
          </a:p>
        </p:txBody>
      </p:sp>
      <p:sp>
        <p:nvSpPr>
          <p:cNvPr id="5" name="页脚占位符 4">
            <a:extLst>
              <a:ext uri="{FF2B5EF4-FFF2-40B4-BE49-F238E27FC236}">
                <a16:creationId xmlns:a16="http://schemas.microsoft.com/office/drawing/2014/main" id="{A7B51045-D438-4E89-A1B0-176F9A39A136}"/>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charset="-122"/>
              <a:cs typeface="+mn-cs"/>
            </a:endParaRPr>
          </a:p>
        </p:txBody>
      </p:sp>
      <p:sp>
        <p:nvSpPr>
          <p:cNvPr id="6" name="灯片编号占位符 5">
            <a:extLst>
              <a:ext uri="{FF2B5EF4-FFF2-40B4-BE49-F238E27FC236}">
                <a16:creationId xmlns:a16="http://schemas.microsoft.com/office/drawing/2014/main" id="{29265BF3-C229-4DEB-AD07-A3EC48D42BC4}"/>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B44BE9-F512-4336-8A11-DA72AC1FDE7A}"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charset="-122"/>
              <a:cs typeface="+mn-cs"/>
            </a:endParaRPr>
          </a:p>
        </p:txBody>
      </p:sp>
    </p:spTree>
    <p:extLst>
      <p:ext uri="{BB962C8B-B14F-4D97-AF65-F5344CB8AC3E}">
        <p14:creationId xmlns:p14="http://schemas.microsoft.com/office/powerpoint/2010/main" val="31947439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BC856E2-CF4C-4535-B483-0A61FEB8307B}"/>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BB4858DD-0E21-4922-B3D0-BE0847A44A2B}"/>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7B8C9A48-5656-454E-8E7B-26DE25213334}"/>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27208A8-373B-441B-A31C-B12EF66533F8}"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charset="-122"/>
              <a:cs typeface="+mn-cs"/>
            </a:endParaRPr>
          </a:p>
        </p:txBody>
      </p:sp>
      <p:sp>
        <p:nvSpPr>
          <p:cNvPr id="5" name="页脚占位符 4">
            <a:extLst>
              <a:ext uri="{FF2B5EF4-FFF2-40B4-BE49-F238E27FC236}">
                <a16:creationId xmlns:a16="http://schemas.microsoft.com/office/drawing/2014/main" id="{DCD9F0C5-2D51-4600-81CC-E35E380C27C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charset="-122"/>
              <a:cs typeface="+mn-cs"/>
            </a:endParaRPr>
          </a:p>
        </p:txBody>
      </p:sp>
      <p:sp>
        <p:nvSpPr>
          <p:cNvPr id="6" name="灯片编号占位符 5">
            <a:extLst>
              <a:ext uri="{FF2B5EF4-FFF2-40B4-BE49-F238E27FC236}">
                <a16:creationId xmlns:a16="http://schemas.microsoft.com/office/drawing/2014/main" id="{3E3FE357-9504-4CE4-B5DB-3F9A999202F8}"/>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B44BE9-F512-4336-8A11-DA72AC1FDE7A}"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charset="-122"/>
              <a:cs typeface="+mn-cs"/>
            </a:endParaRPr>
          </a:p>
        </p:txBody>
      </p:sp>
    </p:spTree>
    <p:extLst>
      <p:ext uri="{BB962C8B-B14F-4D97-AF65-F5344CB8AC3E}">
        <p14:creationId xmlns:p14="http://schemas.microsoft.com/office/powerpoint/2010/main" val="37318355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AD04819-A14F-4A8F-BEBB-3F6D838C9D0B}"/>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CB23F78-FC90-462F-A4C6-5A6F191BFED7}"/>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168AA4A1-17E2-4676-BF77-C05BC3E8093C}"/>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DE13CFBF-CB34-443B-A48D-FAF1833EE434}"/>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27208A8-373B-441B-A31C-B12EF66533F8}"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charset="-122"/>
              <a:cs typeface="+mn-cs"/>
            </a:endParaRPr>
          </a:p>
        </p:txBody>
      </p:sp>
      <p:sp>
        <p:nvSpPr>
          <p:cNvPr id="6" name="页脚占位符 5">
            <a:extLst>
              <a:ext uri="{FF2B5EF4-FFF2-40B4-BE49-F238E27FC236}">
                <a16:creationId xmlns:a16="http://schemas.microsoft.com/office/drawing/2014/main" id="{9E289EA5-F6D7-4742-869D-6066F2F478F9}"/>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charset="-122"/>
              <a:cs typeface="+mn-cs"/>
            </a:endParaRPr>
          </a:p>
        </p:txBody>
      </p:sp>
      <p:sp>
        <p:nvSpPr>
          <p:cNvPr id="7" name="灯片编号占位符 6">
            <a:extLst>
              <a:ext uri="{FF2B5EF4-FFF2-40B4-BE49-F238E27FC236}">
                <a16:creationId xmlns:a16="http://schemas.microsoft.com/office/drawing/2014/main" id="{84C03C02-33FF-46FD-AD59-7208ADA90BBA}"/>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B44BE9-F512-4336-8A11-DA72AC1FDE7A}"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charset="-122"/>
              <a:cs typeface="+mn-cs"/>
            </a:endParaRPr>
          </a:p>
        </p:txBody>
      </p:sp>
    </p:spTree>
    <p:extLst>
      <p:ext uri="{BB962C8B-B14F-4D97-AF65-F5344CB8AC3E}">
        <p14:creationId xmlns:p14="http://schemas.microsoft.com/office/powerpoint/2010/main" val="27144246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75D8E00-C7B2-4411-964D-D51157B4AA3B}"/>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C12E2710-3017-4411-B72A-56563DEDFC8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EB1F52C2-D83E-46C8-899A-A5A67DDC7864}"/>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61C6E07D-3008-4A44-94E3-947630139938}"/>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34D233A5-E9A2-4A9C-A25F-EBD8931D28CE}"/>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F6999A59-6884-49E1-A7B8-E2D19B416F0D}"/>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27208A8-373B-441B-A31C-B12EF66533F8}"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charset="-122"/>
              <a:cs typeface="+mn-cs"/>
            </a:endParaRPr>
          </a:p>
        </p:txBody>
      </p:sp>
      <p:sp>
        <p:nvSpPr>
          <p:cNvPr id="8" name="页脚占位符 7">
            <a:extLst>
              <a:ext uri="{FF2B5EF4-FFF2-40B4-BE49-F238E27FC236}">
                <a16:creationId xmlns:a16="http://schemas.microsoft.com/office/drawing/2014/main" id="{40A362EF-DA8B-4DF9-B354-15EB9298C68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charset="-122"/>
              <a:cs typeface="+mn-cs"/>
            </a:endParaRPr>
          </a:p>
        </p:txBody>
      </p:sp>
      <p:sp>
        <p:nvSpPr>
          <p:cNvPr id="9" name="灯片编号占位符 8">
            <a:extLst>
              <a:ext uri="{FF2B5EF4-FFF2-40B4-BE49-F238E27FC236}">
                <a16:creationId xmlns:a16="http://schemas.microsoft.com/office/drawing/2014/main" id="{24DAA920-F086-4213-BBDE-DD2F1F1ACE49}"/>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B44BE9-F512-4336-8A11-DA72AC1FDE7A}"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charset="-122"/>
              <a:cs typeface="+mn-cs"/>
            </a:endParaRPr>
          </a:p>
        </p:txBody>
      </p:sp>
    </p:spTree>
    <p:extLst>
      <p:ext uri="{BB962C8B-B14F-4D97-AF65-F5344CB8AC3E}">
        <p14:creationId xmlns:p14="http://schemas.microsoft.com/office/powerpoint/2010/main" val="12784735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B970BFF-76DB-4C96-9E9A-D4A8DAACCAF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47F65DDE-1A4D-4A9D-9177-DEE9C122F72A}"/>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27208A8-373B-441B-A31C-B12EF66533F8}"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charset="-122"/>
              <a:cs typeface="+mn-cs"/>
            </a:endParaRPr>
          </a:p>
        </p:txBody>
      </p:sp>
      <p:sp>
        <p:nvSpPr>
          <p:cNvPr id="4" name="页脚占位符 3">
            <a:extLst>
              <a:ext uri="{FF2B5EF4-FFF2-40B4-BE49-F238E27FC236}">
                <a16:creationId xmlns:a16="http://schemas.microsoft.com/office/drawing/2014/main" id="{5C83B109-8442-42CC-AB74-F24A67F5D77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charset="-122"/>
              <a:cs typeface="+mn-cs"/>
            </a:endParaRPr>
          </a:p>
        </p:txBody>
      </p:sp>
      <p:sp>
        <p:nvSpPr>
          <p:cNvPr id="5" name="灯片编号占位符 4">
            <a:extLst>
              <a:ext uri="{FF2B5EF4-FFF2-40B4-BE49-F238E27FC236}">
                <a16:creationId xmlns:a16="http://schemas.microsoft.com/office/drawing/2014/main" id="{87613897-A054-4C8D-9282-CF07802BF849}"/>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B44BE9-F512-4336-8A11-DA72AC1FDE7A}"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charset="-122"/>
              <a:cs typeface="+mn-cs"/>
            </a:endParaRPr>
          </a:p>
        </p:txBody>
      </p:sp>
    </p:spTree>
    <p:extLst>
      <p:ext uri="{BB962C8B-B14F-4D97-AF65-F5344CB8AC3E}">
        <p14:creationId xmlns:p14="http://schemas.microsoft.com/office/powerpoint/2010/main" val="19795228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40E648-58D3-4D27-8115-B91377B4A7B7}"/>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27208A8-373B-441B-A31C-B12EF66533F8}"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charset="-122"/>
              <a:cs typeface="+mn-cs"/>
            </a:endParaRPr>
          </a:p>
        </p:txBody>
      </p:sp>
      <p:sp>
        <p:nvSpPr>
          <p:cNvPr id="3" name="页脚占位符 2">
            <a:extLst>
              <a:ext uri="{FF2B5EF4-FFF2-40B4-BE49-F238E27FC236}">
                <a16:creationId xmlns:a16="http://schemas.microsoft.com/office/drawing/2014/main" id="{93D51EBB-0BD8-4256-9D00-104B39F693AF}"/>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charset="-122"/>
              <a:cs typeface="+mn-cs"/>
            </a:endParaRPr>
          </a:p>
        </p:txBody>
      </p:sp>
      <p:sp>
        <p:nvSpPr>
          <p:cNvPr id="4" name="灯片编号占位符 3">
            <a:extLst>
              <a:ext uri="{FF2B5EF4-FFF2-40B4-BE49-F238E27FC236}">
                <a16:creationId xmlns:a16="http://schemas.microsoft.com/office/drawing/2014/main" id="{C2064BFB-F52F-4407-BCEE-EA900E5855EA}"/>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B44BE9-F512-4336-8A11-DA72AC1FDE7A}"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charset="-122"/>
              <a:cs typeface="+mn-cs"/>
            </a:endParaRPr>
          </a:p>
        </p:txBody>
      </p:sp>
    </p:spTree>
    <p:extLst>
      <p:ext uri="{BB962C8B-B14F-4D97-AF65-F5344CB8AC3E}">
        <p14:creationId xmlns:p14="http://schemas.microsoft.com/office/powerpoint/2010/main" val="30015355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40E648-58D3-4D27-8115-B91377B4A7B7}"/>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27208A8-373B-441B-A31C-B12EF66533F8}"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charset="-122"/>
              <a:cs typeface="+mn-cs"/>
            </a:endParaRPr>
          </a:p>
        </p:txBody>
      </p:sp>
      <p:sp>
        <p:nvSpPr>
          <p:cNvPr id="3" name="页脚占位符 2">
            <a:extLst>
              <a:ext uri="{FF2B5EF4-FFF2-40B4-BE49-F238E27FC236}">
                <a16:creationId xmlns:a16="http://schemas.microsoft.com/office/drawing/2014/main" id="{93D51EBB-0BD8-4256-9D00-104B39F693AF}"/>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charset="-122"/>
              <a:cs typeface="+mn-cs"/>
            </a:endParaRPr>
          </a:p>
        </p:txBody>
      </p:sp>
      <p:sp>
        <p:nvSpPr>
          <p:cNvPr id="4" name="灯片编号占位符 3">
            <a:extLst>
              <a:ext uri="{FF2B5EF4-FFF2-40B4-BE49-F238E27FC236}">
                <a16:creationId xmlns:a16="http://schemas.microsoft.com/office/drawing/2014/main" id="{C2064BFB-F52F-4407-BCEE-EA900E5855EA}"/>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B44BE9-F512-4336-8A11-DA72AC1FDE7A}"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charset="-122"/>
              <a:cs typeface="+mn-cs"/>
            </a:endParaRPr>
          </a:p>
        </p:txBody>
      </p:sp>
    </p:spTree>
    <p:extLst>
      <p:ext uri="{BB962C8B-B14F-4D97-AF65-F5344CB8AC3E}">
        <p14:creationId xmlns:p14="http://schemas.microsoft.com/office/powerpoint/2010/main" val="7152350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40E648-58D3-4D27-8115-B91377B4A7B7}"/>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27208A8-373B-441B-A31C-B12EF66533F8}"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charset="-122"/>
              <a:cs typeface="+mn-cs"/>
            </a:endParaRPr>
          </a:p>
        </p:txBody>
      </p:sp>
      <p:sp>
        <p:nvSpPr>
          <p:cNvPr id="3" name="页脚占位符 2">
            <a:extLst>
              <a:ext uri="{FF2B5EF4-FFF2-40B4-BE49-F238E27FC236}">
                <a16:creationId xmlns:a16="http://schemas.microsoft.com/office/drawing/2014/main" id="{93D51EBB-0BD8-4256-9D00-104B39F693AF}"/>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charset="-122"/>
              <a:cs typeface="+mn-cs"/>
            </a:endParaRPr>
          </a:p>
        </p:txBody>
      </p:sp>
      <p:sp>
        <p:nvSpPr>
          <p:cNvPr id="4" name="灯片编号占位符 3">
            <a:extLst>
              <a:ext uri="{FF2B5EF4-FFF2-40B4-BE49-F238E27FC236}">
                <a16:creationId xmlns:a16="http://schemas.microsoft.com/office/drawing/2014/main" id="{C2064BFB-F52F-4407-BCEE-EA900E5855EA}"/>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B44BE9-F512-4336-8A11-DA72AC1FDE7A}"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charset="-122"/>
              <a:cs typeface="+mn-cs"/>
            </a:endParaRPr>
          </a:p>
        </p:txBody>
      </p:sp>
    </p:spTree>
    <p:extLst>
      <p:ext uri="{BB962C8B-B14F-4D97-AF65-F5344CB8AC3E}">
        <p14:creationId xmlns:p14="http://schemas.microsoft.com/office/powerpoint/2010/main" val="6568325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EC50EB6-B551-47A4-B166-DA199FEAFCB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41E278D2-A5F7-4877-A5CF-70D69E40DAD6}"/>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9CC446B3-FFDB-403D-BF6E-9BBAFDBBDF3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66570845-DD31-42E3-B8B2-EC4A1A0AF529}"/>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27208A8-373B-441B-A31C-B12EF66533F8}"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charset="-122"/>
              <a:cs typeface="+mn-cs"/>
            </a:endParaRPr>
          </a:p>
        </p:txBody>
      </p:sp>
      <p:sp>
        <p:nvSpPr>
          <p:cNvPr id="6" name="页脚占位符 5">
            <a:extLst>
              <a:ext uri="{FF2B5EF4-FFF2-40B4-BE49-F238E27FC236}">
                <a16:creationId xmlns:a16="http://schemas.microsoft.com/office/drawing/2014/main" id="{E6DECE87-90A1-4C0A-BDD5-C094A5BAA3AC}"/>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charset="-122"/>
              <a:cs typeface="+mn-cs"/>
            </a:endParaRPr>
          </a:p>
        </p:txBody>
      </p:sp>
      <p:sp>
        <p:nvSpPr>
          <p:cNvPr id="7" name="灯片编号占位符 6">
            <a:extLst>
              <a:ext uri="{FF2B5EF4-FFF2-40B4-BE49-F238E27FC236}">
                <a16:creationId xmlns:a16="http://schemas.microsoft.com/office/drawing/2014/main" id="{7A7CEE85-BE17-4D29-844C-8E8C6C01C43A}"/>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B44BE9-F512-4336-8A11-DA72AC1FDE7A}"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charset="-122"/>
              <a:cs typeface="+mn-cs"/>
            </a:endParaRPr>
          </a:p>
        </p:txBody>
      </p:sp>
    </p:spTree>
    <p:extLst>
      <p:ext uri="{BB962C8B-B14F-4D97-AF65-F5344CB8AC3E}">
        <p14:creationId xmlns:p14="http://schemas.microsoft.com/office/powerpoint/2010/main" val="24370211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507CD18-BF87-4C10-9CFB-1F6F84FBE35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DB5E41DC-B8EF-4D37-9394-03560A58DC9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A121FC71-283C-48CB-91D8-3F445363190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7A88760B-C304-4A19-9D5F-5E5DF57D61B4}"/>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27208A8-373B-441B-A31C-B12EF66533F8}"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charset="-122"/>
              <a:cs typeface="+mn-cs"/>
            </a:endParaRPr>
          </a:p>
        </p:txBody>
      </p:sp>
      <p:sp>
        <p:nvSpPr>
          <p:cNvPr id="6" name="页脚占位符 5">
            <a:extLst>
              <a:ext uri="{FF2B5EF4-FFF2-40B4-BE49-F238E27FC236}">
                <a16:creationId xmlns:a16="http://schemas.microsoft.com/office/drawing/2014/main" id="{3D457A0C-BEED-4BC8-BE1C-5BDB5FD737A6}"/>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charset="-122"/>
              <a:cs typeface="+mn-cs"/>
            </a:endParaRPr>
          </a:p>
        </p:txBody>
      </p:sp>
      <p:sp>
        <p:nvSpPr>
          <p:cNvPr id="7" name="灯片编号占位符 6">
            <a:extLst>
              <a:ext uri="{FF2B5EF4-FFF2-40B4-BE49-F238E27FC236}">
                <a16:creationId xmlns:a16="http://schemas.microsoft.com/office/drawing/2014/main" id="{6E4F7030-4489-47BB-A712-7B5F5259D1F1}"/>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B44BE9-F512-4336-8A11-DA72AC1FDE7A}"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charset="-122"/>
              <a:cs typeface="+mn-cs"/>
            </a:endParaRPr>
          </a:p>
        </p:txBody>
      </p:sp>
    </p:spTree>
    <p:extLst>
      <p:ext uri="{BB962C8B-B14F-4D97-AF65-F5344CB8AC3E}">
        <p14:creationId xmlns:p14="http://schemas.microsoft.com/office/powerpoint/2010/main" val="9262508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4385B29-9812-4D11-9AEF-F5A35FF5ECD4}"/>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2528C18-A4AA-48AF-815A-9375C1BA0EF2}"/>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8A09057-2092-42F3-AF15-26F15B320BD3}"/>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27208A8-373B-441B-A31C-B12EF66533F8}"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charset="-122"/>
              <a:cs typeface="+mn-cs"/>
            </a:endParaRPr>
          </a:p>
        </p:txBody>
      </p:sp>
      <p:sp>
        <p:nvSpPr>
          <p:cNvPr id="5" name="页脚占位符 4">
            <a:extLst>
              <a:ext uri="{FF2B5EF4-FFF2-40B4-BE49-F238E27FC236}">
                <a16:creationId xmlns:a16="http://schemas.microsoft.com/office/drawing/2014/main" id="{644C419D-11F4-4DDE-B096-61B3EAFE11B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charset="-122"/>
              <a:cs typeface="+mn-cs"/>
            </a:endParaRPr>
          </a:p>
        </p:txBody>
      </p:sp>
      <p:sp>
        <p:nvSpPr>
          <p:cNvPr id="6" name="灯片编号占位符 5">
            <a:extLst>
              <a:ext uri="{FF2B5EF4-FFF2-40B4-BE49-F238E27FC236}">
                <a16:creationId xmlns:a16="http://schemas.microsoft.com/office/drawing/2014/main" id="{62B23AAC-7C31-47F6-A807-AD9C6787A6C7}"/>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B44BE9-F512-4336-8A11-DA72AC1FDE7A}"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charset="-122"/>
              <a:cs typeface="+mn-cs"/>
            </a:endParaRPr>
          </a:p>
        </p:txBody>
      </p:sp>
    </p:spTree>
    <p:extLst>
      <p:ext uri="{BB962C8B-B14F-4D97-AF65-F5344CB8AC3E}">
        <p14:creationId xmlns:p14="http://schemas.microsoft.com/office/powerpoint/2010/main" val="23264076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E5BF6D31-5921-4DA2-B54B-5DDCDECD1D7A}"/>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8797254D-A304-461A-88E9-7F1BC20ED0FA}"/>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C2343716-44EE-4BA1-91FA-6DBCDCA03AF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27208A8-373B-441B-A31C-B12EF66533F8}"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charset="-122"/>
              <a:cs typeface="+mn-cs"/>
            </a:endParaRPr>
          </a:p>
        </p:txBody>
      </p:sp>
      <p:sp>
        <p:nvSpPr>
          <p:cNvPr id="5" name="页脚占位符 4">
            <a:extLst>
              <a:ext uri="{FF2B5EF4-FFF2-40B4-BE49-F238E27FC236}">
                <a16:creationId xmlns:a16="http://schemas.microsoft.com/office/drawing/2014/main" id="{27BC004A-1EE9-43EE-B474-BA11F8415C93}"/>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charset="-122"/>
              <a:cs typeface="+mn-cs"/>
            </a:endParaRPr>
          </a:p>
        </p:txBody>
      </p:sp>
      <p:sp>
        <p:nvSpPr>
          <p:cNvPr id="6" name="灯片编号占位符 5">
            <a:extLst>
              <a:ext uri="{FF2B5EF4-FFF2-40B4-BE49-F238E27FC236}">
                <a16:creationId xmlns:a16="http://schemas.microsoft.com/office/drawing/2014/main" id="{36887A2C-AEAE-4CB9-8D1A-4283044687FD}"/>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B44BE9-F512-4336-8A11-DA72AC1FDE7A}"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charset="-122"/>
              <a:cs typeface="+mn-cs"/>
            </a:endParaRPr>
          </a:p>
        </p:txBody>
      </p:sp>
    </p:spTree>
    <p:extLst>
      <p:ext uri="{BB962C8B-B14F-4D97-AF65-F5344CB8AC3E}">
        <p14:creationId xmlns:p14="http://schemas.microsoft.com/office/powerpoint/2010/main" val="37870221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1833"/>
            <a:ext cx="9144000" cy="2387600"/>
          </a:xfrm>
          <a:prstGeom prst="rect">
            <a:avLst/>
          </a:prstGeom>
        </p:spPr>
        <p:txBody>
          <a:bodyPr anchor="b"/>
          <a:lstStyle>
            <a:lvl1pPr algn="ctr">
              <a:defRPr sz="8000"/>
            </a:lvl1pPr>
          </a:lstStyle>
          <a:p>
            <a:r>
              <a:rPr lang="zh-CN" altLang="en-US"/>
              <a:t>单击此处编辑母版标题样式</a:t>
            </a:r>
          </a:p>
        </p:txBody>
      </p:sp>
      <p:sp>
        <p:nvSpPr>
          <p:cNvPr id="3" name="副标题 2"/>
          <p:cNvSpPr>
            <a:spLocks noGrp="1"/>
          </p:cNvSpPr>
          <p:nvPr>
            <p:ph type="subTitle" idx="1"/>
          </p:nvPr>
        </p:nvSpPr>
        <p:spPr>
          <a:xfrm>
            <a:off x="1524000" y="3602568"/>
            <a:ext cx="9144000" cy="1655233"/>
          </a:xfrm>
          <a:prstGeom prst="rect">
            <a:avLst/>
          </a:prstGeo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zh-CN" altLang="en-US"/>
              <a:t>单击此处编辑母版副标题样式</a:t>
            </a:r>
          </a:p>
        </p:txBody>
      </p:sp>
      <p:sp>
        <p:nvSpPr>
          <p:cNvPr id="4" name="日期占位符 3"/>
          <p:cNvSpPr>
            <a:spLocks noGrp="1"/>
          </p:cNvSpPr>
          <p:nvPr>
            <p:ph type="dt" sz="half" idx="10"/>
          </p:nvPr>
        </p:nvSpPr>
        <p:spPr>
          <a:xfrm>
            <a:off x="838200" y="6356351"/>
            <a:ext cx="2743200" cy="366183"/>
          </a:xfrm>
          <a:prstGeom prst="rect">
            <a:avLst/>
          </a:prstGeom>
        </p:spPr>
        <p:txBody>
          <a:bodyPr/>
          <a:lstStyle/>
          <a:p>
            <a:fld id="{09040D04-3856-4E44-8858-B2885A823516}" type="datetimeFigureOut">
              <a:rPr lang="zh-CN" altLang="en-US" smtClean="0"/>
              <a:t>2023/7/20</a:t>
            </a:fld>
            <a:endParaRPr lang="zh-CN" altLang="en-US"/>
          </a:p>
        </p:txBody>
      </p:sp>
      <p:sp>
        <p:nvSpPr>
          <p:cNvPr id="5" name="页脚占位符 4"/>
          <p:cNvSpPr>
            <a:spLocks noGrp="1"/>
          </p:cNvSpPr>
          <p:nvPr>
            <p:ph type="ftr" sz="quarter" idx="11"/>
          </p:nvPr>
        </p:nvSpPr>
        <p:spPr>
          <a:xfrm>
            <a:off x="4038600" y="6356351"/>
            <a:ext cx="4114800" cy="366183"/>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1"/>
            <a:ext cx="2743200" cy="366183"/>
          </a:xfrm>
          <a:prstGeom prst="rect">
            <a:avLst/>
          </a:prstGeom>
        </p:spPr>
        <p:txBody>
          <a:bodyPr/>
          <a:lstStyle/>
          <a:p>
            <a:fld id="{DCFF2F84-B170-4DA2-B4F4-8D0430DC30F1}" type="slidenum">
              <a:rPr lang="zh-CN" altLang="en-US" smtClean="0"/>
              <a:t>‹#›</a:t>
            </a:fld>
            <a:endParaRPr lang="zh-CN" altLang="en-US"/>
          </a:p>
        </p:txBody>
      </p:sp>
    </p:spTree>
    <p:extLst>
      <p:ext uri="{BB962C8B-B14F-4D97-AF65-F5344CB8AC3E}">
        <p14:creationId xmlns:p14="http://schemas.microsoft.com/office/powerpoint/2010/main" val="20847972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6185"/>
            <a:ext cx="10515600" cy="132503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6684"/>
            <a:ext cx="10515600" cy="4349749"/>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1"/>
            <a:ext cx="2743200" cy="366183"/>
          </a:xfrm>
          <a:prstGeom prst="rect">
            <a:avLst/>
          </a:prstGeom>
        </p:spPr>
        <p:txBody>
          <a:bodyPr/>
          <a:lstStyle/>
          <a:p>
            <a:fld id="{09040D04-3856-4E44-8858-B2885A823516}" type="datetimeFigureOut">
              <a:rPr lang="zh-CN" altLang="en-US" smtClean="0"/>
              <a:t>2023/7/20</a:t>
            </a:fld>
            <a:endParaRPr lang="zh-CN" altLang="en-US"/>
          </a:p>
        </p:txBody>
      </p:sp>
      <p:sp>
        <p:nvSpPr>
          <p:cNvPr id="5" name="页脚占位符 4"/>
          <p:cNvSpPr>
            <a:spLocks noGrp="1"/>
          </p:cNvSpPr>
          <p:nvPr>
            <p:ph type="ftr" sz="quarter" idx="11"/>
          </p:nvPr>
        </p:nvSpPr>
        <p:spPr>
          <a:xfrm>
            <a:off x="4038600" y="6356351"/>
            <a:ext cx="4114800" cy="366183"/>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1"/>
            <a:ext cx="2743200" cy="366183"/>
          </a:xfrm>
          <a:prstGeom prst="rect">
            <a:avLst/>
          </a:prstGeom>
        </p:spPr>
        <p:txBody>
          <a:bodyPr/>
          <a:lstStyle/>
          <a:p>
            <a:fld id="{DCFF2F84-B170-4DA2-B4F4-8D0430DC30F1}" type="slidenum">
              <a:rPr lang="zh-CN" altLang="en-US" smtClean="0"/>
              <a:t>‹#›</a:t>
            </a:fld>
            <a:endParaRPr lang="zh-CN" altLang="en-US"/>
          </a:p>
        </p:txBody>
      </p:sp>
    </p:spTree>
    <p:extLst>
      <p:ext uri="{BB962C8B-B14F-4D97-AF65-F5344CB8AC3E}">
        <p14:creationId xmlns:p14="http://schemas.microsoft.com/office/powerpoint/2010/main" val="3110488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10267"/>
            <a:ext cx="10515600" cy="2853267"/>
          </a:xfrm>
          <a:prstGeom prst="rect">
            <a:avLst/>
          </a:prstGeom>
        </p:spPr>
        <p:txBody>
          <a:bodyPr anchor="b"/>
          <a:lstStyle>
            <a:lvl1pPr>
              <a:defRPr sz="8000"/>
            </a:lvl1pPr>
          </a:lstStyle>
          <a:p>
            <a:r>
              <a:rPr lang="zh-CN" altLang="en-US"/>
              <a:t>单击此处编辑母版标题样式</a:t>
            </a:r>
          </a:p>
        </p:txBody>
      </p:sp>
      <p:sp>
        <p:nvSpPr>
          <p:cNvPr id="3" name="文本占位符 2"/>
          <p:cNvSpPr>
            <a:spLocks noGrp="1"/>
          </p:cNvSpPr>
          <p:nvPr>
            <p:ph type="body" idx="1"/>
          </p:nvPr>
        </p:nvSpPr>
        <p:spPr>
          <a:xfrm>
            <a:off x="831851" y="4588934"/>
            <a:ext cx="10515600" cy="1500717"/>
          </a:xfrm>
          <a:prstGeom prst="rect">
            <a:avLst/>
          </a:prstGeom>
        </p:spPr>
        <p:txBody>
          <a:bodyPr/>
          <a:lstStyle>
            <a:lvl1pPr marL="0" indent="0">
              <a:buNone/>
              <a:defRPr sz="3200">
                <a:solidFill>
                  <a:schemeClr val="tx1">
                    <a:tint val="75000"/>
                  </a:schemeClr>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1"/>
            <a:ext cx="2743200" cy="366183"/>
          </a:xfrm>
          <a:prstGeom prst="rect">
            <a:avLst/>
          </a:prstGeom>
        </p:spPr>
        <p:txBody>
          <a:bodyPr/>
          <a:lstStyle/>
          <a:p>
            <a:fld id="{09040D04-3856-4E44-8858-B2885A823516}" type="datetimeFigureOut">
              <a:rPr lang="zh-CN" altLang="en-US" smtClean="0"/>
              <a:t>2023/7/20</a:t>
            </a:fld>
            <a:endParaRPr lang="zh-CN" altLang="en-US"/>
          </a:p>
        </p:txBody>
      </p:sp>
      <p:sp>
        <p:nvSpPr>
          <p:cNvPr id="5" name="页脚占位符 4"/>
          <p:cNvSpPr>
            <a:spLocks noGrp="1"/>
          </p:cNvSpPr>
          <p:nvPr>
            <p:ph type="ftr" sz="quarter" idx="11"/>
          </p:nvPr>
        </p:nvSpPr>
        <p:spPr>
          <a:xfrm>
            <a:off x="4038600" y="6356351"/>
            <a:ext cx="4114800" cy="366183"/>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1"/>
            <a:ext cx="2743200" cy="366183"/>
          </a:xfrm>
          <a:prstGeom prst="rect">
            <a:avLst/>
          </a:prstGeom>
        </p:spPr>
        <p:txBody>
          <a:bodyPr/>
          <a:lstStyle/>
          <a:p>
            <a:fld id="{DCFF2F84-B170-4DA2-B4F4-8D0430DC30F1}" type="slidenum">
              <a:rPr lang="zh-CN" altLang="en-US" smtClean="0"/>
              <a:t>‹#›</a:t>
            </a:fld>
            <a:endParaRPr lang="zh-CN" altLang="en-US"/>
          </a:p>
        </p:txBody>
      </p:sp>
    </p:spTree>
    <p:extLst>
      <p:ext uri="{BB962C8B-B14F-4D97-AF65-F5344CB8AC3E}">
        <p14:creationId xmlns:p14="http://schemas.microsoft.com/office/powerpoint/2010/main" val="1078047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6185"/>
            <a:ext cx="10515600" cy="132503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6684"/>
            <a:ext cx="5156200" cy="4349749"/>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826684"/>
            <a:ext cx="5156200" cy="4349749"/>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1"/>
            <a:ext cx="2743200" cy="366183"/>
          </a:xfrm>
          <a:prstGeom prst="rect">
            <a:avLst/>
          </a:prstGeom>
        </p:spPr>
        <p:txBody>
          <a:bodyPr/>
          <a:lstStyle/>
          <a:p>
            <a:fld id="{09040D04-3856-4E44-8858-B2885A823516}" type="datetimeFigureOut">
              <a:rPr lang="zh-CN" altLang="en-US" smtClean="0"/>
              <a:t>2023/7/20</a:t>
            </a:fld>
            <a:endParaRPr lang="zh-CN" altLang="en-US"/>
          </a:p>
        </p:txBody>
      </p:sp>
      <p:sp>
        <p:nvSpPr>
          <p:cNvPr id="6" name="页脚占位符 5"/>
          <p:cNvSpPr>
            <a:spLocks noGrp="1"/>
          </p:cNvSpPr>
          <p:nvPr>
            <p:ph type="ftr" sz="quarter" idx="11"/>
          </p:nvPr>
        </p:nvSpPr>
        <p:spPr>
          <a:xfrm>
            <a:off x="4038600" y="6356351"/>
            <a:ext cx="4114800" cy="366183"/>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1"/>
            <a:ext cx="2743200" cy="366183"/>
          </a:xfrm>
          <a:prstGeom prst="rect">
            <a:avLst/>
          </a:prstGeom>
        </p:spPr>
        <p:txBody>
          <a:bodyPr/>
          <a:lstStyle/>
          <a:p>
            <a:fld id="{DCFF2F84-B170-4DA2-B4F4-8D0430DC30F1}" type="slidenum">
              <a:rPr lang="zh-CN" altLang="en-US" smtClean="0"/>
              <a:t>‹#›</a:t>
            </a:fld>
            <a:endParaRPr lang="zh-CN" altLang="en-US"/>
          </a:p>
        </p:txBody>
      </p:sp>
    </p:spTree>
    <p:extLst>
      <p:ext uri="{BB962C8B-B14F-4D97-AF65-F5344CB8AC3E}">
        <p14:creationId xmlns:p14="http://schemas.microsoft.com/office/powerpoint/2010/main" val="10454905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40317" y="366185"/>
            <a:ext cx="10515600" cy="132503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40318" y="1680634"/>
            <a:ext cx="5158316" cy="825500"/>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4" name="内容占位符 3"/>
          <p:cNvSpPr>
            <a:spLocks noGrp="1"/>
          </p:cNvSpPr>
          <p:nvPr>
            <p:ph sz="half" idx="2"/>
          </p:nvPr>
        </p:nvSpPr>
        <p:spPr>
          <a:xfrm>
            <a:off x="840318" y="2506133"/>
            <a:ext cx="5158316" cy="3683000"/>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0634"/>
            <a:ext cx="5183717" cy="825500"/>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6" name="内容占位符 5"/>
          <p:cNvSpPr>
            <a:spLocks noGrp="1"/>
          </p:cNvSpPr>
          <p:nvPr>
            <p:ph sz="quarter" idx="4"/>
          </p:nvPr>
        </p:nvSpPr>
        <p:spPr>
          <a:xfrm>
            <a:off x="6172200" y="2506133"/>
            <a:ext cx="5183717" cy="3683000"/>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1"/>
            <a:ext cx="2743200" cy="366183"/>
          </a:xfrm>
          <a:prstGeom prst="rect">
            <a:avLst/>
          </a:prstGeom>
        </p:spPr>
        <p:txBody>
          <a:bodyPr/>
          <a:lstStyle/>
          <a:p>
            <a:fld id="{09040D04-3856-4E44-8858-B2885A823516}" type="datetimeFigureOut">
              <a:rPr lang="zh-CN" altLang="en-US" smtClean="0"/>
              <a:t>2023/7/20</a:t>
            </a:fld>
            <a:endParaRPr lang="zh-CN" altLang="en-US"/>
          </a:p>
        </p:txBody>
      </p:sp>
      <p:sp>
        <p:nvSpPr>
          <p:cNvPr id="8" name="页脚占位符 7"/>
          <p:cNvSpPr>
            <a:spLocks noGrp="1"/>
          </p:cNvSpPr>
          <p:nvPr>
            <p:ph type="ftr" sz="quarter" idx="11"/>
          </p:nvPr>
        </p:nvSpPr>
        <p:spPr>
          <a:xfrm>
            <a:off x="4038600" y="6356351"/>
            <a:ext cx="4114800" cy="366183"/>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1"/>
            <a:ext cx="2743200" cy="366183"/>
          </a:xfrm>
          <a:prstGeom prst="rect">
            <a:avLst/>
          </a:prstGeom>
        </p:spPr>
        <p:txBody>
          <a:bodyPr/>
          <a:lstStyle/>
          <a:p>
            <a:fld id="{DCFF2F84-B170-4DA2-B4F4-8D0430DC30F1}" type="slidenum">
              <a:rPr lang="zh-CN" altLang="en-US" smtClean="0"/>
              <a:t>‹#›</a:t>
            </a:fld>
            <a:endParaRPr lang="zh-CN" altLang="en-US"/>
          </a:p>
        </p:txBody>
      </p:sp>
    </p:spTree>
    <p:extLst>
      <p:ext uri="{BB962C8B-B14F-4D97-AF65-F5344CB8AC3E}">
        <p14:creationId xmlns:p14="http://schemas.microsoft.com/office/powerpoint/2010/main" val="18281637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image" Target="../media/image1.jpeg"/><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slideLayout" Target="../slideLayouts/slideLayout33.xml"/><Relationship Id="rId3" Type="http://schemas.openxmlformats.org/officeDocument/2006/relationships/slideLayout" Target="../slideLayouts/slideLayout18.xml"/><Relationship Id="rId21" Type="http://schemas.openxmlformats.org/officeDocument/2006/relationships/image" Target="../media/image1.jpeg"/><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0" Type="http://schemas.openxmlformats.org/officeDocument/2006/relationships/theme" Target="../theme/theme3.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19" Type="http://schemas.openxmlformats.org/officeDocument/2006/relationships/slideLayout" Target="../slideLayouts/slideLayout34.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 Id="rId22" Type="http://schemas.openxmlformats.org/officeDocument/2006/relationships/image" Target="../media/image2.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tile tx="0" ty="0" sx="89000" sy="88000" flip="none" algn="br"/>
        </a:blipFill>
        <a:effectLst/>
      </p:bgPr>
    </p:bg>
    <p:spTree>
      <p:nvGrpSpPr>
        <p:cNvPr id="1" name=""/>
        <p:cNvGrpSpPr/>
        <p:nvPr/>
      </p:nvGrpSpPr>
      <p:grpSpPr>
        <a:xfrm>
          <a:off x="0" y="0"/>
          <a:ext cx="0" cy="0"/>
          <a:chOff x="0" y="0"/>
          <a:chExt cx="0" cy="0"/>
        </a:xfrm>
      </p:grpSpPr>
      <p:pic>
        <p:nvPicPr>
          <p:cNvPr id="4" name="图片 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tile tx="0" ty="0" sx="89000" sy="88000" flip="none" algn="br"/>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4157176"/>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21">
            <a:lum/>
          </a:blip>
          <a:srcRect/>
          <a:tile tx="0" ty="0" sx="89000" sy="88000" flip="none" algn="br"/>
        </a:blipFill>
        <a:effectLst/>
      </p:bgPr>
    </p:bg>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764468027"/>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717" r:id="rId13"/>
    <p:sldLayoutId id="2147483716" r:id="rId14"/>
    <p:sldLayoutId id="2147483680" r:id="rId15"/>
    <p:sldLayoutId id="2147483718" r:id="rId16"/>
    <p:sldLayoutId id="2147483700" r:id="rId17"/>
    <p:sldLayoutId id="2147483701" r:id="rId18"/>
    <p:sldLayoutId id="2147483696" r:id="rId19"/>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9704776"/>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7.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32.xml"/><Relationship Id="rId5" Type="http://schemas.openxmlformats.org/officeDocument/2006/relationships/image" Target="../media/image17.pn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jpeg"/><Relationship Id="rId7"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4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6.png"/></Relationships>
</file>

<file path=ppt/slides/_rels/slide1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jpeg"/><Relationship Id="rId7"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41.xml"/><Relationship Id="rId6" Type="http://schemas.openxmlformats.org/officeDocument/2006/relationships/image" Target="../media/image23.png"/><Relationship Id="rId5" Type="http://schemas.openxmlformats.org/officeDocument/2006/relationships/image" Target="../media/image22.png"/><Relationship Id="rId10" Type="http://schemas.openxmlformats.org/officeDocument/2006/relationships/image" Target="../media/image26.png"/><Relationship Id="rId4" Type="http://schemas.openxmlformats.org/officeDocument/2006/relationships/image" Target="../media/image21.png"/><Relationship Id="rId9"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9.gif"/><Relationship Id="rId2" Type="http://schemas.openxmlformats.org/officeDocument/2006/relationships/notesSlide" Target="../notesSlides/notesSlide9.xml"/><Relationship Id="rId1" Type="http://schemas.openxmlformats.org/officeDocument/2006/relationships/slideLayout" Target="../slideLayouts/slideLayout4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29.gif"/><Relationship Id="rId2" Type="http://schemas.openxmlformats.org/officeDocument/2006/relationships/notesSlide" Target="../notesSlides/notesSlide10.xml"/><Relationship Id="rId1" Type="http://schemas.openxmlformats.org/officeDocument/2006/relationships/slideLayout" Target="../slideLayouts/slideLayout41.xml"/><Relationship Id="rId6" Type="http://schemas.openxmlformats.org/officeDocument/2006/relationships/image" Target="../media/image33.gif"/><Relationship Id="rId5" Type="http://schemas.openxmlformats.org/officeDocument/2006/relationships/image" Target="../media/image32.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0.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30.xml"/><Relationship Id="rId6" Type="http://schemas.openxmlformats.org/officeDocument/2006/relationships/image" Target="../media/image12.png"/><Relationship Id="rId5" Type="http://schemas.openxmlformats.org/officeDocument/2006/relationships/image" Target="../media/image9.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2.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32.xml"/><Relationship Id="rId5" Type="http://schemas.openxmlformats.org/officeDocument/2006/relationships/image" Target="../media/image17.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diagramLayout" Target="../diagrams/layout1.xml"/><Relationship Id="rId7" Type="http://schemas.openxmlformats.org/officeDocument/2006/relationships/image" Target="../media/image18.png"/><Relationship Id="rId2" Type="http://schemas.openxmlformats.org/officeDocument/2006/relationships/diagramData" Target="../diagrams/data1.xml"/><Relationship Id="rId1" Type="http://schemas.openxmlformats.org/officeDocument/2006/relationships/slideLayout" Target="../slideLayouts/slideLayout3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diagramLayout" Target="../diagrams/layout2.xml"/><Relationship Id="rId7" Type="http://schemas.openxmlformats.org/officeDocument/2006/relationships/image" Target="../media/image19.png"/><Relationship Id="rId2" Type="http://schemas.openxmlformats.org/officeDocument/2006/relationships/diagramData" Target="../diagrams/data2.xml"/><Relationship Id="rId1" Type="http://schemas.openxmlformats.org/officeDocument/2006/relationships/slideLayout" Target="../slideLayouts/slideLayout3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9.png"/><Relationship Id="rId1" Type="http://schemas.openxmlformats.org/officeDocument/2006/relationships/slideLayout" Target="../slideLayouts/slideLayout33.xml"/></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8.png"/><Relationship Id="rId1" Type="http://schemas.openxmlformats.org/officeDocument/2006/relationships/slideLayout" Target="../slideLayouts/slideLayout3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标题 1"/>
          <p:cNvSpPr txBox="1"/>
          <p:nvPr/>
        </p:nvSpPr>
        <p:spPr bwMode="auto">
          <a:xfrm rot="21116591">
            <a:off x="-359044" y="2222443"/>
            <a:ext cx="8434822" cy="2880320"/>
          </a:xfrm>
          <a:prstGeom prst="rect">
            <a:avLst/>
          </a:prstGeom>
          <a:noFill/>
        </p:spPr>
        <p:txBody>
          <a:bodyPr/>
          <a:lstStyle>
            <a:lvl1pPr algn="ctr" rtl="0" eaLnBrk="0" fontAlgn="base" hangingPunct="0">
              <a:spcBef>
                <a:spcPct val="0"/>
              </a:spcBef>
              <a:spcAft>
                <a:spcPct val="0"/>
              </a:spcAft>
              <a:defRPr sz="2800" b="1" kern="1200">
                <a:solidFill>
                  <a:schemeClr val="tx1"/>
                </a:solidFill>
                <a:latin typeface="+mj-lt"/>
                <a:ea typeface="+mj-ea"/>
                <a:cs typeface="+mj-cs"/>
              </a:defRPr>
            </a:lvl1pPr>
            <a:lvl2pPr algn="ctr" rtl="0" eaLnBrk="0" fontAlgn="base" hangingPunct="0">
              <a:spcBef>
                <a:spcPct val="0"/>
              </a:spcBef>
              <a:spcAft>
                <a:spcPct val="0"/>
              </a:spcAft>
              <a:defRPr sz="2800" b="1">
                <a:solidFill>
                  <a:schemeClr val="tx1"/>
                </a:solidFill>
                <a:latin typeface="Times New Roman" panose="02020603050405020304" pitchFamily="18" charset="0"/>
                <a:ea typeface="黑体" panose="02010609060101010101" pitchFamily="2" charset="-122"/>
              </a:defRPr>
            </a:lvl2pPr>
            <a:lvl3pPr algn="ctr" rtl="0" eaLnBrk="0" fontAlgn="base" hangingPunct="0">
              <a:spcBef>
                <a:spcPct val="0"/>
              </a:spcBef>
              <a:spcAft>
                <a:spcPct val="0"/>
              </a:spcAft>
              <a:defRPr sz="2800" b="1">
                <a:solidFill>
                  <a:schemeClr val="tx1"/>
                </a:solidFill>
                <a:latin typeface="Times New Roman" panose="02020603050405020304" pitchFamily="18" charset="0"/>
                <a:ea typeface="黑体" panose="02010609060101010101" pitchFamily="2" charset="-122"/>
              </a:defRPr>
            </a:lvl3pPr>
            <a:lvl4pPr algn="ctr" rtl="0" eaLnBrk="0" fontAlgn="base" hangingPunct="0">
              <a:spcBef>
                <a:spcPct val="0"/>
              </a:spcBef>
              <a:spcAft>
                <a:spcPct val="0"/>
              </a:spcAft>
              <a:defRPr sz="2800" b="1">
                <a:solidFill>
                  <a:schemeClr val="tx1"/>
                </a:solidFill>
                <a:latin typeface="Times New Roman" panose="02020603050405020304" pitchFamily="18" charset="0"/>
                <a:ea typeface="黑体" panose="02010609060101010101" pitchFamily="2" charset="-122"/>
              </a:defRPr>
            </a:lvl4pPr>
            <a:lvl5pPr algn="ctr" rtl="0" eaLnBrk="0" fontAlgn="base" hangingPunct="0">
              <a:spcBef>
                <a:spcPct val="0"/>
              </a:spcBef>
              <a:spcAft>
                <a:spcPct val="0"/>
              </a:spcAft>
              <a:defRPr sz="2800" b="1">
                <a:solidFill>
                  <a:schemeClr val="tx1"/>
                </a:solidFill>
                <a:latin typeface="Times New Roman" panose="02020603050405020304" pitchFamily="18" charset="0"/>
                <a:ea typeface="黑体" panose="02010609060101010101" pitchFamily="2" charset="-122"/>
              </a:defRPr>
            </a:lvl5pPr>
            <a:lvl6pPr marL="457200" algn="ctr" rtl="0" fontAlgn="base">
              <a:spcBef>
                <a:spcPct val="0"/>
              </a:spcBef>
              <a:spcAft>
                <a:spcPct val="0"/>
              </a:spcAft>
              <a:defRPr sz="2800" b="1">
                <a:solidFill>
                  <a:schemeClr val="tx1"/>
                </a:solidFill>
                <a:latin typeface="Times New Roman" panose="02020603050405020304" pitchFamily="18" charset="0"/>
                <a:ea typeface="黑体" panose="02010609060101010101" pitchFamily="2" charset="-122"/>
              </a:defRPr>
            </a:lvl6pPr>
            <a:lvl7pPr marL="914400" algn="ctr" rtl="0" fontAlgn="base">
              <a:spcBef>
                <a:spcPct val="0"/>
              </a:spcBef>
              <a:spcAft>
                <a:spcPct val="0"/>
              </a:spcAft>
              <a:defRPr sz="2800" b="1">
                <a:solidFill>
                  <a:schemeClr val="tx1"/>
                </a:solidFill>
                <a:latin typeface="Times New Roman" panose="02020603050405020304" pitchFamily="18" charset="0"/>
                <a:ea typeface="黑体" panose="02010609060101010101" pitchFamily="2" charset="-122"/>
              </a:defRPr>
            </a:lvl7pPr>
            <a:lvl8pPr marL="1371600" algn="ctr" rtl="0" fontAlgn="base">
              <a:spcBef>
                <a:spcPct val="0"/>
              </a:spcBef>
              <a:spcAft>
                <a:spcPct val="0"/>
              </a:spcAft>
              <a:defRPr sz="2800" b="1">
                <a:solidFill>
                  <a:schemeClr val="tx1"/>
                </a:solidFill>
                <a:latin typeface="Times New Roman" panose="02020603050405020304" pitchFamily="18" charset="0"/>
                <a:ea typeface="黑体" panose="02010609060101010101" pitchFamily="2" charset="-122"/>
              </a:defRPr>
            </a:lvl8pPr>
            <a:lvl9pPr marL="1828800" algn="ctr" rtl="0" fontAlgn="base">
              <a:spcBef>
                <a:spcPct val="0"/>
              </a:spcBef>
              <a:spcAft>
                <a:spcPct val="0"/>
              </a:spcAft>
              <a:defRPr sz="2800" b="1">
                <a:solidFill>
                  <a:schemeClr val="tx1"/>
                </a:solidFill>
                <a:latin typeface="Times New Roman" panose="02020603050405020304" pitchFamily="18" charset="0"/>
                <a:ea typeface="黑体" panose="02010609060101010101" pitchFamily="2" charset="-122"/>
              </a:defRPr>
            </a:lvl9pPr>
          </a:lstStyle>
          <a:p>
            <a:pPr eaLnBrk="1" hangingPunct="1">
              <a:defRPr/>
            </a:pPr>
            <a:r>
              <a:rPr lang="en-US" altLang="zh-CN" sz="6000" dirty="0" err="1">
                <a:ln>
                  <a:solidFill>
                    <a:schemeClr val="bg1"/>
                  </a:solidFill>
                  <a:prstDash val="dash"/>
                </a:ln>
                <a:solidFill>
                  <a:schemeClr val="bg2">
                    <a:lumMod val="25000"/>
                  </a:schemeClr>
                </a:solidFill>
                <a:effectLst>
                  <a:outerShdw blurRad="38100" dist="38100" dir="2700000" algn="tl">
                    <a:srgbClr val="000000">
                      <a:alpha val="43137"/>
                    </a:srgbClr>
                  </a:outerShdw>
                </a:effectLst>
                <a:latin typeface="#9Slide07 IcielPony" panose="02000000000000000000" pitchFamily="2" charset="0"/>
                <a:ea typeface="字魂105号-简雅黑" panose="00000500000000000000" pitchFamily="2" charset="-122"/>
                <a:cs typeface="+mn-ea"/>
                <a:sym typeface="字魂105号-简雅黑" panose="00000500000000000000" pitchFamily="2" charset="-122"/>
              </a:rPr>
              <a:t>được</a:t>
            </a:r>
            <a:r>
              <a:rPr lang="en-US" altLang="zh-CN" sz="6000" dirty="0">
                <a:ln>
                  <a:solidFill>
                    <a:schemeClr val="bg1"/>
                  </a:solidFill>
                  <a:prstDash val="dash"/>
                </a:ln>
                <a:solidFill>
                  <a:schemeClr val="bg2">
                    <a:lumMod val="25000"/>
                  </a:schemeClr>
                </a:solidFill>
                <a:effectLst>
                  <a:outerShdw blurRad="38100" dist="38100" dir="2700000" algn="tl">
                    <a:srgbClr val="000000">
                      <a:alpha val="43137"/>
                    </a:srgbClr>
                  </a:outerShdw>
                </a:effectLst>
                <a:latin typeface="#9Slide07 IcielPony" panose="02000000000000000000" pitchFamily="2" charset="0"/>
                <a:ea typeface="字魂105号-简雅黑" panose="00000500000000000000" pitchFamily="2" charset="-122"/>
                <a:cs typeface="+mn-ea"/>
                <a:sym typeface="字魂105号-简雅黑" panose="00000500000000000000" pitchFamily="2" charset="-122"/>
              </a:rPr>
              <a:t> </a:t>
            </a:r>
            <a:r>
              <a:rPr lang="en-US" altLang="zh-CN" sz="7200" dirty="0" err="1">
                <a:ln w="12700">
                  <a:solidFill>
                    <a:schemeClr val="bg1"/>
                  </a:solidFill>
                  <a:prstDash val="dash"/>
                </a:ln>
                <a:solidFill>
                  <a:srgbClr val="C00000"/>
                </a:solidFill>
                <a:effectLst>
                  <a:outerShdw blurRad="38100" dist="38100" dir="2700000" algn="tl">
                    <a:srgbClr val="000000">
                      <a:alpha val="43137"/>
                    </a:srgbClr>
                  </a:outerShdw>
                </a:effectLst>
                <a:latin typeface="#9Slide07 IcielPony" panose="02000000000000000000" pitchFamily="2" charset="0"/>
                <a:ea typeface="字魂105号-简雅黑" panose="00000500000000000000" pitchFamily="2" charset="-122"/>
                <a:cs typeface="+mn-ea"/>
                <a:sym typeface="字魂105号-简雅黑" panose="00000500000000000000" pitchFamily="2" charset="-122"/>
              </a:rPr>
              <a:t>chứng</a:t>
            </a:r>
            <a:r>
              <a:rPr lang="en-US" altLang="zh-CN" sz="6000" dirty="0">
                <a:ln w="12700">
                  <a:solidFill>
                    <a:schemeClr val="bg1"/>
                  </a:solidFill>
                  <a:prstDash val="dash"/>
                </a:ln>
                <a:solidFill>
                  <a:srgbClr val="C00000"/>
                </a:solidFill>
                <a:effectLst>
                  <a:outerShdw blurRad="38100" dist="38100" dir="2700000" algn="tl">
                    <a:srgbClr val="000000">
                      <a:alpha val="43137"/>
                    </a:srgbClr>
                  </a:outerShdw>
                </a:effectLst>
                <a:latin typeface="#9Slide07 IcielPony" panose="02000000000000000000" pitchFamily="2" charset="0"/>
                <a:ea typeface="字魂105号-简雅黑" panose="00000500000000000000" pitchFamily="2" charset="-122"/>
                <a:cs typeface="+mn-ea"/>
                <a:sym typeface="字魂105号-简雅黑" panose="00000500000000000000" pitchFamily="2" charset="-122"/>
              </a:rPr>
              <a:t> </a:t>
            </a:r>
            <a:r>
              <a:rPr lang="en-US" altLang="zh-CN" sz="7200" dirty="0" err="1">
                <a:ln w="12700">
                  <a:solidFill>
                    <a:schemeClr val="bg1"/>
                  </a:solidFill>
                  <a:prstDash val="dash"/>
                </a:ln>
                <a:solidFill>
                  <a:srgbClr val="C00000"/>
                </a:solidFill>
                <a:effectLst>
                  <a:outerShdw blurRad="38100" dist="38100" dir="2700000" algn="tl">
                    <a:srgbClr val="000000">
                      <a:alpha val="43137"/>
                    </a:srgbClr>
                  </a:outerShdw>
                </a:effectLst>
                <a:latin typeface="#9Slide07 IcielPony" panose="02000000000000000000" pitchFamily="2" charset="0"/>
                <a:ea typeface="字魂105号-简雅黑" panose="00000500000000000000" pitchFamily="2" charset="-122"/>
                <a:cs typeface="+mn-ea"/>
                <a:sym typeface="字魂105号-简雅黑" panose="00000500000000000000" pitchFamily="2" charset="-122"/>
              </a:rPr>
              <a:t>kiến</a:t>
            </a:r>
            <a:endParaRPr lang="en-US" altLang="zh-CN" sz="6000" dirty="0">
              <a:ln w="12700">
                <a:solidFill>
                  <a:schemeClr val="bg1"/>
                </a:solidFill>
                <a:prstDash val="dash"/>
              </a:ln>
              <a:solidFill>
                <a:srgbClr val="C00000"/>
              </a:solidFill>
              <a:effectLst>
                <a:outerShdw blurRad="38100" dist="38100" dir="2700000" algn="tl">
                  <a:srgbClr val="000000">
                    <a:alpha val="43137"/>
                  </a:srgbClr>
                </a:outerShdw>
              </a:effectLst>
              <a:latin typeface="#9Slide07 IcielPony" panose="02000000000000000000" pitchFamily="2" charset="0"/>
              <a:ea typeface="字魂105号-简雅黑" panose="00000500000000000000" pitchFamily="2" charset="-122"/>
              <a:cs typeface="+mn-ea"/>
              <a:sym typeface="字魂105号-简雅黑" panose="00000500000000000000" pitchFamily="2" charset="-122"/>
            </a:endParaRPr>
          </a:p>
        </p:txBody>
      </p:sp>
      <p:grpSp>
        <p:nvGrpSpPr>
          <p:cNvPr id="8" name="Group 7"/>
          <p:cNvGrpSpPr/>
          <p:nvPr/>
        </p:nvGrpSpPr>
        <p:grpSpPr>
          <a:xfrm>
            <a:off x="8040216" y="5679640"/>
            <a:ext cx="3998542" cy="824783"/>
            <a:chOff x="7098484" y="5637247"/>
            <a:chExt cx="5207195" cy="824783"/>
          </a:xfrm>
        </p:grpSpPr>
        <p:sp>
          <p:nvSpPr>
            <p:cNvPr id="9" name="任意多边形 8"/>
            <p:cNvSpPr/>
            <p:nvPr/>
          </p:nvSpPr>
          <p:spPr>
            <a:xfrm>
              <a:off x="7098484" y="5637247"/>
              <a:ext cx="5075733" cy="824783"/>
            </a:xfrm>
            <a:custGeom>
              <a:avLst/>
              <a:gdLst>
                <a:gd name="connsiteX0" fmla="*/ 289355 w 3561396"/>
                <a:gd name="connsiteY0" fmla="*/ 0 h 578710"/>
                <a:gd name="connsiteX1" fmla="*/ 289355 w 3561396"/>
                <a:gd name="connsiteY1" fmla="*/ 0 h 578710"/>
                <a:gd name="connsiteX2" fmla="*/ 3272041 w 3561396"/>
                <a:gd name="connsiteY2" fmla="*/ 0 h 578710"/>
                <a:gd name="connsiteX3" fmla="*/ 3561396 w 3561396"/>
                <a:gd name="connsiteY3" fmla="*/ 289355 h 578710"/>
                <a:gd name="connsiteX4" fmla="*/ 3272041 w 3561396"/>
                <a:gd name="connsiteY4" fmla="*/ 578710 h 578710"/>
                <a:gd name="connsiteX5" fmla="*/ 289355 w 3561396"/>
                <a:gd name="connsiteY5" fmla="*/ 578710 h 578710"/>
                <a:gd name="connsiteX6" fmla="*/ 289355 w 3561396"/>
                <a:gd name="connsiteY6" fmla="*/ 578710 h 578710"/>
                <a:gd name="connsiteX7" fmla="*/ 289355 w 3561396"/>
                <a:gd name="connsiteY7" fmla="*/ 578710 h 578710"/>
                <a:gd name="connsiteX8" fmla="*/ 231040 w 3561396"/>
                <a:gd name="connsiteY8" fmla="*/ 572832 h 578710"/>
                <a:gd name="connsiteX9" fmla="*/ 0 w 3561396"/>
                <a:gd name="connsiteY9" fmla="*/ 289355 h 578710"/>
                <a:gd name="connsiteX10" fmla="*/ 231040 w 3561396"/>
                <a:gd name="connsiteY10" fmla="*/ 5879 h 578710"/>
                <a:gd name="connsiteX11" fmla="*/ 289355 w 3561396"/>
                <a:gd name="connsiteY11" fmla="*/ 0 h 578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61396" h="578710">
                  <a:moveTo>
                    <a:pt x="289355" y="0"/>
                  </a:moveTo>
                  <a:lnTo>
                    <a:pt x="289355" y="0"/>
                  </a:lnTo>
                  <a:lnTo>
                    <a:pt x="3272041" y="0"/>
                  </a:lnTo>
                  <a:cubicBezTo>
                    <a:pt x="3431847" y="0"/>
                    <a:pt x="3561396" y="129549"/>
                    <a:pt x="3561396" y="289355"/>
                  </a:cubicBezTo>
                  <a:cubicBezTo>
                    <a:pt x="3561396" y="449161"/>
                    <a:pt x="3431847" y="578710"/>
                    <a:pt x="3272041" y="578710"/>
                  </a:cubicBezTo>
                  <a:lnTo>
                    <a:pt x="289355" y="578710"/>
                  </a:lnTo>
                  <a:lnTo>
                    <a:pt x="289355" y="578710"/>
                  </a:lnTo>
                  <a:lnTo>
                    <a:pt x="289355" y="578710"/>
                  </a:lnTo>
                  <a:lnTo>
                    <a:pt x="231040" y="572832"/>
                  </a:lnTo>
                  <a:cubicBezTo>
                    <a:pt x="99186" y="545850"/>
                    <a:pt x="0" y="429186"/>
                    <a:pt x="0" y="289355"/>
                  </a:cubicBezTo>
                  <a:cubicBezTo>
                    <a:pt x="0" y="149525"/>
                    <a:pt x="99186" y="32860"/>
                    <a:pt x="231040" y="5879"/>
                  </a:cubicBezTo>
                  <a:lnTo>
                    <a:pt x="289355" y="0"/>
                  </a:lnTo>
                  <a:close/>
                </a:path>
              </a:pathLst>
            </a:custGeom>
            <a:solidFill>
              <a:schemeClr val="bg1"/>
            </a:solidFill>
            <a:ln>
              <a:noFill/>
            </a:ln>
            <a:effectLst>
              <a:outerShdw blurRad="203200" dist="50800" dir="5400000" algn="ctr" rotWithShape="0">
                <a:srgbClr val="000000">
                  <a:alpha val="82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3200"/>
            </a:p>
          </p:txBody>
        </p:sp>
        <p:sp>
          <p:nvSpPr>
            <p:cNvPr id="3" name="矩形 2"/>
            <p:cNvSpPr/>
            <p:nvPr/>
          </p:nvSpPr>
          <p:spPr>
            <a:xfrm>
              <a:off x="7229947" y="5716747"/>
              <a:ext cx="5075732" cy="707886"/>
            </a:xfrm>
            <a:prstGeom prst="rect">
              <a:avLst/>
            </a:prstGeom>
          </p:spPr>
          <p:txBody>
            <a:bodyPr wrap="square">
              <a:spAutoFit/>
            </a:bodyPr>
            <a:lstStyle/>
            <a:p>
              <a:pPr>
                <a:defRPr/>
              </a:pPr>
              <a:r>
                <a:rPr lang="en-US" altLang="zh-CN" sz="4000" spc="300" dirty="0" err="1">
                  <a:latin typeface="#9Slide07 IcielPony" panose="02000000000000000000" pitchFamily="2" charset="0"/>
                  <a:ea typeface="字魂105号-简雅黑" panose="00000500000000000000" pitchFamily="2" charset="-122"/>
                  <a:cs typeface="+mn-ea"/>
                  <a:sym typeface="字魂105号-简雅黑" panose="00000500000000000000" pitchFamily="2" charset="-122"/>
                </a:rPr>
                <a:t>Tập</a:t>
              </a:r>
              <a:r>
                <a:rPr lang="en-US" altLang="zh-CN" sz="4000" spc="300" dirty="0">
                  <a:latin typeface="#9Slide07 IcielPony" panose="02000000000000000000" pitchFamily="2" charset="0"/>
                  <a:ea typeface="字魂105号-简雅黑" panose="00000500000000000000" pitchFamily="2" charset="-122"/>
                  <a:cs typeface="+mn-ea"/>
                  <a:sym typeface="字魂105号-简雅黑" panose="00000500000000000000" pitchFamily="2" charset="-122"/>
                </a:rPr>
                <a:t> </a:t>
              </a:r>
              <a:r>
                <a:rPr lang="en-US" altLang="zh-CN" sz="4000" spc="300" dirty="0" err="1">
                  <a:latin typeface="#9Slide07 IcielPony" panose="02000000000000000000" pitchFamily="2" charset="0"/>
                  <a:ea typeface="字魂105号-简雅黑" panose="00000500000000000000" pitchFamily="2" charset="-122"/>
                  <a:cs typeface="+mn-ea"/>
                  <a:sym typeface="字魂105号-简雅黑" panose="00000500000000000000" pitchFamily="2" charset="-122"/>
                </a:rPr>
                <a:t>làm</a:t>
              </a:r>
              <a:r>
                <a:rPr lang="en-US" altLang="zh-CN" sz="4000" spc="300" dirty="0">
                  <a:latin typeface="#9Slide07 IcielPony" panose="02000000000000000000" pitchFamily="2" charset="0"/>
                  <a:ea typeface="字魂105号-简雅黑" panose="00000500000000000000" pitchFamily="2" charset="-122"/>
                  <a:cs typeface="+mn-ea"/>
                  <a:sym typeface="字魂105号-简雅黑" panose="00000500000000000000" pitchFamily="2" charset="-122"/>
                </a:rPr>
                <a:t> </a:t>
              </a:r>
              <a:r>
                <a:rPr lang="en-US" altLang="zh-CN" sz="4000" spc="300" dirty="0" err="1">
                  <a:latin typeface="#9Slide07 IcielPony" panose="02000000000000000000" pitchFamily="2" charset="0"/>
                  <a:ea typeface="字魂105号-简雅黑" panose="00000500000000000000" pitchFamily="2" charset="-122"/>
                  <a:cs typeface="+mn-ea"/>
                  <a:sym typeface="字魂105号-简雅黑" panose="00000500000000000000" pitchFamily="2" charset="-122"/>
                </a:rPr>
                <a:t>văn</a:t>
              </a:r>
              <a:endParaRPr lang="zh-CN" altLang="en-US" sz="4000" spc="300" dirty="0">
                <a:latin typeface="#9Slide07 IcielPony" panose="02000000000000000000" pitchFamily="2" charset="0"/>
                <a:ea typeface="字魂105号-简雅黑" panose="00000500000000000000" pitchFamily="2" charset="-122"/>
                <a:cs typeface="+mn-ea"/>
                <a:sym typeface="字魂105号-简雅黑" panose="00000500000000000000" pitchFamily="2" charset="-122"/>
              </a:endParaRPr>
            </a:p>
          </p:txBody>
        </p:sp>
      </p:grpSp>
      <p:grpSp>
        <p:nvGrpSpPr>
          <p:cNvPr id="11" name="组合 10"/>
          <p:cNvGrpSpPr/>
          <p:nvPr/>
        </p:nvGrpSpPr>
        <p:grpSpPr>
          <a:xfrm>
            <a:off x="1775520" y="5601321"/>
            <a:ext cx="3390004" cy="584775"/>
            <a:chOff x="1303699" y="4056973"/>
            <a:chExt cx="2542503" cy="438581"/>
          </a:xfrm>
        </p:grpSpPr>
        <p:sp>
          <p:nvSpPr>
            <p:cNvPr id="10" name="任意多边形 9"/>
            <p:cNvSpPr/>
            <p:nvPr/>
          </p:nvSpPr>
          <p:spPr>
            <a:xfrm>
              <a:off x="1303699" y="4083918"/>
              <a:ext cx="2052228" cy="384692"/>
            </a:xfrm>
            <a:custGeom>
              <a:avLst/>
              <a:gdLst>
                <a:gd name="connsiteX0" fmla="*/ 289355 w 3561396"/>
                <a:gd name="connsiteY0" fmla="*/ 0 h 578710"/>
                <a:gd name="connsiteX1" fmla="*/ 289355 w 3561396"/>
                <a:gd name="connsiteY1" fmla="*/ 0 h 578710"/>
                <a:gd name="connsiteX2" fmla="*/ 3272041 w 3561396"/>
                <a:gd name="connsiteY2" fmla="*/ 0 h 578710"/>
                <a:gd name="connsiteX3" fmla="*/ 3561396 w 3561396"/>
                <a:gd name="connsiteY3" fmla="*/ 289355 h 578710"/>
                <a:gd name="connsiteX4" fmla="*/ 3272041 w 3561396"/>
                <a:gd name="connsiteY4" fmla="*/ 578710 h 578710"/>
                <a:gd name="connsiteX5" fmla="*/ 289355 w 3561396"/>
                <a:gd name="connsiteY5" fmla="*/ 578710 h 578710"/>
                <a:gd name="connsiteX6" fmla="*/ 289355 w 3561396"/>
                <a:gd name="connsiteY6" fmla="*/ 578710 h 578710"/>
                <a:gd name="connsiteX7" fmla="*/ 289355 w 3561396"/>
                <a:gd name="connsiteY7" fmla="*/ 578710 h 578710"/>
                <a:gd name="connsiteX8" fmla="*/ 231040 w 3561396"/>
                <a:gd name="connsiteY8" fmla="*/ 572832 h 578710"/>
                <a:gd name="connsiteX9" fmla="*/ 0 w 3561396"/>
                <a:gd name="connsiteY9" fmla="*/ 289355 h 578710"/>
                <a:gd name="connsiteX10" fmla="*/ 231040 w 3561396"/>
                <a:gd name="connsiteY10" fmla="*/ 5879 h 578710"/>
                <a:gd name="connsiteX11" fmla="*/ 289355 w 3561396"/>
                <a:gd name="connsiteY11" fmla="*/ 0 h 578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61396" h="578710">
                  <a:moveTo>
                    <a:pt x="289355" y="0"/>
                  </a:moveTo>
                  <a:lnTo>
                    <a:pt x="289355" y="0"/>
                  </a:lnTo>
                  <a:lnTo>
                    <a:pt x="3272041" y="0"/>
                  </a:lnTo>
                  <a:cubicBezTo>
                    <a:pt x="3431847" y="0"/>
                    <a:pt x="3561396" y="129549"/>
                    <a:pt x="3561396" y="289355"/>
                  </a:cubicBezTo>
                  <a:cubicBezTo>
                    <a:pt x="3561396" y="449161"/>
                    <a:pt x="3431847" y="578710"/>
                    <a:pt x="3272041" y="578710"/>
                  </a:cubicBezTo>
                  <a:lnTo>
                    <a:pt x="289355" y="578710"/>
                  </a:lnTo>
                  <a:lnTo>
                    <a:pt x="289355" y="578710"/>
                  </a:lnTo>
                  <a:lnTo>
                    <a:pt x="289355" y="578710"/>
                  </a:lnTo>
                  <a:lnTo>
                    <a:pt x="231040" y="572832"/>
                  </a:lnTo>
                  <a:cubicBezTo>
                    <a:pt x="99186" y="545850"/>
                    <a:pt x="0" y="429186"/>
                    <a:pt x="0" y="289355"/>
                  </a:cubicBezTo>
                  <a:cubicBezTo>
                    <a:pt x="0" y="149525"/>
                    <a:pt x="99186" y="32860"/>
                    <a:pt x="231040" y="5879"/>
                  </a:cubicBezTo>
                  <a:lnTo>
                    <a:pt x="289355" y="0"/>
                  </a:lnTo>
                  <a:close/>
                </a:path>
              </a:pathLst>
            </a:custGeom>
            <a:solidFill>
              <a:schemeClr val="bg1"/>
            </a:solidFill>
            <a:ln>
              <a:noFill/>
            </a:ln>
            <a:effectLst>
              <a:outerShdw blurRad="203200" dist="50800" dir="5400000" algn="ctr" rotWithShape="0">
                <a:srgbClr val="000000">
                  <a:alpha val="82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3200" dirty="0">
                <a:latin typeface="#9Slide07 IcielPony" panose="02000000000000000000" pitchFamily="2" charset="0"/>
              </a:endParaRPr>
            </a:p>
          </p:txBody>
        </p:sp>
        <p:sp>
          <p:nvSpPr>
            <p:cNvPr id="5" name="矩形 4"/>
            <p:cNvSpPr/>
            <p:nvPr/>
          </p:nvSpPr>
          <p:spPr>
            <a:xfrm>
              <a:off x="1498017" y="4056973"/>
              <a:ext cx="2348185" cy="438581"/>
            </a:xfrm>
            <a:prstGeom prst="rect">
              <a:avLst/>
            </a:prstGeom>
          </p:spPr>
          <p:txBody>
            <a:bodyPr wrap="square">
              <a:spAutoFit/>
            </a:bodyPr>
            <a:lstStyle/>
            <a:p>
              <a:pPr>
                <a:defRPr/>
              </a:pPr>
              <a:r>
                <a:rPr lang="en-US" altLang="zh-CN" sz="3200" spc="300" dirty="0" err="1">
                  <a:solidFill>
                    <a:srgbClr val="A4D2E1"/>
                  </a:solidFill>
                  <a:latin typeface="#9Slide07 IcielPony" panose="02000000000000000000" pitchFamily="2" charset="0"/>
                  <a:ea typeface="字魂105号-简雅黑" panose="00000500000000000000" pitchFamily="2" charset="-122"/>
                  <a:cs typeface="+mn-ea"/>
                  <a:sym typeface="字魂105号-简雅黑" panose="00000500000000000000" pitchFamily="2" charset="-122"/>
                </a:rPr>
                <a:t>Trang</a:t>
              </a:r>
              <a:r>
                <a:rPr lang="en-US" altLang="zh-CN" sz="3200" spc="300" dirty="0">
                  <a:solidFill>
                    <a:srgbClr val="A4D2E1"/>
                  </a:solidFill>
                  <a:latin typeface="#9Slide07 IcielPony" panose="02000000000000000000" pitchFamily="2" charset="0"/>
                  <a:ea typeface="字魂105号-简雅黑" panose="00000500000000000000" pitchFamily="2" charset="-122"/>
                  <a:cs typeface="+mn-ea"/>
                  <a:sym typeface="字魂105号-简雅黑" panose="00000500000000000000" pitchFamily="2" charset="-122"/>
                </a:rPr>
                <a:t> 88</a:t>
              </a:r>
              <a:endParaRPr lang="zh-CN" altLang="en-US" sz="3200" spc="300" dirty="0">
                <a:solidFill>
                  <a:srgbClr val="A4D2E1"/>
                </a:solidFill>
                <a:latin typeface="#9Slide07 IcielPony" panose="02000000000000000000" pitchFamily="2" charset="0"/>
                <a:ea typeface="字魂105号-简雅黑" panose="00000500000000000000" pitchFamily="2" charset="-122"/>
                <a:cs typeface="+mn-ea"/>
                <a:sym typeface="字魂105号-简雅黑" panose="00000500000000000000" pitchFamily="2" charset="-122"/>
              </a:endParaRPr>
            </a:p>
          </p:txBody>
        </p:sp>
      </p:grpSp>
      <p:sp>
        <p:nvSpPr>
          <p:cNvPr id="6" name="Rectangle 5"/>
          <p:cNvSpPr/>
          <p:nvPr/>
        </p:nvSpPr>
        <p:spPr>
          <a:xfrm rot="20720520">
            <a:off x="279668" y="1447863"/>
            <a:ext cx="3187091" cy="1107996"/>
          </a:xfrm>
          <a:custGeom>
            <a:avLst/>
            <a:gdLst>
              <a:gd name="connsiteX0" fmla="*/ 0 w 3187091"/>
              <a:gd name="connsiteY0" fmla="*/ 0 h 1107996"/>
              <a:gd name="connsiteX1" fmla="*/ 3187091 w 3187091"/>
              <a:gd name="connsiteY1" fmla="*/ 0 h 1107996"/>
              <a:gd name="connsiteX2" fmla="*/ 3187091 w 3187091"/>
              <a:gd name="connsiteY2" fmla="*/ 1107996 h 1107996"/>
              <a:gd name="connsiteX3" fmla="*/ 0 w 3187091"/>
              <a:gd name="connsiteY3" fmla="*/ 1107996 h 1107996"/>
              <a:gd name="connsiteX4" fmla="*/ 0 w 3187091"/>
              <a:gd name="connsiteY4" fmla="*/ 0 h 1107996"/>
              <a:gd name="connsiteX0" fmla="*/ 163568 w 3187091"/>
              <a:gd name="connsiteY0" fmla="*/ 42442 h 1107996"/>
              <a:gd name="connsiteX1" fmla="*/ 3187091 w 3187091"/>
              <a:gd name="connsiteY1" fmla="*/ 0 h 1107996"/>
              <a:gd name="connsiteX2" fmla="*/ 3187091 w 3187091"/>
              <a:gd name="connsiteY2" fmla="*/ 1107996 h 1107996"/>
              <a:gd name="connsiteX3" fmla="*/ 0 w 3187091"/>
              <a:gd name="connsiteY3" fmla="*/ 1107996 h 1107996"/>
              <a:gd name="connsiteX4" fmla="*/ 163568 w 3187091"/>
              <a:gd name="connsiteY4" fmla="*/ 42442 h 1107996"/>
              <a:gd name="connsiteX0" fmla="*/ 229244 w 3252767"/>
              <a:gd name="connsiteY0" fmla="*/ 42442 h 1107996"/>
              <a:gd name="connsiteX1" fmla="*/ 3252767 w 3252767"/>
              <a:gd name="connsiteY1" fmla="*/ 0 h 1107996"/>
              <a:gd name="connsiteX2" fmla="*/ 3252767 w 3252767"/>
              <a:gd name="connsiteY2" fmla="*/ 1107996 h 1107996"/>
              <a:gd name="connsiteX3" fmla="*/ 65676 w 3252767"/>
              <a:gd name="connsiteY3" fmla="*/ 1107996 h 1107996"/>
              <a:gd name="connsiteX4" fmla="*/ 229244 w 3252767"/>
              <a:gd name="connsiteY4" fmla="*/ 42442 h 1107996"/>
              <a:gd name="connsiteX0" fmla="*/ 279405 w 3302928"/>
              <a:gd name="connsiteY0" fmla="*/ 42442 h 1107996"/>
              <a:gd name="connsiteX1" fmla="*/ 3302928 w 3302928"/>
              <a:gd name="connsiteY1" fmla="*/ 0 h 1107996"/>
              <a:gd name="connsiteX2" fmla="*/ 3302928 w 3302928"/>
              <a:gd name="connsiteY2" fmla="*/ 1107996 h 1107996"/>
              <a:gd name="connsiteX3" fmla="*/ 6435 w 3302928"/>
              <a:gd name="connsiteY3" fmla="*/ 1016802 h 1107996"/>
              <a:gd name="connsiteX4" fmla="*/ 279405 w 3302928"/>
              <a:gd name="connsiteY4" fmla="*/ 42442 h 1107996"/>
              <a:gd name="connsiteX0" fmla="*/ 279405 w 3302928"/>
              <a:gd name="connsiteY0" fmla="*/ 42442 h 1016802"/>
              <a:gd name="connsiteX1" fmla="*/ 3302928 w 3302928"/>
              <a:gd name="connsiteY1" fmla="*/ 0 h 1016802"/>
              <a:gd name="connsiteX2" fmla="*/ 3268825 w 3302928"/>
              <a:gd name="connsiteY2" fmla="*/ 952244 h 1016802"/>
              <a:gd name="connsiteX3" fmla="*/ 6435 w 3302928"/>
              <a:gd name="connsiteY3" fmla="*/ 1016802 h 1016802"/>
              <a:gd name="connsiteX4" fmla="*/ 279405 w 3302928"/>
              <a:gd name="connsiteY4" fmla="*/ 42442 h 1016802"/>
              <a:gd name="connsiteX0" fmla="*/ 279405 w 3302928"/>
              <a:gd name="connsiteY0" fmla="*/ 42442 h 1139610"/>
              <a:gd name="connsiteX1" fmla="*/ 3302928 w 3302928"/>
              <a:gd name="connsiteY1" fmla="*/ 0 h 1139610"/>
              <a:gd name="connsiteX2" fmla="*/ 3260660 w 3302928"/>
              <a:gd name="connsiteY2" fmla="*/ 1139610 h 1139610"/>
              <a:gd name="connsiteX3" fmla="*/ 6435 w 3302928"/>
              <a:gd name="connsiteY3" fmla="*/ 1016802 h 1139610"/>
              <a:gd name="connsiteX4" fmla="*/ 279405 w 3302928"/>
              <a:gd name="connsiteY4" fmla="*/ 42442 h 1139610"/>
              <a:gd name="connsiteX0" fmla="*/ 279405 w 3302928"/>
              <a:gd name="connsiteY0" fmla="*/ 42442 h 1139610"/>
              <a:gd name="connsiteX1" fmla="*/ 3302928 w 3302928"/>
              <a:gd name="connsiteY1" fmla="*/ 0 h 1139610"/>
              <a:gd name="connsiteX2" fmla="*/ 3260660 w 3302928"/>
              <a:gd name="connsiteY2" fmla="*/ 1139610 h 1139610"/>
              <a:gd name="connsiteX3" fmla="*/ 6435 w 3302928"/>
              <a:gd name="connsiteY3" fmla="*/ 1016802 h 1139610"/>
              <a:gd name="connsiteX4" fmla="*/ 279405 w 3302928"/>
              <a:gd name="connsiteY4" fmla="*/ 42442 h 1139610"/>
              <a:gd name="connsiteX0" fmla="*/ 279405 w 3260660"/>
              <a:gd name="connsiteY0" fmla="*/ 0 h 1097168"/>
              <a:gd name="connsiteX1" fmla="*/ 3131107 w 3260660"/>
              <a:gd name="connsiteY1" fmla="*/ 168460 h 1097168"/>
              <a:gd name="connsiteX2" fmla="*/ 3260660 w 3260660"/>
              <a:gd name="connsiteY2" fmla="*/ 1097168 h 1097168"/>
              <a:gd name="connsiteX3" fmla="*/ 6435 w 3260660"/>
              <a:gd name="connsiteY3" fmla="*/ 974360 h 1097168"/>
              <a:gd name="connsiteX4" fmla="*/ 279405 w 3260660"/>
              <a:gd name="connsiteY4" fmla="*/ 0 h 10971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60660" h="1097168">
                <a:moveTo>
                  <a:pt x="279405" y="0"/>
                </a:moveTo>
                <a:lnTo>
                  <a:pt x="3131107" y="168460"/>
                </a:lnTo>
                <a:cubicBezTo>
                  <a:pt x="3117018" y="548330"/>
                  <a:pt x="3124761" y="384574"/>
                  <a:pt x="3260660" y="1097168"/>
                </a:cubicBezTo>
                <a:lnTo>
                  <a:pt x="6435" y="974360"/>
                </a:lnTo>
                <a:cubicBezTo>
                  <a:pt x="60958" y="619175"/>
                  <a:pt x="-153843" y="366559"/>
                  <a:pt x="279405" y="0"/>
                </a:cubicBezTo>
                <a:close/>
              </a:path>
            </a:pathLst>
          </a:custGeom>
          <a:solidFill>
            <a:srgbClr val="FFC000"/>
          </a:solidFill>
          <a:ln>
            <a:noFill/>
          </a:ln>
        </p:spPr>
        <p:style>
          <a:lnRef idx="2">
            <a:schemeClr val="accent2"/>
          </a:lnRef>
          <a:fillRef idx="1">
            <a:schemeClr val="lt1"/>
          </a:fillRef>
          <a:effectRef idx="0">
            <a:schemeClr val="accent2"/>
          </a:effectRef>
          <a:fontRef idx="minor">
            <a:schemeClr val="dk1"/>
          </a:fontRef>
        </p:style>
        <p:txBody>
          <a:bodyPr wrap="none">
            <a:spAutoFit/>
          </a:bodyPr>
          <a:lstStyle/>
          <a:p>
            <a:pPr>
              <a:defRPr/>
            </a:pPr>
            <a:r>
              <a:rPr lang="en-US" altLang="zh-CN" sz="6600" b="1" dirty="0" err="1">
                <a:ln>
                  <a:solidFill>
                    <a:schemeClr val="tx1">
                      <a:lumMod val="75000"/>
                      <a:lumOff val="25000"/>
                    </a:schemeClr>
                  </a:solidFill>
                  <a:prstDash val="dash"/>
                </a:ln>
                <a:solidFill>
                  <a:schemeClr val="bg1"/>
                </a:solidFill>
                <a:effectLst>
                  <a:outerShdw blurRad="38100" dist="38100" dir="2700000" algn="tl">
                    <a:srgbClr val="000000">
                      <a:alpha val="43137"/>
                    </a:srgbClr>
                  </a:outerShdw>
                </a:effectLst>
                <a:latin typeface="UVN Mau Tim 2" panose="00000400000000000000" pitchFamily="2" charset="0"/>
                <a:ea typeface="字魂105号-简雅黑" panose="00000500000000000000" pitchFamily="2" charset="-122"/>
                <a:cs typeface="+mn-ea"/>
                <a:sym typeface="字魂105号-简雅黑" panose="00000500000000000000" pitchFamily="2" charset="-122"/>
              </a:rPr>
              <a:t>Kể</a:t>
            </a:r>
            <a:r>
              <a:rPr lang="en-US" altLang="zh-CN" sz="6600" b="1" dirty="0">
                <a:ln>
                  <a:solidFill>
                    <a:schemeClr val="tx1">
                      <a:lumMod val="75000"/>
                      <a:lumOff val="25000"/>
                    </a:schemeClr>
                  </a:solidFill>
                  <a:prstDash val="dash"/>
                </a:ln>
                <a:solidFill>
                  <a:schemeClr val="bg1"/>
                </a:solidFill>
                <a:effectLst>
                  <a:outerShdw blurRad="38100" dist="38100" dir="2700000" algn="tl">
                    <a:srgbClr val="000000">
                      <a:alpha val="43137"/>
                    </a:srgbClr>
                  </a:outerShdw>
                </a:effectLst>
                <a:latin typeface="UVN Mau Tim 2" panose="00000400000000000000" pitchFamily="2" charset="0"/>
                <a:ea typeface="字魂105号-简雅黑" panose="00000500000000000000" pitchFamily="2" charset="-122"/>
                <a:cs typeface="+mn-ea"/>
                <a:sym typeface="字魂105号-简雅黑" panose="00000500000000000000" pitchFamily="2" charset="-122"/>
              </a:rPr>
              <a:t> </a:t>
            </a:r>
            <a:r>
              <a:rPr lang="en-US" altLang="zh-CN" sz="6600" b="1" dirty="0" err="1">
                <a:ln>
                  <a:solidFill>
                    <a:schemeClr val="tx1">
                      <a:lumMod val="75000"/>
                      <a:lumOff val="25000"/>
                    </a:schemeClr>
                  </a:solidFill>
                  <a:prstDash val="dash"/>
                </a:ln>
                <a:solidFill>
                  <a:schemeClr val="bg1"/>
                </a:solidFill>
                <a:effectLst>
                  <a:outerShdw blurRad="38100" dist="38100" dir="2700000" algn="tl">
                    <a:srgbClr val="000000">
                      <a:alpha val="43137"/>
                    </a:srgbClr>
                  </a:outerShdw>
                </a:effectLst>
                <a:latin typeface="UVN Mau Tim 2" panose="00000400000000000000" pitchFamily="2" charset="0"/>
                <a:ea typeface="字魂105号-简雅黑" panose="00000500000000000000" pitchFamily="2" charset="-122"/>
                <a:cs typeface="+mn-ea"/>
                <a:sym typeface="字魂105号-简雅黑" panose="00000500000000000000" pitchFamily="2" charset="-122"/>
              </a:rPr>
              <a:t>chuyện</a:t>
            </a:r>
            <a:endParaRPr lang="en-US" altLang="zh-CN" sz="6600" b="1" dirty="0">
              <a:ln>
                <a:solidFill>
                  <a:schemeClr val="tx1">
                    <a:lumMod val="75000"/>
                    <a:lumOff val="25000"/>
                  </a:schemeClr>
                </a:solidFill>
                <a:prstDash val="dash"/>
              </a:ln>
              <a:solidFill>
                <a:schemeClr val="bg1"/>
              </a:solidFill>
              <a:effectLst>
                <a:outerShdw blurRad="38100" dist="38100" dir="2700000" algn="tl">
                  <a:srgbClr val="000000">
                    <a:alpha val="43137"/>
                  </a:srgbClr>
                </a:outerShdw>
              </a:effectLst>
              <a:latin typeface="UVN Mau Tim 2" panose="00000400000000000000" pitchFamily="2" charset="0"/>
              <a:ea typeface="字魂105号-简雅黑" panose="00000500000000000000" pitchFamily="2" charset="-122"/>
              <a:cs typeface="+mn-ea"/>
              <a:sym typeface="字魂105号-简雅黑" panose="00000500000000000000" pitchFamily="2" charset="-122"/>
            </a:endParaRPr>
          </a:p>
        </p:txBody>
      </p:sp>
      <p:sp>
        <p:nvSpPr>
          <p:cNvPr id="7" name="Rectangle 6"/>
          <p:cNvSpPr/>
          <p:nvPr/>
        </p:nvSpPr>
        <p:spPr>
          <a:xfrm>
            <a:off x="475945" y="3483455"/>
            <a:ext cx="7734810" cy="1446550"/>
          </a:xfrm>
          <a:prstGeom prst="rect">
            <a:avLst/>
          </a:prstGeom>
        </p:spPr>
        <p:txBody>
          <a:bodyPr wrap="none">
            <a:spAutoFit/>
          </a:bodyPr>
          <a:lstStyle/>
          <a:p>
            <a:pPr>
              <a:defRPr/>
            </a:pPr>
            <a:r>
              <a:rPr lang="en-US" altLang="zh-CN" sz="6600" dirty="0" err="1">
                <a:ln>
                  <a:solidFill>
                    <a:schemeClr val="bg1"/>
                  </a:solidFill>
                  <a:prstDash val="dash"/>
                </a:ln>
                <a:solidFill>
                  <a:schemeClr val="bg2">
                    <a:lumMod val="25000"/>
                  </a:schemeClr>
                </a:solidFill>
                <a:effectLst>
                  <a:outerShdw blurRad="38100" dist="38100" dir="2700000" algn="tl">
                    <a:srgbClr val="000000">
                      <a:alpha val="43137"/>
                    </a:srgbClr>
                  </a:outerShdw>
                </a:effectLst>
                <a:latin typeface="#9Slide07 IcielPony" panose="02000000000000000000" pitchFamily="2" charset="0"/>
                <a:ea typeface="字魂105号-简雅黑" panose="00000500000000000000" pitchFamily="2" charset="-122"/>
                <a:cs typeface="+mn-ea"/>
                <a:sym typeface="字魂105号-简雅黑" panose="00000500000000000000" pitchFamily="2" charset="-122"/>
              </a:rPr>
              <a:t>hoặc</a:t>
            </a:r>
            <a:r>
              <a:rPr lang="en-US" altLang="zh-CN" sz="6600" dirty="0">
                <a:ln>
                  <a:solidFill>
                    <a:schemeClr val="bg1"/>
                  </a:solidFill>
                  <a:prstDash val="dash"/>
                </a:ln>
                <a:solidFill>
                  <a:schemeClr val="bg2">
                    <a:lumMod val="25000"/>
                  </a:schemeClr>
                </a:solidFill>
                <a:effectLst>
                  <a:outerShdw blurRad="38100" dist="38100" dir="2700000" algn="tl">
                    <a:srgbClr val="000000">
                      <a:alpha val="43137"/>
                    </a:srgbClr>
                  </a:outerShdw>
                </a:effectLst>
                <a:latin typeface="#9Slide07 IcielPony" panose="02000000000000000000" pitchFamily="2" charset="0"/>
                <a:ea typeface="字魂105号-简雅黑" panose="00000500000000000000" pitchFamily="2" charset="-122"/>
                <a:cs typeface="+mn-ea"/>
                <a:sym typeface="字魂105号-简雅黑" panose="00000500000000000000" pitchFamily="2" charset="-122"/>
              </a:rPr>
              <a:t> </a:t>
            </a:r>
            <a:r>
              <a:rPr lang="en-US" altLang="zh-CN" sz="8800" dirty="0" err="1">
                <a:ln>
                  <a:solidFill>
                    <a:schemeClr val="bg1"/>
                  </a:solidFill>
                  <a:prstDash val="dash"/>
                </a:ln>
                <a:solidFill>
                  <a:schemeClr val="accent4">
                    <a:lumMod val="75000"/>
                  </a:schemeClr>
                </a:solidFill>
                <a:effectLst>
                  <a:outerShdw blurRad="38100" dist="38100" dir="2700000" algn="tl">
                    <a:srgbClr val="000000">
                      <a:alpha val="43137"/>
                    </a:srgbClr>
                  </a:outerShdw>
                </a:effectLst>
                <a:latin typeface="#9Slide07 IcielPony" panose="02000000000000000000" pitchFamily="2" charset="0"/>
                <a:ea typeface="字魂105号-简雅黑" panose="00000500000000000000" pitchFamily="2" charset="-122"/>
                <a:cs typeface="+mn-ea"/>
                <a:sym typeface="字魂105号-简雅黑" panose="00000500000000000000" pitchFamily="2" charset="-122"/>
              </a:rPr>
              <a:t>tham</a:t>
            </a:r>
            <a:r>
              <a:rPr lang="en-US" altLang="zh-CN" sz="8800" dirty="0">
                <a:ln>
                  <a:solidFill>
                    <a:schemeClr val="bg1"/>
                  </a:solidFill>
                  <a:prstDash val="dash"/>
                </a:ln>
                <a:solidFill>
                  <a:schemeClr val="accent4">
                    <a:lumMod val="75000"/>
                  </a:schemeClr>
                </a:solidFill>
                <a:effectLst>
                  <a:outerShdw blurRad="38100" dist="38100" dir="2700000" algn="tl">
                    <a:srgbClr val="000000">
                      <a:alpha val="43137"/>
                    </a:srgbClr>
                  </a:outerShdw>
                </a:effectLst>
                <a:latin typeface="#9Slide07 IcielPony" panose="02000000000000000000" pitchFamily="2" charset="0"/>
                <a:ea typeface="字魂105号-简雅黑" panose="00000500000000000000" pitchFamily="2" charset="-122"/>
                <a:cs typeface="+mn-ea"/>
                <a:sym typeface="字魂105号-简雅黑" panose="00000500000000000000" pitchFamily="2" charset="-122"/>
              </a:rPr>
              <a:t> </a:t>
            </a:r>
            <a:r>
              <a:rPr lang="en-US" altLang="zh-CN" sz="8800" dirty="0" err="1">
                <a:ln>
                  <a:solidFill>
                    <a:schemeClr val="bg1"/>
                  </a:solidFill>
                  <a:prstDash val="dash"/>
                </a:ln>
                <a:solidFill>
                  <a:schemeClr val="accent4">
                    <a:lumMod val="75000"/>
                  </a:schemeClr>
                </a:solidFill>
                <a:effectLst>
                  <a:outerShdw blurRad="38100" dist="38100" dir="2700000" algn="tl">
                    <a:srgbClr val="000000">
                      <a:alpha val="43137"/>
                    </a:srgbClr>
                  </a:outerShdw>
                </a:effectLst>
                <a:latin typeface="#9Slide07 IcielPony" panose="02000000000000000000" pitchFamily="2" charset="0"/>
                <a:ea typeface="字魂105号-简雅黑" panose="00000500000000000000" pitchFamily="2" charset="-122"/>
                <a:cs typeface="+mn-ea"/>
                <a:sym typeface="字魂105号-简雅黑" panose="00000500000000000000" pitchFamily="2" charset="-122"/>
              </a:rPr>
              <a:t>gia</a:t>
            </a:r>
            <a:endParaRPr lang="zh-CN" altLang="en-US" sz="6600" dirty="0">
              <a:ln>
                <a:solidFill>
                  <a:schemeClr val="bg1"/>
                </a:solidFill>
                <a:prstDash val="dash"/>
              </a:ln>
              <a:solidFill>
                <a:schemeClr val="accent4">
                  <a:lumMod val="75000"/>
                </a:schemeClr>
              </a:solidFill>
              <a:effectLst>
                <a:outerShdw blurRad="38100" dist="38100" dir="2700000" algn="tl">
                  <a:srgbClr val="000000">
                    <a:alpha val="43137"/>
                  </a:srgbClr>
                </a:outerShdw>
              </a:effectLst>
              <a:latin typeface="#9Slide07 IcielPony" panose="02000000000000000000" pitchFamily="2" charset="0"/>
              <a:ea typeface="字魂105号-简雅黑" panose="00000500000000000000" pitchFamily="2" charset="-122"/>
              <a:cs typeface="+mn-ea"/>
              <a:sym typeface="字魂105号-简雅黑" panose="00000500000000000000" pitchFamily="2" charset="-122"/>
            </a:endParaRPr>
          </a:p>
        </p:txBody>
      </p:sp>
    </p:spTree>
    <p:extLst>
      <p:ext uri="{BB962C8B-B14F-4D97-AF65-F5344CB8AC3E}">
        <p14:creationId xmlns:p14="http://schemas.microsoft.com/office/powerpoint/2010/main" val="3624964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randombar(horizontal)">
                                      <p:cBhvr>
                                        <p:cTn id="10" dur="500"/>
                                        <p:tgtEl>
                                          <p:spTgt spid="8"/>
                                        </p:tgtEl>
                                      </p:cBhvr>
                                    </p:animEffect>
                                  </p:childTnLst>
                                </p:cTn>
                              </p:par>
                              <p:par>
                                <p:cTn id="11" presetID="14" presetClass="entr" presetSubtype="1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randombar(horizontal)">
                                      <p:cBhvr>
                                        <p:cTn id="13" dur="500"/>
                                        <p:tgtEl>
                                          <p:spTgt spid="11"/>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randombar(horizontal)">
                                      <p:cBhvr>
                                        <p:cTn id="16" dur="500"/>
                                        <p:tgtEl>
                                          <p:spTgt spid="6"/>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randombar(horizontal)">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a:extLst>
              <a:ext uri="{FF2B5EF4-FFF2-40B4-BE49-F238E27FC236}">
                <a16:creationId xmlns:a16="http://schemas.microsoft.com/office/drawing/2014/main" id="{39B578C6-5B36-42B9-A0A9-7E8C5078812E}"/>
              </a:ext>
            </a:extLst>
          </p:cNvPr>
          <p:cNvSpPr/>
          <p:nvPr/>
        </p:nvSpPr>
        <p:spPr>
          <a:xfrm>
            <a:off x="1597975" y="957547"/>
            <a:ext cx="8392249" cy="646331"/>
          </a:xfrm>
          <a:prstGeom prst="rect">
            <a:avLst/>
          </a:prstGeom>
          <a:noFill/>
          <a:ln>
            <a:solidFill>
              <a:schemeClr val="tx1"/>
            </a:solidFill>
            <a:prstDash val="lg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D56D6D"/>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    </a:t>
            </a:r>
            <a:r>
              <a:rPr kumimoji="0" lang="vi-VN" altLang="zh-CN" sz="3600" b="1" i="0" u="none" strike="noStrike" kern="1200" cap="none" spc="0" normalizeH="0" baseline="0" noProof="0" dirty="0">
                <a:ln>
                  <a:noFill/>
                </a:ln>
                <a:solidFill>
                  <a:srgbClr val="D56D6D"/>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Nguyên nhân làm nảy sinh ước mơ đẹp</a:t>
            </a:r>
            <a:r>
              <a:rPr kumimoji="0" lang="en-US" altLang="zh-CN" sz="3600" b="1" i="0" u="none" strike="noStrike" kern="1200" cap="none" spc="0" normalizeH="0" baseline="0" noProof="0" dirty="0">
                <a:ln>
                  <a:noFill/>
                </a:ln>
                <a:solidFill>
                  <a:srgbClr val="D56D6D"/>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a:t>
            </a:r>
            <a:endParaRPr kumimoji="0" lang="en-US" altLang="zh-CN" sz="2000" b="1" i="0" u="none" strike="noStrike" kern="1200" cap="none" spc="0" normalizeH="0" baseline="0" noProof="0" dirty="0">
              <a:ln>
                <a:noFill/>
              </a:ln>
              <a:solidFill>
                <a:srgbClr val="D56D6D"/>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endParaRPr>
          </a:p>
        </p:txBody>
      </p:sp>
      <p:sp>
        <p:nvSpPr>
          <p:cNvPr id="14" name="矩形 13">
            <a:extLst>
              <a:ext uri="{FF2B5EF4-FFF2-40B4-BE49-F238E27FC236}">
                <a16:creationId xmlns:a16="http://schemas.microsoft.com/office/drawing/2014/main" id="{14841C74-18D7-4081-B842-055BEF9CD66E}"/>
              </a:ext>
            </a:extLst>
          </p:cNvPr>
          <p:cNvSpPr/>
          <p:nvPr/>
        </p:nvSpPr>
        <p:spPr>
          <a:xfrm>
            <a:off x="1936278" y="2607424"/>
            <a:ext cx="7366553" cy="646331"/>
          </a:xfrm>
          <a:prstGeom prst="rect">
            <a:avLst/>
          </a:prstGeom>
          <a:noFill/>
          <a:ln>
            <a:solidFill>
              <a:schemeClr val="tx1"/>
            </a:solidFill>
            <a:prstDash val="lg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D56D6D"/>
                </a:solidFill>
                <a:effectLst/>
                <a:uLnTx/>
                <a:uFillTx/>
                <a:latin typeface="Calibri" panose="020F0502020204030204" pitchFamily="34" charset="0"/>
                <a:ea typeface="字魂59号-创粗黑" panose="00000500000000000000" pitchFamily="2" charset="-122"/>
                <a:cs typeface="Calibri" panose="020F0502020204030204" pitchFamily="34" charset="0"/>
              </a:rPr>
              <a:t>      </a:t>
            </a:r>
            <a:r>
              <a:rPr kumimoji="0" lang="vi-VN" sz="3600" b="1" i="0" u="none" strike="noStrike" kern="1200" cap="none" spc="0" normalizeH="0" baseline="0" noProof="0" dirty="0">
                <a:ln>
                  <a:noFill/>
                </a:ln>
                <a:solidFill>
                  <a:srgbClr val="D56D6D"/>
                </a:solidFill>
                <a:effectLst/>
                <a:uLnTx/>
                <a:uFillTx/>
                <a:latin typeface="Calibri" panose="020F0502020204030204" pitchFamily="34" charset="0"/>
                <a:ea typeface="字魂59号-创粗黑" panose="00000500000000000000" pitchFamily="2" charset="-122"/>
                <a:cs typeface="Calibri" panose="020F0502020204030204" pitchFamily="34" charset="0"/>
              </a:rPr>
              <a:t>Những cố gắng để đạt ước mơ.</a:t>
            </a:r>
            <a:endParaRPr kumimoji="0" lang="zh-CN" altLang="en-US" sz="3600" b="1" i="0" u="none" strike="noStrike" kern="1200" cap="none" spc="0" normalizeH="0" baseline="0" noProof="0" dirty="0">
              <a:ln>
                <a:noFill/>
              </a:ln>
              <a:solidFill>
                <a:srgbClr val="D56D6D"/>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endParaRPr>
          </a:p>
        </p:txBody>
      </p:sp>
      <p:sp>
        <p:nvSpPr>
          <p:cNvPr id="15" name="矩形 14">
            <a:extLst>
              <a:ext uri="{FF2B5EF4-FFF2-40B4-BE49-F238E27FC236}">
                <a16:creationId xmlns:a16="http://schemas.microsoft.com/office/drawing/2014/main" id="{F5CA138F-DAB0-4A44-933F-D5C6731139FD}"/>
              </a:ext>
            </a:extLst>
          </p:cNvPr>
          <p:cNvSpPr/>
          <p:nvPr/>
        </p:nvSpPr>
        <p:spPr>
          <a:xfrm>
            <a:off x="1391410" y="4005064"/>
            <a:ext cx="8847525" cy="1200329"/>
          </a:xfrm>
          <a:prstGeom prst="rect">
            <a:avLst/>
          </a:prstGeom>
          <a:noFill/>
          <a:ln>
            <a:solidFill>
              <a:schemeClr val="tx1"/>
            </a:solidFill>
            <a:prstDash val="lg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D56D6D"/>
                </a:solidFill>
                <a:effectLst/>
                <a:uLnTx/>
                <a:uFillTx/>
                <a:latin typeface="Calibri" panose="020F0502020204030204" pitchFamily="34" charset="0"/>
                <a:ea typeface="字魂59号-创粗黑" panose="00000500000000000000" pitchFamily="2" charset="-122"/>
                <a:cs typeface="Calibri" panose="020F0502020204030204" pitchFamily="34" charset="0"/>
              </a:rPr>
              <a:t>       </a:t>
            </a:r>
            <a:r>
              <a:rPr kumimoji="0" lang="vi-VN" sz="3600" b="1" i="0" u="none" strike="noStrike" kern="1200" cap="none" spc="0" normalizeH="0" baseline="0" noProof="0" dirty="0">
                <a:ln>
                  <a:noFill/>
                </a:ln>
                <a:solidFill>
                  <a:srgbClr val="D56D6D"/>
                </a:solidFill>
                <a:effectLst/>
                <a:uLnTx/>
                <a:uFillTx/>
                <a:latin typeface="Calibri" panose="020F0502020204030204" pitchFamily="34" charset="0"/>
                <a:ea typeface="字魂59号-创粗黑" panose="00000500000000000000" pitchFamily="2" charset="-122"/>
                <a:cs typeface="Calibri" panose="020F0502020204030204" pitchFamily="34" charset="0"/>
              </a:rPr>
              <a:t>Những khó khăn đã vượt qua, ước mơ </a:t>
            </a:r>
            <a:endParaRPr kumimoji="0" lang="en-US" sz="3600" b="1" i="0" u="none" strike="noStrike" kern="1200" cap="none" spc="0" normalizeH="0" baseline="0" noProof="0" dirty="0">
              <a:ln>
                <a:noFill/>
              </a:ln>
              <a:solidFill>
                <a:srgbClr val="D56D6D"/>
              </a:solidFill>
              <a:effectLst/>
              <a:uLnTx/>
              <a:uFillTx/>
              <a:latin typeface="Calibri" panose="020F0502020204030204" pitchFamily="34" charset="0"/>
              <a:ea typeface="字魂59号-创粗黑" panose="00000500000000000000" pitchFamily="2" charset="-122"/>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D56D6D"/>
                </a:solidFill>
                <a:effectLst/>
                <a:uLnTx/>
                <a:uFillTx/>
                <a:latin typeface="Calibri" panose="020F0502020204030204" pitchFamily="34" charset="0"/>
                <a:ea typeface="字魂59号-创粗黑" panose="00000500000000000000" pitchFamily="2" charset="-122"/>
                <a:cs typeface="Calibri" panose="020F0502020204030204" pitchFamily="34" charset="0"/>
              </a:rPr>
              <a:t>đạt được</a:t>
            </a:r>
            <a:r>
              <a:rPr lang="en-US" sz="3600" b="1" dirty="0">
                <a:solidFill>
                  <a:srgbClr val="D56D6D"/>
                </a:solidFill>
                <a:latin typeface="Calibri" panose="020F0502020204030204" pitchFamily="34" charset="0"/>
                <a:ea typeface="字魂59号-创粗黑" panose="00000500000000000000" pitchFamily="2" charset="-122"/>
                <a:cs typeface="Calibri" panose="020F0502020204030204" pitchFamily="34" charset="0"/>
              </a:rPr>
              <a:t>.</a:t>
            </a:r>
            <a:endParaRPr kumimoji="0" lang="vi-VN" sz="3600" b="1" i="0" u="none" strike="noStrike" kern="1200" cap="none" spc="0" normalizeH="0" baseline="0" noProof="0" dirty="0">
              <a:ln>
                <a:noFill/>
              </a:ln>
              <a:solidFill>
                <a:srgbClr val="D56D6D"/>
              </a:solidFill>
              <a:effectLst/>
              <a:uLnTx/>
              <a:uFillTx/>
              <a:latin typeface="Calibri" panose="020F0502020204030204" pitchFamily="34" charset="0"/>
              <a:ea typeface="字魂59号-创粗黑" panose="00000500000000000000" pitchFamily="2" charset="-122"/>
              <a:cs typeface="Calibri" panose="020F0502020204030204" pitchFamily="34" charset="0"/>
            </a:endParaRPr>
          </a:p>
        </p:txBody>
      </p:sp>
      <p:grpSp>
        <p:nvGrpSpPr>
          <p:cNvPr id="21" name="Group 20"/>
          <p:cNvGrpSpPr/>
          <p:nvPr/>
        </p:nvGrpSpPr>
        <p:grpSpPr>
          <a:xfrm>
            <a:off x="685611" y="1989606"/>
            <a:ext cx="2514420" cy="1512168"/>
            <a:chOff x="1631505" y="1398019"/>
            <a:chExt cx="2514420" cy="1512168"/>
          </a:xfrm>
        </p:grpSpPr>
        <p:pic>
          <p:nvPicPr>
            <p:cNvPr id="22" name="图片 5">
              <a:extLst>
                <a:ext uri="{FF2B5EF4-FFF2-40B4-BE49-F238E27FC236}">
                  <a16:creationId xmlns:a16="http://schemas.microsoft.com/office/drawing/2014/main" id="{FAC324F5-020D-4953-B47B-FE6F8BFE0205}"/>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26371" b="58486" l="53950" r="78781"/>
                      </a14:imgEffect>
                      <a14:imgEffect>
                        <a14:brightnessContrast bright="20000" contrast="-40000"/>
                      </a14:imgEffect>
                    </a14:imgLayer>
                  </a14:imgProps>
                </a:ext>
                <a:ext uri="{28A0092B-C50C-407E-A947-70E740481C1C}">
                  <a14:useLocalDpi xmlns:a14="http://schemas.microsoft.com/office/drawing/2010/main" val="0"/>
                </a:ext>
              </a:extLst>
            </a:blip>
            <a:srcRect l="51407" t="22751" r="20456" b="40327"/>
            <a:stretch/>
          </p:blipFill>
          <p:spPr>
            <a:xfrm>
              <a:off x="2239292" y="1398019"/>
              <a:ext cx="1728193" cy="1512168"/>
            </a:xfrm>
            <a:prstGeom prst="rect">
              <a:avLst/>
            </a:prstGeom>
          </p:spPr>
        </p:pic>
        <p:sp>
          <p:nvSpPr>
            <p:cNvPr id="23" name="文本框 8">
              <a:extLst>
                <a:ext uri="{FF2B5EF4-FFF2-40B4-BE49-F238E27FC236}">
                  <a16:creationId xmlns:a16="http://schemas.microsoft.com/office/drawing/2014/main" id="{AFC157A5-73DF-44EC-9C57-278B8B6FF57C}"/>
                </a:ext>
              </a:extLst>
            </p:cNvPr>
            <p:cNvSpPr txBox="1"/>
            <p:nvPr/>
          </p:nvSpPr>
          <p:spPr>
            <a:xfrm>
              <a:off x="1631505" y="1702212"/>
              <a:ext cx="251442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300" normalizeH="0" baseline="0" noProof="0" dirty="0">
                  <a:ln>
                    <a:noFill/>
                  </a:ln>
                  <a:solidFill>
                    <a:schemeClr val="bg2">
                      <a:lumMod val="25000"/>
                    </a:schemeClr>
                  </a:solidFill>
                  <a:effectLst>
                    <a:outerShdw blurRad="38100" dist="38100" dir="2700000" algn="tl">
                      <a:srgbClr val="000000">
                        <a:alpha val="43137"/>
                      </a:srgbClr>
                    </a:outerShdw>
                  </a:effectLst>
                  <a:uLnTx/>
                  <a:uFillTx/>
                  <a:latin typeface="UTM Flamenco" panose="02040603050506020204" pitchFamily="18" charset="0"/>
                  <a:ea typeface="字魂59号-创粗黑" panose="00000500000000000000" pitchFamily="2" charset="-122"/>
                  <a:cs typeface="Times New Roman" panose="02020603050405020304" pitchFamily="18" charset="0"/>
                  <a:sym typeface="+mn-lt"/>
                </a:rPr>
                <a:t>2</a:t>
              </a:r>
              <a:endParaRPr kumimoji="0" lang="vi-VN" altLang="zh-CN" sz="4800" b="1" i="0" u="none" strike="noStrike" kern="1200" cap="none" spc="300" normalizeH="0" baseline="0" noProof="0" dirty="0">
                <a:ln>
                  <a:noFill/>
                </a:ln>
                <a:solidFill>
                  <a:schemeClr val="bg2">
                    <a:lumMod val="25000"/>
                  </a:schemeClr>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mn-lt"/>
              </a:endParaRPr>
            </a:p>
          </p:txBody>
        </p:sp>
      </p:grpSp>
      <p:grpSp>
        <p:nvGrpSpPr>
          <p:cNvPr id="24" name="Group 23"/>
          <p:cNvGrpSpPr/>
          <p:nvPr/>
        </p:nvGrpSpPr>
        <p:grpSpPr>
          <a:xfrm>
            <a:off x="3338" y="3805967"/>
            <a:ext cx="2514420" cy="1512168"/>
            <a:chOff x="1631505" y="1398019"/>
            <a:chExt cx="2514420" cy="1512168"/>
          </a:xfrm>
        </p:grpSpPr>
        <p:pic>
          <p:nvPicPr>
            <p:cNvPr id="25" name="图片 5">
              <a:extLst>
                <a:ext uri="{FF2B5EF4-FFF2-40B4-BE49-F238E27FC236}">
                  <a16:creationId xmlns:a16="http://schemas.microsoft.com/office/drawing/2014/main" id="{FAC324F5-020D-4953-B47B-FE6F8BFE0205}"/>
                </a:ext>
              </a:extLst>
            </p:cNvPr>
            <p:cNvPicPr>
              <a:picLocks noChangeAspect="1"/>
            </p:cNvPicPr>
            <p:nvPr/>
          </p:nvPicPr>
          <p:blipFill rotWithShape="1">
            <a:blip r:embed="rId5" cstate="print">
              <a:extLst>
                <a:ext uri="{BEBA8EAE-BF5A-486C-A8C5-ECC9F3942E4B}">
                  <a14:imgProps xmlns:a14="http://schemas.microsoft.com/office/drawing/2010/main">
                    <a14:imgLayer r:embed="rId4">
                      <a14:imgEffect>
                        <a14:backgroundRemoval t="26371" b="58486" l="53950" r="78781"/>
                      </a14:imgEffect>
                    </a14:imgLayer>
                  </a14:imgProps>
                </a:ext>
                <a:ext uri="{28A0092B-C50C-407E-A947-70E740481C1C}">
                  <a14:useLocalDpi xmlns:a14="http://schemas.microsoft.com/office/drawing/2010/main" val="0"/>
                </a:ext>
              </a:extLst>
            </a:blip>
            <a:srcRect l="51407" t="22751" r="20456" b="40327"/>
            <a:stretch/>
          </p:blipFill>
          <p:spPr>
            <a:xfrm>
              <a:off x="2239292" y="1398019"/>
              <a:ext cx="1728193" cy="1512168"/>
            </a:xfrm>
            <a:prstGeom prst="rect">
              <a:avLst/>
            </a:prstGeom>
          </p:spPr>
        </p:pic>
        <p:sp>
          <p:nvSpPr>
            <p:cNvPr id="26" name="文本框 8">
              <a:extLst>
                <a:ext uri="{FF2B5EF4-FFF2-40B4-BE49-F238E27FC236}">
                  <a16:creationId xmlns:a16="http://schemas.microsoft.com/office/drawing/2014/main" id="{AFC157A5-73DF-44EC-9C57-278B8B6FF57C}"/>
                </a:ext>
              </a:extLst>
            </p:cNvPr>
            <p:cNvSpPr txBox="1"/>
            <p:nvPr/>
          </p:nvSpPr>
          <p:spPr>
            <a:xfrm>
              <a:off x="1631505" y="1702212"/>
              <a:ext cx="251442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300" normalizeH="0" baseline="0" noProof="0" dirty="0">
                  <a:ln>
                    <a:noFill/>
                  </a:ln>
                  <a:solidFill>
                    <a:schemeClr val="bg2">
                      <a:lumMod val="25000"/>
                    </a:schemeClr>
                  </a:solidFill>
                  <a:effectLst>
                    <a:outerShdw blurRad="38100" dist="38100" dir="2700000" algn="tl">
                      <a:srgbClr val="000000">
                        <a:alpha val="43137"/>
                      </a:srgbClr>
                    </a:outerShdw>
                  </a:effectLst>
                  <a:uLnTx/>
                  <a:uFillTx/>
                  <a:latin typeface="UTM Flamenco" panose="02040603050506020204" pitchFamily="18" charset="0"/>
                  <a:ea typeface="字魂59号-创粗黑" panose="00000500000000000000" pitchFamily="2" charset="-122"/>
                  <a:cs typeface="Times New Roman" panose="02020603050405020304" pitchFamily="18" charset="0"/>
                  <a:sym typeface="+mn-lt"/>
                </a:rPr>
                <a:t>3</a:t>
              </a:r>
              <a:endParaRPr kumimoji="0" lang="vi-VN" altLang="zh-CN" sz="4800" b="1" i="0" u="none" strike="noStrike" kern="1200" cap="none" spc="300" normalizeH="0" baseline="0" noProof="0" dirty="0">
                <a:ln>
                  <a:noFill/>
                </a:ln>
                <a:solidFill>
                  <a:schemeClr val="bg2">
                    <a:lumMod val="25000"/>
                  </a:schemeClr>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mn-lt"/>
              </a:endParaRPr>
            </a:p>
          </p:txBody>
        </p:sp>
      </p:grpSp>
      <p:grpSp>
        <p:nvGrpSpPr>
          <p:cNvPr id="2" name="Group 1"/>
          <p:cNvGrpSpPr/>
          <p:nvPr/>
        </p:nvGrpSpPr>
        <p:grpSpPr>
          <a:xfrm>
            <a:off x="-20222" y="477438"/>
            <a:ext cx="2514420" cy="1512168"/>
            <a:chOff x="1691756" y="1398019"/>
            <a:chExt cx="2514420" cy="1512168"/>
          </a:xfrm>
        </p:grpSpPr>
        <p:pic>
          <p:nvPicPr>
            <p:cNvPr id="6" name="图片 5">
              <a:extLst>
                <a:ext uri="{FF2B5EF4-FFF2-40B4-BE49-F238E27FC236}">
                  <a16:creationId xmlns:a16="http://schemas.microsoft.com/office/drawing/2014/main" id="{FAC324F5-020D-4953-B47B-FE6F8BFE0205}"/>
                </a:ext>
              </a:extLst>
            </p:cNvPr>
            <p:cNvPicPr>
              <a:picLocks noChangeAspect="1"/>
            </p:cNvPicPr>
            <p:nvPr/>
          </p:nvPicPr>
          <p:blipFill rotWithShape="1">
            <a:blip r:embed="rId5" cstate="print">
              <a:extLst>
                <a:ext uri="{BEBA8EAE-BF5A-486C-A8C5-ECC9F3942E4B}">
                  <a14:imgProps xmlns:a14="http://schemas.microsoft.com/office/drawing/2010/main">
                    <a14:imgLayer r:embed="rId4">
                      <a14:imgEffect>
                        <a14:backgroundRemoval t="26371" b="58486" l="53950" r="78781"/>
                      </a14:imgEffect>
                    </a14:imgLayer>
                  </a14:imgProps>
                </a:ext>
                <a:ext uri="{28A0092B-C50C-407E-A947-70E740481C1C}">
                  <a14:useLocalDpi xmlns:a14="http://schemas.microsoft.com/office/drawing/2010/main" val="0"/>
                </a:ext>
              </a:extLst>
            </a:blip>
            <a:srcRect l="51407" t="22751" r="20456" b="40327"/>
            <a:stretch/>
          </p:blipFill>
          <p:spPr>
            <a:xfrm>
              <a:off x="2239292" y="1398019"/>
              <a:ext cx="1728193" cy="1512168"/>
            </a:xfrm>
            <a:prstGeom prst="rect">
              <a:avLst/>
            </a:prstGeom>
          </p:spPr>
        </p:pic>
        <p:sp>
          <p:nvSpPr>
            <p:cNvPr id="9" name="文本框 8">
              <a:extLst>
                <a:ext uri="{FF2B5EF4-FFF2-40B4-BE49-F238E27FC236}">
                  <a16:creationId xmlns:a16="http://schemas.microsoft.com/office/drawing/2014/main" id="{AFC157A5-73DF-44EC-9C57-278B8B6FF57C}"/>
                </a:ext>
              </a:extLst>
            </p:cNvPr>
            <p:cNvSpPr txBox="1"/>
            <p:nvPr/>
          </p:nvSpPr>
          <p:spPr>
            <a:xfrm>
              <a:off x="1691756" y="1702212"/>
              <a:ext cx="251442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300" normalizeH="0" baseline="0" noProof="0" dirty="0">
                  <a:ln>
                    <a:noFill/>
                  </a:ln>
                  <a:solidFill>
                    <a:schemeClr val="bg2">
                      <a:lumMod val="25000"/>
                    </a:schemeClr>
                  </a:solidFill>
                  <a:effectLst>
                    <a:outerShdw blurRad="38100" dist="38100" dir="2700000" algn="tl">
                      <a:srgbClr val="000000">
                        <a:alpha val="43137"/>
                      </a:srgbClr>
                    </a:outerShdw>
                  </a:effectLst>
                  <a:uLnTx/>
                  <a:uFillTx/>
                  <a:latin typeface="UTM Flamenco" panose="02040603050506020204" pitchFamily="18" charset="0"/>
                  <a:ea typeface="字魂59号-创粗黑" panose="00000500000000000000" pitchFamily="2" charset="-122"/>
                  <a:cs typeface="Times New Roman" panose="02020603050405020304" pitchFamily="18" charset="0"/>
                  <a:sym typeface="+mn-lt"/>
                </a:rPr>
                <a:t>1</a:t>
              </a:r>
              <a:endParaRPr kumimoji="0" lang="vi-VN" altLang="zh-CN" sz="4800" b="1" i="0" u="none" strike="noStrike" kern="1200" cap="none" spc="300" normalizeH="0" baseline="0" noProof="0" dirty="0">
                <a:ln>
                  <a:noFill/>
                </a:ln>
                <a:solidFill>
                  <a:schemeClr val="bg2">
                    <a:lumMod val="25000"/>
                  </a:schemeClr>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mn-lt"/>
              </a:endParaRPr>
            </a:p>
          </p:txBody>
        </p:sp>
      </p:grpSp>
      <p:sp>
        <p:nvSpPr>
          <p:cNvPr id="5" name="Rectangle 4"/>
          <p:cNvSpPr/>
          <p:nvPr/>
        </p:nvSpPr>
        <p:spPr>
          <a:xfrm>
            <a:off x="1559038" y="5469279"/>
            <a:ext cx="8512267" cy="1200329"/>
          </a:xfrm>
          <a:prstGeom prst="rect">
            <a:avLst/>
          </a:prstGeom>
          <a:solidFill>
            <a:schemeClr val="bg1"/>
          </a:solidFill>
          <a:ln w="28575">
            <a:solidFill>
              <a:schemeClr val="tx1"/>
            </a:solidFill>
          </a:ln>
        </p:spPr>
        <p:txBody>
          <a:bodyPr wrap="none">
            <a:spAutoFit/>
          </a:bodyPr>
          <a:lstStyle/>
          <a:p>
            <a:pPr algn="ctr"/>
            <a:r>
              <a:rPr lang="en-US" sz="3600" dirty="0" err="1">
                <a:solidFill>
                  <a:schemeClr val="bg2">
                    <a:lumMod val="25000"/>
                  </a:schemeClr>
                </a:solidFill>
                <a:latin typeface="UTM Flamenco" panose="02040603050506020204" pitchFamily="18" charset="0"/>
              </a:rPr>
              <a:t>Hãy</a:t>
            </a:r>
            <a:r>
              <a:rPr lang="en-US" sz="3600" dirty="0">
                <a:solidFill>
                  <a:schemeClr val="bg2">
                    <a:lumMod val="25000"/>
                  </a:schemeClr>
                </a:solidFill>
                <a:latin typeface="UTM Flamenco" panose="02040603050506020204" pitchFamily="18" charset="0"/>
              </a:rPr>
              <a:t> </a:t>
            </a:r>
            <a:r>
              <a:rPr lang="en-US" sz="3600" dirty="0" err="1">
                <a:solidFill>
                  <a:schemeClr val="bg2">
                    <a:lumMod val="25000"/>
                  </a:schemeClr>
                </a:solidFill>
                <a:latin typeface="UTM Flamenco" panose="02040603050506020204" pitchFamily="18" charset="0"/>
              </a:rPr>
              <a:t>viết</a:t>
            </a:r>
            <a:r>
              <a:rPr lang="en-US" sz="3600" dirty="0">
                <a:solidFill>
                  <a:schemeClr val="bg2">
                    <a:lumMod val="25000"/>
                  </a:schemeClr>
                </a:solidFill>
                <a:latin typeface="UTM Flamenco" panose="02040603050506020204" pitchFamily="18" charset="0"/>
              </a:rPr>
              <a:t> </a:t>
            </a:r>
            <a:r>
              <a:rPr lang="en-US" sz="3600" dirty="0" err="1">
                <a:solidFill>
                  <a:schemeClr val="bg2">
                    <a:lumMod val="25000"/>
                  </a:schemeClr>
                </a:solidFill>
                <a:latin typeface="UTM Flamenco" panose="02040603050506020204" pitchFamily="18" charset="0"/>
              </a:rPr>
              <a:t>dàn</a:t>
            </a:r>
            <a:r>
              <a:rPr lang="en-US" sz="3600" dirty="0">
                <a:solidFill>
                  <a:schemeClr val="bg2">
                    <a:lumMod val="25000"/>
                  </a:schemeClr>
                </a:solidFill>
                <a:latin typeface="UTM Flamenco" panose="02040603050506020204" pitchFamily="18" charset="0"/>
              </a:rPr>
              <a:t> ý </a:t>
            </a:r>
            <a:r>
              <a:rPr lang="en-US" sz="3600" dirty="0" err="1">
                <a:solidFill>
                  <a:schemeClr val="bg2">
                    <a:lumMod val="25000"/>
                  </a:schemeClr>
                </a:solidFill>
                <a:latin typeface="UTM Flamenco" panose="02040603050506020204" pitchFamily="18" charset="0"/>
              </a:rPr>
              <a:t>câu</a:t>
            </a:r>
            <a:r>
              <a:rPr lang="en-US" sz="3600" dirty="0">
                <a:solidFill>
                  <a:schemeClr val="bg2">
                    <a:lumMod val="25000"/>
                  </a:schemeClr>
                </a:solidFill>
                <a:latin typeface="UTM Flamenco" panose="02040603050506020204" pitchFamily="18" charset="0"/>
              </a:rPr>
              <a:t> </a:t>
            </a:r>
            <a:r>
              <a:rPr lang="en-US" sz="3600" dirty="0" err="1">
                <a:solidFill>
                  <a:schemeClr val="bg2">
                    <a:lumMod val="25000"/>
                  </a:schemeClr>
                </a:solidFill>
                <a:latin typeface="UTM Flamenco" panose="02040603050506020204" pitchFamily="18" charset="0"/>
              </a:rPr>
              <a:t>chuyện</a:t>
            </a:r>
            <a:r>
              <a:rPr lang="en-US" sz="3600" dirty="0">
                <a:solidFill>
                  <a:schemeClr val="bg2">
                    <a:lumMod val="25000"/>
                  </a:schemeClr>
                </a:solidFill>
                <a:latin typeface="UTM Flamenco" panose="02040603050506020204" pitchFamily="18" charset="0"/>
              </a:rPr>
              <a:t> </a:t>
            </a:r>
            <a:r>
              <a:rPr lang="en-US" sz="3600" dirty="0" err="1">
                <a:solidFill>
                  <a:schemeClr val="bg2">
                    <a:lumMod val="25000"/>
                  </a:schemeClr>
                </a:solidFill>
                <a:latin typeface="UTM Flamenco" panose="02040603050506020204" pitchFamily="18" charset="0"/>
              </a:rPr>
              <a:t>của</a:t>
            </a:r>
            <a:r>
              <a:rPr lang="en-US" sz="3600" dirty="0">
                <a:solidFill>
                  <a:schemeClr val="bg2">
                    <a:lumMod val="25000"/>
                  </a:schemeClr>
                </a:solidFill>
                <a:latin typeface="UTM Flamenco" panose="02040603050506020204" pitchFamily="18" charset="0"/>
              </a:rPr>
              <a:t> </a:t>
            </a:r>
            <a:r>
              <a:rPr lang="en-US" sz="3600" dirty="0" err="1">
                <a:solidFill>
                  <a:schemeClr val="bg2">
                    <a:lumMod val="25000"/>
                  </a:schemeClr>
                </a:solidFill>
                <a:latin typeface="UTM Flamenco" panose="02040603050506020204" pitchFamily="18" charset="0"/>
              </a:rPr>
              <a:t>em</a:t>
            </a:r>
            <a:r>
              <a:rPr lang="en-US" sz="3600" dirty="0">
                <a:solidFill>
                  <a:schemeClr val="bg2">
                    <a:lumMod val="25000"/>
                  </a:schemeClr>
                </a:solidFill>
                <a:latin typeface="UTM Flamenco" panose="02040603050506020204" pitchFamily="18" charset="0"/>
              </a:rPr>
              <a:t> </a:t>
            </a:r>
            <a:r>
              <a:rPr lang="en-US" sz="3600" dirty="0" err="1">
                <a:solidFill>
                  <a:schemeClr val="bg2">
                    <a:lumMod val="25000"/>
                  </a:schemeClr>
                </a:solidFill>
                <a:latin typeface="UTM Flamenco" panose="02040603050506020204" pitchFamily="18" charset="0"/>
              </a:rPr>
              <a:t>ra</a:t>
            </a:r>
            <a:r>
              <a:rPr lang="en-US" sz="3600" dirty="0">
                <a:solidFill>
                  <a:schemeClr val="bg2">
                    <a:lumMod val="25000"/>
                  </a:schemeClr>
                </a:solidFill>
                <a:latin typeface="UTM Flamenco" panose="02040603050506020204" pitchFamily="18" charset="0"/>
              </a:rPr>
              <a:t> </a:t>
            </a:r>
            <a:r>
              <a:rPr lang="en-US" sz="3600" dirty="0" err="1">
                <a:solidFill>
                  <a:schemeClr val="bg2">
                    <a:lumMod val="25000"/>
                  </a:schemeClr>
                </a:solidFill>
                <a:latin typeface="UTM Flamenco" panose="02040603050506020204" pitchFamily="18" charset="0"/>
              </a:rPr>
              <a:t>vở</a:t>
            </a:r>
            <a:r>
              <a:rPr lang="en-US" sz="3600" dirty="0">
                <a:solidFill>
                  <a:schemeClr val="bg2">
                    <a:lumMod val="25000"/>
                  </a:schemeClr>
                </a:solidFill>
                <a:latin typeface="UTM Flamenco" panose="02040603050506020204" pitchFamily="18" charset="0"/>
              </a:rPr>
              <a:t> </a:t>
            </a:r>
            <a:r>
              <a:rPr lang="en-US" sz="3600" dirty="0" err="1">
                <a:solidFill>
                  <a:schemeClr val="bg2">
                    <a:lumMod val="25000"/>
                  </a:schemeClr>
                </a:solidFill>
                <a:latin typeface="UTM Flamenco" panose="02040603050506020204" pitchFamily="18" charset="0"/>
              </a:rPr>
              <a:t>nháp</a:t>
            </a:r>
            <a:r>
              <a:rPr lang="en-US" sz="3600" dirty="0">
                <a:solidFill>
                  <a:schemeClr val="bg2">
                    <a:lumMod val="25000"/>
                  </a:schemeClr>
                </a:solidFill>
                <a:latin typeface="UTM Flamenco" panose="02040603050506020204" pitchFamily="18" charset="0"/>
              </a:rPr>
              <a:t> </a:t>
            </a:r>
          </a:p>
          <a:p>
            <a:pPr algn="ctr"/>
            <a:r>
              <a:rPr lang="en-US" sz="3600" dirty="0" err="1">
                <a:solidFill>
                  <a:schemeClr val="bg2">
                    <a:lumMod val="25000"/>
                  </a:schemeClr>
                </a:solidFill>
                <a:latin typeface="UTM Flamenco" panose="02040603050506020204" pitchFamily="18" charset="0"/>
              </a:rPr>
              <a:t>và</a:t>
            </a:r>
            <a:r>
              <a:rPr lang="en-US" sz="3600" dirty="0">
                <a:solidFill>
                  <a:schemeClr val="bg2">
                    <a:lumMod val="25000"/>
                  </a:schemeClr>
                </a:solidFill>
                <a:latin typeface="UTM Flamenco" panose="02040603050506020204" pitchFamily="18" charset="0"/>
              </a:rPr>
              <a:t> </a:t>
            </a:r>
            <a:r>
              <a:rPr lang="en-US" sz="3600" dirty="0" err="1">
                <a:solidFill>
                  <a:schemeClr val="bg2">
                    <a:lumMod val="25000"/>
                  </a:schemeClr>
                </a:solidFill>
                <a:latin typeface="UTM Flamenco" panose="02040603050506020204" pitchFamily="18" charset="0"/>
              </a:rPr>
              <a:t>đặt</a:t>
            </a:r>
            <a:r>
              <a:rPr lang="en-US" sz="3600" dirty="0">
                <a:solidFill>
                  <a:schemeClr val="bg2">
                    <a:lumMod val="25000"/>
                  </a:schemeClr>
                </a:solidFill>
                <a:latin typeface="UTM Flamenco" panose="02040603050506020204" pitchFamily="18" charset="0"/>
              </a:rPr>
              <a:t> </a:t>
            </a:r>
            <a:r>
              <a:rPr lang="en-US" sz="3600" dirty="0" err="1">
                <a:solidFill>
                  <a:schemeClr val="bg2">
                    <a:lumMod val="25000"/>
                  </a:schemeClr>
                </a:solidFill>
                <a:latin typeface="UTM Flamenco" panose="02040603050506020204" pitchFamily="18" charset="0"/>
              </a:rPr>
              <a:t>tên</a:t>
            </a:r>
            <a:r>
              <a:rPr lang="en-US" sz="3600" dirty="0">
                <a:solidFill>
                  <a:schemeClr val="bg2">
                    <a:lumMod val="25000"/>
                  </a:schemeClr>
                </a:solidFill>
                <a:latin typeface="UTM Flamenco" panose="02040603050506020204" pitchFamily="18" charset="0"/>
              </a:rPr>
              <a:t> </a:t>
            </a:r>
            <a:r>
              <a:rPr lang="en-US" sz="3600" dirty="0" err="1">
                <a:solidFill>
                  <a:schemeClr val="bg2">
                    <a:lumMod val="25000"/>
                  </a:schemeClr>
                </a:solidFill>
                <a:latin typeface="UTM Flamenco" panose="02040603050506020204" pitchFamily="18" charset="0"/>
              </a:rPr>
              <a:t>cho</a:t>
            </a:r>
            <a:r>
              <a:rPr lang="en-US" sz="3600" dirty="0">
                <a:solidFill>
                  <a:schemeClr val="bg2">
                    <a:lumMod val="25000"/>
                  </a:schemeClr>
                </a:solidFill>
                <a:latin typeface="UTM Flamenco" panose="02040603050506020204" pitchFamily="18" charset="0"/>
              </a:rPr>
              <a:t> </a:t>
            </a:r>
            <a:r>
              <a:rPr lang="en-US" sz="3600" dirty="0" err="1">
                <a:solidFill>
                  <a:schemeClr val="bg2">
                    <a:lumMod val="25000"/>
                  </a:schemeClr>
                </a:solidFill>
                <a:latin typeface="UTM Flamenco" panose="02040603050506020204" pitchFamily="18" charset="0"/>
              </a:rPr>
              <a:t>câu</a:t>
            </a:r>
            <a:r>
              <a:rPr lang="en-US" sz="3600" dirty="0">
                <a:solidFill>
                  <a:schemeClr val="bg2">
                    <a:lumMod val="25000"/>
                  </a:schemeClr>
                </a:solidFill>
                <a:latin typeface="UTM Flamenco" panose="02040603050506020204" pitchFamily="18" charset="0"/>
              </a:rPr>
              <a:t> </a:t>
            </a:r>
            <a:r>
              <a:rPr lang="en-US" sz="3600" dirty="0" err="1">
                <a:solidFill>
                  <a:schemeClr val="bg2">
                    <a:lumMod val="25000"/>
                  </a:schemeClr>
                </a:solidFill>
                <a:latin typeface="UTM Flamenco" panose="02040603050506020204" pitchFamily="18" charset="0"/>
              </a:rPr>
              <a:t>chuyện</a:t>
            </a:r>
            <a:r>
              <a:rPr lang="en-US" sz="3600" dirty="0">
                <a:solidFill>
                  <a:schemeClr val="bg2">
                    <a:lumMod val="25000"/>
                  </a:schemeClr>
                </a:solidFill>
                <a:latin typeface="UTM Flamenco" panose="02040603050506020204" pitchFamily="18" charset="0"/>
              </a:rPr>
              <a:t> </a:t>
            </a:r>
            <a:r>
              <a:rPr lang="en-US" sz="3600" dirty="0" err="1">
                <a:solidFill>
                  <a:schemeClr val="bg2">
                    <a:lumMod val="25000"/>
                  </a:schemeClr>
                </a:solidFill>
                <a:latin typeface="UTM Flamenco" panose="02040603050506020204" pitchFamily="18" charset="0"/>
              </a:rPr>
              <a:t>ấy</a:t>
            </a:r>
            <a:endParaRPr lang="en-US" sz="3600" dirty="0">
              <a:solidFill>
                <a:schemeClr val="bg2">
                  <a:lumMod val="25000"/>
                </a:schemeClr>
              </a:solidFill>
              <a:latin typeface="UTM Flamenco" panose="02040603050506020204" pitchFamily="18" charset="0"/>
            </a:endParaRPr>
          </a:p>
        </p:txBody>
      </p:sp>
    </p:spTree>
    <p:extLst>
      <p:ext uri="{BB962C8B-B14F-4D97-AF65-F5344CB8AC3E}">
        <p14:creationId xmlns:p14="http://schemas.microsoft.com/office/powerpoint/2010/main" val="31076015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randombar(horizontal)">
                                      <p:cBhvr>
                                        <p:cTn id="10" dur="500"/>
                                        <p:tgtEl>
                                          <p:spTgt spid="13"/>
                                        </p:tgtEl>
                                      </p:cBhvr>
                                    </p:animEffect>
                                  </p:childTnLst>
                                </p:cTn>
                              </p:par>
                              <p:par>
                                <p:cTn id="11" presetID="14"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randombar(horizontal)">
                                      <p:cBhvr>
                                        <p:cTn id="13" dur="500"/>
                                        <p:tgtEl>
                                          <p:spTgt spid="21"/>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randombar(horizontal)">
                                      <p:cBhvr>
                                        <p:cTn id="16" dur="500"/>
                                        <p:tgtEl>
                                          <p:spTgt spid="14"/>
                                        </p:tgtEl>
                                      </p:cBhvr>
                                    </p:animEffect>
                                  </p:childTnLst>
                                </p:cTn>
                              </p:par>
                              <p:par>
                                <p:cTn id="17" presetID="14" presetClass="entr" presetSubtype="10"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randombar(horizontal)">
                                      <p:cBhvr>
                                        <p:cTn id="19" dur="500"/>
                                        <p:tgtEl>
                                          <p:spTgt spid="24"/>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randombar(horizontal)">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circle(in)">
                                      <p:cBhvr>
                                        <p:cTn id="2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8BEC1472-9F1D-4EA7-8B86-CC0D51AB9C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4">
            <a:extLst>
              <a:ext uri="{FF2B5EF4-FFF2-40B4-BE49-F238E27FC236}">
                <a16:creationId xmlns:a16="http://schemas.microsoft.com/office/drawing/2014/main" id="{EF712959-0042-4EA6-986B-BF4B43A4EF36}"/>
              </a:ext>
            </a:extLst>
          </p:cNvPr>
          <p:cNvPicPr>
            <a:picLocks noChangeAspect="1"/>
          </p:cNvPicPr>
          <p:nvPr/>
        </p:nvPicPr>
        <p:blipFill rotWithShape="1">
          <a:blip r:embed="rId4">
            <a:extLst>
              <a:ext uri="{28A0092B-C50C-407E-A947-70E740481C1C}">
                <a14:useLocalDpi xmlns:a14="http://schemas.microsoft.com/office/drawing/2010/main" val="0"/>
              </a:ext>
            </a:extLst>
          </a:blip>
          <a:srcRect t="62687" b="6441"/>
          <a:stretch/>
        </p:blipFill>
        <p:spPr>
          <a:xfrm>
            <a:off x="0" y="2244697"/>
            <a:ext cx="12192000" cy="4613303"/>
          </a:xfrm>
          <a:prstGeom prst="rect">
            <a:avLst/>
          </a:prstGeom>
        </p:spPr>
      </p:pic>
      <p:pic>
        <p:nvPicPr>
          <p:cNvPr id="10" name="图片 9">
            <a:extLst>
              <a:ext uri="{FF2B5EF4-FFF2-40B4-BE49-F238E27FC236}">
                <a16:creationId xmlns:a16="http://schemas.microsoft.com/office/drawing/2014/main" id="{D02DE68C-2BC2-494F-B66A-30EB54DA1BF0}"/>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0" y="4421207"/>
            <a:ext cx="12191999" cy="2436794"/>
          </a:xfrm>
          <a:prstGeom prst="rect">
            <a:avLst/>
          </a:prstGeom>
        </p:spPr>
      </p:pic>
      <p:pic>
        <p:nvPicPr>
          <p:cNvPr id="12" name="图片 11">
            <a:extLst>
              <a:ext uri="{FF2B5EF4-FFF2-40B4-BE49-F238E27FC236}">
                <a16:creationId xmlns:a16="http://schemas.microsoft.com/office/drawing/2014/main" id="{3DEBC58D-428B-4410-8FD0-664EC3318DBC}"/>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2" y="0"/>
            <a:ext cx="5509153" cy="5004881"/>
          </a:xfrm>
          <a:prstGeom prst="rect">
            <a:avLst/>
          </a:prstGeom>
        </p:spPr>
      </p:pic>
      <p:pic>
        <p:nvPicPr>
          <p:cNvPr id="18" name="图片 17">
            <a:extLst>
              <a:ext uri="{FF2B5EF4-FFF2-40B4-BE49-F238E27FC236}">
                <a16:creationId xmlns:a16="http://schemas.microsoft.com/office/drawing/2014/main" id="{5C431DA5-D39D-4696-A8D4-487596687793}"/>
              </a:ext>
            </a:extLst>
          </p:cNvPr>
          <p:cNvPicPr>
            <a:picLocks noChangeAspect="1"/>
          </p:cNvPicPr>
          <p:nvPr/>
        </p:nvPicPr>
        <p:blipFill rotWithShape="1">
          <a:blip r:embed="rId7">
            <a:extLst>
              <a:ext uri="{28A0092B-C50C-407E-A947-70E740481C1C}">
                <a14:useLocalDpi xmlns:a14="http://schemas.microsoft.com/office/drawing/2010/main" val="0"/>
              </a:ext>
            </a:extLst>
          </a:blip>
          <a:srcRect t="44946" r="61759" b="8905"/>
          <a:stretch/>
        </p:blipFill>
        <p:spPr>
          <a:xfrm>
            <a:off x="8308978" y="306449"/>
            <a:ext cx="3883021" cy="5821843"/>
          </a:xfrm>
          <a:prstGeom prst="rect">
            <a:avLst/>
          </a:prstGeom>
        </p:spPr>
      </p:pic>
      <p:pic>
        <p:nvPicPr>
          <p:cNvPr id="22" name="图片 21">
            <a:extLst>
              <a:ext uri="{FF2B5EF4-FFF2-40B4-BE49-F238E27FC236}">
                <a16:creationId xmlns:a16="http://schemas.microsoft.com/office/drawing/2014/main" id="{3D3C0BE6-3D78-4592-A72F-6A0200DF9B24}"/>
              </a:ext>
            </a:extLst>
          </p:cNvPr>
          <p:cNvPicPr>
            <a:picLocks noChangeAspect="1"/>
          </p:cNvPicPr>
          <p:nvPr/>
        </p:nvPicPr>
        <p:blipFill rotWithShape="1">
          <a:blip r:embed="rId8">
            <a:extLst>
              <a:ext uri="{28A0092B-C50C-407E-A947-70E740481C1C}">
                <a14:useLocalDpi xmlns:a14="http://schemas.microsoft.com/office/drawing/2010/main" val="0"/>
              </a:ext>
            </a:extLst>
          </a:blip>
          <a:srcRect l="54131" t="41498" b="43403"/>
          <a:stretch/>
        </p:blipFill>
        <p:spPr>
          <a:xfrm>
            <a:off x="9344070" y="646692"/>
            <a:ext cx="3580770" cy="1768111"/>
          </a:xfrm>
          <a:prstGeom prst="rect">
            <a:avLst/>
          </a:prstGeom>
        </p:spPr>
      </p:pic>
      <p:sp>
        <p:nvSpPr>
          <p:cNvPr id="15" name="文本框 14">
            <a:extLst>
              <a:ext uri="{FF2B5EF4-FFF2-40B4-BE49-F238E27FC236}">
                <a16:creationId xmlns:a16="http://schemas.microsoft.com/office/drawing/2014/main" id="{F7B7643C-B7FA-4F38-BEA4-BAE7893105B8}"/>
              </a:ext>
            </a:extLst>
          </p:cNvPr>
          <p:cNvSpPr txBox="1"/>
          <p:nvPr/>
        </p:nvSpPr>
        <p:spPr>
          <a:xfrm rot="16200000">
            <a:off x="5047017" y="-2918664"/>
            <a:ext cx="3724096" cy="11182420"/>
          </a:xfrm>
          <a:prstGeom prst="rect">
            <a:avLst/>
          </a:prstGeom>
          <a:noFill/>
        </p:spPr>
        <p:txBody>
          <a:bodyPr vert="eaVert"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1500" b="1" i="0" u="none" strike="noStrike" kern="1200" cap="none" spc="0" normalizeH="0" baseline="0" noProof="0" dirty="0">
                <a:ln>
                  <a:solidFill>
                    <a:prstClr val="black"/>
                  </a:solidFill>
                </a:ln>
                <a:pattFill prst="pct80">
                  <a:fgClr>
                    <a:srgbClr val="FFC000">
                      <a:lumMod val="60000"/>
                      <a:lumOff val="40000"/>
                    </a:srgbClr>
                  </a:fgClr>
                  <a:bgClr>
                    <a:prstClr val="white"/>
                  </a:bgClr>
                </a:pattFill>
                <a:effectLst/>
                <a:uLnTx/>
                <a:uFillTx/>
                <a:latin typeface="#9Slide07 SVNZiclets" panose="02000603000000000000" pitchFamily="2" charset="0"/>
                <a:ea typeface="字魂52号-阿开漫画体" panose="00000500000000000000" pitchFamily="2" charset="-122"/>
                <a:cs typeface="+mn-ea"/>
                <a:sym typeface="+mn-lt"/>
              </a:rPr>
              <a:t>KỂ</a:t>
            </a:r>
            <a:r>
              <a:rPr kumimoji="0" lang="en-US" altLang="zh-CN" sz="11500" b="1" i="0" u="none" strike="noStrike" kern="1200" cap="none" spc="0" normalizeH="0" noProof="0" dirty="0">
                <a:ln>
                  <a:solidFill>
                    <a:prstClr val="black"/>
                  </a:solidFill>
                </a:ln>
                <a:pattFill prst="pct80">
                  <a:fgClr>
                    <a:srgbClr val="FFC000">
                      <a:lumMod val="60000"/>
                      <a:lumOff val="40000"/>
                    </a:srgbClr>
                  </a:fgClr>
                  <a:bgClr>
                    <a:prstClr val="white"/>
                  </a:bgClr>
                </a:pattFill>
                <a:effectLst/>
                <a:uLnTx/>
                <a:uFillTx/>
                <a:latin typeface="#9Slide07 SVNZiclets" panose="02000603000000000000" pitchFamily="2" charset="0"/>
                <a:ea typeface="字魂52号-阿开漫画体" panose="00000500000000000000" pitchFamily="2" charset="-122"/>
                <a:cs typeface="+mn-ea"/>
                <a:sym typeface="+mn-lt"/>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1500" b="1" i="0" u="none" strike="noStrike" kern="1200" cap="none" spc="0" normalizeH="0" noProof="0" dirty="0">
                <a:ln>
                  <a:solidFill>
                    <a:prstClr val="black"/>
                  </a:solidFill>
                </a:ln>
                <a:pattFill prst="pct80">
                  <a:fgClr>
                    <a:srgbClr val="FFC000">
                      <a:lumMod val="60000"/>
                      <a:lumOff val="40000"/>
                    </a:srgbClr>
                  </a:fgClr>
                  <a:bgClr>
                    <a:prstClr val="white"/>
                  </a:bgClr>
                </a:pattFill>
                <a:effectLst/>
                <a:uLnTx/>
                <a:uFillTx/>
                <a:latin typeface="#9Slide07 SVNZiclets" panose="02000603000000000000" pitchFamily="2" charset="0"/>
                <a:ea typeface="字魂52号-阿开漫画体" panose="00000500000000000000" pitchFamily="2" charset="-122"/>
                <a:cs typeface="+mn-ea"/>
                <a:sym typeface="+mn-lt"/>
              </a:rPr>
              <a:t>CHUYỆN</a:t>
            </a:r>
            <a:endParaRPr kumimoji="0" lang="zh-CN" altLang="en-US" sz="11500" b="1" i="0" u="none" strike="noStrike" kern="1200" cap="none" spc="0" normalizeH="0" baseline="0" noProof="0" dirty="0">
              <a:ln>
                <a:solidFill>
                  <a:prstClr val="black"/>
                </a:solidFill>
              </a:ln>
              <a:pattFill prst="pct80">
                <a:fgClr>
                  <a:srgbClr val="FFC000">
                    <a:lumMod val="60000"/>
                    <a:lumOff val="40000"/>
                  </a:srgbClr>
                </a:fgClr>
                <a:bgClr>
                  <a:prstClr val="white"/>
                </a:bgClr>
              </a:pattFill>
              <a:effectLst/>
              <a:uLnTx/>
              <a:uFillTx/>
              <a:latin typeface="#9Slide07 SVNZiclets" panose="02000603000000000000" pitchFamily="2" charset="0"/>
              <a:ea typeface="字魂52号-阿开漫画体" panose="00000500000000000000" pitchFamily="2" charset="-122"/>
              <a:cs typeface="+mn-ea"/>
              <a:sym typeface="+mn-lt"/>
            </a:endParaRPr>
          </a:p>
        </p:txBody>
      </p:sp>
      <p:pic>
        <p:nvPicPr>
          <p:cNvPr id="14" name="图片 26">
            <a:extLst>
              <a:ext uri="{FF2B5EF4-FFF2-40B4-BE49-F238E27FC236}">
                <a16:creationId xmlns:a16="http://schemas.microsoft.com/office/drawing/2014/main" id="{2E026B92-D451-0FCD-9DBA-43FAFA387FD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484447" y="2502440"/>
            <a:ext cx="4707552" cy="4707552"/>
          </a:xfrm>
          <a:prstGeom prst="rect">
            <a:avLst/>
          </a:prstGeom>
        </p:spPr>
      </p:pic>
    </p:spTree>
    <p:extLst>
      <p:ext uri="{BB962C8B-B14F-4D97-AF65-F5344CB8AC3E}">
        <p14:creationId xmlns:p14="http://schemas.microsoft.com/office/powerpoint/2010/main" val="35994135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圆角 12">
            <a:extLst>
              <a:ext uri="{FF2B5EF4-FFF2-40B4-BE49-F238E27FC236}">
                <a16:creationId xmlns:a16="http://schemas.microsoft.com/office/drawing/2014/main" id="{8954B49A-3A9D-4CD4-A153-0BADAB8DF30D}"/>
              </a:ext>
            </a:extLst>
          </p:cNvPr>
          <p:cNvSpPr/>
          <p:nvPr/>
        </p:nvSpPr>
        <p:spPr>
          <a:xfrm>
            <a:off x="304801" y="306449"/>
            <a:ext cx="11765280" cy="6064650"/>
          </a:xfrm>
          <a:prstGeom prst="roundRect">
            <a:avLst>
              <a:gd name="adj" fmla="val 10732"/>
            </a:avLst>
          </a:prstGeom>
          <a:solidFill>
            <a:schemeClr val="bg1"/>
          </a:solid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charset="-122"/>
              <a:cs typeface="+mn-cs"/>
            </a:endParaRPr>
          </a:p>
        </p:txBody>
      </p:sp>
      <p:pic>
        <p:nvPicPr>
          <p:cNvPr id="3" name="图片 2">
            <a:extLst>
              <a:ext uri="{FF2B5EF4-FFF2-40B4-BE49-F238E27FC236}">
                <a16:creationId xmlns:a16="http://schemas.microsoft.com/office/drawing/2014/main" id="{8BEC1472-9F1D-4EA7-8B86-CC0D51AB9C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4">
            <a:extLst>
              <a:ext uri="{FF2B5EF4-FFF2-40B4-BE49-F238E27FC236}">
                <a16:creationId xmlns:a16="http://schemas.microsoft.com/office/drawing/2014/main" id="{EF712959-0042-4EA6-986B-BF4B43A4EF36}"/>
              </a:ext>
            </a:extLst>
          </p:cNvPr>
          <p:cNvPicPr>
            <a:picLocks noChangeAspect="1"/>
          </p:cNvPicPr>
          <p:nvPr/>
        </p:nvPicPr>
        <p:blipFill rotWithShape="1">
          <a:blip r:embed="rId4">
            <a:extLst>
              <a:ext uri="{28A0092B-C50C-407E-A947-70E740481C1C}">
                <a14:useLocalDpi xmlns:a14="http://schemas.microsoft.com/office/drawing/2010/main" val="0"/>
              </a:ext>
            </a:extLst>
          </a:blip>
          <a:srcRect t="62687" b="6441"/>
          <a:stretch/>
        </p:blipFill>
        <p:spPr>
          <a:xfrm>
            <a:off x="0" y="2244697"/>
            <a:ext cx="12192000" cy="4613303"/>
          </a:xfrm>
          <a:prstGeom prst="rect">
            <a:avLst/>
          </a:prstGeom>
        </p:spPr>
      </p:pic>
      <p:pic>
        <p:nvPicPr>
          <p:cNvPr id="10" name="图片 9">
            <a:extLst>
              <a:ext uri="{FF2B5EF4-FFF2-40B4-BE49-F238E27FC236}">
                <a16:creationId xmlns:a16="http://schemas.microsoft.com/office/drawing/2014/main" id="{D02DE68C-2BC2-494F-B66A-30EB54DA1BF0}"/>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0" y="4421207"/>
            <a:ext cx="12191999" cy="2436794"/>
          </a:xfrm>
          <a:prstGeom prst="rect">
            <a:avLst/>
          </a:prstGeom>
        </p:spPr>
      </p:pic>
      <p:pic>
        <p:nvPicPr>
          <p:cNvPr id="12" name="图片 11">
            <a:extLst>
              <a:ext uri="{FF2B5EF4-FFF2-40B4-BE49-F238E27FC236}">
                <a16:creationId xmlns:a16="http://schemas.microsoft.com/office/drawing/2014/main" id="{3DEBC58D-428B-4410-8FD0-664EC3318DBC}"/>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2" y="0"/>
            <a:ext cx="5509153" cy="5004881"/>
          </a:xfrm>
          <a:prstGeom prst="rect">
            <a:avLst/>
          </a:prstGeom>
        </p:spPr>
      </p:pic>
      <p:pic>
        <p:nvPicPr>
          <p:cNvPr id="18" name="图片 17">
            <a:extLst>
              <a:ext uri="{FF2B5EF4-FFF2-40B4-BE49-F238E27FC236}">
                <a16:creationId xmlns:a16="http://schemas.microsoft.com/office/drawing/2014/main" id="{5C431DA5-D39D-4696-A8D4-487596687793}"/>
              </a:ext>
            </a:extLst>
          </p:cNvPr>
          <p:cNvPicPr>
            <a:picLocks noChangeAspect="1"/>
          </p:cNvPicPr>
          <p:nvPr/>
        </p:nvPicPr>
        <p:blipFill rotWithShape="1">
          <a:blip r:embed="rId7">
            <a:extLst>
              <a:ext uri="{28A0092B-C50C-407E-A947-70E740481C1C}">
                <a14:useLocalDpi xmlns:a14="http://schemas.microsoft.com/office/drawing/2010/main" val="0"/>
              </a:ext>
            </a:extLst>
          </a:blip>
          <a:srcRect t="44946" r="61759" b="8905"/>
          <a:stretch/>
        </p:blipFill>
        <p:spPr>
          <a:xfrm>
            <a:off x="8308978" y="306449"/>
            <a:ext cx="3883021" cy="5821843"/>
          </a:xfrm>
          <a:prstGeom prst="rect">
            <a:avLst/>
          </a:prstGeom>
        </p:spPr>
      </p:pic>
      <p:pic>
        <p:nvPicPr>
          <p:cNvPr id="22" name="图片 21">
            <a:extLst>
              <a:ext uri="{FF2B5EF4-FFF2-40B4-BE49-F238E27FC236}">
                <a16:creationId xmlns:a16="http://schemas.microsoft.com/office/drawing/2014/main" id="{3D3C0BE6-3D78-4592-A72F-6A0200DF9B24}"/>
              </a:ext>
            </a:extLst>
          </p:cNvPr>
          <p:cNvPicPr>
            <a:picLocks noChangeAspect="1"/>
          </p:cNvPicPr>
          <p:nvPr/>
        </p:nvPicPr>
        <p:blipFill rotWithShape="1">
          <a:blip r:embed="rId8">
            <a:extLst>
              <a:ext uri="{28A0092B-C50C-407E-A947-70E740481C1C}">
                <a14:useLocalDpi xmlns:a14="http://schemas.microsoft.com/office/drawing/2010/main" val="0"/>
              </a:ext>
            </a:extLst>
          </a:blip>
          <a:srcRect l="54131" t="41498" b="43403"/>
          <a:stretch/>
        </p:blipFill>
        <p:spPr>
          <a:xfrm>
            <a:off x="9344070" y="646692"/>
            <a:ext cx="3580770" cy="1768111"/>
          </a:xfrm>
          <a:prstGeom prst="rect">
            <a:avLst/>
          </a:prstGeom>
        </p:spPr>
      </p:pic>
      <p:sp>
        <p:nvSpPr>
          <p:cNvPr id="15" name="文本框 14">
            <a:extLst>
              <a:ext uri="{FF2B5EF4-FFF2-40B4-BE49-F238E27FC236}">
                <a16:creationId xmlns:a16="http://schemas.microsoft.com/office/drawing/2014/main" id="{F7B7643C-B7FA-4F38-BEA4-BAE7893105B8}"/>
              </a:ext>
            </a:extLst>
          </p:cNvPr>
          <p:cNvSpPr txBox="1"/>
          <p:nvPr/>
        </p:nvSpPr>
        <p:spPr>
          <a:xfrm rot="16200000">
            <a:off x="3785504" y="-1792036"/>
            <a:ext cx="1954381" cy="7739668"/>
          </a:xfrm>
          <a:prstGeom prst="rect">
            <a:avLst/>
          </a:prstGeom>
          <a:noFill/>
        </p:spPr>
        <p:txBody>
          <a:bodyPr vert="eaVert"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1500" b="1" dirty="0">
                <a:ln>
                  <a:solidFill>
                    <a:prstClr val="black"/>
                  </a:solidFill>
                </a:ln>
                <a:pattFill prst="pct80">
                  <a:fgClr>
                    <a:schemeClr val="accent2">
                      <a:lumMod val="75000"/>
                    </a:schemeClr>
                  </a:fgClr>
                  <a:bgClr>
                    <a:prstClr val="white"/>
                  </a:bgClr>
                </a:pattFill>
                <a:latin typeface="#9Slide07 SVNZiclets" panose="02000603000000000000" pitchFamily="2" charset="0"/>
                <a:ea typeface="字魂52号-阿开漫画体" panose="00000500000000000000" pitchFamily="2" charset="-122"/>
                <a:cs typeface="+mn-ea"/>
                <a:sym typeface="+mn-lt"/>
              </a:rPr>
              <a:t>NHẬN </a:t>
            </a:r>
            <a:r>
              <a:rPr kumimoji="0" lang="en-US" altLang="zh-CN" sz="11500" b="1" i="0" u="none" strike="noStrike" kern="1200" cap="none" spc="0" normalizeH="0" noProof="0" dirty="0">
                <a:ln>
                  <a:solidFill>
                    <a:prstClr val="black"/>
                  </a:solidFill>
                </a:ln>
                <a:pattFill prst="pct80">
                  <a:fgClr>
                    <a:schemeClr val="accent2">
                      <a:lumMod val="75000"/>
                    </a:schemeClr>
                  </a:fgClr>
                  <a:bgClr>
                    <a:prstClr val="white"/>
                  </a:bgClr>
                </a:pattFill>
                <a:effectLst/>
                <a:uLnTx/>
                <a:uFillTx/>
                <a:latin typeface="#9Slide07 SVNZiclets" panose="02000603000000000000" pitchFamily="2" charset="0"/>
                <a:ea typeface="字魂52号-阿开漫画体" panose="00000500000000000000" pitchFamily="2" charset="-122"/>
                <a:cs typeface="+mn-ea"/>
                <a:sym typeface="+mn-lt"/>
              </a:rPr>
              <a:t>XÉT</a:t>
            </a:r>
          </a:p>
        </p:txBody>
      </p:sp>
      <p:pic>
        <p:nvPicPr>
          <p:cNvPr id="11" name="图片 4"/>
          <p:cNvPicPr>
            <a:picLocks noChangeAspect="1"/>
          </p:cNvPicPr>
          <p:nvPr/>
        </p:nvPicPr>
        <p:blipFill rotWithShape="1">
          <a:blip r:embed="rId9" cstate="print">
            <a:extLst>
              <a:ext uri="{28A0092B-C50C-407E-A947-70E740481C1C}">
                <a14:useLocalDpi xmlns:a14="http://schemas.microsoft.com/office/drawing/2010/main" val="0"/>
              </a:ext>
            </a:extLst>
          </a:blip>
          <a:srcRect l="9459" t="3153" r="46397" b="11713"/>
          <a:stretch/>
        </p:blipFill>
        <p:spPr>
          <a:xfrm rot="725480">
            <a:off x="10493918" y="1218878"/>
            <a:ext cx="1581532" cy="3026439"/>
          </a:xfrm>
          <a:prstGeom prst="rect">
            <a:avLst/>
          </a:prstGeom>
        </p:spPr>
      </p:pic>
      <p:pic>
        <p:nvPicPr>
          <p:cNvPr id="16" name="图片 4"/>
          <p:cNvPicPr>
            <a:picLocks noChangeAspect="1"/>
          </p:cNvPicPr>
          <p:nvPr/>
        </p:nvPicPr>
        <p:blipFill rotWithShape="1">
          <a:blip r:embed="rId9" cstate="print">
            <a:extLst>
              <a:ext uri="{28A0092B-C50C-407E-A947-70E740481C1C}">
                <a14:useLocalDpi xmlns:a14="http://schemas.microsoft.com/office/drawing/2010/main" val="0"/>
              </a:ext>
            </a:extLst>
          </a:blip>
          <a:srcRect l="9459" t="3153" r="46397" b="11713"/>
          <a:stretch/>
        </p:blipFill>
        <p:spPr>
          <a:xfrm rot="725480">
            <a:off x="8428282" y="1368310"/>
            <a:ext cx="1581532" cy="3026439"/>
          </a:xfrm>
          <a:prstGeom prst="rect">
            <a:avLst/>
          </a:prstGeom>
        </p:spPr>
      </p:pic>
      <p:pic>
        <p:nvPicPr>
          <p:cNvPr id="14" name="图片 26">
            <a:extLst>
              <a:ext uri="{FF2B5EF4-FFF2-40B4-BE49-F238E27FC236}">
                <a16:creationId xmlns:a16="http://schemas.microsoft.com/office/drawing/2014/main" id="{2E026B92-D451-0FCD-9DBA-43FAFA387FD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484447" y="2502440"/>
            <a:ext cx="4707552" cy="4707552"/>
          </a:xfrm>
          <a:prstGeom prst="rect">
            <a:avLst/>
          </a:prstGeom>
        </p:spPr>
      </p:pic>
    </p:spTree>
    <p:extLst>
      <p:ext uri="{BB962C8B-B14F-4D97-AF65-F5344CB8AC3E}">
        <p14:creationId xmlns:p14="http://schemas.microsoft.com/office/powerpoint/2010/main" val="5880447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EF712959-0042-4EA6-986B-BF4B43A4EF36}"/>
              </a:ext>
            </a:extLst>
          </p:cNvPr>
          <p:cNvPicPr>
            <a:picLocks noChangeAspect="1"/>
          </p:cNvPicPr>
          <p:nvPr/>
        </p:nvPicPr>
        <p:blipFill rotWithShape="1">
          <a:blip r:embed="rId3">
            <a:extLst>
              <a:ext uri="{28A0092B-C50C-407E-A947-70E740481C1C}">
                <a14:useLocalDpi xmlns:a14="http://schemas.microsoft.com/office/drawing/2010/main" val="0"/>
              </a:ext>
            </a:extLst>
          </a:blip>
          <a:srcRect t="62687" b="6441"/>
          <a:stretch/>
        </p:blipFill>
        <p:spPr>
          <a:xfrm>
            <a:off x="0" y="2244697"/>
            <a:ext cx="12192000" cy="4613303"/>
          </a:xfrm>
          <a:prstGeom prst="rect">
            <a:avLst/>
          </a:prstGeom>
        </p:spPr>
      </p:pic>
      <p:pic>
        <p:nvPicPr>
          <p:cNvPr id="12" name="图片 11">
            <a:extLst>
              <a:ext uri="{FF2B5EF4-FFF2-40B4-BE49-F238E27FC236}">
                <a16:creationId xmlns:a16="http://schemas.microsoft.com/office/drawing/2014/main" id="{3DEBC58D-428B-4410-8FD0-664EC3318DBC}"/>
              </a:ext>
            </a:extLst>
          </p:cNvPr>
          <p:cNvPicPr>
            <a:picLocks noChangeAspect="1"/>
          </p:cNvPicPr>
          <p:nvPr/>
        </p:nvPicPr>
        <p:blipFill rotWithShape="1">
          <a:blip r:embed="rId4">
            <a:extLst>
              <a:ext uri="{28A0092B-C50C-407E-A947-70E740481C1C}">
                <a14:useLocalDpi xmlns:a14="http://schemas.microsoft.com/office/drawing/2010/main" val="0"/>
              </a:ext>
            </a:extLst>
          </a:blip>
          <a:srcRect l="45745" t="51422" b="8905"/>
          <a:stretch/>
        </p:blipFill>
        <p:spPr>
          <a:xfrm>
            <a:off x="-2" y="0"/>
            <a:ext cx="5509153" cy="5004881"/>
          </a:xfrm>
          <a:prstGeom prst="rect">
            <a:avLst/>
          </a:prstGeom>
        </p:spPr>
      </p:pic>
      <p:pic>
        <p:nvPicPr>
          <p:cNvPr id="18" name="图片 17">
            <a:extLst>
              <a:ext uri="{FF2B5EF4-FFF2-40B4-BE49-F238E27FC236}">
                <a16:creationId xmlns:a16="http://schemas.microsoft.com/office/drawing/2014/main" id="{5C431DA5-D39D-4696-A8D4-487596687793}"/>
              </a:ext>
            </a:extLst>
          </p:cNvPr>
          <p:cNvPicPr>
            <a:picLocks noChangeAspect="1"/>
          </p:cNvPicPr>
          <p:nvPr/>
        </p:nvPicPr>
        <p:blipFill rotWithShape="1">
          <a:blip r:embed="rId5">
            <a:extLst>
              <a:ext uri="{28A0092B-C50C-407E-A947-70E740481C1C}">
                <a14:useLocalDpi xmlns:a14="http://schemas.microsoft.com/office/drawing/2010/main" val="0"/>
              </a:ext>
            </a:extLst>
          </a:blip>
          <a:srcRect t="44946" r="61759" b="8905"/>
          <a:stretch/>
        </p:blipFill>
        <p:spPr>
          <a:xfrm>
            <a:off x="8308978" y="306449"/>
            <a:ext cx="3883021" cy="5821843"/>
          </a:xfrm>
          <a:prstGeom prst="rect">
            <a:avLst/>
          </a:prstGeom>
        </p:spPr>
      </p:pic>
      <p:pic>
        <p:nvPicPr>
          <p:cNvPr id="20" name="图片 19">
            <a:extLst>
              <a:ext uri="{FF2B5EF4-FFF2-40B4-BE49-F238E27FC236}">
                <a16:creationId xmlns:a16="http://schemas.microsoft.com/office/drawing/2014/main" id="{846B5158-80B5-45FA-A20E-3F4C267E9183}"/>
              </a:ext>
            </a:extLst>
          </p:cNvPr>
          <p:cNvPicPr>
            <a:picLocks noChangeAspect="1"/>
          </p:cNvPicPr>
          <p:nvPr/>
        </p:nvPicPr>
        <p:blipFill rotWithShape="1">
          <a:blip r:embed="rId6">
            <a:extLst>
              <a:ext uri="{28A0092B-C50C-407E-A947-70E740481C1C}">
                <a14:useLocalDpi xmlns:a14="http://schemas.microsoft.com/office/drawing/2010/main" val="0"/>
              </a:ext>
            </a:extLst>
          </a:blip>
          <a:srcRect l="23378" t="32731" r="39982" b="43403"/>
          <a:stretch/>
        </p:blipFill>
        <p:spPr>
          <a:xfrm>
            <a:off x="0" y="878480"/>
            <a:ext cx="2527678" cy="2469731"/>
          </a:xfrm>
          <a:prstGeom prst="rect">
            <a:avLst/>
          </a:prstGeom>
        </p:spPr>
      </p:pic>
      <p:pic>
        <p:nvPicPr>
          <p:cNvPr id="22" name="图片 21">
            <a:extLst>
              <a:ext uri="{FF2B5EF4-FFF2-40B4-BE49-F238E27FC236}">
                <a16:creationId xmlns:a16="http://schemas.microsoft.com/office/drawing/2014/main" id="{3D3C0BE6-3D78-4592-A72F-6A0200DF9B24}"/>
              </a:ext>
            </a:extLst>
          </p:cNvPr>
          <p:cNvPicPr>
            <a:picLocks noChangeAspect="1"/>
          </p:cNvPicPr>
          <p:nvPr/>
        </p:nvPicPr>
        <p:blipFill rotWithShape="1">
          <a:blip r:embed="rId6">
            <a:extLst>
              <a:ext uri="{28A0092B-C50C-407E-A947-70E740481C1C}">
                <a14:useLocalDpi xmlns:a14="http://schemas.microsoft.com/office/drawing/2010/main" val="0"/>
              </a:ext>
            </a:extLst>
          </a:blip>
          <a:srcRect l="54131" t="41498" b="43403"/>
          <a:stretch/>
        </p:blipFill>
        <p:spPr>
          <a:xfrm>
            <a:off x="9373229" y="306449"/>
            <a:ext cx="3580770" cy="1768111"/>
          </a:xfrm>
          <a:prstGeom prst="rect">
            <a:avLst/>
          </a:prstGeom>
        </p:spPr>
      </p:pic>
      <p:sp>
        <p:nvSpPr>
          <p:cNvPr id="10" name="文本框 14">
            <a:extLst>
              <a:ext uri="{FF2B5EF4-FFF2-40B4-BE49-F238E27FC236}">
                <a16:creationId xmlns:a16="http://schemas.microsoft.com/office/drawing/2014/main" id="{F7B7643C-B7FA-4F38-BEA4-BAE7893105B8}"/>
              </a:ext>
            </a:extLst>
          </p:cNvPr>
          <p:cNvSpPr txBox="1"/>
          <p:nvPr/>
        </p:nvSpPr>
        <p:spPr>
          <a:xfrm rot="16200000">
            <a:off x="5600223" y="-2097812"/>
            <a:ext cx="1538883" cy="6007132"/>
          </a:xfrm>
          <a:prstGeom prst="rect">
            <a:avLst/>
          </a:prstGeom>
          <a:noFill/>
        </p:spPr>
        <p:txBody>
          <a:bodyPr vert="eaVert"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8800" b="1" i="0" u="none" strike="noStrike" kern="1200" cap="none" spc="0" normalizeH="0" baseline="0" noProof="0" dirty="0" err="1">
                <a:ln w="38100">
                  <a:solidFill>
                    <a:srgbClr val="ED7D31">
                      <a:lumMod val="75000"/>
                    </a:srgbClr>
                  </a:solidFill>
                </a:ln>
                <a:pattFill prst="pct80">
                  <a:fgClr>
                    <a:srgbClr val="FFC000">
                      <a:lumMod val="40000"/>
                      <a:lumOff val="60000"/>
                    </a:srgbClr>
                  </a:fgClr>
                  <a:bgClr>
                    <a:prstClr val="white"/>
                  </a:bgClr>
                </a:pattFill>
                <a:effectLst/>
                <a:uLnTx/>
                <a:uFillTx/>
                <a:latin typeface="#9Slide07 SVNZiclets" panose="02000603000000000000" pitchFamily="2" charset="0"/>
                <a:ea typeface="字魂52号-阿开漫画体" panose="00000500000000000000" pitchFamily="2" charset="-122"/>
                <a:cs typeface="+mn-ea"/>
                <a:sym typeface="+mn-lt"/>
              </a:rPr>
              <a:t>Vận</a:t>
            </a:r>
            <a:r>
              <a:rPr kumimoji="0" lang="en-US" altLang="zh-CN" sz="8800" b="1" i="0" u="none" strike="noStrike" kern="1200" cap="none" spc="0" normalizeH="0" baseline="0" noProof="0" dirty="0">
                <a:ln w="38100">
                  <a:solidFill>
                    <a:srgbClr val="ED7D31">
                      <a:lumMod val="75000"/>
                    </a:srgbClr>
                  </a:solidFill>
                </a:ln>
                <a:pattFill prst="pct80">
                  <a:fgClr>
                    <a:srgbClr val="FFC000">
                      <a:lumMod val="40000"/>
                      <a:lumOff val="60000"/>
                    </a:srgbClr>
                  </a:fgClr>
                  <a:bgClr>
                    <a:prstClr val="white"/>
                  </a:bgClr>
                </a:pattFill>
                <a:effectLst/>
                <a:uLnTx/>
                <a:uFillTx/>
                <a:latin typeface="#9Slide07 SVNZiclets" panose="02000603000000000000" pitchFamily="2" charset="0"/>
                <a:ea typeface="字魂52号-阿开漫画体" panose="00000500000000000000" pitchFamily="2" charset="-122"/>
                <a:cs typeface="+mn-ea"/>
                <a:sym typeface="+mn-lt"/>
              </a:rPr>
              <a:t> </a:t>
            </a:r>
            <a:r>
              <a:rPr kumimoji="0" lang="en-US" altLang="zh-CN" sz="8800" b="1" i="0" u="none" strike="noStrike" kern="1200" cap="none" spc="0" normalizeH="0" baseline="0" noProof="0" dirty="0" err="1">
                <a:ln w="38100">
                  <a:solidFill>
                    <a:srgbClr val="ED7D31">
                      <a:lumMod val="75000"/>
                    </a:srgbClr>
                  </a:solidFill>
                </a:ln>
                <a:pattFill prst="pct80">
                  <a:fgClr>
                    <a:srgbClr val="FFC000">
                      <a:lumMod val="40000"/>
                      <a:lumOff val="60000"/>
                    </a:srgbClr>
                  </a:fgClr>
                  <a:bgClr>
                    <a:prstClr val="white"/>
                  </a:bgClr>
                </a:pattFill>
                <a:effectLst/>
                <a:uLnTx/>
                <a:uFillTx/>
                <a:latin typeface="#9Slide07 SVNZiclets" panose="02000603000000000000" pitchFamily="2" charset="0"/>
                <a:ea typeface="字魂52号-阿开漫画体" panose="00000500000000000000" pitchFamily="2" charset="-122"/>
                <a:cs typeface="+mn-ea"/>
                <a:sym typeface="+mn-lt"/>
              </a:rPr>
              <a:t>dụng</a:t>
            </a:r>
            <a:endParaRPr kumimoji="0" lang="zh-CN" altLang="en-US" sz="8800" b="1" i="0" u="none" strike="noStrike" kern="1200" cap="none" spc="0" normalizeH="0" baseline="0" noProof="0" dirty="0">
              <a:ln w="38100">
                <a:solidFill>
                  <a:srgbClr val="ED7D31">
                    <a:lumMod val="75000"/>
                  </a:srgbClr>
                </a:solidFill>
              </a:ln>
              <a:pattFill prst="pct80">
                <a:fgClr>
                  <a:srgbClr val="FFC000">
                    <a:lumMod val="40000"/>
                    <a:lumOff val="60000"/>
                  </a:srgbClr>
                </a:fgClr>
                <a:bgClr>
                  <a:prstClr val="white"/>
                </a:bgClr>
              </a:pattFill>
              <a:effectLst/>
              <a:uLnTx/>
              <a:uFillTx/>
              <a:latin typeface="#9Slide07 SVNZiclets" panose="02000603000000000000" pitchFamily="2" charset="0"/>
              <a:ea typeface="字魂52号-阿开漫画体" panose="00000500000000000000" pitchFamily="2" charset="-122"/>
              <a:cs typeface="+mn-ea"/>
              <a:sym typeface="+mn-lt"/>
            </a:endParaRPr>
          </a:p>
        </p:txBody>
      </p:sp>
      <p:pic>
        <p:nvPicPr>
          <p:cNvPr id="1026" name="Picture 2" descr="الصوت القصير لحرف الصاد ( صَ ، صُ ، صِ ) | Other - Quizizz"/>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641161" y="3513532"/>
            <a:ext cx="3810000" cy="3810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767840" y="1779165"/>
            <a:ext cx="9220200" cy="1446550"/>
          </a:xfrm>
          <a:prstGeom prst="rect">
            <a:avLst/>
          </a:prstGeom>
          <a:solidFill>
            <a:schemeClr val="accent4">
              <a:lumMod val="40000"/>
              <a:lumOff val="60000"/>
            </a:schemeClr>
          </a:solidFill>
          <a:ln>
            <a:solidFill>
              <a:schemeClr val="tx1"/>
            </a:solidFill>
            <a:prstDash val="lg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Hãy</a:t>
            </a:r>
            <a:r>
              <a:rPr kumimoji="0" lang="en-US" sz="4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4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kể</a:t>
            </a:r>
            <a:r>
              <a:rPr kumimoji="0" lang="en-US" sz="4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4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câu</a:t>
            </a:r>
            <a:r>
              <a:rPr kumimoji="0" lang="en-US" sz="4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4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chuyện</a:t>
            </a:r>
            <a:r>
              <a:rPr kumimoji="0" lang="en-US" sz="4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4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em</a:t>
            </a:r>
            <a:r>
              <a:rPr kumimoji="0" lang="en-US" sz="4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4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đã</a:t>
            </a:r>
            <a:r>
              <a:rPr kumimoji="0" lang="en-US" sz="4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4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học</a:t>
            </a:r>
            <a:r>
              <a:rPr kumimoji="0" lang="en-US" sz="4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4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hôm</a:t>
            </a:r>
            <a:r>
              <a:rPr kumimoji="0" lang="en-US" sz="4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nay </a:t>
            </a:r>
            <a:r>
              <a:rPr kumimoji="0" lang="en-US" sz="44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cho</a:t>
            </a:r>
            <a:r>
              <a:rPr kumimoji="0" lang="en-US" sz="4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4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người</a:t>
            </a:r>
            <a:r>
              <a:rPr kumimoji="0" lang="en-US" sz="4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4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thân</a:t>
            </a:r>
            <a:r>
              <a:rPr kumimoji="0" lang="en-US" sz="4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4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của</a:t>
            </a:r>
            <a:r>
              <a:rPr kumimoji="0" lang="en-US" sz="4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4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mình</a:t>
            </a:r>
            <a:r>
              <a:rPr kumimoji="0" lang="en-US" sz="4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4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em</a:t>
            </a:r>
            <a:r>
              <a:rPr kumimoji="0" lang="en-US" sz="4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4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nhé</a:t>
            </a:r>
            <a:r>
              <a:rPr kumimoji="0" lang="en-US" sz="4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p>
        </p:txBody>
      </p:sp>
    </p:spTree>
    <p:extLst>
      <p:ext uri="{BB962C8B-B14F-4D97-AF65-F5344CB8AC3E}">
        <p14:creationId xmlns:p14="http://schemas.microsoft.com/office/powerpoint/2010/main" val="15812899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randombar(horizontal)">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0" name="图片 19">
            <a:extLst>
              <a:ext uri="{FF2B5EF4-FFF2-40B4-BE49-F238E27FC236}">
                <a16:creationId xmlns:a16="http://schemas.microsoft.com/office/drawing/2014/main" id="{846B5158-80B5-45FA-A20E-3F4C267E9183}"/>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0" y="878480"/>
            <a:ext cx="2527678" cy="2469731"/>
          </a:xfrm>
          <a:prstGeom prst="rect">
            <a:avLst/>
          </a:prstGeom>
        </p:spPr>
      </p:pic>
      <p:pic>
        <p:nvPicPr>
          <p:cNvPr id="22" name="图片 21">
            <a:extLst>
              <a:ext uri="{FF2B5EF4-FFF2-40B4-BE49-F238E27FC236}">
                <a16:creationId xmlns:a16="http://schemas.microsoft.com/office/drawing/2014/main" id="{3D3C0BE6-3D78-4592-A72F-6A0200DF9B24}"/>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9980677" y="-111801"/>
            <a:ext cx="3580770" cy="1768111"/>
          </a:xfrm>
          <a:prstGeom prst="rect">
            <a:avLst/>
          </a:prstGeom>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68536" y="3595057"/>
            <a:ext cx="4292807" cy="3480654"/>
          </a:xfrm>
          <a:prstGeom prst="rect">
            <a:avLst/>
          </a:prstGeom>
        </p:spPr>
      </p:pic>
      <p:sp>
        <p:nvSpPr>
          <p:cNvPr id="12" name="文本框 14">
            <a:extLst>
              <a:ext uri="{FF2B5EF4-FFF2-40B4-BE49-F238E27FC236}">
                <a16:creationId xmlns:a16="http://schemas.microsoft.com/office/drawing/2014/main" id="{F7B7643C-B7FA-4F38-BEA4-BAE7893105B8}"/>
              </a:ext>
            </a:extLst>
          </p:cNvPr>
          <p:cNvSpPr txBox="1"/>
          <p:nvPr/>
        </p:nvSpPr>
        <p:spPr>
          <a:xfrm rot="16200000">
            <a:off x="5484736" y="-2361977"/>
            <a:ext cx="1538883" cy="8595991"/>
          </a:xfrm>
          <a:prstGeom prst="rect">
            <a:avLst/>
          </a:prstGeom>
          <a:noFill/>
        </p:spPr>
        <p:txBody>
          <a:bodyPr vert="eaVert"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8800" b="1" i="0" u="none" strike="noStrike" kern="1200" cap="none" spc="0" normalizeH="0" baseline="0" noProof="0" dirty="0" err="1">
                <a:ln w="38100">
                  <a:solidFill>
                    <a:prstClr val="white"/>
                  </a:solidFill>
                </a:ln>
                <a:pattFill prst="pct80">
                  <a:fgClr>
                    <a:srgbClr val="92D050"/>
                  </a:fgClr>
                  <a:bgClr>
                    <a:prstClr val="white"/>
                  </a:bgClr>
                </a:pattFill>
                <a:effectLst/>
                <a:uLnTx/>
                <a:uFillTx/>
                <a:latin typeface="#9Slide07 SVNZiclets" panose="02000603000000000000" pitchFamily="2" charset="0"/>
                <a:ea typeface="字魂52号-阿开漫画体" panose="00000500000000000000" pitchFamily="2" charset="-122"/>
                <a:cs typeface="+mn-ea"/>
                <a:sym typeface="+mn-lt"/>
              </a:rPr>
              <a:t>Chào</a:t>
            </a:r>
            <a:r>
              <a:rPr kumimoji="0" lang="en-US" altLang="zh-CN" sz="8800" b="1" i="0" u="none" strike="noStrike" kern="1200" cap="none" spc="0" normalizeH="0" baseline="0" noProof="0" dirty="0">
                <a:ln w="38100">
                  <a:solidFill>
                    <a:prstClr val="white"/>
                  </a:solidFill>
                </a:ln>
                <a:pattFill prst="pct80">
                  <a:fgClr>
                    <a:srgbClr val="92D050"/>
                  </a:fgClr>
                  <a:bgClr>
                    <a:prstClr val="white"/>
                  </a:bgClr>
                </a:pattFill>
                <a:effectLst/>
                <a:uLnTx/>
                <a:uFillTx/>
                <a:latin typeface="#9Slide07 SVNZiclets" panose="02000603000000000000" pitchFamily="2" charset="0"/>
                <a:ea typeface="字魂52号-阿开漫画体" panose="00000500000000000000" pitchFamily="2" charset="-122"/>
                <a:cs typeface="+mn-ea"/>
                <a:sym typeface="+mn-lt"/>
              </a:rPr>
              <a:t> </a:t>
            </a:r>
            <a:r>
              <a:rPr kumimoji="0" lang="en-US" altLang="zh-CN" sz="8800" b="1" i="0" u="none" strike="noStrike" kern="1200" cap="none" spc="0" normalizeH="0" baseline="0" noProof="0" dirty="0" err="1">
                <a:ln w="38100">
                  <a:solidFill>
                    <a:prstClr val="white"/>
                  </a:solidFill>
                </a:ln>
                <a:pattFill prst="pct80">
                  <a:fgClr>
                    <a:srgbClr val="92D050"/>
                  </a:fgClr>
                  <a:bgClr>
                    <a:prstClr val="white"/>
                  </a:bgClr>
                </a:pattFill>
                <a:effectLst/>
                <a:uLnTx/>
                <a:uFillTx/>
                <a:latin typeface="#9Slide07 SVNZiclets" panose="02000603000000000000" pitchFamily="2" charset="0"/>
                <a:ea typeface="字魂52号-阿开漫画体" panose="00000500000000000000" pitchFamily="2" charset="-122"/>
                <a:cs typeface="+mn-ea"/>
                <a:sym typeface="+mn-lt"/>
              </a:rPr>
              <a:t>tạm</a:t>
            </a:r>
            <a:r>
              <a:rPr kumimoji="0" lang="en-US" altLang="zh-CN" sz="8800" b="1" i="0" u="none" strike="noStrike" kern="1200" cap="none" spc="0" normalizeH="0" baseline="0" noProof="0" dirty="0">
                <a:ln w="38100">
                  <a:solidFill>
                    <a:prstClr val="white"/>
                  </a:solidFill>
                </a:ln>
                <a:pattFill prst="pct80">
                  <a:fgClr>
                    <a:srgbClr val="92D050"/>
                  </a:fgClr>
                  <a:bgClr>
                    <a:prstClr val="white"/>
                  </a:bgClr>
                </a:pattFill>
                <a:effectLst/>
                <a:uLnTx/>
                <a:uFillTx/>
                <a:latin typeface="#9Slide07 SVNZiclets" panose="02000603000000000000" pitchFamily="2" charset="0"/>
                <a:ea typeface="字魂52号-阿开漫画体" panose="00000500000000000000" pitchFamily="2" charset="-122"/>
                <a:cs typeface="+mn-ea"/>
                <a:sym typeface="+mn-lt"/>
              </a:rPr>
              <a:t> </a:t>
            </a:r>
            <a:r>
              <a:rPr kumimoji="0" lang="en-US" altLang="zh-CN" sz="8800" b="1" i="0" u="none" strike="noStrike" kern="1200" cap="none" spc="0" normalizeH="0" baseline="0" noProof="0" dirty="0" err="1">
                <a:ln w="38100">
                  <a:solidFill>
                    <a:prstClr val="white"/>
                  </a:solidFill>
                </a:ln>
                <a:pattFill prst="pct80">
                  <a:fgClr>
                    <a:srgbClr val="92D050"/>
                  </a:fgClr>
                  <a:bgClr>
                    <a:prstClr val="white"/>
                  </a:bgClr>
                </a:pattFill>
                <a:effectLst/>
                <a:uLnTx/>
                <a:uFillTx/>
                <a:latin typeface="#9Slide07 SVNZiclets" panose="02000603000000000000" pitchFamily="2" charset="0"/>
                <a:ea typeface="字魂52号-阿开漫画体" panose="00000500000000000000" pitchFamily="2" charset="-122"/>
                <a:cs typeface="+mn-ea"/>
                <a:sym typeface="+mn-lt"/>
              </a:rPr>
              <a:t>biệt</a:t>
            </a:r>
            <a:endParaRPr kumimoji="0" lang="zh-CN" altLang="en-US" sz="8800" b="1" i="0" u="none" strike="noStrike" kern="1200" cap="none" spc="0" normalizeH="0" baseline="0" noProof="0" dirty="0">
              <a:ln w="38100">
                <a:solidFill>
                  <a:prstClr val="white"/>
                </a:solidFill>
              </a:ln>
              <a:pattFill prst="pct80">
                <a:fgClr>
                  <a:srgbClr val="92D050"/>
                </a:fgClr>
                <a:bgClr>
                  <a:prstClr val="white"/>
                </a:bgClr>
              </a:pattFill>
              <a:effectLst/>
              <a:uLnTx/>
              <a:uFillTx/>
              <a:latin typeface="#9Slide07 SVNZiclets" panose="02000603000000000000" pitchFamily="2" charset="0"/>
              <a:ea typeface="字魂52号-阿开漫画体" panose="00000500000000000000" pitchFamily="2" charset="-122"/>
              <a:cs typeface="+mn-ea"/>
              <a:sym typeface="+mn-lt"/>
            </a:endParaRPr>
          </a:p>
        </p:txBody>
      </p:sp>
      <p:pic>
        <p:nvPicPr>
          <p:cNvPr id="14" name="Picture 2" descr="الصوت القصير لحرف الصاد ( صَ ، صُ ، صِ ) | Other - Quizizz"/>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641161" y="3513532"/>
            <a:ext cx="381000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25730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24">
            <a:extLst>
              <a:ext uri="{FF2B5EF4-FFF2-40B4-BE49-F238E27FC236}">
                <a16:creationId xmlns:a16="http://schemas.microsoft.com/office/drawing/2014/main" id="{25E1863F-B746-467B-B03B-887DC46943DE}"/>
              </a:ext>
            </a:extLst>
          </p:cNvPr>
          <p:cNvSpPr/>
          <p:nvPr/>
        </p:nvSpPr>
        <p:spPr>
          <a:xfrm>
            <a:off x="5001790" y="769368"/>
            <a:ext cx="2188420" cy="92333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a:ln>
                  <a:noFill/>
                </a:ln>
                <a:solidFill>
                  <a:srgbClr val="4ABAAC"/>
                </a:solidFill>
                <a:effectLst/>
                <a:uLnTx/>
                <a:uFillTx/>
                <a:latin typeface="#9Slide05 FS Blonde Script" panose="03000503000000000000" pitchFamily="65" charset="0"/>
                <a:ea typeface="字魂59号-创粗黑" panose="00000500000000000000" pitchFamily="2" charset="-122"/>
                <a:cs typeface="Times New Roman" panose="02020603050405020304" pitchFamily="18" charset="0"/>
              </a:rPr>
              <a:t>ĐỀ BÀI</a:t>
            </a:r>
          </a:p>
        </p:txBody>
      </p:sp>
      <p:sp>
        <p:nvSpPr>
          <p:cNvPr id="9" name="Rectangle 8"/>
          <p:cNvSpPr/>
          <p:nvPr/>
        </p:nvSpPr>
        <p:spPr>
          <a:xfrm>
            <a:off x="6073085" y="1805550"/>
            <a:ext cx="4467252" cy="711200"/>
          </a:xfrm>
          <a:prstGeom prst="rect">
            <a:avLst/>
          </a:prstGeom>
          <a:solidFill>
            <a:srgbClr val="FF0000">
              <a:alpha val="51000"/>
            </a:srgbClr>
          </a:solidFill>
          <a:ln w="2857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0" name="Rectangle 9"/>
          <p:cNvSpPr/>
          <p:nvPr/>
        </p:nvSpPr>
        <p:spPr>
          <a:xfrm>
            <a:off x="1716831" y="2903945"/>
            <a:ext cx="2105552" cy="711200"/>
          </a:xfrm>
          <a:prstGeom prst="rect">
            <a:avLst/>
          </a:prstGeom>
          <a:solidFill>
            <a:srgbClr val="FF0000">
              <a:alpha val="51000"/>
            </a:srgbClr>
          </a:solidFill>
          <a:ln w="2857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1" name="Rectangle 10"/>
          <p:cNvSpPr/>
          <p:nvPr/>
        </p:nvSpPr>
        <p:spPr>
          <a:xfrm>
            <a:off x="6099375" y="2865702"/>
            <a:ext cx="5040560" cy="711200"/>
          </a:xfrm>
          <a:prstGeom prst="rect">
            <a:avLst/>
          </a:prstGeom>
          <a:solidFill>
            <a:srgbClr val="FF0000">
              <a:alpha val="51000"/>
            </a:srgbClr>
          </a:solidFill>
          <a:ln w="2857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8" name="矩形 25">
            <a:extLst>
              <a:ext uri="{FF2B5EF4-FFF2-40B4-BE49-F238E27FC236}">
                <a16:creationId xmlns:a16="http://schemas.microsoft.com/office/drawing/2014/main" id="{953603D4-98FB-4C34-8080-BA5E41260F4F}"/>
              </a:ext>
            </a:extLst>
          </p:cNvPr>
          <p:cNvSpPr/>
          <p:nvPr/>
        </p:nvSpPr>
        <p:spPr>
          <a:xfrm>
            <a:off x="1704643" y="1510482"/>
            <a:ext cx="9684846" cy="2308324"/>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4800" b="1" u="none" strike="noStrike" kern="1200" cap="none" spc="0" normalizeH="0" baseline="0" noProof="0" dirty="0" err="1">
                <a:ln>
                  <a:noFill/>
                </a:ln>
                <a:solidFill>
                  <a:schemeClr val="tx2">
                    <a:lumMod val="75000"/>
                  </a:schemeClr>
                </a:solidFill>
                <a:effectLst/>
                <a:uLnTx/>
                <a:uFillTx/>
                <a:ea typeface="字魂59号-创粗黑" panose="00000500000000000000" pitchFamily="2" charset="-122"/>
                <a:cs typeface="Times New Roman" panose="02020603050405020304" pitchFamily="18" charset="0"/>
              </a:rPr>
              <a:t>Kể</a:t>
            </a:r>
            <a:r>
              <a:rPr kumimoji="0" lang="en-US" altLang="zh-CN" sz="4800" b="1" u="none" strike="noStrike" kern="1200" cap="none" spc="0" normalizeH="0" baseline="0" noProof="0" dirty="0">
                <a:ln>
                  <a:noFill/>
                </a:ln>
                <a:solidFill>
                  <a:schemeClr val="tx2">
                    <a:lumMod val="75000"/>
                  </a:schemeClr>
                </a:solidFill>
                <a:effectLst/>
                <a:uLnTx/>
                <a:uFillTx/>
                <a:ea typeface="字魂59号-创粗黑" panose="00000500000000000000" pitchFamily="2" charset="-122"/>
                <a:cs typeface="Times New Roman" panose="02020603050405020304" pitchFamily="18" charset="0"/>
              </a:rPr>
              <a:t> </a:t>
            </a:r>
            <a:r>
              <a:rPr kumimoji="0" lang="en-US" altLang="zh-CN" sz="4800" b="1" u="none" strike="noStrike" kern="1200" cap="none" spc="0" normalizeH="0" baseline="0" noProof="0" dirty="0" err="1">
                <a:ln>
                  <a:noFill/>
                </a:ln>
                <a:solidFill>
                  <a:schemeClr val="tx2">
                    <a:lumMod val="75000"/>
                  </a:schemeClr>
                </a:solidFill>
                <a:effectLst/>
                <a:uLnTx/>
                <a:uFillTx/>
                <a:ea typeface="字魂59号-创粗黑" panose="00000500000000000000" pitchFamily="2" charset="-122"/>
                <a:cs typeface="Times New Roman" panose="02020603050405020304" pitchFamily="18" charset="0"/>
              </a:rPr>
              <a:t>chuyện</a:t>
            </a:r>
            <a:r>
              <a:rPr kumimoji="0" lang="en-US" altLang="zh-CN" sz="4800" b="1" u="none" strike="noStrike" kern="1200" cap="none" spc="0" normalizeH="0" baseline="0" noProof="0" dirty="0">
                <a:ln>
                  <a:noFill/>
                </a:ln>
                <a:solidFill>
                  <a:schemeClr val="tx2">
                    <a:lumMod val="75000"/>
                  </a:schemeClr>
                </a:solidFill>
                <a:effectLst/>
                <a:uLnTx/>
                <a:uFillTx/>
                <a:ea typeface="字魂59号-创粗黑" panose="00000500000000000000" pitchFamily="2" charset="-122"/>
                <a:cs typeface="Times New Roman" panose="02020603050405020304" pitchFamily="18" charset="0"/>
              </a:rPr>
              <a:t> </a:t>
            </a:r>
            <a:r>
              <a:rPr kumimoji="0" lang="en-US" altLang="zh-CN" sz="4800" b="1" u="none" strike="noStrike" kern="1200" cap="none" spc="0" normalizeH="0" baseline="0" noProof="0" dirty="0" err="1">
                <a:ln>
                  <a:noFill/>
                </a:ln>
                <a:solidFill>
                  <a:schemeClr val="tx2">
                    <a:lumMod val="75000"/>
                  </a:schemeClr>
                </a:solidFill>
                <a:effectLst/>
                <a:uLnTx/>
                <a:uFillTx/>
                <a:ea typeface="字魂59号-创粗黑" panose="00000500000000000000" pitchFamily="2" charset="-122"/>
                <a:cs typeface="Times New Roman" panose="02020603050405020304" pitchFamily="18" charset="0"/>
              </a:rPr>
              <a:t>về</a:t>
            </a:r>
            <a:r>
              <a:rPr kumimoji="0" lang="en-US" altLang="zh-CN" sz="4800" b="1" u="none" strike="noStrike" kern="1200" cap="none" spc="0" normalizeH="0" baseline="0" noProof="0" dirty="0">
                <a:ln>
                  <a:noFill/>
                </a:ln>
                <a:solidFill>
                  <a:schemeClr val="tx2">
                    <a:lumMod val="75000"/>
                  </a:schemeClr>
                </a:solidFill>
                <a:effectLst/>
                <a:uLnTx/>
                <a:uFillTx/>
                <a:ea typeface="字魂59号-创粗黑" panose="00000500000000000000" pitchFamily="2" charset="-122"/>
                <a:cs typeface="Times New Roman" panose="02020603050405020304" pitchFamily="18" charset="0"/>
              </a:rPr>
              <a:t> </a:t>
            </a:r>
            <a:r>
              <a:rPr kumimoji="0" lang="en-US" altLang="zh-CN" sz="4800" b="1" u="none" strike="noStrike" kern="1200" cap="none" spc="0" normalizeH="0" baseline="0" noProof="0" dirty="0" err="1">
                <a:ln>
                  <a:noFill/>
                </a:ln>
                <a:solidFill>
                  <a:schemeClr val="tx2">
                    <a:lumMod val="75000"/>
                  </a:schemeClr>
                </a:solidFill>
                <a:effectLst/>
                <a:uLnTx/>
                <a:uFillTx/>
                <a:ea typeface="字魂59号-创粗黑" panose="00000500000000000000" pitchFamily="2" charset="-122"/>
                <a:cs typeface="Times New Roman" panose="02020603050405020304" pitchFamily="18" charset="0"/>
              </a:rPr>
              <a:t>một</a:t>
            </a:r>
            <a:r>
              <a:rPr kumimoji="0" lang="en-US" altLang="zh-CN" sz="4800" b="1" u="none" strike="noStrike" kern="1200" cap="none" spc="0" normalizeH="0" baseline="0" noProof="0" dirty="0">
                <a:ln>
                  <a:noFill/>
                </a:ln>
                <a:solidFill>
                  <a:schemeClr val="tx2">
                    <a:lumMod val="75000"/>
                  </a:schemeClr>
                </a:solidFill>
                <a:effectLst/>
                <a:uLnTx/>
                <a:uFillTx/>
                <a:ea typeface="字魂59号-创粗黑" panose="00000500000000000000" pitchFamily="2" charset="-122"/>
                <a:cs typeface="Times New Roman" panose="02020603050405020304" pitchFamily="18" charset="0"/>
              </a:rPr>
              <a:t> </a:t>
            </a:r>
            <a:r>
              <a:rPr kumimoji="0" lang="en-US" altLang="zh-CN" sz="4800" b="1" u="none" strike="noStrike" kern="1200" cap="none" spc="0" normalizeH="0" baseline="0" noProof="0" dirty="0" err="1">
                <a:ln>
                  <a:noFill/>
                </a:ln>
                <a:solidFill>
                  <a:schemeClr val="tx2">
                    <a:lumMod val="75000"/>
                  </a:schemeClr>
                </a:solidFill>
                <a:effectLst/>
                <a:uLnTx/>
                <a:uFillTx/>
                <a:ea typeface="字魂59号-创粗黑" panose="00000500000000000000" pitchFamily="2" charset="-122"/>
                <a:cs typeface="Times New Roman" panose="02020603050405020304" pitchFamily="18" charset="0"/>
              </a:rPr>
              <a:t>ước</a:t>
            </a:r>
            <a:r>
              <a:rPr kumimoji="0" lang="en-US" altLang="zh-CN" sz="4800" b="1" u="none" strike="noStrike" kern="1200" cap="none" spc="0" normalizeH="0" baseline="0" noProof="0" dirty="0">
                <a:ln>
                  <a:noFill/>
                </a:ln>
                <a:solidFill>
                  <a:schemeClr val="tx2">
                    <a:lumMod val="75000"/>
                  </a:schemeClr>
                </a:solidFill>
                <a:effectLst/>
                <a:uLnTx/>
                <a:uFillTx/>
                <a:ea typeface="字魂59号-创粗黑" panose="00000500000000000000" pitchFamily="2" charset="-122"/>
                <a:cs typeface="Times New Roman" panose="02020603050405020304" pitchFamily="18" charset="0"/>
              </a:rPr>
              <a:t> </a:t>
            </a:r>
            <a:r>
              <a:rPr kumimoji="0" lang="en-US" altLang="zh-CN" sz="4800" b="1" u="none" strike="noStrike" kern="1200" cap="none" spc="0" normalizeH="0" baseline="0" noProof="0" dirty="0" err="1">
                <a:ln>
                  <a:noFill/>
                </a:ln>
                <a:solidFill>
                  <a:schemeClr val="tx2">
                    <a:lumMod val="75000"/>
                  </a:schemeClr>
                </a:solidFill>
                <a:effectLst/>
                <a:uLnTx/>
                <a:uFillTx/>
                <a:ea typeface="字魂59号-创粗黑" panose="00000500000000000000" pitchFamily="2" charset="-122"/>
                <a:cs typeface="Times New Roman" panose="02020603050405020304" pitchFamily="18" charset="0"/>
              </a:rPr>
              <a:t>mơ</a:t>
            </a:r>
            <a:r>
              <a:rPr kumimoji="0" lang="en-US" altLang="zh-CN" sz="4800" b="1" u="none" strike="noStrike" kern="1200" cap="none" spc="0" normalizeH="0" baseline="0" noProof="0" dirty="0">
                <a:ln>
                  <a:noFill/>
                </a:ln>
                <a:solidFill>
                  <a:schemeClr val="tx2">
                    <a:lumMod val="75000"/>
                  </a:schemeClr>
                </a:solidFill>
                <a:effectLst/>
                <a:uLnTx/>
                <a:uFillTx/>
                <a:ea typeface="字魂59号-创粗黑" panose="00000500000000000000" pitchFamily="2" charset="-122"/>
                <a:cs typeface="Times New Roman" panose="02020603050405020304" pitchFamily="18" charset="0"/>
              </a:rPr>
              <a:t> </a:t>
            </a:r>
            <a:r>
              <a:rPr kumimoji="0" lang="en-US" altLang="zh-CN" sz="4800" b="1" u="none" strike="noStrike" kern="1200" cap="none" spc="0" normalizeH="0" baseline="0" noProof="0" dirty="0" err="1">
                <a:ln>
                  <a:noFill/>
                </a:ln>
                <a:solidFill>
                  <a:schemeClr val="tx2">
                    <a:lumMod val="75000"/>
                  </a:schemeClr>
                </a:solidFill>
                <a:effectLst/>
                <a:uLnTx/>
                <a:uFillTx/>
                <a:ea typeface="字魂59号-创粗黑" panose="00000500000000000000" pitchFamily="2" charset="-122"/>
                <a:cs typeface="Times New Roman" panose="02020603050405020304" pitchFamily="18" charset="0"/>
              </a:rPr>
              <a:t>đẹp</a:t>
            </a:r>
            <a:r>
              <a:rPr kumimoji="0" lang="en-US" altLang="zh-CN" sz="4800" b="1" u="none" strike="noStrike" kern="1200" cap="none" spc="0" normalizeH="0" baseline="0" noProof="0" dirty="0">
                <a:ln>
                  <a:noFill/>
                </a:ln>
                <a:solidFill>
                  <a:schemeClr val="tx2">
                    <a:lumMod val="75000"/>
                  </a:schemeClr>
                </a:solidFill>
                <a:effectLst/>
                <a:uLnTx/>
                <a:uFillTx/>
                <a:ea typeface="字魂59号-创粗黑" panose="00000500000000000000" pitchFamily="2" charset="-122"/>
                <a:cs typeface="Times New Roman" panose="02020603050405020304" pitchFamily="18" charset="0"/>
              </a:rPr>
              <a:t> </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4800" b="1" u="none" strike="noStrike" kern="1200" cap="none" spc="0" normalizeH="0" baseline="0" noProof="0" dirty="0" err="1">
                <a:ln>
                  <a:noFill/>
                </a:ln>
                <a:solidFill>
                  <a:schemeClr val="tx2">
                    <a:lumMod val="75000"/>
                  </a:schemeClr>
                </a:solidFill>
                <a:effectLst/>
                <a:uLnTx/>
                <a:uFillTx/>
                <a:ea typeface="字魂59号-创粗黑" panose="00000500000000000000" pitchFamily="2" charset="-122"/>
                <a:cs typeface="Times New Roman" panose="02020603050405020304" pitchFamily="18" charset="0"/>
              </a:rPr>
              <a:t>của</a:t>
            </a:r>
            <a:r>
              <a:rPr kumimoji="0" lang="en-US" altLang="zh-CN" sz="4800" b="1" u="none" strike="noStrike" kern="1200" cap="none" spc="0" normalizeH="0" baseline="0" noProof="0" dirty="0">
                <a:ln>
                  <a:noFill/>
                </a:ln>
                <a:solidFill>
                  <a:schemeClr val="tx2">
                    <a:lumMod val="75000"/>
                  </a:schemeClr>
                </a:solidFill>
                <a:effectLst/>
                <a:uLnTx/>
                <a:uFillTx/>
                <a:ea typeface="字魂59号-创粗黑" panose="00000500000000000000" pitchFamily="2" charset="-122"/>
                <a:cs typeface="Times New Roman" panose="02020603050405020304" pitchFamily="18" charset="0"/>
              </a:rPr>
              <a:t> </a:t>
            </a:r>
            <a:r>
              <a:rPr kumimoji="0" lang="en-US" altLang="zh-CN" sz="4800" b="1" u="none" strike="noStrike" kern="1200" cap="none" spc="0" normalizeH="0" baseline="0" noProof="0" dirty="0" err="1">
                <a:ln>
                  <a:noFill/>
                </a:ln>
                <a:solidFill>
                  <a:schemeClr val="tx2">
                    <a:lumMod val="75000"/>
                  </a:schemeClr>
                </a:solidFill>
                <a:effectLst/>
                <a:uLnTx/>
                <a:uFillTx/>
                <a:ea typeface="字魂59号-创粗黑" panose="00000500000000000000" pitchFamily="2" charset="-122"/>
                <a:cs typeface="Times New Roman" panose="02020603050405020304" pitchFamily="18" charset="0"/>
              </a:rPr>
              <a:t>em</a:t>
            </a:r>
            <a:r>
              <a:rPr kumimoji="0" lang="en-US" altLang="zh-CN" sz="4800" b="1" u="none" strike="noStrike" kern="1200" cap="none" spc="0" normalizeH="0" baseline="0" noProof="0" dirty="0">
                <a:ln>
                  <a:noFill/>
                </a:ln>
                <a:solidFill>
                  <a:schemeClr val="tx2">
                    <a:lumMod val="75000"/>
                  </a:schemeClr>
                </a:solidFill>
                <a:effectLst/>
                <a:uLnTx/>
                <a:uFillTx/>
                <a:ea typeface="字魂59号-创粗黑" panose="00000500000000000000" pitchFamily="2" charset="-122"/>
                <a:cs typeface="Times New Roman" panose="02020603050405020304" pitchFamily="18" charset="0"/>
              </a:rPr>
              <a:t> </a:t>
            </a:r>
            <a:r>
              <a:rPr kumimoji="0" lang="en-US" altLang="zh-CN" sz="4800" b="1" u="none" strike="noStrike" kern="1200" cap="none" spc="0" normalizeH="0" baseline="0" noProof="0" dirty="0" err="1">
                <a:ln>
                  <a:noFill/>
                </a:ln>
                <a:solidFill>
                  <a:schemeClr val="tx2">
                    <a:lumMod val="75000"/>
                  </a:schemeClr>
                </a:solidFill>
                <a:effectLst/>
                <a:uLnTx/>
                <a:uFillTx/>
                <a:ea typeface="字魂59号-创粗黑" panose="00000500000000000000" pitchFamily="2" charset="-122"/>
                <a:cs typeface="Times New Roman" panose="02020603050405020304" pitchFamily="18" charset="0"/>
              </a:rPr>
              <a:t>hoặc</a:t>
            </a:r>
            <a:r>
              <a:rPr kumimoji="0" lang="en-US" altLang="zh-CN" sz="4800" b="1" u="none" strike="noStrike" kern="1200" cap="none" spc="0" normalizeH="0" baseline="0" noProof="0" dirty="0">
                <a:ln>
                  <a:noFill/>
                </a:ln>
                <a:solidFill>
                  <a:schemeClr val="tx2">
                    <a:lumMod val="75000"/>
                  </a:schemeClr>
                </a:solidFill>
                <a:effectLst/>
                <a:uLnTx/>
                <a:uFillTx/>
                <a:ea typeface="字魂59号-创粗黑" panose="00000500000000000000" pitchFamily="2" charset="-122"/>
                <a:cs typeface="Times New Roman" panose="02020603050405020304" pitchFamily="18" charset="0"/>
              </a:rPr>
              <a:t> </a:t>
            </a:r>
            <a:r>
              <a:rPr kumimoji="0" lang="en-US" altLang="zh-CN" sz="4800" b="1" u="none" strike="noStrike" kern="1200" cap="none" spc="0" normalizeH="0" baseline="0" noProof="0" dirty="0" err="1">
                <a:ln>
                  <a:noFill/>
                </a:ln>
                <a:solidFill>
                  <a:schemeClr val="tx2">
                    <a:lumMod val="75000"/>
                  </a:schemeClr>
                </a:solidFill>
                <a:effectLst/>
                <a:uLnTx/>
                <a:uFillTx/>
                <a:ea typeface="字魂59号-创粗黑" panose="00000500000000000000" pitchFamily="2" charset="-122"/>
                <a:cs typeface="Times New Roman" panose="02020603050405020304" pitchFamily="18" charset="0"/>
              </a:rPr>
              <a:t>của</a:t>
            </a:r>
            <a:r>
              <a:rPr kumimoji="0" lang="en-US" altLang="zh-CN" sz="4800" b="1" u="none" strike="noStrike" kern="1200" cap="none" spc="0" normalizeH="0" baseline="0" noProof="0" dirty="0">
                <a:ln>
                  <a:noFill/>
                </a:ln>
                <a:solidFill>
                  <a:schemeClr val="tx2">
                    <a:lumMod val="75000"/>
                  </a:schemeClr>
                </a:solidFill>
                <a:effectLst/>
                <a:uLnTx/>
                <a:uFillTx/>
                <a:ea typeface="字魂59号-创粗黑" panose="00000500000000000000" pitchFamily="2" charset="-122"/>
                <a:cs typeface="Times New Roman" panose="02020603050405020304" pitchFamily="18" charset="0"/>
              </a:rPr>
              <a:t> </a:t>
            </a:r>
            <a:r>
              <a:rPr kumimoji="0" lang="en-US" altLang="zh-CN" sz="4800" b="1" u="none" strike="noStrike" kern="1200" cap="none" spc="0" normalizeH="0" baseline="0" noProof="0" dirty="0" err="1">
                <a:ln>
                  <a:noFill/>
                </a:ln>
                <a:solidFill>
                  <a:schemeClr val="tx2">
                    <a:lumMod val="75000"/>
                  </a:schemeClr>
                </a:solidFill>
                <a:effectLst/>
                <a:uLnTx/>
                <a:uFillTx/>
                <a:ea typeface="字魂59号-创粗黑" panose="00000500000000000000" pitchFamily="2" charset="-122"/>
                <a:cs typeface="Times New Roman" panose="02020603050405020304" pitchFamily="18" charset="0"/>
              </a:rPr>
              <a:t>bạn</a:t>
            </a:r>
            <a:r>
              <a:rPr kumimoji="0" lang="en-US" altLang="zh-CN" sz="4800" b="1" u="none" strike="noStrike" kern="1200" cap="none" spc="0" normalizeH="0" baseline="0" noProof="0" dirty="0">
                <a:ln>
                  <a:noFill/>
                </a:ln>
                <a:solidFill>
                  <a:schemeClr val="tx2">
                    <a:lumMod val="75000"/>
                  </a:schemeClr>
                </a:solidFill>
                <a:effectLst/>
                <a:uLnTx/>
                <a:uFillTx/>
                <a:ea typeface="字魂59号-创粗黑" panose="00000500000000000000" pitchFamily="2" charset="-122"/>
                <a:cs typeface="Times New Roman" panose="02020603050405020304" pitchFamily="18" charset="0"/>
              </a:rPr>
              <a:t> </a:t>
            </a:r>
            <a:r>
              <a:rPr kumimoji="0" lang="en-US" altLang="zh-CN" sz="4800" b="1" u="none" strike="noStrike" kern="1200" cap="none" spc="0" normalizeH="0" baseline="0" noProof="0" dirty="0" err="1">
                <a:ln>
                  <a:noFill/>
                </a:ln>
                <a:solidFill>
                  <a:schemeClr val="tx2">
                    <a:lumMod val="75000"/>
                  </a:schemeClr>
                </a:solidFill>
                <a:effectLst/>
                <a:uLnTx/>
                <a:uFillTx/>
                <a:ea typeface="字魂59号-创粗黑" panose="00000500000000000000" pitchFamily="2" charset="-122"/>
                <a:cs typeface="Times New Roman" panose="02020603050405020304" pitchFamily="18" charset="0"/>
              </a:rPr>
              <a:t>bè</a:t>
            </a:r>
            <a:r>
              <a:rPr kumimoji="0" lang="en-US" altLang="zh-CN" sz="4800" b="1" u="none" strike="noStrike" kern="1200" cap="none" spc="0" normalizeH="0" baseline="0" noProof="0" dirty="0">
                <a:ln>
                  <a:noFill/>
                </a:ln>
                <a:solidFill>
                  <a:schemeClr val="tx2">
                    <a:lumMod val="75000"/>
                  </a:schemeClr>
                </a:solidFill>
                <a:effectLst/>
                <a:uLnTx/>
                <a:uFillTx/>
                <a:ea typeface="字魂59号-创粗黑" panose="00000500000000000000" pitchFamily="2" charset="-122"/>
                <a:cs typeface="Times New Roman" panose="02020603050405020304" pitchFamily="18" charset="0"/>
              </a:rPr>
              <a:t>, </a:t>
            </a:r>
            <a:r>
              <a:rPr kumimoji="0" lang="en-US" altLang="zh-CN" sz="4800" b="1" u="none" strike="noStrike" kern="1200" cap="none" spc="0" normalizeH="0" baseline="0" noProof="0" dirty="0" err="1">
                <a:ln>
                  <a:noFill/>
                </a:ln>
                <a:solidFill>
                  <a:schemeClr val="tx2">
                    <a:lumMod val="75000"/>
                  </a:schemeClr>
                </a:solidFill>
                <a:effectLst/>
                <a:uLnTx/>
                <a:uFillTx/>
                <a:ea typeface="字魂59号-创粗黑" panose="00000500000000000000" pitchFamily="2" charset="-122"/>
                <a:cs typeface="Times New Roman" panose="02020603050405020304" pitchFamily="18" charset="0"/>
              </a:rPr>
              <a:t>người</a:t>
            </a:r>
            <a:r>
              <a:rPr kumimoji="0" lang="en-US" altLang="zh-CN" sz="4800" b="1" u="none" strike="noStrike" kern="1200" cap="none" spc="0" normalizeH="0" baseline="0" noProof="0" dirty="0">
                <a:ln>
                  <a:noFill/>
                </a:ln>
                <a:solidFill>
                  <a:schemeClr val="tx2">
                    <a:lumMod val="75000"/>
                  </a:schemeClr>
                </a:solidFill>
                <a:effectLst/>
                <a:uLnTx/>
                <a:uFillTx/>
                <a:ea typeface="字魂59号-创粗黑" panose="00000500000000000000" pitchFamily="2" charset="-122"/>
                <a:cs typeface="Times New Roman" panose="02020603050405020304" pitchFamily="18" charset="0"/>
              </a:rPr>
              <a:t> </a:t>
            </a:r>
            <a:r>
              <a:rPr kumimoji="0" lang="en-US" altLang="zh-CN" sz="4800" b="1" u="none" strike="noStrike" kern="1200" cap="none" spc="0" normalizeH="0" baseline="0" noProof="0" dirty="0" err="1">
                <a:ln>
                  <a:noFill/>
                </a:ln>
                <a:solidFill>
                  <a:schemeClr val="tx2">
                    <a:lumMod val="75000"/>
                  </a:schemeClr>
                </a:solidFill>
                <a:effectLst/>
                <a:uLnTx/>
                <a:uFillTx/>
                <a:ea typeface="字魂59号-创粗黑" panose="00000500000000000000" pitchFamily="2" charset="-122"/>
                <a:cs typeface="Times New Roman" panose="02020603050405020304" pitchFamily="18" charset="0"/>
              </a:rPr>
              <a:t>thân</a:t>
            </a:r>
            <a:r>
              <a:rPr kumimoji="0" lang="en-US" altLang="zh-CN" sz="4800" b="1" u="none" strike="noStrike" kern="1200" cap="none" spc="0" normalizeH="0" baseline="0" noProof="0" dirty="0">
                <a:ln>
                  <a:noFill/>
                </a:ln>
                <a:solidFill>
                  <a:schemeClr val="tx2">
                    <a:lumMod val="75000"/>
                  </a:schemeClr>
                </a:solidFill>
                <a:effectLst/>
                <a:uLnTx/>
                <a:uFillTx/>
                <a:ea typeface="字魂59号-创粗黑" panose="00000500000000000000" pitchFamily="2" charset="-122"/>
                <a:cs typeface="Times New Roman" panose="02020603050405020304" pitchFamily="18" charset="0"/>
              </a:rPr>
              <a:t>.</a:t>
            </a:r>
            <a:endParaRPr kumimoji="0" lang="zh-CN" altLang="en-US" sz="4800" b="1" u="none" strike="noStrike" kern="1200" cap="none" spc="0" normalizeH="0" baseline="0" noProof="0" dirty="0">
              <a:ln>
                <a:noFill/>
              </a:ln>
              <a:solidFill>
                <a:schemeClr val="tx2">
                  <a:lumMod val="75000"/>
                </a:schemeClr>
              </a:solidFill>
              <a:effectLst/>
              <a:uLnTx/>
              <a:uFillTx/>
              <a:ea typeface="字魂59号-创粗黑" panose="00000500000000000000" pitchFamily="2" charset="-122"/>
              <a:cs typeface="Times New Roman" panose="02020603050405020304" pitchFamily="18" charset="0"/>
            </a:endParaRPr>
          </a:p>
        </p:txBody>
      </p:sp>
      <p:sp>
        <p:nvSpPr>
          <p:cNvPr id="13" name="Round Same Side Corner Rectangle 12"/>
          <p:cNvSpPr/>
          <p:nvPr/>
        </p:nvSpPr>
        <p:spPr>
          <a:xfrm>
            <a:off x="5569030" y="4186404"/>
            <a:ext cx="4366770" cy="1618859"/>
          </a:xfrm>
          <a:prstGeom prst="round2SameRect">
            <a:avLst/>
          </a:prstGeom>
          <a:solidFill>
            <a:schemeClr val="accent5">
              <a:lumMod val="60000"/>
              <a:lumOff val="40000"/>
            </a:schemeClr>
          </a:solidFill>
          <a:ln w="28575">
            <a:solidFill>
              <a:schemeClr val="tx1">
                <a:lumMod val="85000"/>
                <a:lumOff val="15000"/>
              </a:schemeClr>
            </a:solidFill>
            <a:prstDash val="sysDash"/>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chemeClr val="bg1"/>
                </a:solidFill>
                <a:effectLst/>
                <a:uLnTx/>
                <a:uFillTx/>
                <a:latin typeface="Calibri" panose="020F0502020204030204" pitchFamily="34" charset="0"/>
                <a:cs typeface="Calibri" panose="020F0502020204030204" pitchFamily="34" charset="0"/>
              </a:rPr>
              <a:t>Câu</a:t>
            </a:r>
            <a:r>
              <a:rPr kumimoji="0" lang="en-US" sz="4800" b="1"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a:t>
            </a:r>
            <a:r>
              <a:rPr kumimoji="0" lang="en-US" sz="4800" b="1" i="0" u="none" strike="noStrike" kern="1200" cap="none" spc="0" normalizeH="0" baseline="0" noProof="0" dirty="0" err="1">
                <a:ln>
                  <a:noFill/>
                </a:ln>
                <a:solidFill>
                  <a:schemeClr val="bg1"/>
                </a:solidFill>
                <a:effectLst/>
                <a:uLnTx/>
                <a:uFillTx/>
                <a:latin typeface="Calibri" panose="020F0502020204030204" pitchFamily="34" charset="0"/>
                <a:cs typeface="Calibri" panose="020F0502020204030204" pitchFamily="34" charset="0"/>
              </a:rPr>
              <a:t>chuyện</a:t>
            </a:r>
            <a:endParaRPr kumimoji="0" lang="en-US" sz="4800" b="1"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a:t>
            </a:r>
            <a:r>
              <a:rPr kumimoji="0" lang="en-US" sz="4800" b="1" i="0" u="none" strike="noStrike" kern="1200" cap="none" spc="0" normalizeH="0" baseline="0" noProof="0" dirty="0" err="1">
                <a:ln>
                  <a:noFill/>
                </a:ln>
                <a:solidFill>
                  <a:schemeClr val="bg1"/>
                </a:solidFill>
                <a:effectLst/>
                <a:uLnTx/>
                <a:uFillTx/>
                <a:latin typeface="Calibri" panose="020F0502020204030204" pitchFamily="34" charset="0"/>
                <a:cs typeface="Calibri" panose="020F0502020204030204" pitchFamily="34" charset="0"/>
              </a:rPr>
              <a:t>có</a:t>
            </a:r>
            <a:r>
              <a:rPr kumimoji="0" lang="en-US" sz="4800" b="1"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a:t>
            </a:r>
            <a:r>
              <a:rPr kumimoji="0" lang="en-US" sz="4800" b="1" i="0" u="none" strike="noStrike" kern="1200" cap="none" spc="0" normalizeH="0" baseline="0" noProof="0" dirty="0" err="1">
                <a:ln>
                  <a:noFill/>
                </a:ln>
                <a:solidFill>
                  <a:schemeClr val="bg1"/>
                </a:solidFill>
                <a:effectLst/>
                <a:uLnTx/>
                <a:uFillTx/>
                <a:latin typeface="Calibri" panose="020F0502020204030204" pitchFamily="34" charset="0"/>
                <a:cs typeface="Calibri" panose="020F0502020204030204" pitchFamily="34" charset="0"/>
              </a:rPr>
              <a:t>thực</a:t>
            </a:r>
            <a:endParaRPr kumimoji="0" lang="en-US" sz="4800" b="1"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endParaRPr>
          </a:p>
        </p:txBody>
      </p:sp>
      <p:pic>
        <p:nvPicPr>
          <p:cNvPr id="14" name="图片 12">
            <a:extLst>
              <a:ext uri="{FF2B5EF4-FFF2-40B4-BE49-F238E27FC236}">
                <a16:creationId xmlns:a16="http://schemas.microsoft.com/office/drawing/2014/main" id="{806E9674-AC3E-4D96-A0B3-03A9070E7FC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444837" flipH="1">
            <a:off x="-321732" y="3214261"/>
            <a:ext cx="4077127" cy="4077127"/>
          </a:xfrm>
          <a:prstGeom prst="rect">
            <a:avLst/>
          </a:prstGeom>
        </p:spPr>
      </p:pic>
      <p:pic>
        <p:nvPicPr>
          <p:cNvPr id="15" name="图片 9">
            <a:extLst>
              <a:ext uri="{FF2B5EF4-FFF2-40B4-BE49-F238E27FC236}">
                <a16:creationId xmlns:a16="http://schemas.microsoft.com/office/drawing/2014/main" id="{85162941-ED41-4757-9204-ABD7B88AC4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48833" y="5465404"/>
            <a:ext cx="1373933" cy="1373933"/>
          </a:xfrm>
          <a:prstGeom prst="rect">
            <a:avLst/>
          </a:prstGeom>
        </p:spPr>
      </p:pic>
      <p:pic>
        <p:nvPicPr>
          <p:cNvPr id="16" name="图片 10">
            <a:extLst>
              <a:ext uri="{FF2B5EF4-FFF2-40B4-BE49-F238E27FC236}">
                <a16:creationId xmlns:a16="http://schemas.microsoft.com/office/drawing/2014/main" id="{496DF383-FE3D-4209-9869-5C987CFB414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77965" y="4629256"/>
            <a:ext cx="2314035" cy="2314035"/>
          </a:xfrm>
          <a:prstGeom prst="rect">
            <a:avLst/>
          </a:prstGeom>
        </p:spPr>
      </p:pic>
      <p:sp>
        <p:nvSpPr>
          <p:cNvPr id="17" name="任意多边形 27">
            <a:extLst>
              <a:ext uri="{FF2B5EF4-FFF2-40B4-BE49-F238E27FC236}">
                <a16:creationId xmlns:a16="http://schemas.microsoft.com/office/drawing/2014/main" id="{CC0495B2-286D-4E20-8E5A-F741514087C2}"/>
              </a:ext>
            </a:extLst>
          </p:cNvPr>
          <p:cNvSpPr/>
          <p:nvPr/>
        </p:nvSpPr>
        <p:spPr>
          <a:xfrm>
            <a:off x="2667647" y="269160"/>
            <a:ext cx="640502" cy="422029"/>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099" h="2194">
                <a:moveTo>
                  <a:pt x="0" y="1286"/>
                </a:moveTo>
                <a:cubicBezTo>
                  <a:pt x="-9" y="987"/>
                  <a:pt x="265" y="746"/>
                  <a:pt x="533" y="753"/>
                </a:cubicBezTo>
                <a:lnTo>
                  <a:pt x="547" y="753"/>
                </a:lnTo>
                <a:lnTo>
                  <a:pt x="561" y="754"/>
                </a:lnTo>
                <a:lnTo>
                  <a:pt x="566" y="754"/>
                </a:lnTo>
                <a:cubicBezTo>
                  <a:pt x="646" y="601"/>
                  <a:pt x="856" y="487"/>
                  <a:pt x="1024" y="494"/>
                </a:cubicBezTo>
                <a:cubicBezTo>
                  <a:pt x="1083" y="492"/>
                  <a:pt x="1166" y="511"/>
                  <a:pt x="1197" y="523"/>
                </a:cubicBezTo>
                <a:cubicBezTo>
                  <a:pt x="1239" y="229"/>
                  <a:pt x="1546" y="-11"/>
                  <a:pt x="1830" y="0"/>
                </a:cubicBezTo>
                <a:cubicBezTo>
                  <a:pt x="2130" y="-16"/>
                  <a:pt x="2398" y="245"/>
                  <a:pt x="2449" y="471"/>
                </a:cubicBezTo>
                <a:cubicBezTo>
                  <a:pt x="2523" y="423"/>
                  <a:pt x="2646" y="396"/>
                  <a:pt x="2718" y="398"/>
                </a:cubicBezTo>
                <a:cubicBezTo>
                  <a:pt x="2992" y="388"/>
                  <a:pt x="3223" y="628"/>
                  <a:pt x="3246" y="860"/>
                </a:cubicBezTo>
                <a:cubicBezTo>
                  <a:pt x="3323" y="794"/>
                  <a:pt x="3473" y="748"/>
                  <a:pt x="3566" y="753"/>
                </a:cubicBezTo>
                <a:cubicBezTo>
                  <a:pt x="3865" y="744"/>
                  <a:pt x="4106" y="1018"/>
                  <a:pt x="4099" y="1286"/>
                </a:cubicBezTo>
                <a:cubicBezTo>
                  <a:pt x="4108" y="1585"/>
                  <a:pt x="3834" y="1826"/>
                  <a:pt x="3566" y="1819"/>
                </a:cubicBezTo>
                <a:cubicBezTo>
                  <a:pt x="3483" y="1824"/>
                  <a:pt x="3364" y="1784"/>
                  <a:pt x="3326" y="1762"/>
                </a:cubicBezTo>
                <a:cubicBezTo>
                  <a:pt x="3251" y="2013"/>
                  <a:pt x="2968" y="2202"/>
                  <a:pt x="2719" y="2193"/>
                </a:cubicBezTo>
                <a:cubicBezTo>
                  <a:pt x="2566" y="2203"/>
                  <a:pt x="2382" y="2112"/>
                  <a:pt x="2311" y="2047"/>
                </a:cubicBezTo>
                <a:cubicBezTo>
                  <a:pt x="2257" y="2071"/>
                  <a:pt x="2159" y="2084"/>
                  <a:pt x="2117" y="2082"/>
                </a:cubicBezTo>
                <a:cubicBezTo>
                  <a:pt x="1936" y="2090"/>
                  <a:pt x="1753" y="1975"/>
                  <a:pt x="1673" y="1863"/>
                </a:cubicBezTo>
                <a:cubicBezTo>
                  <a:pt x="1574" y="2039"/>
                  <a:pt x="1327" y="2171"/>
                  <a:pt x="1131" y="2162"/>
                </a:cubicBezTo>
                <a:cubicBezTo>
                  <a:pt x="883" y="2171"/>
                  <a:pt x="651" y="1997"/>
                  <a:pt x="563" y="1818"/>
                </a:cubicBezTo>
                <a:lnTo>
                  <a:pt x="561" y="1818"/>
                </a:lnTo>
                <a:lnTo>
                  <a:pt x="547" y="1819"/>
                </a:lnTo>
                <a:lnTo>
                  <a:pt x="533" y="1819"/>
                </a:lnTo>
                <a:cubicBezTo>
                  <a:pt x="234" y="1828"/>
                  <a:pt x="-7" y="1554"/>
                  <a:pt x="0" y="1286"/>
                </a:cubicBezTo>
                <a:close/>
              </a:path>
            </a:pathLst>
          </a:custGeom>
          <a:solidFill>
            <a:srgbClr val="FFFFFF"/>
          </a:solidFill>
          <a:ln>
            <a:solidFill>
              <a:srgbClr val="FFFFFF"/>
            </a:solidFill>
          </a:ln>
          <a:effectLst>
            <a:outerShdw blurRad="63500" dist="38100" dir="8100000" algn="tr" rotWithShape="0">
              <a:srgbClr val="E27C7E">
                <a:alpha val="12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rgbClr val="C00000"/>
              </a:solidFill>
              <a:latin typeface="字魂107号-萌趣欢乐体" panose="00000500000000000000" pitchFamily="2" charset="-122"/>
              <a:ea typeface="字魂107号-萌趣欢乐体" panose="00000500000000000000" pitchFamily="2" charset="-122"/>
            </a:endParaRPr>
          </a:p>
        </p:txBody>
      </p:sp>
      <p:sp>
        <p:nvSpPr>
          <p:cNvPr id="18" name="任意多边形 10">
            <a:extLst>
              <a:ext uri="{FF2B5EF4-FFF2-40B4-BE49-F238E27FC236}">
                <a16:creationId xmlns:a16="http://schemas.microsoft.com/office/drawing/2014/main" id="{2101CC3A-3BE7-4B8B-96AB-174E38447908}"/>
              </a:ext>
            </a:extLst>
          </p:cNvPr>
          <p:cNvSpPr/>
          <p:nvPr/>
        </p:nvSpPr>
        <p:spPr>
          <a:xfrm>
            <a:off x="2038573" y="928300"/>
            <a:ext cx="949325" cy="625475"/>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099" h="2194">
                <a:moveTo>
                  <a:pt x="0" y="1286"/>
                </a:moveTo>
                <a:cubicBezTo>
                  <a:pt x="-9" y="987"/>
                  <a:pt x="265" y="746"/>
                  <a:pt x="533" y="753"/>
                </a:cubicBezTo>
                <a:lnTo>
                  <a:pt x="547" y="753"/>
                </a:lnTo>
                <a:lnTo>
                  <a:pt x="561" y="754"/>
                </a:lnTo>
                <a:lnTo>
                  <a:pt x="566" y="754"/>
                </a:lnTo>
                <a:cubicBezTo>
                  <a:pt x="646" y="601"/>
                  <a:pt x="856" y="487"/>
                  <a:pt x="1024" y="494"/>
                </a:cubicBezTo>
                <a:cubicBezTo>
                  <a:pt x="1083" y="492"/>
                  <a:pt x="1166" y="511"/>
                  <a:pt x="1197" y="523"/>
                </a:cubicBezTo>
                <a:cubicBezTo>
                  <a:pt x="1239" y="229"/>
                  <a:pt x="1546" y="-11"/>
                  <a:pt x="1830" y="0"/>
                </a:cubicBezTo>
                <a:cubicBezTo>
                  <a:pt x="2130" y="-16"/>
                  <a:pt x="2398" y="245"/>
                  <a:pt x="2449" y="471"/>
                </a:cubicBezTo>
                <a:cubicBezTo>
                  <a:pt x="2523" y="423"/>
                  <a:pt x="2646" y="396"/>
                  <a:pt x="2718" y="398"/>
                </a:cubicBezTo>
                <a:cubicBezTo>
                  <a:pt x="2992" y="388"/>
                  <a:pt x="3223" y="628"/>
                  <a:pt x="3246" y="860"/>
                </a:cubicBezTo>
                <a:cubicBezTo>
                  <a:pt x="3323" y="794"/>
                  <a:pt x="3473" y="748"/>
                  <a:pt x="3566" y="753"/>
                </a:cubicBezTo>
                <a:cubicBezTo>
                  <a:pt x="3865" y="744"/>
                  <a:pt x="4106" y="1018"/>
                  <a:pt x="4099" y="1286"/>
                </a:cubicBezTo>
                <a:cubicBezTo>
                  <a:pt x="4108" y="1585"/>
                  <a:pt x="3834" y="1826"/>
                  <a:pt x="3566" y="1819"/>
                </a:cubicBezTo>
                <a:cubicBezTo>
                  <a:pt x="3483" y="1824"/>
                  <a:pt x="3364" y="1784"/>
                  <a:pt x="3326" y="1762"/>
                </a:cubicBezTo>
                <a:cubicBezTo>
                  <a:pt x="3251" y="2013"/>
                  <a:pt x="2968" y="2202"/>
                  <a:pt x="2719" y="2193"/>
                </a:cubicBezTo>
                <a:cubicBezTo>
                  <a:pt x="2566" y="2203"/>
                  <a:pt x="2382" y="2112"/>
                  <a:pt x="2311" y="2047"/>
                </a:cubicBezTo>
                <a:cubicBezTo>
                  <a:pt x="2257" y="2071"/>
                  <a:pt x="2159" y="2084"/>
                  <a:pt x="2117" y="2082"/>
                </a:cubicBezTo>
                <a:cubicBezTo>
                  <a:pt x="1936" y="2090"/>
                  <a:pt x="1753" y="1975"/>
                  <a:pt x="1673" y="1863"/>
                </a:cubicBezTo>
                <a:cubicBezTo>
                  <a:pt x="1574" y="2039"/>
                  <a:pt x="1327" y="2171"/>
                  <a:pt x="1131" y="2162"/>
                </a:cubicBezTo>
                <a:cubicBezTo>
                  <a:pt x="883" y="2171"/>
                  <a:pt x="651" y="1997"/>
                  <a:pt x="563" y="1818"/>
                </a:cubicBezTo>
                <a:lnTo>
                  <a:pt x="561" y="1818"/>
                </a:lnTo>
                <a:lnTo>
                  <a:pt x="547" y="1819"/>
                </a:lnTo>
                <a:lnTo>
                  <a:pt x="533" y="1819"/>
                </a:lnTo>
                <a:cubicBezTo>
                  <a:pt x="234" y="1828"/>
                  <a:pt x="-7" y="1554"/>
                  <a:pt x="0" y="1286"/>
                </a:cubicBezTo>
                <a:close/>
              </a:path>
            </a:pathLst>
          </a:custGeom>
          <a:solidFill>
            <a:srgbClr val="FFFFFF"/>
          </a:solidFill>
          <a:ln>
            <a:solidFill>
              <a:srgbClr val="FFFFFF"/>
            </a:solidFill>
          </a:ln>
          <a:effectLst>
            <a:outerShdw blurRad="63500" dist="38100" dir="8100000" algn="tr" rotWithShape="0">
              <a:srgbClr val="E27C7E">
                <a:alpha val="12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rgbClr val="C00000"/>
              </a:solidFill>
              <a:latin typeface="字魂107号-萌趣欢乐体" panose="00000500000000000000" pitchFamily="2" charset="-122"/>
              <a:ea typeface="字魂107号-萌趣欢乐体" panose="00000500000000000000" pitchFamily="2" charset="-122"/>
            </a:endParaRPr>
          </a:p>
        </p:txBody>
      </p:sp>
      <p:sp>
        <p:nvSpPr>
          <p:cNvPr id="19" name="任意多边形 27">
            <a:extLst>
              <a:ext uri="{FF2B5EF4-FFF2-40B4-BE49-F238E27FC236}">
                <a16:creationId xmlns:a16="http://schemas.microsoft.com/office/drawing/2014/main" id="{F9DABD06-A78B-48EC-993A-5B03D520B5F6}"/>
              </a:ext>
            </a:extLst>
          </p:cNvPr>
          <p:cNvSpPr/>
          <p:nvPr/>
        </p:nvSpPr>
        <p:spPr>
          <a:xfrm>
            <a:off x="9561097" y="631353"/>
            <a:ext cx="1656475" cy="830490"/>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099" h="2194">
                <a:moveTo>
                  <a:pt x="0" y="1286"/>
                </a:moveTo>
                <a:cubicBezTo>
                  <a:pt x="-9" y="987"/>
                  <a:pt x="265" y="746"/>
                  <a:pt x="533" y="753"/>
                </a:cubicBezTo>
                <a:lnTo>
                  <a:pt x="547" y="753"/>
                </a:lnTo>
                <a:lnTo>
                  <a:pt x="561" y="754"/>
                </a:lnTo>
                <a:lnTo>
                  <a:pt x="566" y="754"/>
                </a:lnTo>
                <a:cubicBezTo>
                  <a:pt x="646" y="601"/>
                  <a:pt x="856" y="487"/>
                  <a:pt x="1024" y="494"/>
                </a:cubicBezTo>
                <a:cubicBezTo>
                  <a:pt x="1083" y="492"/>
                  <a:pt x="1166" y="511"/>
                  <a:pt x="1197" y="523"/>
                </a:cubicBezTo>
                <a:cubicBezTo>
                  <a:pt x="1239" y="229"/>
                  <a:pt x="1546" y="-11"/>
                  <a:pt x="1830" y="0"/>
                </a:cubicBezTo>
                <a:cubicBezTo>
                  <a:pt x="2130" y="-16"/>
                  <a:pt x="2398" y="245"/>
                  <a:pt x="2449" y="471"/>
                </a:cubicBezTo>
                <a:cubicBezTo>
                  <a:pt x="2523" y="423"/>
                  <a:pt x="2646" y="396"/>
                  <a:pt x="2718" y="398"/>
                </a:cubicBezTo>
                <a:cubicBezTo>
                  <a:pt x="2992" y="388"/>
                  <a:pt x="3223" y="628"/>
                  <a:pt x="3246" y="860"/>
                </a:cubicBezTo>
                <a:cubicBezTo>
                  <a:pt x="3323" y="794"/>
                  <a:pt x="3473" y="748"/>
                  <a:pt x="3566" y="753"/>
                </a:cubicBezTo>
                <a:cubicBezTo>
                  <a:pt x="3865" y="744"/>
                  <a:pt x="4106" y="1018"/>
                  <a:pt x="4099" y="1286"/>
                </a:cubicBezTo>
                <a:cubicBezTo>
                  <a:pt x="4108" y="1585"/>
                  <a:pt x="3834" y="1826"/>
                  <a:pt x="3566" y="1819"/>
                </a:cubicBezTo>
                <a:cubicBezTo>
                  <a:pt x="3483" y="1824"/>
                  <a:pt x="3364" y="1784"/>
                  <a:pt x="3326" y="1762"/>
                </a:cubicBezTo>
                <a:cubicBezTo>
                  <a:pt x="3251" y="2013"/>
                  <a:pt x="2968" y="2202"/>
                  <a:pt x="2719" y="2193"/>
                </a:cubicBezTo>
                <a:cubicBezTo>
                  <a:pt x="2566" y="2203"/>
                  <a:pt x="2382" y="2112"/>
                  <a:pt x="2311" y="2047"/>
                </a:cubicBezTo>
                <a:cubicBezTo>
                  <a:pt x="2257" y="2071"/>
                  <a:pt x="2159" y="2084"/>
                  <a:pt x="2117" y="2082"/>
                </a:cubicBezTo>
                <a:cubicBezTo>
                  <a:pt x="1936" y="2090"/>
                  <a:pt x="1753" y="1975"/>
                  <a:pt x="1673" y="1863"/>
                </a:cubicBezTo>
                <a:cubicBezTo>
                  <a:pt x="1574" y="2039"/>
                  <a:pt x="1327" y="2171"/>
                  <a:pt x="1131" y="2162"/>
                </a:cubicBezTo>
                <a:cubicBezTo>
                  <a:pt x="883" y="2171"/>
                  <a:pt x="651" y="1997"/>
                  <a:pt x="563" y="1818"/>
                </a:cubicBezTo>
                <a:lnTo>
                  <a:pt x="561" y="1818"/>
                </a:lnTo>
                <a:lnTo>
                  <a:pt x="547" y="1819"/>
                </a:lnTo>
                <a:lnTo>
                  <a:pt x="533" y="1819"/>
                </a:lnTo>
                <a:cubicBezTo>
                  <a:pt x="234" y="1828"/>
                  <a:pt x="-7" y="1554"/>
                  <a:pt x="0" y="1286"/>
                </a:cubicBezTo>
                <a:close/>
              </a:path>
            </a:pathLst>
          </a:custGeom>
          <a:solidFill>
            <a:srgbClr val="FFFFFF"/>
          </a:solidFill>
          <a:ln>
            <a:solidFill>
              <a:srgbClr val="FFFFFF"/>
            </a:solidFill>
          </a:ln>
          <a:effectLst>
            <a:outerShdw blurRad="63500" dist="38100" dir="8100000" algn="tr" rotWithShape="0">
              <a:srgbClr val="E27C7E">
                <a:alpha val="12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rgbClr val="C00000"/>
              </a:solidFill>
              <a:latin typeface="字魂107号-萌趣欢乐体" panose="00000500000000000000" pitchFamily="2" charset="-122"/>
              <a:ea typeface="字魂107号-萌趣欢乐体" panose="00000500000000000000" pitchFamily="2" charset="-122"/>
            </a:endParaRPr>
          </a:p>
        </p:txBody>
      </p:sp>
      <p:sp>
        <p:nvSpPr>
          <p:cNvPr id="20" name="任意多边形 10">
            <a:extLst>
              <a:ext uri="{FF2B5EF4-FFF2-40B4-BE49-F238E27FC236}">
                <a16:creationId xmlns:a16="http://schemas.microsoft.com/office/drawing/2014/main" id="{F686E58C-FC60-433E-86D4-D5731BFD9F3E}"/>
              </a:ext>
            </a:extLst>
          </p:cNvPr>
          <p:cNvSpPr/>
          <p:nvPr/>
        </p:nvSpPr>
        <p:spPr>
          <a:xfrm>
            <a:off x="11220549" y="65714"/>
            <a:ext cx="980440" cy="625475"/>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099" h="2194">
                <a:moveTo>
                  <a:pt x="0" y="1286"/>
                </a:moveTo>
                <a:cubicBezTo>
                  <a:pt x="-9" y="987"/>
                  <a:pt x="265" y="746"/>
                  <a:pt x="533" y="753"/>
                </a:cubicBezTo>
                <a:lnTo>
                  <a:pt x="547" y="753"/>
                </a:lnTo>
                <a:lnTo>
                  <a:pt x="561" y="754"/>
                </a:lnTo>
                <a:lnTo>
                  <a:pt x="566" y="754"/>
                </a:lnTo>
                <a:cubicBezTo>
                  <a:pt x="646" y="601"/>
                  <a:pt x="856" y="487"/>
                  <a:pt x="1024" y="494"/>
                </a:cubicBezTo>
                <a:cubicBezTo>
                  <a:pt x="1083" y="492"/>
                  <a:pt x="1166" y="511"/>
                  <a:pt x="1197" y="523"/>
                </a:cubicBezTo>
                <a:cubicBezTo>
                  <a:pt x="1239" y="229"/>
                  <a:pt x="1546" y="-11"/>
                  <a:pt x="1830" y="0"/>
                </a:cubicBezTo>
                <a:cubicBezTo>
                  <a:pt x="2130" y="-16"/>
                  <a:pt x="2398" y="245"/>
                  <a:pt x="2449" y="471"/>
                </a:cubicBezTo>
                <a:cubicBezTo>
                  <a:pt x="2523" y="423"/>
                  <a:pt x="2646" y="396"/>
                  <a:pt x="2718" y="398"/>
                </a:cubicBezTo>
                <a:cubicBezTo>
                  <a:pt x="2992" y="388"/>
                  <a:pt x="3223" y="628"/>
                  <a:pt x="3246" y="860"/>
                </a:cubicBezTo>
                <a:cubicBezTo>
                  <a:pt x="3323" y="794"/>
                  <a:pt x="3473" y="748"/>
                  <a:pt x="3566" y="753"/>
                </a:cubicBezTo>
                <a:cubicBezTo>
                  <a:pt x="3865" y="744"/>
                  <a:pt x="4106" y="1018"/>
                  <a:pt x="4099" y="1286"/>
                </a:cubicBezTo>
                <a:cubicBezTo>
                  <a:pt x="4108" y="1585"/>
                  <a:pt x="3834" y="1826"/>
                  <a:pt x="3566" y="1819"/>
                </a:cubicBezTo>
                <a:cubicBezTo>
                  <a:pt x="3483" y="1824"/>
                  <a:pt x="3364" y="1784"/>
                  <a:pt x="3326" y="1762"/>
                </a:cubicBezTo>
                <a:cubicBezTo>
                  <a:pt x="3251" y="2013"/>
                  <a:pt x="2968" y="2202"/>
                  <a:pt x="2719" y="2193"/>
                </a:cubicBezTo>
                <a:cubicBezTo>
                  <a:pt x="2566" y="2203"/>
                  <a:pt x="2382" y="2112"/>
                  <a:pt x="2311" y="2047"/>
                </a:cubicBezTo>
                <a:cubicBezTo>
                  <a:pt x="2257" y="2071"/>
                  <a:pt x="2159" y="2084"/>
                  <a:pt x="2117" y="2082"/>
                </a:cubicBezTo>
                <a:cubicBezTo>
                  <a:pt x="1936" y="2090"/>
                  <a:pt x="1753" y="1975"/>
                  <a:pt x="1673" y="1863"/>
                </a:cubicBezTo>
                <a:cubicBezTo>
                  <a:pt x="1574" y="2039"/>
                  <a:pt x="1327" y="2171"/>
                  <a:pt x="1131" y="2162"/>
                </a:cubicBezTo>
                <a:cubicBezTo>
                  <a:pt x="883" y="2171"/>
                  <a:pt x="651" y="1997"/>
                  <a:pt x="563" y="1818"/>
                </a:cubicBezTo>
                <a:lnTo>
                  <a:pt x="561" y="1818"/>
                </a:lnTo>
                <a:lnTo>
                  <a:pt x="547" y="1819"/>
                </a:lnTo>
                <a:lnTo>
                  <a:pt x="533" y="1819"/>
                </a:lnTo>
                <a:cubicBezTo>
                  <a:pt x="234" y="1828"/>
                  <a:pt x="-7" y="1554"/>
                  <a:pt x="0" y="1286"/>
                </a:cubicBezTo>
                <a:close/>
              </a:path>
            </a:pathLst>
          </a:custGeom>
          <a:solidFill>
            <a:srgbClr val="FFFFFF"/>
          </a:solidFill>
          <a:ln>
            <a:solidFill>
              <a:srgbClr val="FFFFFF"/>
            </a:solidFill>
          </a:ln>
          <a:effectLst>
            <a:outerShdw blurRad="63500" dist="38100" dir="8100000" algn="tr" rotWithShape="0">
              <a:srgbClr val="E27C7E">
                <a:alpha val="12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rgbClr val="C00000"/>
              </a:solidFill>
            </a:endParaRPr>
          </a:p>
        </p:txBody>
      </p:sp>
      <p:pic>
        <p:nvPicPr>
          <p:cNvPr id="21" name="图片 94">
            <a:extLst>
              <a:ext uri="{FF2B5EF4-FFF2-40B4-BE49-F238E27FC236}">
                <a16:creationId xmlns:a16="http://schemas.microsoft.com/office/drawing/2014/main" id="{5623725F-CC3B-4692-A052-6ED4B01132B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926789">
            <a:off x="10442753" y="374232"/>
            <a:ext cx="1701282" cy="1701282"/>
          </a:xfrm>
          <a:prstGeom prst="rect">
            <a:avLst/>
          </a:prstGeom>
        </p:spPr>
      </p:pic>
      <p:sp>
        <p:nvSpPr>
          <p:cNvPr id="22" name="任意多边形 27">
            <a:extLst>
              <a:ext uri="{FF2B5EF4-FFF2-40B4-BE49-F238E27FC236}">
                <a16:creationId xmlns:a16="http://schemas.microsoft.com/office/drawing/2014/main" id="{A490F365-A44B-4046-A8AE-41FBE36CEFB5}"/>
              </a:ext>
            </a:extLst>
          </p:cNvPr>
          <p:cNvSpPr/>
          <p:nvPr/>
        </p:nvSpPr>
        <p:spPr>
          <a:xfrm>
            <a:off x="569595" y="364490"/>
            <a:ext cx="1308735" cy="862330"/>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099" h="2194">
                <a:moveTo>
                  <a:pt x="0" y="1286"/>
                </a:moveTo>
                <a:cubicBezTo>
                  <a:pt x="-9" y="987"/>
                  <a:pt x="265" y="746"/>
                  <a:pt x="533" y="753"/>
                </a:cubicBezTo>
                <a:lnTo>
                  <a:pt x="547" y="753"/>
                </a:lnTo>
                <a:lnTo>
                  <a:pt x="561" y="754"/>
                </a:lnTo>
                <a:lnTo>
                  <a:pt x="566" y="754"/>
                </a:lnTo>
                <a:cubicBezTo>
                  <a:pt x="646" y="601"/>
                  <a:pt x="856" y="487"/>
                  <a:pt x="1024" y="494"/>
                </a:cubicBezTo>
                <a:cubicBezTo>
                  <a:pt x="1083" y="492"/>
                  <a:pt x="1166" y="511"/>
                  <a:pt x="1197" y="523"/>
                </a:cubicBezTo>
                <a:cubicBezTo>
                  <a:pt x="1239" y="229"/>
                  <a:pt x="1546" y="-11"/>
                  <a:pt x="1830" y="0"/>
                </a:cubicBezTo>
                <a:cubicBezTo>
                  <a:pt x="2130" y="-16"/>
                  <a:pt x="2398" y="245"/>
                  <a:pt x="2449" y="471"/>
                </a:cubicBezTo>
                <a:cubicBezTo>
                  <a:pt x="2523" y="423"/>
                  <a:pt x="2646" y="396"/>
                  <a:pt x="2718" y="398"/>
                </a:cubicBezTo>
                <a:cubicBezTo>
                  <a:pt x="2992" y="388"/>
                  <a:pt x="3223" y="628"/>
                  <a:pt x="3246" y="860"/>
                </a:cubicBezTo>
                <a:cubicBezTo>
                  <a:pt x="3323" y="794"/>
                  <a:pt x="3473" y="748"/>
                  <a:pt x="3566" y="753"/>
                </a:cubicBezTo>
                <a:cubicBezTo>
                  <a:pt x="3865" y="744"/>
                  <a:pt x="4106" y="1018"/>
                  <a:pt x="4099" y="1286"/>
                </a:cubicBezTo>
                <a:cubicBezTo>
                  <a:pt x="4108" y="1585"/>
                  <a:pt x="3834" y="1826"/>
                  <a:pt x="3566" y="1819"/>
                </a:cubicBezTo>
                <a:cubicBezTo>
                  <a:pt x="3483" y="1824"/>
                  <a:pt x="3364" y="1784"/>
                  <a:pt x="3326" y="1762"/>
                </a:cubicBezTo>
                <a:cubicBezTo>
                  <a:pt x="3251" y="2013"/>
                  <a:pt x="2968" y="2202"/>
                  <a:pt x="2719" y="2193"/>
                </a:cubicBezTo>
                <a:cubicBezTo>
                  <a:pt x="2566" y="2203"/>
                  <a:pt x="2382" y="2112"/>
                  <a:pt x="2311" y="2047"/>
                </a:cubicBezTo>
                <a:cubicBezTo>
                  <a:pt x="2257" y="2071"/>
                  <a:pt x="2159" y="2084"/>
                  <a:pt x="2117" y="2082"/>
                </a:cubicBezTo>
                <a:cubicBezTo>
                  <a:pt x="1936" y="2090"/>
                  <a:pt x="1753" y="1975"/>
                  <a:pt x="1673" y="1863"/>
                </a:cubicBezTo>
                <a:cubicBezTo>
                  <a:pt x="1574" y="2039"/>
                  <a:pt x="1327" y="2171"/>
                  <a:pt x="1131" y="2162"/>
                </a:cubicBezTo>
                <a:cubicBezTo>
                  <a:pt x="883" y="2171"/>
                  <a:pt x="651" y="1997"/>
                  <a:pt x="563" y="1818"/>
                </a:cubicBezTo>
                <a:lnTo>
                  <a:pt x="561" y="1818"/>
                </a:lnTo>
                <a:lnTo>
                  <a:pt x="547" y="1819"/>
                </a:lnTo>
                <a:lnTo>
                  <a:pt x="533" y="1819"/>
                </a:lnTo>
                <a:cubicBezTo>
                  <a:pt x="234" y="1828"/>
                  <a:pt x="-7" y="1554"/>
                  <a:pt x="0" y="1286"/>
                </a:cubicBezTo>
                <a:close/>
              </a:path>
            </a:pathLst>
          </a:custGeom>
          <a:solidFill>
            <a:srgbClr val="FFFFFF"/>
          </a:solidFill>
          <a:ln>
            <a:solidFill>
              <a:srgbClr val="FFFFFF"/>
            </a:solidFill>
          </a:ln>
          <a:effectLst>
            <a:outerShdw blurRad="63500" dist="38100" dir="8100000" algn="tr" rotWithShape="0">
              <a:srgbClr val="E27C7E">
                <a:alpha val="12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rgbClr val="C00000"/>
              </a:solidFill>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1000"/>
                                        <p:tgtEl>
                                          <p:spTgt spid="13"/>
                                        </p:tgtEl>
                                      </p:cBhvr>
                                    </p:animEffect>
                                    <p:anim calcmode="lin" valueType="num">
                                      <p:cBhvr>
                                        <p:cTn id="33" dur="1000" fill="hold"/>
                                        <p:tgtEl>
                                          <p:spTgt spid="13"/>
                                        </p:tgtEl>
                                        <p:attrNameLst>
                                          <p:attrName>ppt_x</p:attrName>
                                        </p:attrNameLst>
                                      </p:cBhvr>
                                      <p:tavLst>
                                        <p:tav tm="0">
                                          <p:val>
                                            <p:strVal val="#ppt_x"/>
                                          </p:val>
                                        </p:tav>
                                        <p:tav tm="100000">
                                          <p:val>
                                            <p:strVal val="#ppt_x"/>
                                          </p:val>
                                        </p:tav>
                                      </p:tavLst>
                                    </p:anim>
                                    <p:anim calcmode="lin" valueType="num">
                                      <p:cBhvr>
                                        <p:cTn id="3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P spid="10" grpId="0" animBg="1"/>
      <p:bldP spid="11" grpId="0" animBg="1"/>
      <p:bldP spid="8" grpId="0"/>
      <p:bldP spid="1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50" descr="背景页">
            <a:extLst>
              <a:ext uri="{FF2B5EF4-FFF2-40B4-BE49-F238E27FC236}">
                <a16:creationId xmlns:a16="http://schemas.microsoft.com/office/drawing/2014/main" id="{02107E99-FE24-40C5-B942-6B840D3603D9}"/>
              </a:ext>
            </a:extLst>
          </p:cNvPr>
          <p:cNvPicPr>
            <a:picLocks noChangeAspect="1"/>
          </p:cNvPicPr>
          <p:nvPr/>
        </p:nvPicPr>
        <p:blipFill>
          <a:blip r:embed="rId3"/>
          <a:stretch>
            <a:fillRect/>
          </a:stretch>
        </p:blipFill>
        <p:spPr>
          <a:xfrm>
            <a:off x="-35521" y="2475448"/>
            <a:ext cx="12192000" cy="4378960"/>
          </a:xfrm>
          <a:prstGeom prst="rect">
            <a:avLst/>
          </a:prstGeom>
        </p:spPr>
      </p:pic>
      <p:sp>
        <p:nvSpPr>
          <p:cNvPr id="4" name="矩形 4">
            <a:extLst>
              <a:ext uri="{FF2B5EF4-FFF2-40B4-BE49-F238E27FC236}">
                <a16:creationId xmlns:a16="http://schemas.microsoft.com/office/drawing/2014/main" id="{B987F142-D357-48E1-B07E-FF3A41A0E6E0}"/>
              </a:ext>
            </a:extLst>
          </p:cNvPr>
          <p:cNvSpPr/>
          <p:nvPr/>
        </p:nvSpPr>
        <p:spPr>
          <a:xfrm>
            <a:off x="1271464" y="620688"/>
            <a:ext cx="4211409" cy="923330"/>
          </a:xfrm>
          <a:prstGeom prst="rect">
            <a:avLst/>
          </a:prstGeom>
          <a:solidFill>
            <a:schemeClr val="accent4">
              <a:lumMod val="20000"/>
              <a:lumOff val="80000"/>
            </a:schemeClr>
          </a:solidFill>
          <a:ln>
            <a:solidFill>
              <a:schemeClr val="tx1"/>
            </a:solidFill>
            <a:prstDash val="dash"/>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5400" b="1" i="0" u="none" strike="noStrike" kern="1200" cap="none" spc="0" normalizeH="0" baseline="0" noProof="0" dirty="0">
                <a:ln>
                  <a:noFill/>
                </a:ln>
                <a:solidFill>
                  <a:schemeClr val="tx1">
                    <a:lumMod val="65000"/>
                    <a:lumOff val="3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rPr>
              <a:t>Ư</a:t>
            </a:r>
            <a:r>
              <a:rPr kumimoji="0" lang="en-US" altLang="zh-CN" sz="5400" b="1" i="0" u="none" strike="noStrike" kern="1200" cap="none" spc="0" normalizeH="0" baseline="0" noProof="0" dirty="0" err="1">
                <a:ln>
                  <a:noFill/>
                </a:ln>
                <a:solidFill>
                  <a:schemeClr val="tx1">
                    <a:lumMod val="65000"/>
                    <a:lumOff val="3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rPr>
              <a:t>ớc</a:t>
            </a:r>
            <a:r>
              <a:rPr kumimoji="0" lang="en-US" altLang="zh-CN" sz="5400" b="1" i="0" u="none" strike="noStrike" kern="1200" cap="none" spc="0" normalizeH="0" baseline="0" noProof="0" dirty="0">
                <a:ln>
                  <a:noFill/>
                </a:ln>
                <a:solidFill>
                  <a:schemeClr val="tx1">
                    <a:lumMod val="65000"/>
                    <a:lumOff val="3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rPr>
              <a:t> </a:t>
            </a:r>
            <a:r>
              <a:rPr kumimoji="0" lang="en-US" altLang="zh-CN" sz="5400" b="1" i="0" u="none" strike="noStrike" kern="1200" cap="none" spc="0" normalizeH="0" baseline="0" noProof="0" dirty="0" err="1">
                <a:ln>
                  <a:noFill/>
                </a:ln>
                <a:solidFill>
                  <a:schemeClr val="tx1">
                    <a:lumMod val="65000"/>
                    <a:lumOff val="3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rPr>
              <a:t>mơ</a:t>
            </a:r>
            <a:r>
              <a:rPr kumimoji="0" lang="en-US" altLang="zh-CN" sz="5400" b="1" i="0" u="none" strike="noStrike" kern="1200" cap="none" spc="0" normalizeH="0" baseline="0" noProof="0" dirty="0">
                <a:ln>
                  <a:noFill/>
                </a:ln>
                <a:solidFill>
                  <a:schemeClr val="tx1">
                    <a:lumMod val="65000"/>
                    <a:lumOff val="3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rPr>
              <a:t> </a:t>
            </a:r>
            <a:r>
              <a:rPr kumimoji="0" lang="en-US" altLang="zh-CN" sz="5400" b="1" i="0" u="none" strike="noStrike" kern="1200" cap="none" spc="0" normalizeH="0" baseline="0" noProof="0" dirty="0" err="1">
                <a:ln>
                  <a:noFill/>
                </a:ln>
                <a:solidFill>
                  <a:schemeClr val="tx1">
                    <a:lumMod val="65000"/>
                    <a:lumOff val="3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rPr>
              <a:t>là</a:t>
            </a:r>
            <a:r>
              <a:rPr kumimoji="0" lang="en-US" altLang="zh-CN" sz="5400" b="1" i="0" u="none" strike="noStrike" kern="1200" cap="none" spc="0" normalizeH="0" baseline="0" noProof="0" dirty="0">
                <a:ln>
                  <a:noFill/>
                </a:ln>
                <a:solidFill>
                  <a:schemeClr val="tx1">
                    <a:lumMod val="65000"/>
                    <a:lumOff val="3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rPr>
              <a:t> </a:t>
            </a:r>
            <a:r>
              <a:rPr kumimoji="0" lang="en-US" altLang="zh-CN" sz="5400" b="1" i="0" u="none" strike="noStrike" kern="1200" cap="none" spc="0" normalizeH="0" baseline="0" noProof="0" dirty="0" err="1">
                <a:ln>
                  <a:noFill/>
                </a:ln>
                <a:solidFill>
                  <a:schemeClr val="tx1">
                    <a:lumMod val="65000"/>
                    <a:lumOff val="3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rPr>
              <a:t>gì</a:t>
            </a:r>
            <a:r>
              <a:rPr kumimoji="0" lang="en-US" altLang="zh-CN" sz="5400" b="1" i="0" u="none" strike="noStrike" kern="1200" cap="none" spc="0" normalizeH="0" baseline="0" noProof="0" dirty="0">
                <a:ln>
                  <a:noFill/>
                </a:ln>
                <a:solidFill>
                  <a:schemeClr val="tx1">
                    <a:lumMod val="65000"/>
                    <a:lumOff val="3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rPr>
              <a:t>?</a:t>
            </a:r>
            <a:endParaRPr kumimoji="0" lang="zh-CN" altLang="en-US" sz="5400" b="1" i="0" u="none" strike="noStrike" kern="1200" cap="none" spc="0" normalizeH="0" baseline="0" noProof="0" dirty="0">
              <a:ln>
                <a:noFill/>
              </a:ln>
              <a:solidFill>
                <a:schemeClr val="tx1">
                  <a:lumMod val="65000"/>
                  <a:lumOff val="3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endParaRPr>
          </a:p>
        </p:txBody>
      </p:sp>
      <p:sp>
        <p:nvSpPr>
          <p:cNvPr id="5" name="矩形 6">
            <a:extLst>
              <a:ext uri="{FF2B5EF4-FFF2-40B4-BE49-F238E27FC236}">
                <a16:creationId xmlns:a16="http://schemas.microsoft.com/office/drawing/2014/main" id="{66D8C7AC-182E-41FE-93C9-58A6E7B2AB12}"/>
              </a:ext>
            </a:extLst>
          </p:cNvPr>
          <p:cNvSpPr/>
          <p:nvPr/>
        </p:nvSpPr>
        <p:spPr>
          <a:xfrm>
            <a:off x="3377168" y="2278034"/>
            <a:ext cx="5256584" cy="2554545"/>
          </a:xfrm>
          <a:prstGeom prst="rect">
            <a:avLst/>
          </a:prstGeom>
          <a:solidFill>
            <a:srgbClr val="F0BBA8"/>
          </a:solidFill>
          <a:ln>
            <a:solidFill>
              <a:schemeClr val="tx1"/>
            </a:solidFill>
            <a:prstDash val="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1" u="none" strike="noStrike" kern="1200" cap="none" spc="0" normalizeH="0" baseline="0" noProof="0" dirty="0">
                <a:ln>
                  <a:noFill/>
                </a:ln>
                <a:solidFill>
                  <a:schemeClr val="accent2">
                    <a:lumMod val="75000"/>
                  </a:schemeClr>
                </a:solidFill>
                <a:effectLst/>
                <a:uLnTx/>
                <a:uFillTx/>
                <a:latin typeface="Calibri" panose="020F0502020204030204" pitchFamily="34" charset="0"/>
                <a:cs typeface="Calibri" panose="020F0502020204030204" pitchFamily="34" charset="0"/>
              </a:rPr>
              <a:t>Ước mơ </a:t>
            </a:r>
            <a:r>
              <a:rPr kumimoji="0" lang="vi-VN" sz="4000" i="0" u="none" strike="noStrike" kern="1200" cap="none" spc="0" normalizeH="0" baseline="0" noProof="0" dirty="0">
                <a:ln>
                  <a:noFill/>
                </a:ln>
                <a:effectLst/>
                <a:uLnTx/>
                <a:uFillTx/>
                <a:latin typeface="Calibri" panose="020F0502020204030204" pitchFamily="34" charset="0"/>
                <a:cs typeface="Calibri" panose="020F0502020204030204" pitchFamily="34" charset="0"/>
              </a:rPr>
              <a:t>là những điều tốt đẹp mà mỗi người chúng ta khát vọng, mong muốn đạt được. </a:t>
            </a:r>
            <a:endParaRPr kumimoji="0" lang="zh-CN" altLang="en-US" sz="4000" i="0" u="none" strike="noStrike" kern="1200" cap="none" spc="300" normalizeH="0" baseline="0" noProof="0" dirty="0">
              <a:ln>
                <a:noFill/>
              </a:ln>
              <a:effectLst/>
              <a:uLnTx/>
              <a:uFillTx/>
              <a:latin typeface="Calibri" panose="020F0502020204030204" pitchFamily="34" charset="0"/>
              <a:ea typeface="字魂59号-创粗黑" panose="00000500000000000000" pitchFamily="2" charset="-122"/>
              <a:cs typeface="Calibri" panose="020F0502020204030204" pitchFamily="34" charset="0"/>
            </a:endParaRPr>
          </a:p>
        </p:txBody>
      </p:sp>
      <p:pic>
        <p:nvPicPr>
          <p:cNvPr id="7" name="图片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64152" y="2742586"/>
            <a:ext cx="4323172" cy="4323172"/>
          </a:xfrm>
          <a:prstGeom prst="rect">
            <a:avLst/>
          </a:prstGeom>
        </p:spPr>
      </p:pic>
      <p:pic>
        <p:nvPicPr>
          <p:cNvPr id="9" name="图片 94">
            <a:extLst>
              <a:ext uri="{FF2B5EF4-FFF2-40B4-BE49-F238E27FC236}">
                <a16:creationId xmlns:a16="http://schemas.microsoft.com/office/drawing/2014/main" id="{5623725F-CC3B-4692-A052-6ED4B01132B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593548">
            <a:off x="209300" y="109909"/>
            <a:ext cx="1701282" cy="1701282"/>
          </a:xfrm>
          <a:prstGeom prst="rect">
            <a:avLst/>
          </a:prstGeom>
        </p:spPr>
      </p:pic>
      <p:pic>
        <p:nvPicPr>
          <p:cNvPr id="11" name="图片 12">
            <a:extLst>
              <a:ext uri="{FF2B5EF4-FFF2-40B4-BE49-F238E27FC236}">
                <a16:creationId xmlns:a16="http://schemas.microsoft.com/office/drawing/2014/main" id="{806E9674-AC3E-4D96-A0B3-03A9070E7FC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07448" flipH="1">
            <a:off x="-218022" y="2635508"/>
            <a:ext cx="4264274" cy="4264274"/>
          </a:xfrm>
          <a:prstGeom prst="rect">
            <a:avLst/>
          </a:prstGeom>
        </p:spPr>
      </p:pic>
      <p:pic>
        <p:nvPicPr>
          <p:cNvPr id="13" name="图片 4"/>
          <p:cNvPicPr>
            <a:picLocks noChangeAspect="1"/>
          </p:cNvPicPr>
          <p:nvPr/>
        </p:nvPicPr>
        <p:blipFill rotWithShape="1">
          <a:blip r:embed="rId7" cstate="print">
            <a:extLst>
              <a:ext uri="{28A0092B-C50C-407E-A947-70E740481C1C}">
                <a14:useLocalDpi xmlns:a14="http://schemas.microsoft.com/office/drawing/2010/main" val="0"/>
              </a:ext>
            </a:extLst>
          </a:blip>
          <a:srcRect l="9459" t="3153" r="46397" b="11713"/>
          <a:stretch/>
        </p:blipFill>
        <p:spPr>
          <a:xfrm rot="725480">
            <a:off x="9644830" y="1875482"/>
            <a:ext cx="1229409" cy="235261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randombar(horizont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a:extLst>
              <a:ext uri="{FF2B5EF4-FFF2-40B4-BE49-F238E27FC236}">
                <a16:creationId xmlns:a16="http://schemas.microsoft.com/office/drawing/2014/main" id="{5CFAE02F-5F39-4F19-88E7-70B78A3937B9}"/>
              </a:ext>
            </a:extLst>
          </p:cNvPr>
          <p:cNvSpPr/>
          <p:nvPr/>
        </p:nvSpPr>
        <p:spPr>
          <a:xfrm>
            <a:off x="767408" y="1903256"/>
            <a:ext cx="8534400" cy="3046988"/>
          </a:xfrm>
          <a:prstGeom prst="rect">
            <a:avLst/>
          </a:prstGeom>
          <a:ln>
            <a:solidFill>
              <a:schemeClr val="tx1"/>
            </a:solidFill>
            <a:prstDash val="dash"/>
          </a:ln>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dirty="0" err="1">
                <a:ln>
                  <a:noFill/>
                </a:ln>
                <a:solidFill>
                  <a:schemeClr val="bg2">
                    <a:lumMod val="25000"/>
                  </a:schemeClr>
                </a:solidFill>
                <a:effectLst/>
                <a:uLnTx/>
                <a:uFillTx/>
                <a:latin typeface="UTM Flamenco" panose="02040603050506020204" pitchFamily="18" charset="0"/>
                <a:ea typeface="字魂59号-创粗黑" panose="00000500000000000000" pitchFamily="2" charset="-122"/>
              </a:rPr>
              <a:t>Gợi</a:t>
            </a:r>
            <a:r>
              <a:rPr kumimoji="0" lang="en-US" altLang="zh-CN" sz="6000" b="1" i="0" u="none" strike="noStrike" kern="1200" cap="none" spc="0" normalizeH="0" baseline="0" noProof="0" dirty="0">
                <a:ln>
                  <a:noFill/>
                </a:ln>
                <a:solidFill>
                  <a:schemeClr val="bg2">
                    <a:lumMod val="25000"/>
                  </a:schemeClr>
                </a:solidFill>
                <a:effectLst/>
                <a:uLnTx/>
                <a:uFillTx/>
                <a:latin typeface="UTM Flamenco" panose="02040603050506020204" pitchFamily="18" charset="0"/>
                <a:ea typeface="字魂59号-创粗黑" panose="00000500000000000000" pitchFamily="2" charset="-122"/>
              </a:rPr>
              <a:t> ý: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0" normalizeH="0" baseline="0" noProof="0" dirty="0">
                <a:ln>
                  <a:solidFill>
                    <a:schemeClr val="tx1"/>
                  </a:solidFill>
                </a:ln>
                <a:solidFill>
                  <a:srgbClr val="F89EA0"/>
                </a:solidFill>
                <a:effectLst/>
                <a:uLnTx/>
                <a:uFillTx/>
                <a:latin typeface="UTM Flamenco" panose="02040603050506020204" pitchFamily="18" charset="0"/>
                <a:ea typeface="字魂59号-创粗黑" panose="00000500000000000000" pitchFamily="2" charset="-122"/>
              </a:rPr>
              <a:t>CÁC HƯỚNG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0" normalizeH="0" baseline="0" noProof="0" dirty="0">
                <a:ln>
                  <a:solidFill>
                    <a:schemeClr val="tx1"/>
                  </a:solidFill>
                </a:ln>
                <a:solidFill>
                  <a:srgbClr val="F89EA0"/>
                </a:solidFill>
                <a:effectLst/>
                <a:uLnTx/>
                <a:uFillTx/>
                <a:latin typeface="UTM Flamenco" panose="02040603050506020204" pitchFamily="18" charset="0"/>
                <a:ea typeface="字魂59号-创粗黑" panose="00000500000000000000" pitchFamily="2" charset="-122"/>
              </a:rPr>
              <a:t>XÂY DỰNG CỐT TRUYỆN</a:t>
            </a:r>
            <a:endParaRPr kumimoji="0" lang="zh-CN" altLang="en-US" sz="6600" b="1" i="0" u="none" strike="noStrike" kern="1200" cap="none" spc="0" normalizeH="0" baseline="0" noProof="0" dirty="0">
              <a:ln>
                <a:solidFill>
                  <a:schemeClr val="tx1"/>
                </a:solidFill>
              </a:ln>
              <a:solidFill>
                <a:srgbClr val="F89EA0"/>
              </a:solidFill>
              <a:effectLst/>
              <a:uLnTx/>
              <a:uFillTx/>
              <a:latin typeface="UTM Flamenco" panose="02040603050506020204" pitchFamily="18" charset="0"/>
              <a:ea typeface="字魂59号-创粗黑" panose="00000500000000000000" pitchFamily="2" charset="-122"/>
            </a:endParaRPr>
          </a:p>
        </p:txBody>
      </p:sp>
      <p:pic>
        <p:nvPicPr>
          <p:cNvPr id="6" name="图片 12" descr="E:\张颖颖PPT工作成果\张颖2019PPT\82-新入职幼师培训\飞机.png飞机">
            <a:extLst>
              <a:ext uri="{FF2B5EF4-FFF2-40B4-BE49-F238E27FC236}">
                <a16:creationId xmlns:a16="http://schemas.microsoft.com/office/drawing/2014/main" id="{49A1C3FC-2669-4F67-9D4D-18F772BE2A82}"/>
              </a:ext>
            </a:extLst>
          </p:cNvPr>
          <p:cNvPicPr>
            <a:picLocks noChangeAspect="1"/>
          </p:cNvPicPr>
          <p:nvPr/>
        </p:nvPicPr>
        <p:blipFill>
          <a:blip r:embed="rId3"/>
          <a:srcRect/>
          <a:stretch>
            <a:fillRect/>
          </a:stretch>
        </p:blipFill>
        <p:spPr>
          <a:xfrm rot="21180000" flipH="1">
            <a:off x="5284311" y="240495"/>
            <a:ext cx="6846570" cy="1421765"/>
          </a:xfrm>
          <a:prstGeom prst="rect">
            <a:avLst/>
          </a:prstGeom>
        </p:spPr>
      </p:pic>
      <p:pic>
        <p:nvPicPr>
          <p:cNvPr id="9" name="图片 8">
            <a:extLst>
              <a:ext uri="{FF2B5EF4-FFF2-40B4-BE49-F238E27FC236}">
                <a16:creationId xmlns:a16="http://schemas.microsoft.com/office/drawing/2014/main" id="{6DA0AF11-DBBA-4A50-A19A-60D25871B50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8707596" y="2512699"/>
            <a:ext cx="4875091" cy="4875091"/>
          </a:xfrm>
          <a:prstGeom prst="rect">
            <a:avLst/>
          </a:prstGeom>
        </p:spPr>
      </p:pic>
    </p:spTree>
    <p:extLst>
      <p:ext uri="{BB962C8B-B14F-4D97-AF65-F5344CB8AC3E}">
        <p14:creationId xmlns:p14="http://schemas.microsoft.com/office/powerpoint/2010/main" val="5270200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par>
                          <p:cTn id="8" fill="hold">
                            <p:stCondLst>
                              <p:cond delay="500"/>
                            </p:stCondLst>
                            <p:childTnLst>
                              <p:par>
                                <p:cTn id="9" presetID="23" presetClass="entr" presetSubtype="16"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fltVal val="0"/>
                                          </p:val>
                                        </p:tav>
                                        <p:tav tm="100000">
                                          <p:val>
                                            <p:strVal val="#ppt_h"/>
                                          </p:val>
                                        </p:tav>
                                      </p:tavLst>
                                    </p:anim>
                                  </p:childTnLst>
                                </p:cTn>
                              </p:par>
                              <p:par>
                                <p:cTn id="13" presetID="16" presetClass="entr" presetSubtype="21"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a:extLst>
              <a:ext uri="{FF2B5EF4-FFF2-40B4-BE49-F238E27FC236}">
                <a16:creationId xmlns:a16="http://schemas.microsoft.com/office/drawing/2014/main" id="{39B578C6-5B36-42B9-A0A9-7E8C5078812E}"/>
              </a:ext>
            </a:extLst>
          </p:cNvPr>
          <p:cNvSpPr/>
          <p:nvPr/>
        </p:nvSpPr>
        <p:spPr>
          <a:xfrm>
            <a:off x="2207568" y="1020412"/>
            <a:ext cx="8392249" cy="646331"/>
          </a:xfrm>
          <a:prstGeom prst="rect">
            <a:avLst/>
          </a:prstGeom>
          <a:noFill/>
          <a:ln>
            <a:solidFill>
              <a:schemeClr val="tx1"/>
            </a:solidFill>
            <a:prstDash val="lg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D56D6D"/>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    </a:t>
            </a:r>
            <a:r>
              <a:rPr kumimoji="0" lang="vi-VN" altLang="zh-CN" sz="3600" b="1" i="0" u="none" strike="noStrike" kern="1200" cap="none" spc="0" normalizeH="0" baseline="0" noProof="0" dirty="0">
                <a:ln>
                  <a:noFill/>
                </a:ln>
                <a:solidFill>
                  <a:srgbClr val="D56D6D"/>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Nguyên nhân làm nảy sinh ước mơ đẹp</a:t>
            </a:r>
            <a:r>
              <a:rPr kumimoji="0" lang="en-US" altLang="zh-CN" sz="3600" b="1" i="0" u="none" strike="noStrike" kern="1200" cap="none" spc="0" normalizeH="0" baseline="0" noProof="0" dirty="0">
                <a:ln>
                  <a:noFill/>
                </a:ln>
                <a:solidFill>
                  <a:srgbClr val="D56D6D"/>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a:t>
            </a:r>
            <a:endParaRPr kumimoji="0" lang="en-US" altLang="zh-CN" sz="2000" b="1" i="0" u="none" strike="noStrike" kern="1200" cap="none" spc="0" normalizeH="0" baseline="0" noProof="0" dirty="0">
              <a:ln>
                <a:noFill/>
              </a:ln>
              <a:solidFill>
                <a:srgbClr val="D56D6D"/>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endParaRPr>
          </a:p>
        </p:txBody>
      </p:sp>
      <p:sp>
        <p:nvSpPr>
          <p:cNvPr id="14" name="矩形 13">
            <a:extLst>
              <a:ext uri="{FF2B5EF4-FFF2-40B4-BE49-F238E27FC236}">
                <a16:creationId xmlns:a16="http://schemas.microsoft.com/office/drawing/2014/main" id="{14841C74-18D7-4081-B842-055BEF9CD66E}"/>
              </a:ext>
            </a:extLst>
          </p:cNvPr>
          <p:cNvSpPr/>
          <p:nvPr/>
        </p:nvSpPr>
        <p:spPr>
          <a:xfrm>
            <a:off x="2545871" y="2670289"/>
            <a:ext cx="7366553" cy="646331"/>
          </a:xfrm>
          <a:prstGeom prst="rect">
            <a:avLst/>
          </a:prstGeom>
          <a:noFill/>
          <a:ln>
            <a:solidFill>
              <a:schemeClr val="tx1"/>
            </a:solidFill>
            <a:prstDash val="lg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D56D6D"/>
                </a:solidFill>
                <a:effectLst/>
                <a:uLnTx/>
                <a:uFillTx/>
                <a:latin typeface="Calibri" panose="020F0502020204030204" pitchFamily="34" charset="0"/>
                <a:ea typeface="字魂59号-创粗黑" panose="00000500000000000000" pitchFamily="2" charset="-122"/>
                <a:cs typeface="Calibri" panose="020F0502020204030204" pitchFamily="34" charset="0"/>
              </a:rPr>
              <a:t>      </a:t>
            </a:r>
            <a:r>
              <a:rPr kumimoji="0" lang="vi-VN" sz="3600" b="1" i="0" u="none" strike="noStrike" kern="1200" cap="none" spc="0" normalizeH="0" baseline="0" noProof="0" dirty="0">
                <a:ln>
                  <a:noFill/>
                </a:ln>
                <a:solidFill>
                  <a:srgbClr val="D56D6D"/>
                </a:solidFill>
                <a:effectLst/>
                <a:uLnTx/>
                <a:uFillTx/>
                <a:latin typeface="Calibri" panose="020F0502020204030204" pitchFamily="34" charset="0"/>
                <a:ea typeface="字魂59号-创粗黑" panose="00000500000000000000" pitchFamily="2" charset="-122"/>
                <a:cs typeface="Calibri" panose="020F0502020204030204" pitchFamily="34" charset="0"/>
              </a:rPr>
              <a:t>Những cố gắng để đạt ước mơ.</a:t>
            </a:r>
            <a:endParaRPr kumimoji="0" lang="zh-CN" altLang="en-US" sz="3600" b="1" i="0" u="none" strike="noStrike" kern="1200" cap="none" spc="0" normalizeH="0" baseline="0" noProof="0" dirty="0">
              <a:ln>
                <a:noFill/>
              </a:ln>
              <a:solidFill>
                <a:srgbClr val="D56D6D"/>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endParaRPr>
          </a:p>
        </p:txBody>
      </p:sp>
      <p:sp>
        <p:nvSpPr>
          <p:cNvPr id="15" name="矩形 14">
            <a:extLst>
              <a:ext uri="{FF2B5EF4-FFF2-40B4-BE49-F238E27FC236}">
                <a16:creationId xmlns:a16="http://schemas.microsoft.com/office/drawing/2014/main" id="{F5CA138F-DAB0-4A44-933F-D5C6731139FD}"/>
              </a:ext>
            </a:extLst>
          </p:cNvPr>
          <p:cNvSpPr/>
          <p:nvPr/>
        </p:nvSpPr>
        <p:spPr>
          <a:xfrm>
            <a:off x="2001003" y="4067929"/>
            <a:ext cx="8847525" cy="1200329"/>
          </a:xfrm>
          <a:prstGeom prst="rect">
            <a:avLst/>
          </a:prstGeom>
          <a:noFill/>
          <a:ln>
            <a:solidFill>
              <a:schemeClr val="tx1"/>
            </a:solidFill>
            <a:prstDash val="lg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D56D6D"/>
                </a:solidFill>
                <a:effectLst/>
                <a:uLnTx/>
                <a:uFillTx/>
                <a:latin typeface="Calibri" panose="020F0502020204030204" pitchFamily="34" charset="0"/>
                <a:ea typeface="字魂59号-创粗黑" panose="00000500000000000000" pitchFamily="2" charset="-122"/>
                <a:cs typeface="Calibri" panose="020F0502020204030204" pitchFamily="34" charset="0"/>
              </a:rPr>
              <a:t>       </a:t>
            </a:r>
            <a:r>
              <a:rPr kumimoji="0" lang="vi-VN" sz="3600" b="1" i="0" u="none" strike="noStrike" kern="1200" cap="none" spc="0" normalizeH="0" baseline="0" noProof="0" dirty="0">
                <a:ln>
                  <a:noFill/>
                </a:ln>
                <a:solidFill>
                  <a:srgbClr val="D56D6D"/>
                </a:solidFill>
                <a:effectLst/>
                <a:uLnTx/>
                <a:uFillTx/>
                <a:latin typeface="Calibri" panose="020F0502020204030204" pitchFamily="34" charset="0"/>
                <a:ea typeface="字魂59号-创粗黑" panose="00000500000000000000" pitchFamily="2" charset="-122"/>
                <a:cs typeface="Calibri" panose="020F0502020204030204" pitchFamily="34" charset="0"/>
              </a:rPr>
              <a:t>Những khó khăn đã vượt qua, ước mơ </a:t>
            </a:r>
            <a:endParaRPr kumimoji="0" lang="en-US" sz="3600" b="1" i="0" u="none" strike="noStrike" kern="1200" cap="none" spc="0" normalizeH="0" baseline="0" noProof="0" dirty="0">
              <a:ln>
                <a:noFill/>
              </a:ln>
              <a:solidFill>
                <a:srgbClr val="D56D6D"/>
              </a:solidFill>
              <a:effectLst/>
              <a:uLnTx/>
              <a:uFillTx/>
              <a:latin typeface="Calibri" panose="020F0502020204030204" pitchFamily="34" charset="0"/>
              <a:ea typeface="字魂59号-创粗黑" panose="00000500000000000000" pitchFamily="2" charset="-122"/>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D56D6D"/>
                </a:solidFill>
                <a:effectLst/>
                <a:uLnTx/>
                <a:uFillTx/>
                <a:latin typeface="Calibri" panose="020F0502020204030204" pitchFamily="34" charset="0"/>
                <a:ea typeface="字魂59号-创粗黑" panose="00000500000000000000" pitchFamily="2" charset="-122"/>
                <a:cs typeface="Calibri" panose="020F0502020204030204" pitchFamily="34" charset="0"/>
              </a:rPr>
              <a:t>đạt được</a:t>
            </a:r>
            <a:r>
              <a:rPr lang="en-US" sz="3600" b="1" dirty="0">
                <a:solidFill>
                  <a:srgbClr val="D56D6D"/>
                </a:solidFill>
                <a:latin typeface="Calibri" panose="020F0502020204030204" pitchFamily="34" charset="0"/>
                <a:ea typeface="字魂59号-创粗黑" panose="00000500000000000000" pitchFamily="2" charset="-122"/>
                <a:cs typeface="Calibri" panose="020F0502020204030204" pitchFamily="34" charset="0"/>
              </a:rPr>
              <a:t>.</a:t>
            </a:r>
            <a:endParaRPr kumimoji="0" lang="vi-VN" sz="3600" b="1" i="0" u="none" strike="noStrike" kern="1200" cap="none" spc="0" normalizeH="0" baseline="0" noProof="0" dirty="0">
              <a:ln>
                <a:noFill/>
              </a:ln>
              <a:solidFill>
                <a:srgbClr val="D56D6D"/>
              </a:solidFill>
              <a:effectLst/>
              <a:uLnTx/>
              <a:uFillTx/>
              <a:latin typeface="Calibri" panose="020F0502020204030204" pitchFamily="34" charset="0"/>
              <a:ea typeface="字魂59号-创粗黑" panose="00000500000000000000" pitchFamily="2" charset="-122"/>
              <a:cs typeface="Calibri" panose="020F0502020204030204" pitchFamily="34" charset="0"/>
            </a:endParaRPr>
          </a:p>
        </p:txBody>
      </p:sp>
      <p:grpSp>
        <p:nvGrpSpPr>
          <p:cNvPr id="21" name="Group 20"/>
          <p:cNvGrpSpPr/>
          <p:nvPr/>
        </p:nvGrpSpPr>
        <p:grpSpPr>
          <a:xfrm>
            <a:off x="1295204" y="2052471"/>
            <a:ext cx="2514420" cy="1512168"/>
            <a:chOff x="1631505" y="1398019"/>
            <a:chExt cx="2514420" cy="1512168"/>
          </a:xfrm>
        </p:grpSpPr>
        <p:pic>
          <p:nvPicPr>
            <p:cNvPr id="22" name="图片 5">
              <a:extLst>
                <a:ext uri="{FF2B5EF4-FFF2-40B4-BE49-F238E27FC236}">
                  <a16:creationId xmlns:a16="http://schemas.microsoft.com/office/drawing/2014/main" id="{FAC324F5-020D-4953-B47B-FE6F8BFE0205}"/>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26371" b="58486" l="53950" r="78781"/>
                      </a14:imgEffect>
                      <a14:imgEffect>
                        <a14:brightnessContrast bright="20000" contrast="-40000"/>
                      </a14:imgEffect>
                    </a14:imgLayer>
                  </a14:imgProps>
                </a:ext>
                <a:ext uri="{28A0092B-C50C-407E-A947-70E740481C1C}">
                  <a14:useLocalDpi xmlns:a14="http://schemas.microsoft.com/office/drawing/2010/main" val="0"/>
                </a:ext>
              </a:extLst>
            </a:blip>
            <a:srcRect l="51407" t="22751" r="20456" b="40327"/>
            <a:stretch/>
          </p:blipFill>
          <p:spPr>
            <a:xfrm>
              <a:off x="2239292" y="1398019"/>
              <a:ext cx="1728193" cy="1512168"/>
            </a:xfrm>
            <a:prstGeom prst="rect">
              <a:avLst/>
            </a:prstGeom>
          </p:spPr>
        </p:pic>
        <p:sp>
          <p:nvSpPr>
            <p:cNvPr id="23" name="文本框 8">
              <a:extLst>
                <a:ext uri="{FF2B5EF4-FFF2-40B4-BE49-F238E27FC236}">
                  <a16:creationId xmlns:a16="http://schemas.microsoft.com/office/drawing/2014/main" id="{AFC157A5-73DF-44EC-9C57-278B8B6FF57C}"/>
                </a:ext>
              </a:extLst>
            </p:cNvPr>
            <p:cNvSpPr txBox="1"/>
            <p:nvPr/>
          </p:nvSpPr>
          <p:spPr>
            <a:xfrm>
              <a:off x="1631505" y="1702212"/>
              <a:ext cx="251442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300" normalizeH="0" baseline="0" noProof="0" dirty="0">
                  <a:ln>
                    <a:noFill/>
                  </a:ln>
                  <a:solidFill>
                    <a:schemeClr val="bg2">
                      <a:lumMod val="25000"/>
                    </a:schemeClr>
                  </a:solidFill>
                  <a:effectLst>
                    <a:outerShdw blurRad="38100" dist="38100" dir="2700000" algn="tl">
                      <a:srgbClr val="000000">
                        <a:alpha val="43137"/>
                      </a:srgbClr>
                    </a:outerShdw>
                  </a:effectLst>
                  <a:uLnTx/>
                  <a:uFillTx/>
                  <a:latin typeface="UTM Flamenco" panose="02040603050506020204" pitchFamily="18" charset="0"/>
                  <a:ea typeface="字魂59号-创粗黑" panose="00000500000000000000" pitchFamily="2" charset="-122"/>
                  <a:cs typeface="Times New Roman" panose="02020603050405020304" pitchFamily="18" charset="0"/>
                  <a:sym typeface="+mn-lt"/>
                </a:rPr>
                <a:t>2</a:t>
              </a:r>
              <a:endParaRPr kumimoji="0" lang="vi-VN" altLang="zh-CN" sz="4800" b="1" i="0" u="none" strike="noStrike" kern="1200" cap="none" spc="300" normalizeH="0" baseline="0" noProof="0" dirty="0">
                <a:ln>
                  <a:noFill/>
                </a:ln>
                <a:solidFill>
                  <a:schemeClr val="bg2">
                    <a:lumMod val="25000"/>
                  </a:schemeClr>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mn-lt"/>
              </a:endParaRPr>
            </a:p>
          </p:txBody>
        </p:sp>
      </p:grpSp>
      <p:grpSp>
        <p:nvGrpSpPr>
          <p:cNvPr id="24" name="Group 23"/>
          <p:cNvGrpSpPr/>
          <p:nvPr/>
        </p:nvGrpSpPr>
        <p:grpSpPr>
          <a:xfrm>
            <a:off x="612931" y="3868832"/>
            <a:ext cx="2514420" cy="1512168"/>
            <a:chOff x="1631505" y="1398019"/>
            <a:chExt cx="2514420" cy="1512168"/>
          </a:xfrm>
        </p:grpSpPr>
        <p:pic>
          <p:nvPicPr>
            <p:cNvPr id="25" name="图片 5">
              <a:extLst>
                <a:ext uri="{FF2B5EF4-FFF2-40B4-BE49-F238E27FC236}">
                  <a16:creationId xmlns:a16="http://schemas.microsoft.com/office/drawing/2014/main" id="{FAC324F5-020D-4953-B47B-FE6F8BFE0205}"/>
                </a:ext>
              </a:extLst>
            </p:cNvPr>
            <p:cNvPicPr>
              <a:picLocks noChangeAspect="1"/>
            </p:cNvPicPr>
            <p:nvPr/>
          </p:nvPicPr>
          <p:blipFill rotWithShape="1">
            <a:blip r:embed="rId5" cstate="print">
              <a:extLst>
                <a:ext uri="{BEBA8EAE-BF5A-486C-A8C5-ECC9F3942E4B}">
                  <a14:imgProps xmlns:a14="http://schemas.microsoft.com/office/drawing/2010/main">
                    <a14:imgLayer r:embed="rId4">
                      <a14:imgEffect>
                        <a14:backgroundRemoval t="26371" b="58486" l="53950" r="78781"/>
                      </a14:imgEffect>
                    </a14:imgLayer>
                  </a14:imgProps>
                </a:ext>
                <a:ext uri="{28A0092B-C50C-407E-A947-70E740481C1C}">
                  <a14:useLocalDpi xmlns:a14="http://schemas.microsoft.com/office/drawing/2010/main" val="0"/>
                </a:ext>
              </a:extLst>
            </a:blip>
            <a:srcRect l="51407" t="22751" r="20456" b="40327"/>
            <a:stretch/>
          </p:blipFill>
          <p:spPr>
            <a:xfrm>
              <a:off x="2239292" y="1398019"/>
              <a:ext cx="1728193" cy="1512168"/>
            </a:xfrm>
            <a:prstGeom prst="rect">
              <a:avLst/>
            </a:prstGeom>
          </p:spPr>
        </p:pic>
        <p:sp>
          <p:nvSpPr>
            <p:cNvPr id="26" name="文本框 8">
              <a:extLst>
                <a:ext uri="{FF2B5EF4-FFF2-40B4-BE49-F238E27FC236}">
                  <a16:creationId xmlns:a16="http://schemas.microsoft.com/office/drawing/2014/main" id="{AFC157A5-73DF-44EC-9C57-278B8B6FF57C}"/>
                </a:ext>
              </a:extLst>
            </p:cNvPr>
            <p:cNvSpPr txBox="1"/>
            <p:nvPr/>
          </p:nvSpPr>
          <p:spPr>
            <a:xfrm>
              <a:off x="1631505" y="1702212"/>
              <a:ext cx="251442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300" normalizeH="0" baseline="0" noProof="0" dirty="0">
                  <a:ln>
                    <a:noFill/>
                  </a:ln>
                  <a:solidFill>
                    <a:schemeClr val="bg2">
                      <a:lumMod val="25000"/>
                    </a:schemeClr>
                  </a:solidFill>
                  <a:effectLst>
                    <a:outerShdw blurRad="38100" dist="38100" dir="2700000" algn="tl">
                      <a:srgbClr val="000000">
                        <a:alpha val="43137"/>
                      </a:srgbClr>
                    </a:outerShdw>
                  </a:effectLst>
                  <a:uLnTx/>
                  <a:uFillTx/>
                  <a:latin typeface="UTM Flamenco" panose="02040603050506020204" pitchFamily="18" charset="0"/>
                  <a:ea typeface="字魂59号-创粗黑" panose="00000500000000000000" pitchFamily="2" charset="-122"/>
                  <a:cs typeface="Times New Roman" panose="02020603050405020304" pitchFamily="18" charset="0"/>
                  <a:sym typeface="+mn-lt"/>
                </a:rPr>
                <a:t>3</a:t>
              </a:r>
              <a:endParaRPr kumimoji="0" lang="vi-VN" altLang="zh-CN" sz="4800" b="1" i="0" u="none" strike="noStrike" kern="1200" cap="none" spc="300" normalizeH="0" baseline="0" noProof="0" dirty="0">
                <a:ln>
                  <a:noFill/>
                </a:ln>
                <a:solidFill>
                  <a:schemeClr val="bg2">
                    <a:lumMod val="25000"/>
                  </a:schemeClr>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mn-lt"/>
              </a:endParaRPr>
            </a:p>
          </p:txBody>
        </p:sp>
      </p:grpSp>
      <p:grpSp>
        <p:nvGrpSpPr>
          <p:cNvPr id="2" name="Group 1"/>
          <p:cNvGrpSpPr/>
          <p:nvPr/>
        </p:nvGrpSpPr>
        <p:grpSpPr>
          <a:xfrm>
            <a:off x="589371" y="540303"/>
            <a:ext cx="2514420" cy="1512168"/>
            <a:chOff x="1691756" y="1398019"/>
            <a:chExt cx="2514420" cy="1512168"/>
          </a:xfrm>
        </p:grpSpPr>
        <p:pic>
          <p:nvPicPr>
            <p:cNvPr id="6" name="图片 5">
              <a:extLst>
                <a:ext uri="{FF2B5EF4-FFF2-40B4-BE49-F238E27FC236}">
                  <a16:creationId xmlns:a16="http://schemas.microsoft.com/office/drawing/2014/main" id="{FAC324F5-020D-4953-B47B-FE6F8BFE0205}"/>
                </a:ext>
              </a:extLst>
            </p:cNvPr>
            <p:cNvPicPr>
              <a:picLocks noChangeAspect="1"/>
            </p:cNvPicPr>
            <p:nvPr/>
          </p:nvPicPr>
          <p:blipFill rotWithShape="1">
            <a:blip r:embed="rId5" cstate="print">
              <a:extLst>
                <a:ext uri="{BEBA8EAE-BF5A-486C-A8C5-ECC9F3942E4B}">
                  <a14:imgProps xmlns:a14="http://schemas.microsoft.com/office/drawing/2010/main">
                    <a14:imgLayer r:embed="rId4">
                      <a14:imgEffect>
                        <a14:backgroundRemoval t="26371" b="58486" l="53950" r="78781"/>
                      </a14:imgEffect>
                    </a14:imgLayer>
                  </a14:imgProps>
                </a:ext>
                <a:ext uri="{28A0092B-C50C-407E-A947-70E740481C1C}">
                  <a14:useLocalDpi xmlns:a14="http://schemas.microsoft.com/office/drawing/2010/main" val="0"/>
                </a:ext>
              </a:extLst>
            </a:blip>
            <a:srcRect l="51407" t="22751" r="20456" b="40327"/>
            <a:stretch/>
          </p:blipFill>
          <p:spPr>
            <a:xfrm>
              <a:off x="2239292" y="1398019"/>
              <a:ext cx="1728193" cy="1512168"/>
            </a:xfrm>
            <a:prstGeom prst="rect">
              <a:avLst/>
            </a:prstGeom>
          </p:spPr>
        </p:pic>
        <p:sp>
          <p:nvSpPr>
            <p:cNvPr id="9" name="文本框 8">
              <a:extLst>
                <a:ext uri="{FF2B5EF4-FFF2-40B4-BE49-F238E27FC236}">
                  <a16:creationId xmlns:a16="http://schemas.microsoft.com/office/drawing/2014/main" id="{AFC157A5-73DF-44EC-9C57-278B8B6FF57C}"/>
                </a:ext>
              </a:extLst>
            </p:cNvPr>
            <p:cNvSpPr txBox="1"/>
            <p:nvPr/>
          </p:nvSpPr>
          <p:spPr>
            <a:xfrm>
              <a:off x="1691756" y="1702212"/>
              <a:ext cx="251442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300" normalizeH="0" baseline="0" noProof="0" dirty="0">
                  <a:ln>
                    <a:noFill/>
                  </a:ln>
                  <a:solidFill>
                    <a:schemeClr val="bg2">
                      <a:lumMod val="25000"/>
                    </a:schemeClr>
                  </a:solidFill>
                  <a:effectLst>
                    <a:outerShdw blurRad="38100" dist="38100" dir="2700000" algn="tl">
                      <a:srgbClr val="000000">
                        <a:alpha val="43137"/>
                      </a:srgbClr>
                    </a:outerShdw>
                  </a:effectLst>
                  <a:uLnTx/>
                  <a:uFillTx/>
                  <a:latin typeface="UTM Flamenco" panose="02040603050506020204" pitchFamily="18" charset="0"/>
                  <a:ea typeface="字魂59号-创粗黑" panose="00000500000000000000" pitchFamily="2" charset="-122"/>
                  <a:cs typeface="Times New Roman" panose="02020603050405020304" pitchFamily="18" charset="0"/>
                  <a:sym typeface="+mn-lt"/>
                </a:rPr>
                <a:t>1</a:t>
              </a:r>
              <a:endParaRPr kumimoji="0" lang="vi-VN" altLang="zh-CN" sz="4800" b="1" i="0" u="none" strike="noStrike" kern="1200" cap="none" spc="300" normalizeH="0" baseline="0" noProof="0" dirty="0">
                <a:ln>
                  <a:noFill/>
                </a:ln>
                <a:solidFill>
                  <a:schemeClr val="bg2">
                    <a:lumMod val="25000"/>
                  </a:schemeClr>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mn-lt"/>
              </a:endParaRPr>
            </a:p>
          </p:txBody>
        </p:sp>
      </p:grpSp>
      <p:grpSp>
        <p:nvGrpSpPr>
          <p:cNvPr id="4" name="Group 3"/>
          <p:cNvGrpSpPr/>
          <p:nvPr/>
        </p:nvGrpSpPr>
        <p:grpSpPr>
          <a:xfrm>
            <a:off x="-10548" y="1915442"/>
            <a:ext cx="2005527" cy="2105487"/>
            <a:chOff x="-10548" y="1915442"/>
            <a:chExt cx="2005527" cy="2105487"/>
          </a:xfrm>
        </p:grpSpPr>
        <p:sp>
          <p:nvSpPr>
            <p:cNvPr id="27" name="椭圆 26">
              <a:extLst>
                <a:ext uri="{FF2B5EF4-FFF2-40B4-BE49-F238E27FC236}">
                  <a16:creationId xmlns:a16="http://schemas.microsoft.com/office/drawing/2014/main" id="{641FFE32-2C87-4E1B-A855-704D629EE08F}"/>
                </a:ext>
              </a:extLst>
            </p:cNvPr>
            <p:cNvSpPr/>
            <p:nvPr/>
          </p:nvSpPr>
          <p:spPr>
            <a:xfrm>
              <a:off x="121394" y="1915442"/>
              <a:ext cx="1873585" cy="2090420"/>
            </a:xfrm>
            <a:prstGeom prst="ellipse">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07号-萌趣欢乐体" panose="00000500000000000000" pitchFamily="2" charset="-122"/>
                <a:ea typeface="字魂107号-萌趣欢乐体" panose="00000500000000000000" pitchFamily="2" charset="-122"/>
              </a:endParaRPr>
            </a:p>
          </p:txBody>
        </p:sp>
        <p:sp>
          <p:nvSpPr>
            <p:cNvPr id="28" name="椭圆 26">
              <a:extLst>
                <a:ext uri="{FF2B5EF4-FFF2-40B4-BE49-F238E27FC236}">
                  <a16:creationId xmlns:a16="http://schemas.microsoft.com/office/drawing/2014/main" id="{641FFE32-2C87-4E1B-A855-704D629EE08F}"/>
                </a:ext>
              </a:extLst>
            </p:cNvPr>
            <p:cNvSpPr/>
            <p:nvPr/>
          </p:nvSpPr>
          <p:spPr>
            <a:xfrm>
              <a:off x="-10548" y="1930509"/>
              <a:ext cx="1873585" cy="2090420"/>
            </a:xfrm>
            <a:prstGeom prst="ellipse">
              <a:avLst/>
            </a:prstGeom>
            <a:solidFill>
              <a:srgbClr val="F7ACB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07号-萌趣欢乐体" panose="00000500000000000000" pitchFamily="2" charset="-122"/>
                <a:ea typeface="字魂107号-萌趣欢乐体" panose="00000500000000000000" pitchFamily="2" charset="-122"/>
              </a:endParaRPr>
            </a:p>
          </p:txBody>
        </p:sp>
      </p:grpSp>
      <p:sp>
        <p:nvSpPr>
          <p:cNvPr id="5" name="Rectangle 4"/>
          <p:cNvSpPr/>
          <p:nvPr/>
        </p:nvSpPr>
        <p:spPr>
          <a:xfrm>
            <a:off x="56037" y="2498987"/>
            <a:ext cx="1664238" cy="923330"/>
          </a:xfrm>
          <a:prstGeom prst="rect">
            <a:avLst/>
          </a:prstGeom>
        </p:spPr>
        <p:txBody>
          <a:bodyPr wrap="none">
            <a:spAutoFit/>
          </a:bodyPr>
          <a:lstStyle/>
          <a:p>
            <a:r>
              <a:rPr lang="en-US" sz="5400" dirty="0">
                <a:latin typeface="UTM Flamenco" panose="02040603050506020204" pitchFamily="18" charset="0"/>
              </a:rPr>
              <a:t>GỢI Ý</a:t>
            </a:r>
          </a:p>
        </p:txBody>
      </p:sp>
    </p:spTree>
    <p:extLst>
      <p:ext uri="{BB962C8B-B14F-4D97-AF65-F5344CB8AC3E}">
        <p14:creationId xmlns:p14="http://schemas.microsoft.com/office/powerpoint/2010/main" val="42428257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42"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barn(outHorizontal)">
                                      <p:cBhvr>
                                        <p:cTn id="19" dur="500"/>
                                        <p:tgtEl>
                                          <p:spTgt spid="2"/>
                                        </p:tgtEl>
                                      </p:cBhvr>
                                    </p:animEffect>
                                  </p:childTnLst>
                                </p:cTn>
                              </p:par>
                              <p:par>
                                <p:cTn id="20" presetID="16" presetClass="entr" presetSubtype="42"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arn(outHorizont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left)">
                                      <p:cBhvr>
                                        <p:cTn id="27" dur="500"/>
                                        <p:tgtEl>
                                          <p:spTgt spid="21"/>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left)">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wipe(down)">
                                      <p:cBhvr>
                                        <p:cTn id="35" dur="500"/>
                                        <p:tgtEl>
                                          <p:spTgt spid="24"/>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wipe(down)">
                                      <p:cBhvr>
                                        <p:cTn id="3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2">
            <a:shade val="50000"/>
            <a:hueOff val="-591173"/>
            <a:satOff val="7783"/>
            <a:lumOff val="46617"/>
          </a:schemeClr>
        </a:solidFill>
        <a:effectLst/>
      </p:bgPr>
    </p:bg>
    <p:spTree>
      <p:nvGrpSpPr>
        <p:cNvPr id="1" name=""/>
        <p:cNvGrpSpPr/>
        <p:nvPr/>
      </p:nvGrpSpPr>
      <p:grpSpPr>
        <a:xfrm>
          <a:off x="0" y="0"/>
          <a:ext cx="0" cy="0"/>
          <a:chOff x="0" y="0"/>
          <a:chExt cx="0" cy="0"/>
        </a:xfrm>
      </p:grpSpPr>
      <p:graphicFrame>
        <p:nvGraphicFramePr>
          <p:cNvPr id="6" name="Diagram 5"/>
          <p:cNvGraphicFramePr/>
          <p:nvPr>
            <p:extLst>
              <p:ext uri="{D42A27DB-BD31-4B8C-83A1-F6EECF244321}">
                <p14:modId xmlns:p14="http://schemas.microsoft.com/office/powerpoint/2010/main" val="1848515054"/>
              </p:ext>
            </p:extLst>
          </p:nvPr>
        </p:nvGraphicFramePr>
        <p:xfrm>
          <a:off x="1271464" y="2764606"/>
          <a:ext cx="8488040" cy="37444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Rectangle 1"/>
          <p:cNvSpPr/>
          <p:nvPr/>
        </p:nvSpPr>
        <p:spPr>
          <a:xfrm>
            <a:off x="1072022" y="690960"/>
            <a:ext cx="9557656" cy="1938992"/>
          </a:xfrm>
          <a:prstGeom prst="rect">
            <a:avLst/>
          </a:prstGeom>
        </p:spPr>
        <p:txBody>
          <a:bodyPr wrap="square">
            <a:spAutoFit/>
          </a:bodyPr>
          <a:lstStyle/>
          <a:p>
            <a:pPr lvl="0" algn="just" defTabSz="914400"/>
            <a:r>
              <a:rPr lang="vi-VN" dirty="0"/>
              <a:t>Mẹ em và những người thân gia đình đã tìm đủ mọi cách chạy chữa cho bà nhưng mọi thứ đều vô nghĩa. Bà ngoại em vẫn không qua khỏi. Ngày bà ra đi, em đã luôn nghĩ giá như mình có thể làm được gì cho những người thân của mình bớt đau đớn. Chính vì vậy, em mơ ước mình sẽ trở thành một bác sĩ.</a:t>
            </a:r>
            <a:endParaRPr kumimoji="0" lang="en-US" sz="2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5" name="Rectangle 4"/>
          <p:cNvSpPr/>
          <p:nvPr/>
        </p:nvSpPr>
        <p:spPr>
          <a:xfrm>
            <a:off x="191344" y="2768945"/>
            <a:ext cx="9855200"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1" u="none" strike="noStrike" kern="1200" cap="none" spc="0" normalizeH="0" baseline="0" noProof="0" dirty="0">
                <a:ln>
                  <a:noFill/>
                </a:ln>
                <a:solidFill>
                  <a:srgbClr val="CC5050"/>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1. </a:t>
            </a:r>
            <a:r>
              <a:rPr kumimoji="0" lang="vi-VN" altLang="zh-CN" sz="2800" b="1" i="1" u="none" strike="noStrike" kern="1200" cap="none" spc="0" normalizeH="0" baseline="0" noProof="0" dirty="0">
                <a:ln>
                  <a:noFill/>
                </a:ln>
                <a:solidFill>
                  <a:srgbClr val="CC5050"/>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Nguyên nhân </a:t>
            </a:r>
            <a:r>
              <a:rPr kumimoji="0" lang="en-US" altLang="zh-CN" sz="2800" b="1" i="1" u="none" strike="noStrike" kern="1200" cap="none" spc="0" normalizeH="0" baseline="0" noProof="0" dirty="0" err="1">
                <a:ln>
                  <a:noFill/>
                </a:ln>
                <a:solidFill>
                  <a:srgbClr val="CC5050"/>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nào</a:t>
            </a:r>
            <a:r>
              <a:rPr kumimoji="0" lang="en-US" altLang="zh-CN" sz="2800" b="1" i="1" u="none" strike="noStrike" kern="1200" cap="none" spc="0" normalizeH="0" baseline="0" noProof="0" dirty="0">
                <a:ln>
                  <a:noFill/>
                </a:ln>
                <a:solidFill>
                  <a:srgbClr val="CC5050"/>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 </a:t>
            </a:r>
            <a:r>
              <a:rPr kumimoji="0" lang="vi-VN" altLang="zh-CN" sz="2800" b="1" i="1" u="none" strike="noStrike" kern="1200" cap="none" spc="0" normalizeH="0" baseline="0" noProof="0" dirty="0">
                <a:ln>
                  <a:noFill/>
                </a:ln>
                <a:solidFill>
                  <a:srgbClr val="CC5050"/>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làm nảy sinh ước mơ </a:t>
            </a:r>
            <a:r>
              <a:rPr kumimoji="0" lang="en-US" altLang="zh-CN" sz="2800" b="1" i="1" u="none" strike="noStrike" kern="1200" cap="none" spc="0" normalizeH="0" baseline="0" noProof="0" dirty="0" err="1">
                <a:ln>
                  <a:noFill/>
                </a:ln>
                <a:solidFill>
                  <a:srgbClr val="CC5050"/>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của</a:t>
            </a:r>
            <a:r>
              <a:rPr kumimoji="0" lang="en-US" altLang="zh-CN" sz="2800" b="1" i="1" u="none" strike="noStrike" kern="1200" cap="none" spc="0" normalizeH="0" noProof="0" dirty="0">
                <a:ln>
                  <a:noFill/>
                </a:ln>
                <a:solidFill>
                  <a:srgbClr val="CC5050"/>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 </a:t>
            </a:r>
            <a:r>
              <a:rPr kumimoji="0" lang="en-US" altLang="zh-CN" sz="2800" b="1" i="1" u="none" strike="noStrike" kern="1200" cap="none" spc="0" normalizeH="0" noProof="0" dirty="0" err="1">
                <a:ln>
                  <a:noFill/>
                </a:ln>
                <a:solidFill>
                  <a:srgbClr val="CC5050"/>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bạn</a:t>
            </a:r>
            <a:r>
              <a:rPr kumimoji="0" lang="en-US" altLang="zh-CN" sz="2800" b="1" i="1" u="none" strike="noStrike" kern="1200" cap="none" spc="0" normalizeH="0" noProof="0" dirty="0">
                <a:ln>
                  <a:noFill/>
                </a:ln>
                <a:solidFill>
                  <a:srgbClr val="CC5050"/>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 </a:t>
            </a:r>
            <a:r>
              <a:rPr kumimoji="0" lang="en-US" altLang="zh-CN" sz="2800" b="1" i="1" u="none" strike="noStrike" kern="1200" cap="none" spc="0" normalizeH="0" noProof="0" dirty="0" err="1">
                <a:ln>
                  <a:noFill/>
                </a:ln>
                <a:solidFill>
                  <a:srgbClr val="CC5050"/>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nhỏ</a:t>
            </a:r>
            <a:r>
              <a:rPr kumimoji="0" lang="en-US" altLang="zh-CN" sz="2800" b="1" i="1" u="none" strike="noStrike" kern="1200" cap="none" spc="0" normalizeH="0" baseline="0" noProof="0" dirty="0">
                <a:ln>
                  <a:noFill/>
                </a:ln>
                <a:solidFill>
                  <a:srgbClr val="CC5050"/>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a:t>
            </a:r>
            <a:endParaRPr kumimoji="0" lang="vi-VN" altLang="zh-CN" sz="2800" b="1" i="1" u="none" strike="noStrike" kern="1200" cap="none" spc="0" normalizeH="0" baseline="0" noProof="0" dirty="0">
              <a:ln>
                <a:noFill/>
              </a:ln>
              <a:solidFill>
                <a:srgbClr val="CC5050"/>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endParaRPr>
          </a:p>
        </p:txBody>
      </p:sp>
      <p:pic>
        <p:nvPicPr>
          <p:cNvPr id="4" name="Picture 3"/>
          <p:cNvPicPr>
            <a:picLocks noChangeAspect="1"/>
          </p:cNvPicPr>
          <p:nvPr/>
        </p:nvPicPr>
        <p:blipFill>
          <a:blip r:embed="rId7">
            <a:extLst>
              <a:ext uri="{BEBA8EAE-BF5A-486C-A8C5-ECC9F3942E4B}">
                <a14:imgProps xmlns:a14="http://schemas.microsoft.com/office/drawing/2010/main">
                  <a14:imgLayer r:embed="rId8">
                    <a14:imgEffect>
                      <a14:backgroundRemoval t="0" b="100000" l="10000" r="90000"/>
                    </a14:imgEffect>
                  </a14:imgLayer>
                </a14:imgProps>
              </a:ext>
              <a:ext uri="{28A0092B-C50C-407E-A947-70E740481C1C}">
                <a14:useLocalDpi xmlns:a14="http://schemas.microsoft.com/office/drawing/2010/main" val="0"/>
              </a:ext>
            </a:extLst>
          </a:blip>
          <a:stretch>
            <a:fillRect/>
          </a:stretch>
        </p:blipFill>
        <p:spPr>
          <a:xfrm>
            <a:off x="8447423" y="2072756"/>
            <a:ext cx="4691045" cy="4797152"/>
          </a:xfrm>
          <a:prstGeom prst="rect">
            <a:avLst/>
          </a:prstGeom>
        </p:spPr>
      </p:pic>
    </p:spTree>
    <p:extLst>
      <p:ext uri="{BB962C8B-B14F-4D97-AF65-F5344CB8AC3E}">
        <p14:creationId xmlns:p14="http://schemas.microsoft.com/office/powerpoint/2010/main" val="20809090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par>
                                <p:cTn id="18" presetID="16" presetClass="entr" presetSubtype="21" fill="hold"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2"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2">
            <a:shade val="50000"/>
            <a:hueOff val="-591173"/>
            <a:satOff val="7783"/>
            <a:lumOff val="46617"/>
          </a:schemeClr>
        </a:solidFill>
        <a:effectLst/>
      </p:bgPr>
    </p:bg>
    <p:spTree>
      <p:nvGrpSpPr>
        <p:cNvPr id="1" name=""/>
        <p:cNvGrpSpPr/>
        <p:nvPr/>
      </p:nvGrpSpPr>
      <p:grpSpPr>
        <a:xfrm>
          <a:off x="0" y="0"/>
          <a:ext cx="0" cy="0"/>
          <a:chOff x="0" y="0"/>
          <a:chExt cx="0" cy="0"/>
        </a:xfrm>
      </p:grpSpPr>
      <p:graphicFrame>
        <p:nvGraphicFramePr>
          <p:cNvPr id="6" name="Diagram 5"/>
          <p:cNvGraphicFramePr/>
          <p:nvPr>
            <p:extLst>
              <p:ext uri="{D42A27DB-BD31-4B8C-83A1-F6EECF244321}">
                <p14:modId xmlns:p14="http://schemas.microsoft.com/office/powerpoint/2010/main" val="1944651353"/>
              </p:ext>
            </p:extLst>
          </p:nvPr>
        </p:nvGraphicFramePr>
        <p:xfrm>
          <a:off x="623392" y="3271611"/>
          <a:ext cx="8488040" cy="37444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Rectangle 1"/>
          <p:cNvSpPr/>
          <p:nvPr/>
        </p:nvSpPr>
        <p:spPr>
          <a:xfrm>
            <a:off x="983432" y="607640"/>
            <a:ext cx="10513168" cy="2677656"/>
          </a:xfrm>
          <a:prstGeom prst="rect">
            <a:avLst/>
          </a:prstGeom>
        </p:spPr>
        <p:txBody>
          <a:bodyPr wrap="square">
            <a:spAutoFit/>
          </a:bodyPr>
          <a:lstStyle/>
          <a:p>
            <a:pPr algn="just"/>
            <a:r>
              <a:rPr lang="vi-VN" dirty="0"/>
              <a:t>Trên con đường đến trường, ngày nào em cũng gặp những chiến sĩ công an đang làm nhiệm vụ ở các ngã tư hoặc cột đèn đỏ. Dù nắng hay mưa chú vẫn đứng làm nhiệm vụ. Cứ như vậy dòng xe cộ đông đúc đi theo trật tự ngăn nắp mà không có bất kỳ sự cố nào xảy ra.</a:t>
            </a:r>
          </a:p>
          <a:p>
            <a:pPr algn="just"/>
            <a:r>
              <a:rPr lang="vi-VN" dirty="0"/>
              <a:t>Nhìn chú cảnh sát giao thông làm nhiệm vụ em cảm thấy rất thích, mặc dù có vất vả, mệt nhọc nhưng được hướng dẫn cho mọi người giúp giao thông thuận lợi đó là niềm vui.</a:t>
            </a:r>
          </a:p>
        </p:txBody>
      </p:sp>
      <p:sp>
        <p:nvSpPr>
          <p:cNvPr id="5" name="Rectangle 4"/>
          <p:cNvSpPr/>
          <p:nvPr/>
        </p:nvSpPr>
        <p:spPr>
          <a:xfrm>
            <a:off x="191344" y="3271611"/>
            <a:ext cx="9855200"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u="none" strike="noStrike" kern="1200" cap="none" spc="0" normalizeH="0" baseline="0" noProof="0" dirty="0">
                <a:ln>
                  <a:noFill/>
                </a:ln>
                <a:solidFill>
                  <a:schemeClr val="accent4">
                    <a:lumMod val="7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1. </a:t>
            </a:r>
            <a:r>
              <a:rPr kumimoji="0" lang="vi-VN" altLang="zh-CN" sz="2800" b="1" u="none" strike="noStrike" kern="1200" cap="none" spc="0" normalizeH="0" baseline="0" noProof="0" dirty="0">
                <a:ln>
                  <a:noFill/>
                </a:ln>
                <a:solidFill>
                  <a:schemeClr val="accent4">
                    <a:lumMod val="7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Nguyên nhân </a:t>
            </a:r>
            <a:r>
              <a:rPr kumimoji="0" lang="en-US" altLang="zh-CN" sz="2800" b="1" u="none" strike="noStrike" kern="1200" cap="none" spc="0" normalizeH="0" baseline="0" noProof="0" dirty="0" err="1">
                <a:ln>
                  <a:noFill/>
                </a:ln>
                <a:solidFill>
                  <a:schemeClr val="accent4">
                    <a:lumMod val="7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nào</a:t>
            </a:r>
            <a:r>
              <a:rPr kumimoji="0" lang="en-US" altLang="zh-CN" sz="2800" b="1" u="none" strike="noStrike" kern="1200" cap="none" spc="0" normalizeH="0" baseline="0" noProof="0" dirty="0">
                <a:ln>
                  <a:noFill/>
                </a:ln>
                <a:solidFill>
                  <a:schemeClr val="accent4">
                    <a:lumMod val="7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 </a:t>
            </a:r>
            <a:r>
              <a:rPr kumimoji="0" lang="vi-VN" altLang="zh-CN" sz="2800" b="1" u="none" strike="noStrike" kern="1200" cap="none" spc="0" normalizeH="0" baseline="0" noProof="0" dirty="0">
                <a:ln>
                  <a:noFill/>
                </a:ln>
                <a:solidFill>
                  <a:schemeClr val="accent4">
                    <a:lumMod val="7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làm nảy sinh ước mơ </a:t>
            </a:r>
            <a:r>
              <a:rPr kumimoji="0" lang="en-US" altLang="zh-CN" sz="2800" b="1" u="none" strike="noStrike" kern="1200" cap="none" spc="0" normalizeH="0" baseline="0" noProof="0" dirty="0" err="1">
                <a:ln>
                  <a:noFill/>
                </a:ln>
                <a:solidFill>
                  <a:schemeClr val="accent4">
                    <a:lumMod val="7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của</a:t>
            </a:r>
            <a:r>
              <a:rPr kumimoji="0" lang="en-US" altLang="zh-CN" sz="2800" b="1" u="none" strike="noStrike" kern="1200" cap="none" spc="0" normalizeH="0" noProof="0" dirty="0">
                <a:ln>
                  <a:noFill/>
                </a:ln>
                <a:solidFill>
                  <a:schemeClr val="accent4">
                    <a:lumMod val="7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 </a:t>
            </a:r>
            <a:r>
              <a:rPr kumimoji="0" lang="en-US" altLang="zh-CN" sz="2800" b="1" u="none" strike="noStrike" kern="1200" cap="none" spc="0" normalizeH="0" noProof="0" dirty="0" err="1">
                <a:ln>
                  <a:noFill/>
                </a:ln>
                <a:solidFill>
                  <a:schemeClr val="accent4">
                    <a:lumMod val="7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bạn</a:t>
            </a:r>
            <a:r>
              <a:rPr kumimoji="0" lang="en-US" altLang="zh-CN" sz="2800" b="1" u="none" strike="noStrike" kern="1200" cap="none" spc="0" normalizeH="0" noProof="0" dirty="0">
                <a:ln>
                  <a:noFill/>
                </a:ln>
                <a:solidFill>
                  <a:schemeClr val="accent4">
                    <a:lumMod val="7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 </a:t>
            </a:r>
            <a:r>
              <a:rPr kumimoji="0" lang="en-US" altLang="zh-CN" sz="2800" b="1" u="none" strike="noStrike" kern="1200" cap="none" spc="0" normalizeH="0" noProof="0" dirty="0" err="1">
                <a:ln>
                  <a:noFill/>
                </a:ln>
                <a:solidFill>
                  <a:schemeClr val="accent4">
                    <a:lumMod val="7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nhỏ</a:t>
            </a:r>
            <a:r>
              <a:rPr kumimoji="0" lang="en-US" altLang="zh-CN" sz="2800" b="1" u="none" strike="noStrike" kern="1200" cap="none" spc="0" normalizeH="0" baseline="0" noProof="0" dirty="0">
                <a:ln>
                  <a:noFill/>
                </a:ln>
                <a:solidFill>
                  <a:schemeClr val="accent4">
                    <a:lumMod val="7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a:t>
            </a:r>
            <a:endParaRPr kumimoji="0" lang="vi-VN" altLang="zh-CN" sz="2800" b="1" u="none" strike="noStrike" kern="1200" cap="none" spc="0" normalizeH="0" baseline="0" noProof="0" dirty="0">
              <a:ln>
                <a:noFill/>
              </a:ln>
              <a:solidFill>
                <a:schemeClr val="accent4">
                  <a:lumMod val="7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endParaRPr>
          </a:p>
        </p:txBody>
      </p:sp>
      <p:pic>
        <p:nvPicPr>
          <p:cNvPr id="1026" name="Picture 2" descr="Có thể bạn chưa biết những quy tắc bắt buộc trong ứng xử của CSGT"/>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0" b="100000" l="3750" r="99375">
                        <a14:foregroundMark x1="55417" y1="89714" x2="56042" y2="92571"/>
                        <a14:foregroundMark x1="88333" y1="5143" x2="81042" y2="39714"/>
                        <a14:foregroundMark x1="75625" y1="5143" x2="88958" y2="37429"/>
                        <a14:foregroundMark x1="93125" y1="4857" x2="91458" y2="42857"/>
                        <a14:foregroundMark x1="95625" y1="19714" x2="95625" y2="19714"/>
                        <a14:foregroundMark x1="71875" y1="3714" x2="71458" y2="36286"/>
                        <a14:foregroundMark x1="82708" y1="53429" x2="82500" y2="93143"/>
                        <a14:foregroundMark x1="46250" y1="61429" x2="45208" y2="69429"/>
                        <a14:foregroundMark x1="30208" y1="34857" x2="42708" y2="68286"/>
                        <a14:foregroundMark x1="32083" y1="60857" x2="27708" y2="81714"/>
                        <a14:foregroundMark x1="17292" y1="25714" x2="16667" y2="25714"/>
                        <a14:foregroundMark x1="84375" y1="37714" x2="81667" y2="44000"/>
                        <a14:foregroundMark x1="80417" y1="5143" x2="84792" y2="12000"/>
                        <a14:foregroundMark x1="43125" y1="15429" x2="42917" y2="20857"/>
                      </a14:backgroundRemoval>
                    </a14:imgEffect>
                  </a14:imgLayer>
                </a14:imgProps>
              </a:ext>
              <a:ext uri="{28A0092B-C50C-407E-A947-70E740481C1C}">
                <a14:useLocalDpi xmlns:a14="http://schemas.microsoft.com/office/drawing/2010/main" val="0"/>
              </a:ext>
            </a:extLst>
          </a:blip>
          <a:srcRect/>
          <a:stretch>
            <a:fillRect/>
          </a:stretch>
        </p:blipFill>
        <p:spPr bwMode="auto">
          <a:xfrm>
            <a:off x="8184232" y="3680270"/>
            <a:ext cx="3879738" cy="2828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45424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par>
                                <p:cTn id="18" presetID="22" presetClass="entr" presetSubtype="4" fill="hold" nodeType="withEffect">
                                  <p:stCondLst>
                                    <p:cond delay="0"/>
                                  </p:stCondLst>
                                  <p:childTnLst>
                                    <p:set>
                                      <p:cBhvr>
                                        <p:cTn id="19" dur="1" fill="hold">
                                          <p:stCondLst>
                                            <p:cond delay="0"/>
                                          </p:stCondLst>
                                        </p:cTn>
                                        <p:tgtEl>
                                          <p:spTgt spid="1026"/>
                                        </p:tgtEl>
                                        <p:attrNameLst>
                                          <p:attrName>style.visibility</p:attrName>
                                        </p:attrNameLst>
                                      </p:cBhvr>
                                      <p:to>
                                        <p:strVal val="visible"/>
                                      </p:to>
                                    </p:set>
                                    <p:animEffect transition="in" filter="wipe(down)">
                                      <p:cBhvr>
                                        <p:cTn id="20"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2"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hade val="50000"/>
            <a:hueOff val="-591173"/>
            <a:satOff val="7783"/>
            <a:lumOff val="46617"/>
          </a:schemeClr>
        </a:solidFill>
        <a:effectLst/>
      </p:bgPr>
    </p:bg>
    <p:spTree>
      <p:nvGrpSpPr>
        <p:cNvPr id="1" name=""/>
        <p:cNvGrpSpPr/>
        <p:nvPr/>
      </p:nvGrpSpPr>
      <p:grpSpPr>
        <a:xfrm>
          <a:off x="0" y="0"/>
          <a:ext cx="0" cy="0"/>
          <a:chOff x="0" y="0"/>
          <a:chExt cx="0" cy="0"/>
        </a:xfrm>
      </p:grpSpPr>
      <p:sp>
        <p:nvSpPr>
          <p:cNvPr id="2" name="Rectangle 1"/>
          <p:cNvSpPr/>
          <p:nvPr/>
        </p:nvSpPr>
        <p:spPr>
          <a:xfrm>
            <a:off x="983432" y="607640"/>
            <a:ext cx="10513168" cy="1569660"/>
          </a:xfrm>
          <a:prstGeom prst="rect">
            <a:avLst/>
          </a:prstGeom>
        </p:spPr>
        <p:txBody>
          <a:bodyPr wrap="square">
            <a:spAutoFit/>
          </a:bodyPr>
          <a:lstStyle/>
          <a:p>
            <a:pPr algn="just"/>
            <a:r>
              <a:rPr lang="vi-VN" dirty="0"/>
              <a:t>Em đã kể về ước mơ của mình với mọi người, em cũng biết rằng nếu muốn ước mơ thành sự thật cần trau dồi kiến thức, nhân phẩm. Ngay từ bây giờ em đang cố gắng học tốt thật giỏi, rèn luyện đạo đức phấn đấu một ngày nào đó trở thành người chiến sỹ công an.</a:t>
            </a:r>
          </a:p>
        </p:txBody>
      </p:sp>
      <p:sp>
        <p:nvSpPr>
          <p:cNvPr id="5" name="Rectangle 4"/>
          <p:cNvSpPr/>
          <p:nvPr/>
        </p:nvSpPr>
        <p:spPr>
          <a:xfrm>
            <a:off x="907077" y="2358903"/>
            <a:ext cx="8717315" cy="1077218"/>
          </a:xfrm>
          <a:prstGeom prst="rect">
            <a:avLst/>
          </a:prstGeom>
          <a:solidFill>
            <a:schemeClr val="accent4">
              <a:lumMod val="60000"/>
              <a:lumOff val="40000"/>
            </a:schemeClr>
          </a:solidFill>
          <a:ln w="19050">
            <a:solidFill>
              <a:schemeClr val="tx1"/>
            </a:solidFill>
          </a:ln>
        </p:spPr>
        <p:txBody>
          <a:bodyPr wrap="square">
            <a:spAutoFit/>
          </a:bodyPr>
          <a:lstStyle/>
          <a:p>
            <a:pPr lvl="0" defTabSz="914400">
              <a:defRPr/>
            </a:pPr>
            <a:r>
              <a:rPr lang="en-US" altLang="zh-CN" sz="3200" dirty="0">
                <a:latin typeface="Calibri" panose="020F0502020204030204" pitchFamily="34" charset="0"/>
                <a:ea typeface="字魂59号-创粗黑" panose="00000500000000000000" pitchFamily="2" charset="-122"/>
                <a:cs typeface="Calibri" panose="020F0502020204030204" pitchFamily="34" charset="0"/>
                <a:sym typeface="+mn-lt"/>
              </a:rPr>
              <a:t>2. </a:t>
            </a:r>
            <a:r>
              <a:rPr lang="en-US" altLang="zh-CN" sz="3200" dirty="0" err="1">
                <a:latin typeface="Calibri" panose="020F0502020204030204" pitchFamily="34" charset="0"/>
                <a:ea typeface="字魂59号-创粗黑" panose="00000500000000000000" pitchFamily="2" charset="-122"/>
                <a:cs typeface="Calibri" panose="020F0502020204030204" pitchFamily="34" charset="0"/>
                <a:sym typeface="+mn-lt"/>
              </a:rPr>
              <a:t>Những</a:t>
            </a:r>
            <a:r>
              <a:rPr lang="en-US" altLang="zh-CN" sz="3200" dirty="0">
                <a:latin typeface="Calibri" panose="020F0502020204030204" pitchFamily="34" charset="0"/>
                <a:ea typeface="字魂59号-创粗黑" panose="00000500000000000000" pitchFamily="2" charset="-122"/>
                <a:cs typeface="Calibri" panose="020F0502020204030204" pitchFamily="34" charset="0"/>
                <a:sym typeface="+mn-lt"/>
              </a:rPr>
              <a:t> </a:t>
            </a:r>
            <a:r>
              <a:rPr lang="en-US" altLang="zh-CN" sz="3200" dirty="0" err="1">
                <a:latin typeface="Calibri" panose="020F0502020204030204" pitchFamily="34" charset="0"/>
                <a:ea typeface="字魂59号-创粗黑" panose="00000500000000000000" pitchFamily="2" charset="-122"/>
                <a:cs typeface="Calibri" panose="020F0502020204030204" pitchFamily="34" charset="0"/>
                <a:sym typeface="+mn-lt"/>
              </a:rPr>
              <a:t>cố</a:t>
            </a:r>
            <a:r>
              <a:rPr lang="en-US" altLang="zh-CN" sz="3200" dirty="0">
                <a:latin typeface="Calibri" panose="020F0502020204030204" pitchFamily="34" charset="0"/>
                <a:ea typeface="字魂59号-创粗黑" panose="00000500000000000000" pitchFamily="2" charset="-122"/>
                <a:cs typeface="Calibri" panose="020F0502020204030204" pitchFamily="34" charset="0"/>
                <a:sym typeface="+mn-lt"/>
              </a:rPr>
              <a:t> </a:t>
            </a:r>
            <a:r>
              <a:rPr lang="en-US" altLang="zh-CN" sz="3200" dirty="0" err="1">
                <a:latin typeface="Calibri" panose="020F0502020204030204" pitchFamily="34" charset="0"/>
                <a:ea typeface="字魂59号-创粗黑" panose="00000500000000000000" pitchFamily="2" charset="-122"/>
                <a:cs typeface="Calibri" panose="020F0502020204030204" pitchFamily="34" charset="0"/>
                <a:sym typeface="+mn-lt"/>
              </a:rPr>
              <a:t>gắng</a:t>
            </a:r>
            <a:r>
              <a:rPr lang="en-US" altLang="zh-CN" sz="3200" dirty="0">
                <a:latin typeface="Calibri" panose="020F0502020204030204" pitchFamily="34" charset="0"/>
                <a:ea typeface="字魂59号-创粗黑" panose="00000500000000000000" pitchFamily="2" charset="-122"/>
                <a:cs typeface="Calibri" panose="020F0502020204030204" pitchFamily="34" charset="0"/>
                <a:sym typeface="+mn-lt"/>
              </a:rPr>
              <a:t> </a:t>
            </a:r>
            <a:r>
              <a:rPr lang="en-US" altLang="zh-CN" sz="3200" dirty="0" err="1">
                <a:latin typeface="Calibri" panose="020F0502020204030204" pitchFamily="34" charset="0"/>
                <a:ea typeface="字魂59号-创粗黑" panose="00000500000000000000" pitchFamily="2" charset="-122"/>
                <a:cs typeface="Calibri" panose="020F0502020204030204" pitchFamily="34" charset="0"/>
                <a:sym typeface="+mn-lt"/>
              </a:rPr>
              <a:t>nào</a:t>
            </a:r>
            <a:r>
              <a:rPr lang="en-US" altLang="zh-CN" sz="3200" dirty="0">
                <a:latin typeface="Calibri" panose="020F0502020204030204" pitchFamily="34" charset="0"/>
                <a:ea typeface="字魂59号-创粗黑" panose="00000500000000000000" pitchFamily="2" charset="-122"/>
                <a:cs typeface="Calibri" panose="020F0502020204030204" pitchFamily="34" charset="0"/>
                <a:sym typeface="+mn-lt"/>
              </a:rPr>
              <a:t> </a:t>
            </a:r>
            <a:r>
              <a:rPr lang="en-US" altLang="zh-CN" sz="3200" dirty="0" err="1">
                <a:latin typeface="Calibri" panose="020F0502020204030204" pitchFamily="34" charset="0"/>
                <a:ea typeface="字魂59号-创粗黑" panose="00000500000000000000" pitchFamily="2" charset="-122"/>
                <a:cs typeface="Calibri" panose="020F0502020204030204" pitchFamily="34" charset="0"/>
                <a:sym typeface="+mn-lt"/>
              </a:rPr>
              <a:t>của</a:t>
            </a:r>
            <a:r>
              <a:rPr lang="en-US" altLang="zh-CN" sz="3200" dirty="0">
                <a:latin typeface="Calibri" panose="020F0502020204030204" pitchFamily="34" charset="0"/>
                <a:ea typeface="字魂59号-创粗黑" panose="00000500000000000000" pitchFamily="2" charset="-122"/>
                <a:cs typeface="Calibri" panose="020F0502020204030204" pitchFamily="34" charset="0"/>
                <a:sym typeface="+mn-lt"/>
              </a:rPr>
              <a:t> </a:t>
            </a:r>
            <a:r>
              <a:rPr lang="en-US" altLang="zh-CN" sz="3200" dirty="0" err="1">
                <a:latin typeface="Calibri" panose="020F0502020204030204" pitchFamily="34" charset="0"/>
                <a:ea typeface="字魂59号-创粗黑" panose="00000500000000000000" pitchFamily="2" charset="-122"/>
                <a:cs typeface="Calibri" panose="020F0502020204030204" pitchFamily="34" charset="0"/>
                <a:sym typeface="+mn-lt"/>
              </a:rPr>
              <a:t>bạn</a:t>
            </a:r>
            <a:r>
              <a:rPr lang="en-US" altLang="zh-CN" sz="3200" dirty="0">
                <a:latin typeface="Calibri" panose="020F0502020204030204" pitchFamily="34" charset="0"/>
                <a:ea typeface="字魂59号-创粗黑" panose="00000500000000000000" pitchFamily="2" charset="-122"/>
                <a:cs typeface="Calibri" panose="020F0502020204030204" pitchFamily="34" charset="0"/>
                <a:sym typeface="+mn-lt"/>
              </a:rPr>
              <a:t> </a:t>
            </a:r>
            <a:r>
              <a:rPr lang="en-US" altLang="zh-CN" sz="3200" dirty="0" err="1">
                <a:latin typeface="Calibri" panose="020F0502020204030204" pitchFamily="34" charset="0"/>
                <a:ea typeface="字魂59号-创粗黑" panose="00000500000000000000" pitchFamily="2" charset="-122"/>
                <a:cs typeface="Calibri" panose="020F0502020204030204" pitchFamily="34" charset="0"/>
                <a:sym typeface="+mn-lt"/>
              </a:rPr>
              <a:t>nhỏ</a:t>
            </a:r>
            <a:r>
              <a:rPr lang="en-US" altLang="zh-CN" sz="3200" dirty="0">
                <a:latin typeface="Calibri" panose="020F0502020204030204" pitchFamily="34" charset="0"/>
                <a:ea typeface="字魂59号-创粗黑" panose="00000500000000000000" pitchFamily="2" charset="-122"/>
                <a:cs typeface="Calibri" panose="020F0502020204030204" pitchFamily="34" charset="0"/>
                <a:sym typeface="+mn-lt"/>
              </a:rPr>
              <a:t> </a:t>
            </a:r>
            <a:r>
              <a:rPr lang="en-US" altLang="zh-CN" sz="3200" dirty="0" err="1">
                <a:latin typeface="Calibri" panose="020F0502020204030204" pitchFamily="34" charset="0"/>
                <a:ea typeface="字魂59号-创粗黑" panose="00000500000000000000" pitchFamily="2" charset="-122"/>
                <a:cs typeface="Calibri" panose="020F0502020204030204" pitchFamily="34" charset="0"/>
                <a:sym typeface="+mn-lt"/>
              </a:rPr>
              <a:t>đã</a:t>
            </a:r>
            <a:r>
              <a:rPr lang="en-US" altLang="zh-CN" sz="3200" dirty="0">
                <a:latin typeface="Calibri" panose="020F0502020204030204" pitchFamily="34" charset="0"/>
                <a:ea typeface="字魂59号-创粗黑" panose="00000500000000000000" pitchFamily="2" charset="-122"/>
                <a:cs typeface="Calibri" panose="020F0502020204030204" pitchFamily="34" charset="0"/>
                <a:sym typeface="+mn-lt"/>
              </a:rPr>
              <a:t> </a:t>
            </a:r>
            <a:r>
              <a:rPr lang="en-US" altLang="zh-CN" sz="3200" dirty="0" err="1">
                <a:latin typeface="Calibri" panose="020F0502020204030204" pitchFamily="34" charset="0"/>
                <a:ea typeface="字魂59号-创粗黑" panose="00000500000000000000" pitchFamily="2" charset="-122"/>
                <a:cs typeface="Calibri" panose="020F0502020204030204" pitchFamily="34" charset="0"/>
                <a:sym typeface="+mn-lt"/>
              </a:rPr>
              <a:t>thực</a:t>
            </a:r>
            <a:r>
              <a:rPr lang="en-US" altLang="zh-CN" sz="3200" dirty="0">
                <a:latin typeface="Calibri" panose="020F0502020204030204" pitchFamily="34" charset="0"/>
                <a:ea typeface="字魂59号-创粗黑" panose="00000500000000000000" pitchFamily="2" charset="-122"/>
                <a:cs typeface="Calibri" panose="020F0502020204030204" pitchFamily="34" charset="0"/>
                <a:sym typeface="+mn-lt"/>
              </a:rPr>
              <a:t> </a:t>
            </a:r>
            <a:r>
              <a:rPr lang="en-US" altLang="zh-CN" sz="3200" dirty="0" err="1">
                <a:latin typeface="Calibri" panose="020F0502020204030204" pitchFamily="34" charset="0"/>
                <a:ea typeface="字魂59号-创粗黑" panose="00000500000000000000" pitchFamily="2" charset="-122"/>
                <a:cs typeface="Calibri" panose="020F0502020204030204" pitchFamily="34" charset="0"/>
                <a:sym typeface="+mn-lt"/>
              </a:rPr>
              <a:t>hiện</a:t>
            </a:r>
            <a:r>
              <a:rPr lang="en-US" altLang="zh-CN" sz="3200" dirty="0">
                <a:latin typeface="Calibri" panose="020F0502020204030204" pitchFamily="34" charset="0"/>
                <a:ea typeface="字魂59号-创粗黑" panose="00000500000000000000" pitchFamily="2" charset="-122"/>
                <a:cs typeface="Calibri" panose="020F0502020204030204" pitchFamily="34" charset="0"/>
                <a:sym typeface="+mn-lt"/>
              </a:rPr>
              <a:t> </a:t>
            </a:r>
            <a:r>
              <a:rPr lang="en-US" altLang="zh-CN" sz="3200" dirty="0" err="1">
                <a:latin typeface="Calibri" panose="020F0502020204030204" pitchFamily="34" charset="0"/>
                <a:ea typeface="字魂59号-创粗黑" panose="00000500000000000000" pitchFamily="2" charset="-122"/>
                <a:cs typeface="Calibri" panose="020F0502020204030204" pitchFamily="34" charset="0"/>
                <a:sym typeface="+mn-lt"/>
              </a:rPr>
              <a:t>để</a:t>
            </a:r>
            <a:r>
              <a:rPr lang="en-US" altLang="zh-CN" sz="3200" dirty="0">
                <a:latin typeface="Calibri" panose="020F0502020204030204" pitchFamily="34" charset="0"/>
                <a:ea typeface="字魂59号-创粗黑" panose="00000500000000000000" pitchFamily="2" charset="-122"/>
                <a:cs typeface="Calibri" panose="020F0502020204030204" pitchFamily="34" charset="0"/>
                <a:sym typeface="+mn-lt"/>
              </a:rPr>
              <a:t> </a:t>
            </a:r>
            <a:r>
              <a:rPr lang="en-US" altLang="zh-CN" sz="3200" dirty="0" err="1">
                <a:latin typeface="Calibri" panose="020F0502020204030204" pitchFamily="34" charset="0"/>
                <a:ea typeface="字魂59号-创粗黑" panose="00000500000000000000" pitchFamily="2" charset="-122"/>
                <a:cs typeface="Calibri" panose="020F0502020204030204" pitchFamily="34" charset="0"/>
                <a:sym typeface="+mn-lt"/>
              </a:rPr>
              <a:t>thực</a:t>
            </a:r>
            <a:r>
              <a:rPr lang="en-US" altLang="zh-CN" sz="3200" dirty="0">
                <a:latin typeface="Calibri" panose="020F0502020204030204" pitchFamily="34" charset="0"/>
                <a:ea typeface="字魂59号-创粗黑" panose="00000500000000000000" pitchFamily="2" charset="-122"/>
                <a:cs typeface="Calibri" panose="020F0502020204030204" pitchFamily="34" charset="0"/>
                <a:sym typeface="+mn-lt"/>
              </a:rPr>
              <a:t> </a:t>
            </a:r>
            <a:r>
              <a:rPr lang="en-US" altLang="zh-CN" sz="3200" dirty="0" err="1">
                <a:latin typeface="Calibri" panose="020F0502020204030204" pitchFamily="34" charset="0"/>
                <a:ea typeface="字魂59号-创粗黑" panose="00000500000000000000" pitchFamily="2" charset="-122"/>
                <a:cs typeface="Calibri" panose="020F0502020204030204" pitchFamily="34" charset="0"/>
                <a:sym typeface="+mn-lt"/>
              </a:rPr>
              <a:t>hiện</a:t>
            </a:r>
            <a:r>
              <a:rPr lang="en-US" altLang="zh-CN" sz="3200" dirty="0">
                <a:latin typeface="Calibri" panose="020F0502020204030204" pitchFamily="34" charset="0"/>
                <a:ea typeface="字魂59号-创粗黑" panose="00000500000000000000" pitchFamily="2" charset="-122"/>
                <a:cs typeface="Calibri" panose="020F0502020204030204" pitchFamily="34" charset="0"/>
                <a:sym typeface="+mn-lt"/>
              </a:rPr>
              <a:t> </a:t>
            </a:r>
            <a:r>
              <a:rPr lang="en-US" altLang="zh-CN" sz="3200" dirty="0" err="1">
                <a:latin typeface="Calibri" panose="020F0502020204030204" pitchFamily="34" charset="0"/>
                <a:ea typeface="字魂59号-创粗黑" panose="00000500000000000000" pitchFamily="2" charset="-122"/>
                <a:cs typeface="Calibri" panose="020F0502020204030204" pitchFamily="34" charset="0"/>
                <a:sym typeface="+mn-lt"/>
              </a:rPr>
              <a:t>ước</a:t>
            </a:r>
            <a:r>
              <a:rPr lang="en-US" altLang="zh-CN" sz="3200" dirty="0">
                <a:latin typeface="Calibri" panose="020F0502020204030204" pitchFamily="34" charset="0"/>
                <a:ea typeface="字魂59号-创粗黑" panose="00000500000000000000" pitchFamily="2" charset="-122"/>
                <a:cs typeface="Calibri" panose="020F0502020204030204" pitchFamily="34" charset="0"/>
                <a:sym typeface="+mn-lt"/>
              </a:rPr>
              <a:t> </a:t>
            </a:r>
            <a:r>
              <a:rPr lang="en-US" altLang="zh-CN" sz="3200" dirty="0" err="1">
                <a:latin typeface="Calibri" panose="020F0502020204030204" pitchFamily="34" charset="0"/>
                <a:ea typeface="字魂59号-创粗黑" panose="00000500000000000000" pitchFamily="2" charset="-122"/>
                <a:cs typeface="Calibri" panose="020F0502020204030204" pitchFamily="34" charset="0"/>
                <a:sym typeface="+mn-lt"/>
              </a:rPr>
              <a:t>mơ</a:t>
            </a:r>
            <a:r>
              <a:rPr lang="en-US" altLang="zh-CN" sz="3200" dirty="0">
                <a:latin typeface="Calibri" panose="020F0502020204030204" pitchFamily="34" charset="0"/>
                <a:ea typeface="字魂59号-创粗黑" panose="00000500000000000000" pitchFamily="2" charset="-122"/>
                <a:cs typeface="Calibri" panose="020F0502020204030204" pitchFamily="34" charset="0"/>
                <a:sym typeface="+mn-lt"/>
              </a:rPr>
              <a:t>?</a:t>
            </a:r>
            <a:endParaRPr lang="vi-VN" altLang="zh-CN" sz="3200" dirty="0">
              <a:latin typeface="Calibri" panose="020F0502020204030204" pitchFamily="34" charset="0"/>
              <a:ea typeface="字魂59号-创粗黑" panose="00000500000000000000" pitchFamily="2" charset="-122"/>
              <a:cs typeface="Calibri" panose="020F0502020204030204" pitchFamily="34" charset="0"/>
              <a:sym typeface="+mn-lt"/>
            </a:endParaRPr>
          </a:p>
        </p:txBody>
      </p:sp>
      <p:pic>
        <p:nvPicPr>
          <p:cNvPr id="1026" name="Picture 2" descr="Có thể bạn chưa biết những quy tắc bắt buộc trong ứng xử của CSGT"/>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3750" r="99375">
                        <a14:foregroundMark x1="55417" y1="89714" x2="56042" y2="92571"/>
                        <a14:foregroundMark x1="88333" y1="5143" x2="81042" y2="39714"/>
                        <a14:foregroundMark x1="75625" y1="5143" x2="88958" y2="37429"/>
                        <a14:foregroundMark x1="93125" y1="4857" x2="91458" y2="42857"/>
                        <a14:foregroundMark x1="95625" y1="19714" x2="95625" y2="19714"/>
                        <a14:foregroundMark x1="71875" y1="3714" x2="71458" y2="36286"/>
                        <a14:foregroundMark x1="82708" y1="53429" x2="82500" y2="93143"/>
                        <a14:foregroundMark x1="46250" y1="61429" x2="45208" y2="69429"/>
                        <a14:foregroundMark x1="30208" y1="34857" x2="42708" y2="68286"/>
                        <a14:foregroundMark x1="32083" y1="60857" x2="27708" y2="81714"/>
                        <a14:foregroundMark x1="17292" y1="25714" x2="16667" y2="25714"/>
                        <a14:foregroundMark x1="84375" y1="37714" x2="81667" y2="44000"/>
                        <a14:foregroundMark x1="80417" y1="5143" x2="84792" y2="12000"/>
                        <a14:foregroundMark x1="43125" y1="15429" x2="42917" y2="20857"/>
                      </a14:backgroundRemoval>
                    </a14:imgEffect>
                  </a14:imgLayer>
                </a14:imgProps>
              </a:ext>
              <a:ext uri="{28A0092B-C50C-407E-A947-70E740481C1C}">
                <a14:useLocalDpi xmlns:a14="http://schemas.microsoft.com/office/drawing/2010/main" val="0"/>
              </a:ext>
            </a:extLst>
          </a:blip>
          <a:srcRect/>
          <a:stretch>
            <a:fillRect/>
          </a:stretch>
        </p:blipFill>
        <p:spPr bwMode="auto">
          <a:xfrm>
            <a:off x="8184232" y="3680270"/>
            <a:ext cx="3879738" cy="282897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1269290" y="3680493"/>
            <a:ext cx="7992888" cy="1077218"/>
          </a:xfrm>
          <a:prstGeom prst="rect">
            <a:avLst/>
          </a:prstGeom>
        </p:spPr>
        <p:txBody>
          <a:bodyPr wrap="square">
            <a:spAutoFit/>
          </a:bodyPr>
          <a:lstStyle/>
          <a:p>
            <a:pPr marL="457200" marR="0" lvl="0" indent="-4572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CN" sz="3200" u="none" strike="noStrike" kern="1200" cap="none" spc="0" normalizeH="0" baseline="0" noProof="0" dirty="0" err="1">
                <a:ln>
                  <a:noFill/>
                </a:ln>
                <a:solidFill>
                  <a:schemeClr val="tx1">
                    <a:lumMod val="85000"/>
                    <a:lumOff val="1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Cố</a:t>
            </a:r>
            <a:r>
              <a:rPr kumimoji="0" lang="en-US" altLang="zh-CN" sz="3200" u="none" strike="noStrike" kern="1200" cap="none" spc="0" normalizeH="0" noProof="0" dirty="0">
                <a:ln>
                  <a:noFill/>
                </a:ln>
                <a:solidFill>
                  <a:schemeClr val="tx1">
                    <a:lumMod val="85000"/>
                    <a:lumOff val="1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 </a:t>
            </a:r>
            <a:r>
              <a:rPr kumimoji="0" lang="en-US" altLang="zh-CN" sz="3200" u="none" strike="noStrike" kern="1200" cap="none" spc="0" normalizeH="0" noProof="0" dirty="0" err="1">
                <a:ln>
                  <a:noFill/>
                </a:ln>
                <a:solidFill>
                  <a:schemeClr val="tx1">
                    <a:lumMod val="85000"/>
                    <a:lumOff val="1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gắng</a:t>
            </a:r>
            <a:r>
              <a:rPr kumimoji="0" lang="en-US" altLang="zh-CN" sz="3200" u="none" strike="noStrike" kern="1200" cap="none" spc="0" normalizeH="0" noProof="0" dirty="0">
                <a:ln>
                  <a:noFill/>
                </a:ln>
                <a:solidFill>
                  <a:schemeClr val="tx1">
                    <a:lumMod val="85000"/>
                    <a:lumOff val="1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 </a:t>
            </a:r>
            <a:r>
              <a:rPr kumimoji="0" lang="en-US" altLang="zh-CN" sz="3200" u="none" strike="noStrike" kern="1200" cap="none" spc="0" normalizeH="0" noProof="0" dirty="0" err="1">
                <a:ln>
                  <a:noFill/>
                </a:ln>
                <a:solidFill>
                  <a:schemeClr val="tx1">
                    <a:lumMod val="85000"/>
                    <a:lumOff val="1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học</a:t>
            </a:r>
            <a:r>
              <a:rPr kumimoji="0" lang="en-US" altLang="zh-CN" sz="3200" u="none" strike="noStrike" kern="1200" cap="none" spc="0" normalizeH="0" noProof="0" dirty="0">
                <a:ln>
                  <a:noFill/>
                </a:ln>
                <a:solidFill>
                  <a:schemeClr val="tx1">
                    <a:lumMod val="85000"/>
                    <a:lumOff val="1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 </a:t>
            </a:r>
            <a:r>
              <a:rPr kumimoji="0" lang="en-US" altLang="zh-CN" sz="3200" u="none" strike="noStrike" kern="1200" cap="none" spc="0" normalizeH="0" noProof="0" dirty="0" err="1">
                <a:ln>
                  <a:noFill/>
                </a:ln>
                <a:solidFill>
                  <a:schemeClr val="tx1">
                    <a:lumMod val="85000"/>
                    <a:lumOff val="1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thật</a:t>
            </a:r>
            <a:r>
              <a:rPr kumimoji="0" lang="en-US" altLang="zh-CN" sz="3200" u="none" strike="noStrike" kern="1200" cap="none" spc="0" normalizeH="0" noProof="0" dirty="0">
                <a:ln>
                  <a:noFill/>
                </a:ln>
                <a:solidFill>
                  <a:schemeClr val="tx1">
                    <a:lumMod val="85000"/>
                    <a:lumOff val="1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 </a:t>
            </a:r>
            <a:r>
              <a:rPr kumimoji="0" lang="en-US" altLang="zh-CN" sz="3200" u="none" strike="noStrike" kern="1200" cap="none" spc="0" normalizeH="0" noProof="0" dirty="0" err="1">
                <a:ln>
                  <a:noFill/>
                </a:ln>
                <a:solidFill>
                  <a:schemeClr val="tx1">
                    <a:lumMod val="85000"/>
                    <a:lumOff val="1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giỏi</a:t>
            </a:r>
            <a:endParaRPr kumimoji="0" lang="en-US" altLang="zh-CN" sz="3200" u="none" strike="noStrike" kern="1200" cap="none" spc="0" normalizeH="0" noProof="0" dirty="0">
              <a:ln>
                <a:noFill/>
              </a:ln>
              <a:solidFill>
                <a:schemeClr val="tx1">
                  <a:lumMod val="85000"/>
                  <a:lumOff val="1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endParaRPr>
          </a:p>
          <a:p>
            <a:pPr marL="457200" marR="0" lvl="0" indent="-4572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zh-CN" sz="3200" baseline="0" dirty="0" err="1">
                <a:solidFill>
                  <a:schemeClr val="tx1">
                    <a:lumMod val="85000"/>
                    <a:lumOff val="15000"/>
                  </a:schemeClr>
                </a:solidFill>
                <a:latin typeface="Calibri" panose="020F0502020204030204" pitchFamily="34" charset="0"/>
                <a:ea typeface="字魂59号-创粗黑" panose="00000500000000000000" pitchFamily="2" charset="-122"/>
                <a:cs typeface="Calibri" panose="020F0502020204030204" pitchFamily="34" charset="0"/>
                <a:sym typeface="+mn-lt"/>
              </a:rPr>
              <a:t>Rèn</a:t>
            </a:r>
            <a:r>
              <a:rPr lang="en-US" altLang="zh-CN" sz="3200" dirty="0">
                <a:solidFill>
                  <a:schemeClr val="tx1">
                    <a:lumMod val="85000"/>
                    <a:lumOff val="15000"/>
                  </a:schemeClr>
                </a:solidFill>
                <a:latin typeface="Calibri" panose="020F0502020204030204" pitchFamily="34" charset="0"/>
                <a:ea typeface="字魂59号-创粗黑" panose="00000500000000000000" pitchFamily="2" charset="-122"/>
                <a:cs typeface="Calibri" panose="020F0502020204030204" pitchFamily="34" charset="0"/>
                <a:sym typeface="+mn-lt"/>
              </a:rPr>
              <a:t> </a:t>
            </a:r>
            <a:r>
              <a:rPr lang="en-US" altLang="zh-CN" sz="3200" dirty="0" err="1">
                <a:solidFill>
                  <a:schemeClr val="tx1">
                    <a:lumMod val="85000"/>
                    <a:lumOff val="15000"/>
                  </a:schemeClr>
                </a:solidFill>
                <a:latin typeface="Calibri" panose="020F0502020204030204" pitchFamily="34" charset="0"/>
                <a:ea typeface="字魂59号-创粗黑" panose="00000500000000000000" pitchFamily="2" charset="-122"/>
                <a:cs typeface="Calibri" panose="020F0502020204030204" pitchFamily="34" charset="0"/>
                <a:sym typeface="+mn-lt"/>
              </a:rPr>
              <a:t>luyện</a:t>
            </a:r>
            <a:r>
              <a:rPr lang="en-US" altLang="zh-CN" sz="3200" dirty="0">
                <a:solidFill>
                  <a:schemeClr val="tx1">
                    <a:lumMod val="85000"/>
                    <a:lumOff val="15000"/>
                  </a:schemeClr>
                </a:solidFill>
                <a:latin typeface="Calibri" panose="020F0502020204030204" pitchFamily="34" charset="0"/>
                <a:ea typeface="字魂59号-创粗黑" panose="00000500000000000000" pitchFamily="2" charset="-122"/>
                <a:cs typeface="Calibri" panose="020F0502020204030204" pitchFamily="34" charset="0"/>
                <a:sym typeface="+mn-lt"/>
              </a:rPr>
              <a:t> </a:t>
            </a:r>
            <a:r>
              <a:rPr lang="en-US" altLang="zh-CN" sz="3200" dirty="0" err="1">
                <a:solidFill>
                  <a:schemeClr val="tx1">
                    <a:lumMod val="85000"/>
                    <a:lumOff val="15000"/>
                  </a:schemeClr>
                </a:solidFill>
                <a:latin typeface="Calibri" panose="020F0502020204030204" pitchFamily="34" charset="0"/>
                <a:ea typeface="字魂59号-创粗黑" panose="00000500000000000000" pitchFamily="2" charset="-122"/>
                <a:cs typeface="Calibri" panose="020F0502020204030204" pitchFamily="34" charset="0"/>
                <a:sym typeface="+mn-lt"/>
              </a:rPr>
              <a:t>đạo</a:t>
            </a:r>
            <a:r>
              <a:rPr lang="en-US" altLang="zh-CN" sz="3200" dirty="0">
                <a:solidFill>
                  <a:schemeClr val="tx1">
                    <a:lumMod val="85000"/>
                    <a:lumOff val="15000"/>
                  </a:schemeClr>
                </a:solidFill>
                <a:latin typeface="Calibri" panose="020F0502020204030204" pitchFamily="34" charset="0"/>
                <a:ea typeface="字魂59号-创粗黑" panose="00000500000000000000" pitchFamily="2" charset="-122"/>
                <a:cs typeface="Calibri" panose="020F0502020204030204" pitchFamily="34" charset="0"/>
                <a:sym typeface="+mn-lt"/>
              </a:rPr>
              <a:t> </a:t>
            </a:r>
            <a:r>
              <a:rPr lang="en-US" altLang="zh-CN" sz="3200" dirty="0" err="1">
                <a:solidFill>
                  <a:schemeClr val="tx1">
                    <a:lumMod val="85000"/>
                    <a:lumOff val="15000"/>
                  </a:schemeClr>
                </a:solidFill>
                <a:latin typeface="Calibri" panose="020F0502020204030204" pitchFamily="34" charset="0"/>
                <a:ea typeface="字魂59号-创粗黑" panose="00000500000000000000" pitchFamily="2" charset="-122"/>
                <a:cs typeface="Calibri" panose="020F0502020204030204" pitchFamily="34" charset="0"/>
                <a:sym typeface="+mn-lt"/>
              </a:rPr>
              <a:t>đức</a:t>
            </a:r>
            <a:endParaRPr kumimoji="0" lang="vi-VN" altLang="zh-CN" sz="3200" u="none" strike="noStrike" kern="1200" cap="none" spc="0" normalizeH="0" baseline="0" noProof="0" dirty="0">
              <a:ln>
                <a:noFill/>
              </a:ln>
              <a:solidFill>
                <a:schemeClr val="tx1">
                  <a:lumMod val="85000"/>
                  <a:lumOff val="1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endParaRPr>
          </a:p>
        </p:txBody>
      </p:sp>
    </p:spTree>
    <p:extLst>
      <p:ext uri="{BB962C8B-B14F-4D97-AF65-F5344CB8AC3E}">
        <p14:creationId xmlns:p14="http://schemas.microsoft.com/office/powerpoint/2010/main" val="16880720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7"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000"/>
                                        <p:tgtEl>
                                          <p:spTgt spid="7"/>
                                        </p:tgtEl>
                                      </p:cBhvr>
                                    </p:animEffect>
                                    <p:anim calcmode="lin" valueType="num">
                                      <p:cBhvr>
                                        <p:cTn id="19" dur="1000" fill="hold"/>
                                        <p:tgtEl>
                                          <p:spTgt spid="7"/>
                                        </p:tgtEl>
                                        <p:attrNameLst>
                                          <p:attrName>ppt_x</p:attrName>
                                        </p:attrNameLst>
                                      </p:cBhvr>
                                      <p:tavLst>
                                        <p:tav tm="0">
                                          <p:val>
                                            <p:strVal val="#ppt_x"/>
                                          </p:val>
                                        </p:tav>
                                        <p:tav tm="100000">
                                          <p:val>
                                            <p:strVal val="#ppt_x"/>
                                          </p:val>
                                        </p:tav>
                                      </p:tavLst>
                                    </p:anim>
                                    <p:anim calcmode="lin" valueType="num">
                                      <p:cBhvr>
                                        <p:cTn id="2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2">
            <a:shade val="50000"/>
            <a:hueOff val="-591173"/>
            <a:satOff val="7783"/>
            <a:lumOff val="46617"/>
          </a:schemeClr>
        </a:solidFill>
        <a:effectLst/>
      </p:bgPr>
    </p:bg>
    <p:spTree>
      <p:nvGrpSpPr>
        <p:cNvPr id="1" name=""/>
        <p:cNvGrpSpPr/>
        <p:nvPr/>
      </p:nvGrpSpPr>
      <p:grpSpPr>
        <a:xfrm>
          <a:off x="0" y="0"/>
          <a:ext cx="0" cy="0"/>
          <a:chOff x="0" y="0"/>
          <a:chExt cx="0" cy="0"/>
        </a:xfrm>
      </p:grpSpPr>
      <p:sp>
        <p:nvSpPr>
          <p:cNvPr id="2" name="Rectangle 1"/>
          <p:cNvSpPr/>
          <p:nvPr/>
        </p:nvSpPr>
        <p:spPr>
          <a:xfrm>
            <a:off x="1072022" y="690960"/>
            <a:ext cx="9557656" cy="1938992"/>
          </a:xfrm>
          <a:prstGeom prst="rect">
            <a:avLst/>
          </a:prstGeom>
        </p:spPr>
        <p:txBody>
          <a:bodyPr wrap="square">
            <a:spAutoFit/>
          </a:bodyPr>
          <a:lstStyle/>
          <a:p>
            <a:pPr lvl="0" algn="just" defTabSz="914400"/>
            <a:r>
              <a:rPr lang="vi-VN" dirty="0"/>
              <a:t>Trên con đường thành công không bao giờ có những dấu chân của những người lười biếng, hèn nhát. Vì vậy, để thực hiện được ước mơ của mình chúng ta cần phải nỗ lực vượt khó, khi thất bại thì phải kiên cường đứng lên, bởi không có sự thành công nào đến một cách dễ dàng cả.</a:t>
            </a:r>
            <a:endParaRPr kumimoji="0" lang="en-US" sz="2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5" name="Rectangle 4"/>
          <p:cNvSpPr/>
          <p:nvPr/>
        </p:nvSpPr>
        <p:spPr>
          <a:xfrm>
            <a:off x="1072023" y="2939303"/>
            <a:ext cx="6464138" cy="646331"/>
          </a:xfrm>
          <a:prstGeom prst="rect">
            <a:avLst/>
          </a:prstGeom>
          <a:solidFill>
            <a:schemeClr val="accent1">
              <a:lumMod val="60000"/>
              <a:lumOff val="40000"/>
            </a:schemeClr>
          </a:solidFill>
          <a:ln>
            <a:solidFill>
              <a:schemeClr val="tx1"/>
            </a:solidFill>
            <a:prstDash val="dash"/>
          </a:ln>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3600" u="none" strike="noStrike" kern="1200" cap="none" spc="0" normalizeH="0" baseline="0" noProof="0" dirty="0">
                <a:ln>
                  <a:noFill/>
                </a:ln>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3. </a:t>
            </a:r>
            <a:r>
              <a:rPr kumimoji="0" lang="en-US" altLang="zh-CN" sz="3600" u="none" strike="noStrike" kern="1200" cap="none" spc="0" normalizeH="0" baseline="0" noProof="0" dirty="0" err="1">
                <a:ln>
                  <a:noFill/>
                </a:ln>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Những</a:t>
            </a:r>
            <a:r>
              <a:rPr kumimoji="0" lang="en-US" altLang="zh-CN" sz="3600" u="none" strike="noStrike" kern="1200" cap="none" spc="0" normalizeH="0" noProof="0" dirty="0">
                <a:ln>
                  <a:noFill/>
                </a:ln>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 </a:t>
            </a:r>
            <a:r>
              <a:rPr kumimoji="0" lang="en-US" altLang="zh-CN" sz="3600" u="none" strike="noStrike" kern="1200" cap="none" spc="0" normalizeH="0" noProof="0" dirty="0" err="1">
                <a:ln>
                  <a:noFill/>
                </a:ln>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khó</a:t>
            </a:r>
            <a:r>
              <a:rPr kumimoji="0" lang="en-US" altLang="zh-CN" sz="3600" u="none" strike="noStrike" kern="1200" cap="none" spc="0" normalizeH="0" noProof="0" dirty="0">
                <a:ln>
                  <a:noFill/>
                </a:ln>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 </a:t>
            </a:r>
            <a:r>
              <a:rPr kumimoji="0" lang="en-US" altLang="zh-CN" sz="3600" u="none" strike="noStrike" kern="1200" cap="none" spc="0" normalizeH="0" noProof="0" dirty="0" err="1">
                <a:ln>
                  <a:noFill/>
                </a:ln>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khăn</a:t>
            </a:r>
            <a:r>
              <a:rPr kumimoji="0" lang="en-US" altLang="zh-CN" sz="3600" u="none" strike="noStrike" kern="1200" cap="none" spc="0" normalizeH="0" noProof="0" dirty="0">
                <a:ln>
                  <a:noFill/>
                </a:ln>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 </a:t>
            </a:r>
            <a:r>
              <a:rPr kumimoji="0" lang="en-US" altLang="zh-CN" sz="3600" u="none" strike="noStrike" kern="1200" cap="none" spc="0" normalizeH="0" noProof="0" dirty="0" err="1">
                <a:ln>
                  <a:noFill/>
                </a:ln>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đã</a:t>
            </a:r>
            <a:r>
              <a:rPr kumimoji="0" lang="en-US" altLang="zh-CN" sz="3600" u="none" strike="noStrike" kern="1200" cap="none" spc="0" normalizeH="0" noProof="0" dirty="0">
                <a:ln>
                  <a:noFill/>
                </a:ln>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 </a:t>
            </a:r>
            <a:r>
              <a:rPr kumimoji="0" lang="en-US" altLang="zh-CN" sz="3600" u="none" strike="noStrike" kern="1200" cap="none" spc="0" normalizeH="0" noProof="0" dirty="0" err="1">
                <a:ln>
                  <a:noFill/>
                </a:ln>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vượt</a:t>
            </a:r>
            <a:r>
              <a:rPr kumimoji="0" lang="en-US" altLang="zh-CN" sz="3600" u="none" strike="noStrike" kern="1200" cap="none" spc="0" normalizeH="0" noProof="0" dirty="0">
                <a:ln>
                  <a:noFill/>
                </a:ln>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 qua?</a:t>
            </a:r>
            <a:endParaRPr kumimoji="0" lang="vi-VN" altLang="zh-CN" sz="3600" u="none" strike="noStrike" kern="1200" cap="none" spc="0" normalizeH="0" baseline="0" noProof="0" dirty="0">
              <a:ln>
                <a:noFill/>
              </a:ln>
              <a:effectLst/>
              <a:uLnTx/>
              <a:uFillTx/>
              <a:latin typeface="Calibri" panose="020F0502020204030204" pitchFamily="34" charset="0"/>
              <a:ea typeface="字魂59号-创粗黑" panose="00000500000000000000" pitchFamily="2" charset="-122"/>
              <a:cs typeface="Calibri" panose="020F0502020204030204" pitchFamily="34" charset="0"/>
              <a:sym typeface="+mn-lt"/>
            </a:endParaRPr>
          </a:p>
        </p:txBody>
      </p:sp>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backgroundRemoval t="0" b="100000" l="10000" r="90000"/>
                    </a14:imgEffect>
                  </a14:imgLayer>
                </a14:imgProps>
              </a:ext>
              <a:ext uri="{28A0092B-C50C-407E-A947-70E740481C1C}">
                <a14:useLocalDpi xmlns:a14="http://schemas.microsoft.com/office/drawing/2010/main" val="0"/>
              </a:ext>
            </a:extLst>
          </a:blip>
          <a:stretch>
            <a:fillRect/>
          </a:stretch>
        </p:blipFill>
        <p:spPr>
          <a:xfrm>
            <a:off x="8447423" y="2072756"/>
            <a:ext cx="4691045" cy="4797152"/>
          </a:xfrm>
          <a:prstGeom prst="rect">
            <a:avLst/>
          </a:prstGeom>
        </p:spPr>
      </p:pic>
      <p:sp>
        <p:nvSpPr>
          <p:cNvPr id="7" name="Rectangle 6"/>
          <p:cNvSpPr/>
          <p:nvPr/>
        </p:nvSpPr>
        <p:spPr>
          <a:xfrm>
            <a:off x="1091313" y="3991603"/>
            <a:ext cx="7992888" cy="1569660"/>
          </a:xfrm>
          <a:prstGeom prst="rect">
            <a:avLst/>
          </a:prstGeom>
        </p:spPr>
        <p:txBody>
          <a:bodyPr wrap="square">
            <a:spAutoFit/>
          </a:bodyPr>
          <a:lstStyle/>
          <a:p>
            <a:pPr marR="0" lvl="0" defTabSz="914400" rtl="0" eaLnBrk="1" fontAlgn="auto" latinLnBrk="0" hangingPunct="1">
              <a:lnSpc>
                <a:spcPct val="100000"/>
              </a:lnSpc>
              <a:spcBef>
                <a:spcPts val="0"/>
              </a:spcBef>
              <a:spcAft>
                <a:spcPts val="0"/>
              </a:spcAft>
              <a:buClrTx/>
              <a:buSzTx/>
              <a:tabLst/>
              <a:defRPr/>
            </a:pPr>
            <a:r>
              <a:rPr kumimoji="0" lang="en-US" altLang="zh-CN" sz="3200" u="none" strike="noStrike" kern="1200" cap="none" spc="0" normalizeH="0" baseline="0" noProof="0" dirty="0" err="1">
                <a:ln>
                  <a:noFill/>
                </a:ln>
                <a:solidFill>
                  <a:schemeClr val="tx1">
                    <a:lumMod val="85000"/>
                    <a:lumOff val="1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Khi</a:t>
            </a:r>
            <a:r>
              <a:rPr kumimoji="0" lang="en-US" altLang="zh-CN" sz="3200" u="none" strike="noStrike" kern="1200" cap="none" spc="0" normalizeH="0" baseline="0" noProof="0" dirty="0">
                <a:ln>
                  <a:noFill/>
                </a:ln>
                <a:solidFill>
                  <a:schemeClr val="tx1">
                    <a:lumMod val="85000"/>
                    <a:lumOff val="1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 </a:t>
            </a:r>
            <a:r>
              <a:rPr kumimoji="0" lang="en-US" altLang="zh-CN" sz="3200" u="none" strike="noStrike" kern="1200" cap="none" spc="0" normalizeH="0" baseline="0" noProof="0" dirty="0" err="1">
                <a:ln>
                  <a:noFill/>
                </a:ln>
                <a:solidFill>
                  <a:schemeClr val="tx1">
                    <a:lumMod val="85000"/>
                    <a:lumOff val="1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gặp</a:t>
            </a:r>
            <a:r>
              <a:rPr kumimoji="0" lang="en-US" altLang="zh-CN" sz="3200" u="none" strike="noStrike" kern="1200" cap="none" spc="0" normalizeH="0" noProof="0" dirty="0">
                <a:ln>
                  <a:noFill/>
                </a:ln>
                <a:solidFill>
                  <a:schemeClr val="tx1">
                    <a:lumMod val="85000"/>
                    <a:lumOff val="1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 </a:t>
            </a:r>
            <a:r>
              <a:rPr kumimoji="0" lang="en-US" altLang="zh-CN" sz="3200" u="none" strike="noStrike" kern="1200" cap="none" spc="0" normalizeH="0" noProof="0" dirty="0" err="1">
                <a:ln>
                  <a:noFill/>
                </a:ln>
                <a:solidFill>
                  <a:schemeClr val="tx1">
                    <a:lumMod val="85000"/>
                    <a:lumOff val="1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khó</a:t>
            </a:r>
            <a:r>
              <a:rPr kumimoji="0" lang="en-US" altLang="zh-CN" sz="3200" u="none" strike="noStrike" kern="1200" cap="none" spc="0" normalizeH="0" noProof="0" dirty="0">
                <a:ln>
                  <a:noFill/>
                </a:ln>
                <a:solidFill>
                  <a:schemeClr val="tx1">
                    <a:lumMod val="85000"/>
                    <a:lumOff val="1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 </a:t>
            </a:r>
            <a:r>
              <a:rPr kumimoji="0" lang="en-US" altLang="zh-CN" sz="3200" u="none" strike="noStrike" kern="1200" cap="none" spc="0" normalizeH="0" noProof="0" dirty="0" err="1">
                <a:ln>
                  <a:noFill/>
                </a:ln>
                <a:solidFill>
                  <a:schemeClr val="tx1">
                    <a:lumMod val="85000"/>
                    <a:lumOff val="1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khăn</a:t>
            </a:r>
            <a:r>
              <a:rPr kumimoji="0" lang="en-US" altLang="zh-CN" sz="3200" u="none" strike="noStrike" kern="1200" cap="none" spc="0" normalizeH="0" noProof="0" dirty="0">
                <a:ln>
                  <a:noFill/>
                </a:ln>
                <a:solidFill>
                  <a:schemeClr val="tx1">
                    <a:lumMod val="85000"/>
                    <a:lumOff val="1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 </a:t>
            </a:r>
            <a:r>
              <a:rPr kumimoji="0" lang="en-US" altLang="zh-CN" sz="3200" u="none" strike="noStrike" kern="1200" cap="none" spc="0" normalizeH="0" noProof="0" dirty="0" err="1">
                <a:ln>
                  <a:noFill/>
                </a:ln>
                <a:solidFill>
                  <a:schemeClr val="tx1">
                    <a:lumMod val="85000"/>
                    <a:lumOff val="1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cần</a:t>
            </a:r>
            <a:r>
              <a:rPr kumimoji="0" lang="en-US" altLang="zh-CN" sz="3200" u="none" strike="noStrike" kern="1200" cap="none" spc="0" normalizeH="0" noProof="0" dirty="0">
                <a:ln>
                  <a:noFill/>
                </a:ln>
                <a:solidFill>
                  <a:schemeClr val="tx1">
                    <a:lumMod val="85000"/>
                    <a:lumOff val="1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 </a:t>
            </a:r>
            <a:r>
              <a:rPr kumimoji="0" lang="en-US" altLang="zh-CN" sz="3200" u="none" strike="noStrike" kern="1200" cap="none" spc="0" normalizeH="0" noProof="0" dirty="0" err="1">
                <a:ln>
                  <a:noFill/>
                </a:ln>
                <a:solidFill>
                  <a:schemeClr val="tx1">
                    <a:lumMod val="85000"/>
                    <a:lumOff val="1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phải</a:t>
            </a:r>
            <a:r>
              <a:rPr kumimoji="0" lang="en-US" altLang="zh-CN" sz="3200" u="none" strike="noStrike" kern="1200" cap="none" spc="0" normalizeH="0" noProof="0" dirty="0">
                <a:ln>
                  <a:noFill/>
                </a:ln>
                <a:solidFill>
                  <a:schemeClr val="tx1">
                    <a:lumMod val="85000"/>
                    <a:lumOff val="1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a:t>
            </a:r>
            <a:endParaRPr kumimoji="0" lang="en-US" altLang="zh-CN" sz="3200" u="none" strike="noStrike" kern="1200" cap="none" spc="0" normalizeH="0" baseline="0" noProof="0" dirty="0">
              <a:ln>
                <a:noFill/>
              </a:ln>
              <a:solidFill>
                <a:schemeClr val="tx1">
                  <a:lumMod val="85000"/>
                  <a:lumOff val="1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endParaRPr>
          </a:p>
          <a:p>
            <a:pPr marL="457200" marR="0" lvl="0" indent="-4572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CN" sz="3200" u="none" strike="noStrike" kern="1200" cap="none" spc="0" normalizeH="0" baseline="0" noProof="0" dirty="0" err="1">
                <a:ln>
                  <a:noFill/>
                </a:ln>
                <a:solidFill>
                  <a:schemeClr val="tx1">
                    <a:lumMod val="85000"/>
                    <a:lumOff val="1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Nỗ</a:t>
            </a:r>
            <a:r>
              <a:rPr kumimoji="0" lang="en-US" altLang="zh-CN" sz="3200" u="none" strike="noStrike" kern="1200" cap="none" spc="0" normalizeH="0" noProof="0" dirty="0">
                <a:ln>
                  <a:noFill/>
                </a:ln>
                <a:solidFill>
                  <a:schemeClr val="tx1">
                    <a:lumMod val="85000"/>
                    <a:lumOff val="1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 </a:t>
            </a:r>
            <a:r>
              <a:rPr kumimoji="0" lang="en-US" altLang="zh-CN" sz="3200" u="none" strike="noStrike" kern="1200" cap="none" spc="0" normalizeH="0" noProof="0" dirty="0" err="1">
                <a:ln>
                  <a:noFill/>
                </a:ln>
                <a:solidFill>
                  <a:schemeClr val="tx1">
                    <a:lumMod val="85000"/>
                    <a:lumOff val="1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lực</a:t>
            </a:r>
            <a:r>
              <a:rPr kumimoji="0" lang="en-US" altLang="zh-CN" sz="3200" u="none" strike="noStrike" kern="1200" cap="none" spc="0" normalizeH="0" noProof="0" dirty="0">
                <a:ln>
                  <a:noFill/>
                </a:ln>
                <a:solidFill>
                  <a:schemeClr val="tx1">
                    <a:lumMod val="85000"/>
                    <a:lumOff val="1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 </a:t>
            </a:r>
            <a:r>
              <a:rPr kumimoji="0" lang="en-US" altLang="zh-CN" sz="3200" u="none" strike="noStrike" kern="1200" cap="none" spc="0" normalizeH="0" noProof="0" dirty="0" err="1">
                <a:ln>
                  <a:noFill/>
                </a:ln>
                <a:solidFill>
                  <a:schemeClr val="tx1">
                    <a:lumMod val="85000"/>
                    <a:lumOff val="1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vượt</a:t>
            </a:r>
            <a:r>
              <a:rPr kumimoji="0" lang="en-US" altLang="zh-CN" sz="3200" u="none" strike="noStrike" kern="1200" cap="none" spc="0" normalizeH="0" noProof="0" dirty="0">
                <a:ln>
                  <a:noFill/>
                </a:ln>
                <a:solidFill>
                  <a:schemeClr val="tx1">
                    <a:lumMod val="85000"/>
                    <a:lumOff val="1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 </a:t>
            </a:r>
            <a:r>
              <a:rPr kumimoji="0" lang="en-US" altLang="zh-CN" sz="3200" u="none" strike="noStrike" kern="1200" cap="none" spc="0" normalizeH="0" noProof="0" dirty="0" err="1">
                <a:ln>
                  <a:noFill/>
                </a:ln>
                <a:solidFill>
                  <a:schemeClr val="tx1">
                    <a:lumMod val="85000"/>
                    <a:lumOff val="1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rPr>
              <a:t>khó</a:t>
            </a:r>
            <a:endParaRPr kumimoji="0" lang="en-US" altLang="zh-CN" sz="3200" u="none" strike="noStrike" kern="1200" cap="none" spc="0" normalizeH="0" noProof="0" dirty="0">
              <a:ln>
                <a:noFill/>
              </a:ln>
              <a:solidFill>
                <a:schemeClr val="tx1">
                  <a:lumMod val="85000"/>
                  <a:lumOff val="1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endParaRPr>
          </a:p>
          <a:p>
            <a:pPr marL="457200" marR="0" lvl="0" indent="-4572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zh-CN" sz="3200" baseline="0" dirty="0" err="1">
                <a:solidFill>
                  <a:schemeClr val="tx1">
                    <a:lumMod val="85000"/>
                    <a:lumOff val="15000"/>
                  </a:schemeClr>
                </a:solidFill>
                <a:latin typeface="Calibri" panose="020F0502020204030204" pitchFamily="34" charset="0"/>
                <a:ea typeface="字魂59号-创粗黑" panose="00000500000000000000" pitchFamily="2" charset="-122"/>
                <a:cs typeface="Calibri" panose="020F0502020204030204" pitchFamily="34" charset="0"/>
                <a:sym typeface="+mn-lt"/>
              </a:rPr>
              <a:t>Khi</a:t>
            </a:r>
            <a:r>
              <a:rPr lang="en-US" altLang="zh-CN" sz="3200" dirty="0">
                <a:solidFill>
                  <a:schemeClr val="tx1">
                    <a:lumMod val="85000"/>
                    <a:lumOff val="15000"/>
                  </a:schemeClr>
                </a:solidFill>
                <a:latin typeface="Calibri" panose="020F0502020204030204" pitchFamily="34" charset="0"/>
                <a:ea typeface="字魂59号-创粗黑" panose="00000500000000000000" pitchFamily="2" charset="-122"/>
                <a:cs typeface="Calibri" panose="020F0502020204030204" pitchFamily="34" charset="0"/>
                <a:sym typeface="+mn-lt"/>
              </a:rPr>
              <a:t> </a:t>
            </a:r>
            <a:r>
              <a:rPr lang="en-US" altLang="zh-CN" sz="3200" dirty="0" err="1">
                <a:solidFill>
                  <a:schemeClr val="tx1">
                    <a:lumMod val="85000"/>
                    <a:lumOff val="15000"/>
                  </a:schemeClr>
                </a:solidFill>
                <a:latin typeface="Calibri" panose="020F0502020204030204" pitchFamily="34" charset="0"/>
                <a:ea typeface="字魂59号-创粗黑" panose="00000500000000000000" pitchFamily="2" charset="-122"/>
                <a:cs typeface="Calibri" panose="020F0502020204030204" pitchFamily="34" charset="0"/>
                <a:sym typeface="+mn-lt"/>
              </a:rPr>
              <a:t>thất</a:t>
            </a:r>
            <a:r>
              <a:rPr lang="en-US" altLang="zh-CN" sz="3200" dirty="0">
                <a:solidFill>
                  <a:schemeClr val="tx1">
                    <a:lumMod val="85000"/>
                    <a:lumOff val="15000"/>
                  </a:schemeClr>
                </a:solidFill>
                <a:latin typeface="Calibri" panose="020F0502020204030204" pitchFamily="34" charset="0"/>
                <a:ea typeface="字魂59号-创粗黑" panose="00000500000000000000" pitchFamily="2" charset="-122"/>
                <a:cs typeface="Calibri" panose="020F0502020204030204" pitchFamily="34" charset="0"/>
                <a:sym typeface="+mn-lt"/>
              </a:rPr>
              <a:t> </a:t>
            </a:r>
            <a:r>
              <a:rPr lang="en-US" altLang="zh-CN" sz="3200" dirty="0" err="1">
                <a:solidFill>
                  <a:schemeClr val="tx1">
                    <a:lumMod val="85000"/>
                    <a:lumOff val="15000"/>
                  </a:schemeClr>
                </a:solidFill>
                <a:latin typeface="Calibri" panose="020F0502020204030204" pitchFamily="34" charset="0"/>
                <a:ea typeface="字魂59号-创粗黑" panose="00000500000000000000" pitchFamily="2" charset="-122"/>
                <a:cs typeface="Calibri" panose="020F0502020204030204" pitchFamily="34" charset="0"/>
                <a:sym typeface="+mn-lt"/>
              </a:rPr>
              <a:t>bại</a:t>
            </a:r>
            <a:r>
              <a:rPr lang="en-US" altLang="zh-CN" sz="3200" dirty="0">
                <a:solidFill>
                  <a:schemeClr val="tx1">
                    <a:lumMod val="85000"/>
                    <a:lumOff val="15000"/>
                  </a:schemeClr>
                </a:solidFill>
                <a:latin typeface="Calibri" panose="020F0502020204030204" pitchFamily="34" charset="0"/>
                <a:ea typeface="字魂59号-创粗黑" panose="00000500000000000000" pitchFamily="2" charset="-122"/>
                <a:cs typeface="Calibri" panose="020F0502020204030204" pitchFamily="34" charset="0"/>
                <a:sym typeface="+mn-lt"/>
              </a:rPr>
              <a:t> </a:t>
            </a:r>
            <a:r>
              <a:rPr lang="en-US" altLang="zh-CN" sz="3200" dirty="0" err="1">
                <a:solidFill>
                  <a:schemeClr val="tx1">
                    <a:lumMod val="85000"/>
                    <a:lumOff val="15000"/>
                  </a:schemeClr>
                </a:solidFill>
                <a:latin typeface="Calibri" panose="020F0502020204030204" pitchFamily="34" charset="0"/>
                <a:ea typeface="字魂59号-创粗黑" panose="00000500000000000000" pitchFamily="2" charset="-122"/>
                <a:cs typeface="Calibri" panose="020F0502020204030204" pitchFamily="34" charset="0"/>
                <a:sym typeface="+mn-lt"/>
              </a:rPr>
              <a:t>thì</a:t>
            </a:r>
            <a:r>
              <a:rPr lang="en-US" altLang="zh-CN" sz="3200" dirty="0">
                <a:solidFill>
                  <a:schemeClr val="tx1">
                    <a:lumMod val="85000"/>
                    <a:lumOff val="15000"/>
                  </a:schemeClr>
                </a:solidFill>
                <a:latin typeface="Calibri" panose="020F0502020204030204" pitchFamily="34" charset="0"/>
                <a:ea typeface="字魂59号-创粗黑" panose="00000500000000000000" pitchFamily="2" charset="-122"/>
                <a:cs typeface="Calibri" panose="020F0502020204030204" pitchFamily="34" charset="0"/>
                <a:sym typeface="+mn-lt"/>
              </a:rPr>
              <a:t> </a:t>
            </a:r>
            <a:r>
              <a:rPr lang="en-US" altLang="zh-CN" sz="3200" dirty="0" err="1">
                <a:solidFill>
                  <a:schemeClr val="tx1">
                    <a:lumMod val="85000"/>
                    <a:lumOff val="15000"/>
                  </a:schemeClr>
                </a:solidFill>
                <a:latin typeface="Calibri" panose="020F0502020204030204" pitchFamily="34" charset="0"/>
                <a:ea typeface="字魂59号-创粗黑" panose="00000500000000000000" pitchFamily="2" charset="-122"/>
                <a:cs typeface="Calibri" panose="020F0502020204030204" pitchFamily="34" charset="0"/>
                <a:sym typeface="+mn-lt"/>
              </a:rPr>
              <a:t>phải</a:t>
            </a:r>
            <a:r>
              <a:rPr lang="en-US" altLang="zh-CN" sz="3200" dirty="0">
                <a:solidFill>
                  <a:schemeClr val="tx1">
                    <a:lumMod val="85000"/>
                    <a:lumOff val="15000"/>
                  </a:schemeClr>
                </a:solidFill>
                <a:latin typeface="Calibri" panose="020F0502020204030204" pitchFamily="34" charset="0"/>
                <a:ea typeface="字魂59号-创粗黑" panose="00000500000000000000" pitchFamily="2" charset="-122"/>
                <a:cs typeface="Calibri" panose="020F0502020204030204" pitchFamily="34" charset="0"/>
                <a:sym typeface="+mn-lt"/>
              </a:rPr>
              <a:t> </a:t>
            </a:r>
            <a:r>
              <a:rPr lang="en-US" altLang="zh-CN" sz="3200" dirty="0" err="1">
                <a:solidFill>
                  <a:schemeClr val="tx1">
                    <a:lumMod val="85000"/>
                    <a:lumOff val="15000"/>
                  </a:schemeClr>
                </a:solidFill>
                <a:latin typeface="Calibri" panose="020F0502020204030204" pitchFamily="34" charset="0"/>
                <a:ea typeface="字魂59号-创粗黑" panose="00000500000000000000" pitchFamily="2" charset="-122"/>
                <a:cs typeface="Calibri" panose="020F0502020204030204" pitchFamily="34" charset="0"/>
                <a:sym typeface="+mn-lt"/>
              </a:rPr>
              <a:t>kiên</a:t>
            </a:r>
            <a:r>
              <a:rPr lang="en-US" altLang="zh-CN" sz="3200" dirty="0">
                <a:solidFill>
                  <a:schemeClr val="tx1">
                    <a:lumMod val="85000"/>
                    <a:lumOff val="15000"/>
                  </a:schemeClr>
                </a:solidFill>
                <a:latin typeface="Calibri" panose="020F0502020204030204" pitchFamily="34" charset="0"/>
                <a:ea typeface="字魂59号-创粗黑" panose="00000500000000000000" pitchFamily="2" charset="-122"/>
                <a:cs typeface="Calibri" panose="020F0502020204030204" pitchFamily="34" charset="0"/>
                <a:sym typeface="+mn-lt"/>
              </a:rPr>
              <a:t> </a:t>
            </a:r>
            <a:r>
              <a:rPr lang="en-US" altLang="zh-CN" sz="3200" dirty="0" err="1">
                <a:solidFill>
                  <a:schemeClr val="tx1">
                    <a:lumMod val="85000"/>
                    <a:lumOff val="15000"/>
                  </a:schemeClr>
                </a:solidFill>
                <a:latin typeface="Calibri" panose="020F0502020204030204" pitchFamily="34" charset="0"/>
                <a:ea typeface="字魂59号-创粗黑" panose="00000500000000000000" pitchFamily="2" charset="-122"/>
                <a:cs typeface="Calibri" panose="020F0502020204030204" pitchFamily="34" charset="0"/>
                <a:sym typeface="+mn-lt"/>
              </a:rPr>
              <a:t>cường</a:t>
            </a:r>
            <a:r>
              <a:rPr lang="en-US" altLang="zh-CN" sz="3200" dirty="0">
                <a:solidFill>
                  <a:schemeClr val="tx1">
                    <a:lumMod val="85000"/>
                    <a:lumOff val="15000"/>
                  </a:schemeClr>
                </a:solidFill>
                <a:latin typeface="Calibri" panose="020F0502020204030204" pitchFamily="34" charset="0"/>
                <a:ea typeface="字魂59号-创粗黑" panose="00000500000000000000" pitchFamily="2" charset="-122"/>
                <a:cs typeface="Calibri" panose="020F0502020204030204" pitchFamily="34" charset="0"/>
                <a:sym typeface="+mn-lt"/>
              </a:rPr>
              <a:t> </a:t>
            </a:r>
            <a:r>
              <a:rPr lang="en-US" altLang="zh-CN" sz="3200" dirty="0" err="1">
                <a:solidFill>
                  <a:schemeClr val="tx1">
                    <a:lumMod val="85000"/>
                    <a:lumOff val="15000"/>
                  </a:schemeClr>
                </a:solidFill>
                <a:latin typeface="Calibri" panose="020F0502020204030204" pitchFamily="34" charset="0"/>
                <a:ea typeface="字魂59号-创粗黑" panose="00000500000000000000" pitchFamily="2" charset="-122"/>
                <a:cs typeface="Calibri" panose="020F0502020204030204" pitchFamily="34" charset="0"/>
                <a:sym typeface="+mn-lt"/>
              </a:rPr>
              <a:t>đứng</a:t>
            </a:r>
            <a:r>
              <a:rPr lang="en-US" altLang="zh-CN" sz="3200" dirty="0">
                <a:solidFill>
                  <a:schemeClr val="tx1">
                    <a:lumMod val="85000"/>
                    <a:lumOff val="15000"/>
                  </a:schemeClr>
                </a:solidFill>
                <a:latin typeface="Calibri" panose="020F0502020204030204" pitchFamily="34" charset="0"/>
                <a:ea typeface="字魂59号-创粗黑" panose="00000500000000000000" pitchFamily="2" charset="-122"/>
                <a:cs typeface="Calibri" panose="020F0502020204030204" pitchFamily="34" charset="0"/>
                <a:sym typeface="+mn-lt"/>
              </a:rPr>
              <a:t> </a:t>
            </a:r>
            <a:r>
              <a:rPr lang="en-US" altLang="zh-CN" sz="3200" dirty="0" err="1">
                <a:solidFill>
                  <a:schemeClr val="tx1">
                    <a:lumMod val="85000"/>
                    <a:lumOff val="15000"/>
                  </a:schemeClr>
                </a:solidFill>
                <a:latin typeface="Calibri" panose="020F0502020204030204" pitchFamily="34" charset="0"/>
                <a:ea typeface="字魂59号-创粗黑" panose="00000500000000000000" pitchFamily="2" charset="-122"/>
                <a:cs typeface="Calibri" panose="020F0502020204030204" pitchFamily="34" charset="0"/>
                <a:sym typeface="+mn-lt"/>
              </a:rPr>
              <a:t>lên</a:t>
            </a:r>
            <a:endParaRPr kumimoji="0" lang="vi-VN" altLang="zh-CN" sz="3200" u="none" strike="noStrike" kern="1200" cap="none" spc="0" normalizeH="0" baseline="0" noProof="0" dirty="0">
              <a:ln>
                <a:noFill/>
              </a:ln>
              <a:solidFill>
                <a:schemeClr val="tx1">
                  <a:lumMod val="85000"/>
                  <a:lumOff val="15000"/>
                </a:schemeClr>
              </a:solidFill>
              <a:effectLst/>
              <a:uLnTx/>
              <a:uFillTx/>
              <a:latin typeface="Calibri" panose="020F0502020204030204" pitchFamily="34" charset="0"/>
              <a:ea typeface="字魂59号-创粗黑" panose="00000500000000000000" pitchFamily="2" charset="-122"/>
              <a:cs typeface="Calibri" panose="020F0502020204030204" pitchFamily="34" charset="0"/>
              <a:sym typeface="+mn-lt"/>
            </a:endParaRPr>
          </a:p>
        </p:txBody>
      </p:sp>
    </p:spTree>
    <p:extLst>
      <p:ext uri="{BB962C8B-B14F-4D97-AF65-F5344CB8AC3E}">
        <p14:creationId xmlns:p14="http://schemas.microsoft.com/office/powerpoint/2010/main" val="26806799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7"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DOC_GUID" val="{6bc8d809-90fe-4e42-b7ed-838a9723ded0}"/>
  <p:tag name="ISPRING_PRESENTATION_TITLE" val="人教版一年级语文影子PPT课件"/>
  <p:tag name="INKNOELEADERBOARD" val="673350553"/>
</p:tagLst>
</file>

<file path=ppt/theme/theme1.xml><?xml version="1.0" encoding="utf-8"?>
<a:theme xmlns:a="http://schemas.openxmlformats.org/drawingml/2006/main" name="1_1">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1">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277</TotalTime>
  <Words>632</Words>
  <Application>Microsoft Office PowerPoint</Application>
  <PresentationFormat>Widescreen</PresentationFormat>
  <Paragraphs>66</Paragraphs>
  <Slides>14</Slides>
  <Notes>10</Notes>
  <HiddenSlides>0</HiddenSlides>
  <MMClips>0</MMClips>
  <ScaleCrop>false</ScaleCrop>
  <HeadingPairs>
    <vt:vector size="6" baseType="variant">
      <vt:variant>
        <vt:lpstr>Fonts Used</vt:lpstr>
      </vt:variant>
      <vt:variant>
        <vt:i4>13</vt:i4>
      </vt:variant>
      <vt:variant>
        <vt:lpstr>Theme</vt:lpstr>
      </vt:variant>
      <vt:variant>
        <vt:i4>4</vt:i4>
      </vt:variant>
      <vt:variant>
        <vt:lpstr>Slide Titles</vt:lpstr>
      </vt:variant>
      <vt:variant>
        <vt:i4>14</vt:i4>
      </vt:variant>
    </vt:vector>
  </HeadingPairs>
  <TitlesOfParts>
    <vt:vector size="31" baseType="lpstr">
      <vt:lpstr>#9Slide05 FS Blonde Script</vt:lpstr>
      <vt:lpstr>#9Slide07 SVNZiclets</vt:lpstr>
      <vt:lpstr>等线 Light</vt:lpstr>
      <vt:lpstr>Cambria</vt:lpstr>
      <vt:lpstr>字魂107号-萌趣欢乐体</vt:lpstr>
      <vt:lpstr>Calibri</vt:lpstr>
      <vt:lpstr>Calibri Light</vt:lpstr>
      <vt:lpstr>#9Slide07 IcielPony</vt:lpstr>
      <vt:lpstr>UVN Mau Tim 2</vt:lpstr>
      <vt:lpstr>Arial</vt:lpstr>
      <vt:lpstr>Times New Roman</vt:lpstr>
      <vt:lpstr>UTM Flamenco</vt:lpstr>
      <vt:lpstr>等线</vt:lpstr>
      <vt:lpstr>1_1</vt:lpstr>
      <vt:lpstr>自定义设计方案</vt:lpstr>
      <vt:lpstr>2_1</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微软公司</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人教版一年级语文影子PPT课件</dc:title>
  <dc:creator>Administrator</dc:creator>
  <cp:lastModifiedBy>Lan Anh Dương</cp:lastModifiedBy>
  <cp:revision>440</cp:revision>
  <dcterms:created xsi:type="dcterms:W3CDTF">2016-03-25T01:23:00Z</dcterms:created>
  <dcterms:modified xsi:type="dcterms:W3CDTF">2023-07-20T16:34:23Z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2052-11.1.0.8573</vt:lpwstr>
  </property>
</Properties>
</file>