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2" r:id="rId2"/>
    <p:sldMasterId id="2147483674" r:id="rId3"/>
  </p:sldMasterIdLst>
  <p:sldIdLst>
    <p:sldId id="263" r:id="rId4"/>
    <p:sldId id="265" r:id="rId5"/>
    <p:sldId id="266" r:id="rId6"/>
    <p:sldId id="269" r:id="rId7"/>
    <p:sldId id="261" r:id="rId8"/>
    <p:sldId id="270" r:id="rId9"/>
    <p:sldId id="271" r:id="rId10"/>
    <p:sldId id="272" r:id="rId11"/>
    <p:sldId id="278" r:id="rId12"/>
    <p:sldId id="279" r:id="rId13"/>
    <p:sldId id="280" r:id="rId14"/>
    <p:sldId id="267" r:id="rId15"/>
    <p:sldId id="282" r:id="rId16"/>
    <p:sldId id="285" r:id="rId17"/>
    <p:sldId id="286" r:id="rId18"/>
    <p:sldId id="290" r:id="rId19"/>
    <p:sldId id="291" r:id="rId20"/>
    <p:sldId id="292" r:id="rId21"/>
    <p:sldId id="293" r:id="rId22"/>
    <p:sldId id="294" r:id="rId23"/>
    <p:sldId id="301" r:id="rId24"/>
    <p:sldId id="295" r:id="rId25"/>
    <p:sldId id="300" r:id="rId26"/>
    <p:sldId id="296" r:id="rId27"/>
    <p:sldId id="302" r:id="rId28"/>
    <p:sldId id="298" r:id="rId29"/>
    <p:sldId id="305" r:id="rId30"/>
    <p:sldId id="306" r:id="rId31"/>
    <p:sldId id="307" r:id="rId32"/>
  </p:sldIdLst>
  <p:sldSz cx="12192000" cy="6858000"/>
  <p:notesSz cx="6858000" cy="9144000"/>
  <p:embeddedFontLst>
    <p:embeddedFont>
      <p:font typeface="UTM Beautiful Caps" panose="02040603050506020204" pitchFamily="18" charset="0"/>
      <p:regular r:id="rId33"/>
    </p:embeddedFont>
    <p:embeddedFont>
      <p:font typeface="#9Slide03 Iciel Blooming Elegan" pitchFamily="2" charset="0"/>
      <p:regular r:id="rId34"/>
    </p:embeddedFont>
    <p:embeddedFont>
      <p:font typeface="UVF Waza LT Pro" panose="03030302040805090202" pitchFamily="66" charset="0"/>
      <p:regular r:id="rId35"/>
    </p:embeddedFont>
    <p:embeddedFont>
      <p:font typeface="SVN-Newton" panose="02040603050506020204" pitchFamily="18" charset="0"/>
      <p:regular r:id="rId36"/>
    </p:embeddedFont>
    <p:embeddedFont>
      <p:font typeface="UTM Seagull" panose="02040603050506020204" pitchFamily="18" charset="0"/>
      <p:bold r:id="rId37"/>
      <p:boldItalic r:id="rId38"/>
    </p:embeddedFont>
    <p:embeddedFont>
      <p:font typeface="UTM Edwardian" panose="02040603050506020204" pitchFamily="18" charset="0"/>
      <p:regular r:id="rId39"/>
      <p:bold r:id="rId40"/>
    </p:embeddedFont>
    <p:embeddedFont>
      <p:font typeface="UTM Wedding K&amp;T" panose="02040603050506020204" pitchFamily="18" charset="0"/>
      <p:regular r:id="rId41"/>
    </p:embeddedFont>
    <p:embeddedFont>
      <p:font typeface="#9Slide07 HoneyCream" pitchFamily="2" charset="0"/>
      <p:regular r:id="rId42"/>
    </p:embeddedFont>
    <p:embeddedFont>
      <p:font typeface="Calibri Light" panose="020F0302020204030204" pitchFamily="34" charset="0"/>
      <p:regular r:id="rId43"/>
      <p:italic r:id="rId44"/>
    </p:embeddedFont>
    <p:embeddedFont>
      <p:font typeface="#9Slide03 Arima Madurai Bold" panose="00000800000000000000" pitchFamily="2" charset="0"/>
      <p:bold r:id="rId45"/>
    </p:embeddedFont>
    <p:embeddedFont>
      <p:font typeface="Calibri" panose="020F0502020204030204" pitchFamily="34" charset="0"/>
      <p:regular r:id="rId46"/>
      <p:bold r:id="rId47"/>
      <p:italic r:id="rId48"/>
      <p:boldItalic r:id="rId49"/>
    </p:embeddedFont>
    <p:embeddedFont>
      <p:font typeface="#9Slide03 Arima Madurai Black" panose="00000A00000000000000" pitchFamily="2" charset="0"/>
      <p:bold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F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809" autoAdjust="0"/>
    <p:restoredTop sz="94660"/>
  </p:normalViewPr>
  <p:slideViewPr>
    <p:cSldViewPr snapToGrid="0">
      <p:cViewPr varScale="1">
        <p:scale>
          <a:sx n="71" d="100"/>
          <a:sy n="71" d="100"/>
        </p:scale>
        <p:origin x="2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9.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49" Type="http://schemas.openxmlformats.org/officeDocument/2006/relationships/font" Target="fonts/font1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2.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5.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962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13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604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6 Two columns">
  <p:cSld name="006 Two columns">
    <p:spTree>
      <p:nvGrpSpPr>
        <p:cNvPr id="1" name="Shape 300"/>
        <p:cNvGrpSpPr/>
        <p:nvPr/>
      </p:nvGrpSpPr>
      <p:grpSpPr>
        <a:xfrm>
          <a:off x="0" y="0"/>
          <a:ext cx="0" cy="0"/>
          <a:chOff x="0" y="0"/>
          <a:chExt cx="0" cy="0"/>
        </a:xfrm>
      </p:grpSpPr>
      <p:sp>
        <p:nvSpPr>
          <p:cNvPr id="301" name="Google Shape;301;p9"/>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2" name="Google Shape;302;p9"/>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3" name="Google Shape;303;p9"/>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p9"/>
          <p:cNvSpPr/>
          <p:nvPr/>
        </p:nvSpPr>
        <p:spPr>
          <a:xfrm>
            <a:off x="10890" y="10887"/>
            <a:ext cx="12181110" cy="1864079"/>
          </a:xfrm>
          <a:custGeom>
            <a:avLst/>
            <a:gdLst/>
            <a:ahLst/>
            <a:cxnLst/>
            <a:rect l="l" t="t" r="r" b="b"/>
            <a:pathLst>
              <a:path w="12181110" h="1864079" extrusionOk="0">
                <a:moveTo>
                  <a:pt x="1329750" y="0"/>
                </a:moveTo>
                <a:lnTo>
                  <a:pt x="2975278" y="0"/>
                </a:lnTo>
                <a:lnTo>
                  <a:pt x="2980533" y="52138"/>
                </a:lnTo>
                <a:cubicBezTo>
                  <a:pt x="2980533" y="155580"/>
                  <a:pt x="2953672" y="252735"/>
                  <a:pt x="2906618" y="337126"/>
                </a:cubicBezTo>
                <a:cubicBezTo>
                  <a:pt x="3106548" y="376560"/>
                  <a:pt x="3263997" y="534009"/>
                  <a:pt x="3303335" y="733938"/>
                </a:cubicBezTo>
                <a:cubicBezTo>
                  <a:pt x="3330861" y="729842"/>
                  <a:pt x="3358961" y="727747"/>
                  <a:pt x="3387631" y="727747"/>
                </a:cubicBezTo>
                <a:cubicBezTo>
                  <a:pt x="3434684" y="727747"/>
                  <a:pt x="3480405" y="733557"/>
                  <a:pt x="3524219" y="744320"/>
                </a:cubicBezTo>
                <a:cubicBezTo>
                  <a:pt x="3578226" y="539056"/>
                  <a:pt x="3765012" y="387704"/>
                  <a:pt x="3987230" y="387704"/>
                </a:cubicBezTo>
                <a:cubicBezTo>
                  <a:pt x="4200114" y="387704"/>
                  <a:pt x="4380517" y="526674"/>
                  <a:pt x="4442716" y="718794"/>
                </a:cubicBezTo>
                <a:cubicBezTo>
                  <a:pt x="4484245" y="707174"/>
                  <a:pt x="4528060" y="700887"/>
                  <a:pt x="4573304" y="700887"/>
                </a:cubicBezTo>
                <a:cubicBezTo>
                  <a:pt x="4668077" y="700887"/>
                  <a:pt x="4756374" y="728128"/>
                  <a:pt x="4830954" y="775277"/>
                </a:cubicBezTo>
                <a:cubicBezTo>
                  <a:pt x="4892772" y="596588"/>
                  <a:pt x="5062603" y="468190"/>
                  <a:pt x="5262342" y="468190"/>
                </a:cubicBezTo>
                <a:cubicBezTo>
                  <a:pt x="5438078" y="468190"/>
                  <a:pt x="5590669" y="567631"/>
                  <a:pt x="5666869" y="713269"/>
                </a:cubicBezTo>
                <a:cubicBezTo>
                  <a:pt x="5725947" y="634688"/>
                  <a:pt x="5807636" y="574001"/>
                  <a:pt x="5902250" y="540935"/>
                </a:cubicBezTo>
                <a:lnTo>
                  <a:pt x="5957855" y="527678"/>
                </a:lnTo>
                <a:lnTo>
                  <a:pt x="5953183" y="481329"/>
                </a:lnTo>
                <a:cubicBezTo>
                  <a:pt x="5953183" y="243899"/>
                  <a:pt x="6145658" y="51424"/>
                  <a:pt x="6383088" y="51424"/>
                </a:cubicBezTo>
                <a:cubicBezTo>
                  <a:pt x="6620518" y="51424"/>
                  <a:pt x="6812993" y="243899"/>
                  <a:pt x="6812993" y="481329"/>
                </a:cubicBezTo>
                <a:lnTo>
                  <a:pt x="6811773" y="493434"/>
                </a:lnTo>
                <a:lnTo>
                  <a:pt x="6891387" y="530533"/>
                </a:lnTo>
                <a:cubicBezTo>
                  <a:pt x="6948001" y="564132"/>
                  <a:pt x="6997436" y="608566"/>
                  <a:pt x="7036821" y="660953"/>
                </a:cubicBezTo>
                <a:cubicBezTo>
                  <a:pt x="7113021" y="515315"/>
                  <a:pt x="7265612" y="415874"/>
                  <a:pt x="7441348" y="415874"/>
                </a:cubicBezTo>
                <a:cubicBezTo>
                  <a:pt x="7641086" y="415874"/>
                  <a:pt x="7810917" y="544272"/>
                  <a:pt x="7872736" y="722961"/>
                </a:cubicBezTo>
                <a:cubicBezTo>
                  <a:pt x="7947315" y="675812"/>
                  <a:pt x="8035612" y="648570"/>
                  <a:pt x="8130386" y="648570"/>
                </a:cubicBezTo>
                <a:cubicBezTo>
                  <a:pt x="8175630" y="648570"/>
                  <a:pt x="8219445" y="654857"/>
                  <a:pt x="8260973" y="666477"/>
                </a:cubicBezTo>
                <a:cubicBezTo>
                  <a:pt x="8323172" y="474358"/>
                  <a:pt x="8503575" y="335388"/>
                  <a:pt x="8716459" y="335388"/>
                </a:cubicBezTo>
                <a:cubicBezTo>
                  <a:pt x="8938677" y="335388"/>
                  <a:pt x="9125463" y="486740"/>
                  <a:pt x="9179469" y="692005"/>
                </a:cubicBezTo>
                <a:cubicBezTo>
                  <a:pt x="9223284" y="681242"/>
                  <a:pt x="9269004" y="675432"/>
                  <a:pt x="9316058" y="675432"/>
                </a:cubicBezTo>
                <a:cubicBezTo>
                  <a:pt x="9344728" y="675432"/>
                  <a:pt x="9372827" y="677526"/>
                  <a:pt x="9400354" y="681623"/>
                </a:cubicBezTo>
                <a:cubicBezTo>
                  <a:pt x="9439692" y="481692"/>
                  <a:pt x="9597141" y="324245"/>
                  <a:pt x="9797070" y="284810"/>
                </a:cubicBezTo>
                <a:cubicBezTo>
                  <a:pt x="9773543" y="242615"/>
                  <a:pt x="9755065" y="197228"/>
                  <a:pt x="9742468" y="149461"/>
                </a:cubicBezTo>
                <a:lnTo>
                  <a:pt x="9723179" y="0"/>
                </a:lnTo>
                <a:lnTo>
                  <a:pt x="11435591" y="0"/>
                </a:lnTo>
                <a:lnTo>
                  <a:pt x="11457680" y="22156"/>
                </a:lnTo>
                <a:cubicBezTo>
                  <a:pt x="11504593" y="77977"/>
                  <a:pt x="11537455" y="146008"/>
                  <a:pt x="11550813" y="220803"/>
                </a:cubicBezTo>
                <a:cubicBezTo>
                  <a:pt x="11566339" y="219659"/>
                  <a:pt x="11581960" y="218994"/>
                  <a:pt x="11597772" y="218994"/>
                </a:cubicBezTo>
                <a:cubicBezTo>
                  <a:pt x="11835135" y="218994"/>
                  <a:pt x="12040017" y="357963"/>
                  <a:pt x="12135553" y="559035"/>
                </a:cubicBezTo>
                <a:lnTo>
                  <a:pt x="12181110" y="544196"/>
                </a:lnTo>
                <a:lnTo>
                  <a:pt x="12181110" y="1334766"/>
                </a:lnTo>
                <a:lnTo>
                  <a:pt x="12145697" y="1324012"/>
                </a:lnTo>
                <a:cubicBezTo>
                  <a:pt x="12096738" y="1303771"/>
                  <a:pt x="12052495" y="1274458"/>
                  <a:pt x="12015062" y="1238168"/>
                </a:cubicBezTo>
                <a:cubicBezTo>
                  <a:pt x="11907620" y="1343895"/>
                  <a:pt x="11760268" y="1409141"/>
                  <a:pt x="11597676" y="1409141"/>
                </a:cubicBezTo>
                <a:cubicBezTo>
                  <a:pt x="11427655" y="1409141"/>
                  <a:pt x="11274207" y="1337896"/>
                  <a:pt x="11165813" y="1223499"/>
                </a:cubicBezTo>
                <a:cubicBezTo>
                  <a:pt x="11056085" y="1444860"/>
                  <a:pt x="10827866" y="1597071"/>
                  <a:pt x="10564119" y="1597071"/>
                </a:cubicBezTo>
                <a:cubicBezTo>
                  <a:pt x="10321231" y="1597071"/>
                  <a:pt x="10108538" y="1468007"/>
                  <a:pt x="9990714" y="1274744"/>
                </a:cubicBezTo>
                <a:cubicBezTo>
                  <a:pt x="9959757" y="1280745"/>
                  <a:pt x="9927754" y="1283888"/>
                  <a:pt x="9894987" y="1283888"/>
                </a:cubicBezTo>
                <a:cubicBezTo>
                  <a:pt x="9890892" y="1283888"/>
                  <a:pt x="9886796" y="1283794"/>
                  <a:pt x="9882700" y="1283698"/>
                </a:cubicBezTo>
                <a:cubicBezTo>
                  <a:pt x="9869841" y="1468126"/>
                  <a:pt x="9768988" y="1628294"/>
                  <a:pt x="9621835" y="1722486"/>
                </a:cubicBezTo>
                <a:lnTo>
                  <a:pt x="9607084" y="1730098"/>
                </a:lnTo>
                <a:lnTo>
                  <a:pt x="9024419" y="1730098"/>
                </a:lnTo>
                <a:lnTo>
                  <a:pt x="9012448" y="1723982"/>
                </a:lnTo>
                <a:cubicBezTo>
                  <a:pt x="8866113" y="1631326"/>
                  <a:pt x="8765037" y="1473651"/>
                  <a:pt x="8749797" y="1291604"/>
                </a:cubicBezTo>
                <a:cubicBezTo>
                  <a:pt x="8738748" y="1292365"/>
                  <a:pt x="8727699" y="1292746"/>
                  <a:pt x="8716459" y="1292746"/>
                </a:cubicBezTo>
                <a:cubicBezTo>
                  <a:pt x="8673216" y="1292746"/>
                  <a:pt x="8631306" y="1287032"/>
                  <a:pt x="8591491" y="1276269"/>
                </a:cubicBezTo>
                <a:cubicBezTo>
                  <a:pt x="8530055" y="1472483"/>
                  <a:pt x="8346794" y="1614882"/>
                  <a:pt x="8130290" y="1614882"/>
                </a:cubicBezTo>
                <a:cubicBezTo>
                  <a:pt x="7911120" y="1614882"/>
                  <a:pt x="7726050" y="1468958"/>
                  <a:pt x="7666899" y="1268933"/>
                </a:cubicBezTo>
                <a:cubicBezTo>
                  <a:pt x="7600320" y="1306843"/>
                  <a:pt x="7523358" y="1328560"/>
                  <a:pt x="7441253" y="1328560"/>
                </a:cubicBezTo>
                <a:cubicBezTo>
                  <a:pt x="7301711" y="1328560"/>
                  <a:pt x="7176839" y="1265887"/>
                  <a:pt x="7093114" y="1167207"/>
                </a:cubicBezTo>
                <a:cubicBezTo>
                  <a:pt x="7073493" y="1210736"/>
                  <a:pt x="7047775" y="1251027"/>
                  <a:pt x="7017105" y="1286936"/>
                </a:cubicBezTo>
                <a:cubicBezTo>
                  <a:pt x="6991577" y="1472198"/>
                  <a:pt x="6832701" y="1614882"/>
                  <a:pt x="6640391" y="1614882"/>
                </a:cubicBezTo>
                <a:cubicBezTo>
                  <a:pt x="6563905" y="1614882"/>
                  <a:pt x="6492753" y="1592307"/>
                  <a:pt x="6433127" y="1553445"/>
                </a:cubicBezTo>
                <a:lnTo>
                  <a:pt x="6433127" y="906191"/>
                </a:lnTo>
                <a:lnTo>
                  <a:pt x="6383088" y="911234"/>
                </a:lnTo>
                <a:cubicBezTo>
                  <a:pt x="6353409" y="911234"/>
                  <a:pt x="6324434" y="908227"/>
                  <a:pt x="6296447" y="902500"/>
                </a:cubicBezTo>
                <a:lnTo>
                  <a:pt x="6270563" y="894465"/>
                </a:lnTo>
                <a:lnTo>
                  <a:pt x="6270563" y="1605761"/>
                </a:lnTo>
                <a:cubicBezTo>
                  <a:pt x="6210937" y="1644623"/>
                  <a:pt x="6139785" y="1667198"/>
                  <a:pt x="6063299" y="1667198"/>
                </a:cubicBezTo>
                <a:cubicBezTo>
                  <a:pt x="5870990" y="1667198"/>
                  <a:pt x="5712113" y="1524513"/>
                  <a:pt x="5686585" y="1339253"/>
                </a:cubicBezTo>
                <a:cubicBezTo>
                  <a:pt x="5655915" y="1303343"/>
                  <a:pt x="5630198" y="1263053"/>
                  <a:pt x="5610576" y="1219522"/>
                </a:cubicBezTo>
                <a:cubicBezTo>
                  <a:pt x="5526851" y="1318202"/>
                  <a:pt x="5401979" y="1380876"/>
                  <a:pt x="5262438" y="1380876"/>
                </a:cubicBezTo>
                <a:cubicBezTo>
                  <a:pt x="5180332" y="1380876"/>
                  <a:pt x="5103370" y="1359160"/>
                  <a:pt x="5036790" y="1321250"/>
                </a:cubicBezTo>
                <a:cubicBezTo>
                  <a:pt x="4977639" y="1521274"/>
                  <a:pt x="4792569" y="1667198"/>
                  <a:pt x="4573399" y="1667198"/>
                </a:cubicBezTo>
                <a:cubicBezTo>
                  <a:pt x="4356895" y="1667198"/>
                  <a:pt x="4173634" y="1524800"/>
                  <a:pt x="4112198" y="1328584"/>
                </a:cubicBezTo>
                <a:cubicBezTo>
                  <a:pt x="4072383" y="1339347"/>
                  <a:pt x="4030473" y="1345062"/>
                  <a:pt x="3987230" y="1345062"/>
                </a:cubicBezTo>
                <a:cubicBezTo>
                  <a:pt x="3975989" y="1345062"/>
                  <a:pt x="3964941" y="1344681"/>
                  <a:pt x="3953892" y="1343919"/>
                </a:cubicBezTo>
                <a:cubicBezTo>
                  <a:pt x="3929508" y="1635194"/>
                  <a:pt x="3685383" y="1864079"/>
                  <a:pt x="3387726" y="1864079"/>
                </a:cubicBezTo>
                <a:cubicBezTo>
                  <a:pt x="3087403" y="1864079"/>
                  <a:pt x="2841563" y="1631098"/>
                  <a:pt x="2820989" y="1336013"/>
                </a:cubicBezTo>
                <a:cubicBezTo>
                  <a:pt x="2816893" y="1336109"/>
                  <a:pt x="2812797" y="1336204"/>
                  <a:pt x="2808701" y="1336204"/>
                </a:cubicBezTo>
                <a:cubicBezTo>
                  <a:pt x="2775934" y="1336204"/>
                  <a:pt x="2743932" y="1333061"/>
                  <a:pt x="2712975" y="1327060"/>
                </a:cubicBezTo>
                <a:cubicBezTo>
                  <a:pt x="2595151" y="1520322"/>
                  <a:pt x="2382457" y="1649386"/>
                  <a:pt x="2139570" y="1649386"/>
                </a:cubicBezTo>
                <a:cubicBezTo>
                  <a:pt x="1875823" y="1649386"/>
                  <a:pt x="1647603" y="1497176"/>
                  <a:pt x="1537876" y="1275815"/>
                </a:cubicBezTo>
                <a:cubicBezTo>
                  <a:pt x="1429481" y="1390211"/>
                  <a:pt x="1276034" y="1461458"/>
                  <a:pt x="1106013" y="1461458"/>
                </a:cubicBezTo>
                <a:cubicBezTo>
                  <a:pt x="943421" y="1461458"/>
                  <a:pt x="796069" y="1396211"/>
                  <a:pt x="688627" y="1290485"/>
                </a:cubicBezTo>
                <a:cubicBezTo>
                  <a:pt x="613761" y="1363064"/>
                  <a:pt x="511652" y="1407737"/>
                  <a:pt x="399067" y="1407737"/>
                </a:cubicBezTo>
                <a:cubicBezTo>
                  <a:pt x="214187" y="1407737"/>
                  <a:pt x="57501" y="1287151"/>
                  <a:pt x="3302" y="1120273"/>
                </a:cubicBezTo>
                <a:lnTo>
                  <a:pt x="0" y="1123065"/>
                </a:lnTo>
                <a:lnTo>
                  <a:pt x="0" y="137968"/>
                </a:lnTo>
                <a:lnTo>
                  <a:pt x="63488" y="155235"/>
                </a:lnTo>
                <a:cubicBezTo>
                  <a:pt x="230661" y="217061"/>
                  <a:pt x="349823" y="377894"/>
                  <a:pt x="349823" y="566584"/>
                </a:cubicBezTo>
                <a:cubicBezTo>
                  <a:pt x="349823" y="570584"/>
                  <a:pt x="349727" y="574489"/>
                  <a:pt x="349631" y="578490"/>
                </a:cubicBezTo>
                <a:cubicBezTo>
                  <a:pt x="365825" y="576585"/>
                  <a:pt x="382302" y="575537"/>
                  <a:pt x="398971" y="575537"/>
                </a:cubicBezTo>
                <a:cubicBezTo>
                  <a:pt x="459169" y="575537"/>
                  <a:pt x="516415" y="588396"/>
                  <a:pt x="568136" y="611351"/>
                </a:cubicBezTo>
                <a:cubicBezTo>
                  <a:pt x="663672" y="410279"/>
                  <a:pt x="868554" y="271309"/>
                  <a:pt x="1105917" y="271309"/>
                </a:cubicBezTo>
                <a:cubicBezTo>
                  <a:pt x="1121729" y="271309"/>
                  <a:pt x="1137350" y="271975"/>
                  <a:pt x="1152875" y="273119"/>
                </a:cubicBezTo>
                <a:cubicBezTo>
                  <a:pt x="1170687" y="173392"/>
                  <a:pt x="1223170" y="85691"/>
                  <a:pt x="1297405" y="22921"/>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5" name="Google Shape;305;p9"/>
          <p:cNvSpPr/>
          <p:nvPr/>
        </p:nvSpPr>
        <p:spPr>
          <a:xfrm>
            <a:off x="0" y="1108364"/>
            <a:ext cx="12194349" cy="5745665"/>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6" name="Google Shape;306;p9"/>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9"/>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9"/>
          <p:cNvSpPr/>
          <p:nvPr/>
        </p:nvSpPr>
        <p:spPr>
          <a:xfrm>
            <a:off x="0" y="886691"/>
            <a:ext cx="12194349" cy="277431"/>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9"/>
          <p:cNvSpPr/>
          <p:nvPr/>
        </p:nvSpPr>
        <p:spPr>
          <a:xfrm flipH="1">
            <a:off x="-2533" y="5363852"/>
            <a:ext cx="12194533" cy="1074057"/>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0" name="Google Shape;310;p9"/>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1" name="Google Shape;311;p9"/>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2" name="Google Shape;312;p9"/>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13" name="Google Shape;313;p9"/>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314" name="Google Shape;314;p9"/>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17" name="Title 1">
            <a:extLst>
              <a:ext uri="{FF2B5EF4-FFF2-40B4-BE49-F238E27FC236}">
                <a16:creationId xmlns:a16="http://schemas.microsoft.com/office/drawing/2014/main" id="{A4F82977-7949-4B7C-8AD1-8213A403FAD9}"/>
              </a:ext>
            </a:extLst>
          </p:cNvPr>
          <p:cNvSpPr txBox="1">
            <a:spLocks/>
          </p:cNvSpPr>
          <p:nvPr userDrawn="1"/>
        </p:nvSpPr>
        <p:spPr>
          <a:xfrm>
            <a:off x="10314669" y="-2250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0070C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0070C0"/>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34202543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0262504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097931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6035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9694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4577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76195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0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16173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930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23059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05876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8135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9960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30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35290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6025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3440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1042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33205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25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86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465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956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8654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5434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8D18E0-37C7-4AD6-B233-1AB60BD34AB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15/6/2022</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A5F64-96B7-43E5-90B9-52310C9518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1119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21" Type="http://schemas.openxmlformats.org/officeDocument/2006/relationships/image" Target="../media/image3.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hyperlink" Target="https://www.facebook.com/groups/629898828017053" TargetMode="Externa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2.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0" r="-10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60ECC5-1708-4E74-8DEA-6E5C28AC0F16}"/>
              </a:ext>
            </a:extLst>
          </p:cNvPr>
          <p:cNvSpPr/>
          <p:nvPr userDrawn="1"/>
        </p:nvSpPr>
        <p:spPr>
          <a:xfrm>
            <a:off x="11630628" y="6451881"/>
            <a:ext cx="561372" cy="307777"/>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0" dirty="0">
                <a:solidFill>
                  <a:schemeClr val="accent2">
                    <a:lumMod val="20000"/>
                    <a:lumOff val="80000"/>
                  </a:schemeClr>
                </a:solidFill>
                <a:latin typeface="UTM Seagull" panose="02040603050506020204" pitchFamily="18" charset="0"/>
              </a:rPr>
              <a:t>MNT</a:t>
            </a:r>
          </a:p>
        </p:txBody>
      </p:sp>
      <p:sp>
        <p:nvSpPr>
          <p:cNvPr id="8" name="Title 1">
            <a:extLst>
              <a:ext uri="{FF2B5EF4-FFF2-40B4-BE49-F238E27FC236}">
                <a16:creationId xmlns:a16="http://schemas.microsoft.com/office/drawing/2014/main" id="{23431EC1-5E6F-4AEE-B710-3DC133F3842D}"/>
              </a:ext>
            </a:extLst>
          </p:cNvPr>
          <p:cNvSpPr txBox="1">
            <a:spLocks/>
          </p:cNvSpPr>
          <p:nvPr userDrawn="1"/>
        </p:nvSpPr>
        <p:spPr>
          <a:xfrm rot="16200000">
            <a:off x="-987125" y="5336463"/>
            <a:ext cx="2058990"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b="1" dirty="0" err="1">
                <a:solidFill>
                  <a:srgbClr val="FFC000"/>
                </a:solidFill>
                <a:latin typeface="#9Slide07 HoneyCream" pitchFamily="2" charset="0"/>
              </a:rPr>
              <a:t>Măng</a:t>
            </a:r>
            <a:r>
              <a:rPr lang="en-US" sz="2800" b="1" dirty="0">
                <a:solidFill>
                  <a:srgbClr val="FFC000"/>
                </a:solidFill>
                <a:latin typeface="#9Slide07 HoneyCream" pitchFamily="2" charset="0"/>
              </a:rPr>
              <a:t> Non</a:t>
            </a:r>
          </a:p>
        </p:txBody>
      </p:sp>
      <p:pic>
        <p:nvPicPr>
          <p:cNvPr id="9" name="Picture 8">
            <a:extLst>
              <a:ext uri="{FF2B5EF4-FFF2-40B4-BE49-F238E27FC236}">
                <a16:creationId xmlns:a16="http://schemas.microsoft.com/office/drawing/2014/main" id="{21688824-AC77-41AF-A435-075B04AF979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5598" y="6239591"/>
            <a:ext cx="1152128" cy="1959214"/>
          </a:xfrm>
          <a:prstGeom prst="rect">
            <a:avLst/>
          </a:prstGeom>
        </p:spPr>
      </p:pic>
      <p:sp>
        <p:nvSpPr>
          <p:cNvPr id="10" name="TextBox 3">
            <a:extLst>
              <a:ext uri="{FF2B5EF4-FFF2-40B4-BE49-F238E27FC236}">
                <a16:creationId xmlns:a16="http://schemas.microsoft.com/office/drawing/2014/main" id="{62EC28BD-B1FA-48F1-A7F6-B8C2FAACE368}"/>
              </a:ext>
            </a:extLst>
          </p:cNvPr>
          <p:cNvSpPr txBox="1"/>
          <p:nvPr userDrawn="1"/>
        </p:nvSpPr>
        <p:spPr>
          <a:xfrm>
            <a:off x="3005228" y="727484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1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1" name="Title 1">
            <a:extLst>
              <a:ext uri="{FF2B5EF4-FFF2-40B4-BE49-F238E27FC236}">
                <a16:creationId xmlns:a16="http://schemas.microsoft.com/office/drawing/2014/main" id="{6C86E6F9-6280-4C24-8C51-70744811134A}"/>
              </a:ext>
            </a:extLst>
          </p:cNvPr>
          <p:cNvSpPr txBox="1">
            <a:spLocks/>
          </p:cNvSpPr>
          <p:nvPr userDrawn="1"/>
        </p:nvSpPr>
        <p:spPr>
          <a:xfrm>
            <a:off x="1569520" y="7875118"/>
            <a:ext cx="2186247"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2" name="Picture 11">
            <a:extLst>
              <a:ext uri="{FF2B5EF4-FFF2-40B4-BE49-F238E27FC236}">
                <a16:creationId xmlns:a16="http://schemas.microsoft.com/office/drawing/2014/main" id="{876E650F-9DA1-4FFF-937A-333EB1C23D6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364554" y="-10141905"/>
            <a:ext cx="1152128" cy="1959214"/>
          </a:xfrm>
          <a:prstGeom prst="rect">
            <a:avLst/>
          </a:prstGeom>
        </p:spPr>
      </p:pic>
      <p:pic>
        <p:nvPicPr>
          <p:cNvPr id="13" name="Picture 12">
            <a:extLst>
              <a:ext uri="{FF2B5EF4-FFF2-40B4-BE49-F238E27FC236}">
                <a16:creationId xmlns:a16="http://schemas.microsoft.com/office/drawing/2014/main" id="{B978A69A-4E6C-4EA6-B6C0-F115B98EA0D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655008" y="-9162298"/>
            <a:ext cx="1152128" cy="1959214"/>
          </a:xfrm>
          <a:prstGeom prst="rect">
            <a:avLst/>
          </a:prstGeom>
        </p:spPr>
      </p:pic>
      <p:pic>
        <p:nvPicPr>
          <p:cNvPr id="14" name="Picture 13">
            <a:extLst>
              <a:ext uri="{FF2B5EF4-FFF2-40B4-BE49-F238E27FC236}">
                <a16:creationId xmlns:a16="http://schemas.microsoft.com/office/drawing/2014/main" id="{F0910695-B040-4A1B-97AB-F585C4E4D35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364554" y="18213984"/>
            <a:ext cx="1152128" cy="1959214"/>
          </a:xfrm>
          <a:prstGeom prst="rect">
            <a:avLst/>
          </a:prstGeom>
        </p:spPr>
      </p:pic>
      <p:pic>
        <p:nvPicPr>
          <p:cNvPr id="15" name="Picture 14">
            <a:extLst>
              <a:ext uri="{FF2B5EF4-FFF2-40B4-BE49-F238E27FC236}">
                <a16:creationId xmlns:a16="http://schemas.microsoft.com/office/drawing/2014/main" id="{1F1D0159-2013-43CA-A48A-CC53BC25DE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147126" y="19193591"/>
            <a:ext cx="1152128" cy="1959214"/>
          </a:xfrm>
          <a:prstGeom prst="rect">
            <a:avLst/>
          </a:prstGeom>
        </p:spPr>
      </p:pic>
      <p:pic>
        <p:nvPicPr>
          <p:cNvPr id="16" name="Picture 15"/>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492408" y="-1447800"/>
            <a:ext cx="1492408" cy="2209800"/>
          </a:xfrm>
          <a:prstGeom prst="rect">
            <a:avLst/>
          </a:prstGeom>
        </p:spPr>
      </p:pic>
      <p:pic>
        <p:nvPicPr>
          <p:cNvPr id="17" name="Picture 1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2192000" y="4924389"/>
            <a:ext cx="1492408" cy="2209800"/>
          </a:xfrm>
          <a:prstGeom prst="rect">
            <a:avLst/>
          </a:prstGeom>
        </p:spPr>
      </p:pic>
    </p:spTree>
    <p:extLst>
      <p:ext uri="{BB962C8B-B14F-4D97-AF65-F5344CB8AC3E}">
        <p14:creationId xmlns:p14="http://schemas.microsoft.com/office/powerpoint/2010/main" val="2056995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2" name="Rectangle 11">
            <a:extLst>
              <a:ext uri="{FF2B5EF4-FFF2-40B4-BE49-F238E27FC236}">
                <a16:creationId xmlns:a16="http://schemas.microsoft.com/office/drawing/2014/main" id="{8860ECC5-1708-4E74-8DEA-6E5C28AC0F16}"/>
              </a:ext>
            </a:extLst>
          </p:cNvPr>
          <p:cNvSpPr/>
          <p:nvPr userDrawn="1"/>
        </p:nvSpPr>
        <p:spPr>
          <a:xfrm>
            <a:off x="11630628" y="6451881"/>
            <a:ext cx="561372" cy="307777"/>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0" dirty="0">
                <a:solidFill>
                  <a:schemeClr val="accent2">
                    <a:lumMod val="20000"/>
                    <a:lumOff val="80000"/>
                  </a:schemeClr>
                </a:solidFill>
                <a:latin typeface="UTM Seagull" panose="02040603050506020204" pitchFamily="18" charset="0"/>
              </a:rPr>
              <a:t>MNT</a:t>
            </a:r>
          </a:p>
        </p:txBody>
      </p:sp>
      <p:sp>
        <p:nvSpPr>
          <p:cNvPr id="13" name="Title 1">
            <a:extLst>
              <a:ext uri="{FF2B5EF4-FFF2-40B4-BE49-F238E27FC236}">
                <a16:creationId xmlns:a16="http://schemas.microsoft.com/office/drawing/2014/main" id="{23431EC1-5E6F-4AEE-B710-3DC133F3842D}"/>
              </a:ext>
            </a:extLst>
          </p:cNvPr>
          <p:cNvSpPr txBox="1">
            <a:spLocks/>
          </p:cNvSpPr>
          <p:nvPr userDrawn="1"/>
        </p:nvSpPr>
        <p:spPr>
          <a:xfrm rot="16200000">
            <a:off x="-987125" y="5336463"/>
            <a:ext cx="2058990"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b="1" dirty="0" err="1">
                <a:solidFill>
                  <a:srgbClr val="FFC000"/>
                </a:solidFill>
                <a:latin typeface="#9Slide07 HoneyCream" pitchFamily="2" charset="0"/>
              </a:rPr>
              <a:t>Măng</a:t>
            </a:r>
            <a:r>
              <a:rPr lang="en-US" sz="2800" b="1" dirty="0">
                <a:solidFill>
                  <a:srgbClr val="FFC000"/>
                </a:solidFill>
                <a:latin typeface="#9Slide07 HoneyCream" pitchFamily="2" charset="0"/>
              </a:rPr>
              <a:t> Non</a:t>
            </a:r>
          </a:p>
        </p:txBody>
      </p:sp>
      <p:pic>
        <p:nvPicPr>
          <p:cNvPr id="14" name="Picture 13">
            <a:extLst>
              <a:ext uri="{FF2B5EF4-FFF2-40B4-BE49-F238E27FC236}">
                <a16:creationId xmlns:a16="http://schemas.microsoft.com/office/drawing/2014/main" id="{21688824-AC77-41AF-A435-075B04AF97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85598" y="6239591"/>
            <a:ext cx="1152128" cy="1959214"/>
          </a:xfrm>
          <a:prstGeom prst="rect">
            <a:avLst/>
          </a:prstGeom>
        </p:spPr>
      </p:pic>
      <p:sp>
        <p:nvSpPr>
          <p:cNvPr id="15" name="TextBox 3">
            <a:extLst>
              <a:ext uri="{FF2B5EF4-FFF2-40B4-BE49-F238E27FC236}">
                <a16:creationId xmlns:a16="http://schemas.microsoft.com/office/drawing/2014/main" id="{62EC28BD-B1FA-48F1-A7F6-B8C2FAACE368}"/>
              </a:ext>
            </a:extLst>
          </p:cNvPr>
          <p:cNvSpPr txBox="1"/>
          <p:nvPr userDrawn="1"/>
        </p:nvSpPr>
        <p:spPr>
          <a:xfrm>
            <a:off x="3005228" y="727484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6" name="Title 1">
            <a:extLst>
              <a:ext uri="{FF2B5EF4-FFF2-40B4-BE49-F238E27FC236}">
                <a16:creationId xmlns:a16="http://schemas.microsoft.com/office/drawing/2014/main" id="{6C86E6F9-6280-4C24-8C51-70744811134A}"/>
              </a:ext>
            </a:extLst>
          </p:cNvPr>
          <p:cNvSpPr txBox="1">
            <a:spLocks/>
          </p:cNvSpPr>
          <p:nvPr userDrawn="1"/>
        </p:nvSpPr>
        <p:spPr>
          <a:xfrm>
            <a:off x="1569520" y="7875118"/>
            <a:ext cx="2186247"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7" name="Picture 16">
            <a:extLst>
              <a:ext uri="{FF2B5EF4-FFF2-40B4-BE49-F238E27FC236}">
                <a16:creationId xmlns:a16="http://schemas.microsoft.com/office/drawing/2014/main" id="{876E650F-9DA1-4FFF-937A-333EB1C23D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364554" y="-10141905"/>
            <a:ext cx="1152128" cy="1959214"/>
          </a:xfrm>
          <a:prstGeom prst="rect">
            <a:avLst/>
          </a:prstGeom>
        </p:spPr>
      </p:pic>
      <p:pic>
        <p:nvPicPr>
          <p:cNvPr id="18" name="Picture 17">
            <a:extLst>
              <a:ext uri="{FF2B5EF4-FFF2-40B4-BE49-F238E27FC236}">
                <a16:creationId xmlns:a16="http://schemas.microsoft.com/office/drawing/2014/main" id="{B978A69A-4E6C-4EA6-B6C0-F115B98EA0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655008" y="-9162298"/>
            <a:ext cx="1152128" cy="1959214"/>
          </a:xfrm>
          <a:prstGeom prst="rect">
            <a:avLst/>
          </a:prstGeom>
        </p:spPr>
      </p:pic>
      <p:pic>
        <p:nvPicPr>
          <p:cNvPr id="19" name="Picture 18">
            <a:extLst>
              <a:ext uri="{FF2B5EF4-FFF2-40B4-BE49-F238E27FC236}">
                <a16:creationId xmlns:a16="http://schemas.microsoft.com/office/drawing/2014/main" id="{F0910695-B040-4A1B-97AB-F585C4E4D3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364554" y="18213984"/>
            <a:ext cx="1152128" cy="1959214"/>
          </a:xfrm>
          <a:prstGeom prst="rect">
            <a:avLst/>
          </a:prstGeom>
        </p:spPr>
      </p:pic>
      <p:pic>
        <p:nvPicPr>
          <p:cNvPr id="20" name="Picture 19">
            <a:extLst>
              <a:ext uri="{FF2B5EF4-FFF2-40B4-BE49-F238E27FC236}">
                <a16:creationId xmlns:a16="http://schemas.microsoft.com/office/drawing/2014/main" id="{1F1D0159-2013-43CA-A48A-CC53BC25DE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147126" y="19193591"/>
            <a:ext cx="1152128" cy="1959214"/>
          </a:xfrm>
          <a:prstGeom prst="rect">
            <a:avLst/>
          </a:prstGeom>
        </p:spPr>
      </p:pic>
      <p:pic>
        <p:nvPicPr>
          <p:cNvPr id="21" name="Pictur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92408" y="-1447800"/>
            <a:ext cx="1492408" cy="2209800"/>
          </a:xfrm>
          <a:prstGeom prst="rect">
            <a:avLst/>
          </a:prstGeom>
        </p:spPr>
      </p:pic>
      <p:pic>
        <p:nvPicPr>
          <p:cNvPr id="22" name="Picture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192000" y="4924389"/>
            <a:ext cx="1492408" cy="2209800"/>
          </a:xfrm>
          <a:prstGeom prst="rect">
            <a:avLst/>
          </a:prstGeom>
        </p:spPr>
      </p:pic>
    </p:spTree>
    <p:extLst>
      <p:ext uri="{BB962C8B-B14F-4D97-AF65-F5344CB8AC3E}">
        <p14:creationId xmlns:p14="http://schemas.microsoft.com/office/powerpoint/2010/main" val="2793756769"/>
      </p:ext>
    </p:extLst>
  </p:cSld>
  <p:clrMap bg1="lt1" tx1="dk1" bg2="dk2" tx2="lt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860ECC5-1708-4E74-8DEA-6E5C28AC0F16}"/>
              </a:ext>
            </a:extLst>
          </p:cNvPr>
          <p:cNvSpPr/>
          <p:nvPr userDrawn="1"/>
        </p:nvSpPr>
        <p:spPr>
          <a:xfrm>
            <a:off x="11630628" y="6451881"/>
            <a:ext cx="561372" cy="307777"/>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504D">
                    <a:lumMod val="20000"/>
                    <a:lumOff val="80000"/>
                  </a:srgbClr>
                </a:solidFill>
                <a:effectLst/>
                <a:uLnTx/>
                <a:uFillTx/>
                <a:latin typeface="UTM Seagull" panose="02040603050506020204" pitchFamily="18" charset="0"/>
                <a:ea typeface="+mn-ea"/>
                <a:cs typeface="+mn-cs"/>
              </a:rPr>
              <a:t>MNT</a:t>
            </a:r>
          </a:p>
        </p:txBody>
      </p:sp>
      <p:sp>
        <p:nvSpPr>
          <p:cNvPr id="15" name="Title 1">
            <a:extLst>
              <a:ext uri="{FF2B5EF4-FFF2-40B4-BE49-F238E27FC236}">
                <a16:creationId xmlns:a16="http://schemas.microsoft.com/office/drawing/2014/main" id="{23431EC1-5E6F-4AEE-B710-3DC133F3842D}"/>
              </a:ext>
            </a:extLst>
          </p:cNvPr>
          <p:cNvSpPr txBox="1">
            <a:spLocks/>
          </p:cNvSpPr>
          <p:nvPr userDrawn="1"/>
        </p:nvSpPr>
        <p:spPr>
          <a:xfrm rot="16200000">
            <a:off x="-987125" y="5336463"/>
            <a:ext cx="2058990"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2">
                    <a:lumMod val="60000"/>
                    <a:lumOff val="40000"/>
                  </a:schemeClr>
                </a:solidFill>
                <a:effectLst/>
                <a:uLnTx/>
                <a:uFillTx/>
                <a:latin typeface="#9Slide07 HoneyCream" pitchFamily="2" charset="0"/>
                <a:ea typeface="+mn-ea"/>
                <a:cs typeface="+mn-cs"/>
              </a:rPr>
              <a:t>Măng</a:t>
            </a:r>
            <a:r>
              <a:rPr kumimoji="0" lang="en-US" sz="2800" b="1" i="0" u="none" strike="noStrike" kern="1200" cap="none" spc="0" normalizeH="0" baseline="0" noProof="0" dirty="0">
                <a:ln>
                  <a:noFill/>
                </a:ln>
                <a:solidFill>
                  <a:schemeClr val="accent2">
                    <a:lumMod val="60000"/>
                    <a:lumOff val="40000"/>
                  </a:schemeClr>
                </a:solidFill>
                <a:effectLst/>
                <a:uLnTx/>
                <a:uFillTx/>
                <a:latin typeface="#9Slide07 HoneyCream" pitchFamily="2" charset="0"/>
                <a:ea typeface="+mn-ea"/>
                <a:cs typeface="+mn-cs"/>
              </a:rPr>
              <a:t> Non</a:t>
            </a:r>
          </a:p>
        </p:txBody>
      </p:sp>
      <p:pic>
        <p:nvPicPr>
          <p:cNvPr id="16" name="Picture 15">
            <a:extLst>
              <a:ext uri="{FF2B5EF4-FFF2-40B4-BE49-F238E27FC236}">
                <a16:creationId xmlns:a16="http://schemas.microsoft.com/office/drawing/2014/main" id="{21688824-AC77-41AF-A435-075B04AF979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085598" y="6239591"/>
            <a:ext cx="1152128" cy="1959214"/>
          </a:xfrm>
          <a:prstGeom prst="rect">
            <a:avLst/>
          </a:prstGeom>
        </p:spPr>
      </p:pic>
      <p:sp>
        <p:nvSpPr>
          <p:cNvPr id="17" name="TextBox 3">
            <a:extLst>
              <a:ext uri="{FF2B5EF4-FFF2-40B4-BE49-F238E27FC236}">
                <a16:creationId xmlns:a16="http://schemas.microsoft.com/office/drawing/2014/main" id="{62EC28BD-B1FA-48F1-A7F6-B8C2FAACE368}"/>
              </a:ext>
            </a:extLst>
          </p:cNvPr>
          <p:cNvSpPr txBox="1"/>
          <p:nvPr userDrawn="1"/>
        </p:nvSpPr>
        <p:spPr>
          <a:xfrm>
            <a:off x="3005228" y="727484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20"/>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8" name="Title 1">
            <a:extLst>
              <a:ext uri="{FF2B5EF4-FFF2-40B4-BE49-F238E27FC236}">
                <a16:creationId xmlns:a16="http://schemas.microsoft.com/office/drawing/2014/main" id="{6C86E6F9-6280-4C24-8C51-70744811134A}"/>
              </a:ext>
            </a:extLst>
          </p:cNvPr>
          <p:cNvSpPr txBox="1">
            <a:spLocks/>
          </p:cNvSpPr>
          <p:nvPr userDrawn="1"/>
        </p:nvSpPr>
        <p:spPr>
          <a:xfrm>
            <a:off x="1569520" y="7875118"/>
            <a:ext cx="2186247" cy="787400"/>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n-ea"/>
                <a:cs typeface="+mn-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n-ea"/>
              <a:cs typeface="+mn-cs"/>
              <a:sym typeface="Arial"/>
            </a:endParaRPr>
          </a:p>
        </p:txBody>
      </p:sp>
      <p:pic>
        <p:nvPicPr>
          <p:cNvPr id="19" name="Picture 18">
            <a:extLst>
              <a:ext uri="{FF2B5EF4-FFF2-40B4-BE49-F238E27FC236}">
                <a16:creationId xmlns:a16="http://schemas.microsoft.com/office/drawing/2014/main" id="{876E650F-9DA1-4FFF-937A-333EB1C23D6F}"/>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2364554" y="-10141905"/>
            <a:ext cx="1152128" cy="1959214"/>
          </a:xfrm>
          <a:prstGeom prst="rect">
            <a:avLst/>
          </a:prstGeom>
        </p:spPr>
      </p:pic>
      <p:pic>
        <p:nvPicPr>
          <p:cNvPr id="20" name="Picture 19">
            <a:extLst>
              <a:ext uri="{FF2B5EF4-FFF2-40B4-BE49-F238E27FC236}">
                <a16:creationId xmlns:a16="http://schemas.microsoft.com/office/drawing/2014/main" id="{B978A69A-4E6C-4EA6-B6C0-F115B98EA0D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1655008" y="-9162298"/>
            <a:ext cx="1152128" cy="1959214"/>
          </a:xfrm>
          <a:prstGeom prst="rect">
            <a:avLst/>
          </a:prstGeom>
        </p:spPr>
      </p:pic>
      <p:pic>
        <p:nvPicPr>
          <p:cNvPr id="21" name="Picture 20">
            <a:extLst>
              <a:ext uri="{FF2B5EF4-FFF2-40B4-BE49-F238E27FC236}">
                <a16:creationId xmlns:a16="http://schemas.microsoft.com/office/drawing/2014/main" id="{F0910695-B040-4A1B-97AB-F585C4E4D35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2364554" y="18213984"/>
            <a:ext cx="1152128" cy="1959214"/>
          </a:xfrm>
          <a:prstGeom prst="rect">
            <a:avLst/>
          </a:prstGeom>
        </p:spPr>
      </p:pic>
      <p:pic>
        <p:nvPicPr>
          <p:cNvPr id="22" name="Picture 21">
            <a:extLst>
              <a:ext uri="{FF2B5EF4-FFF2-40B4-BE49-F238E27FC236}">
                <a16:creationId xmlns:a16="http://schemas.microsoft.com/office/drawing/2014/main" id="{1F1D0159-2013-43CA-A48A-CC53BC25DEE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147126" y="19193591"/>
            <a:ext cx="1152128" cy="1959214"/>
          </a:xfrm>
          <a:prstGeom prst="rect">
            <a:avLst/>
          </a:prstGeom>
        </p:spPr>
      </p:pic>
      <p:pic>
        <p:nvPicPr>
          <p:cNvPr id="23" name="Picture 22"/>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492408" y="-1447800"/>
            <a:ext cx="1492408" cy="2209800"/>
          </a:xfrm>
          <a:prstGeom prst="rect">
            <a:avLst/>
          </a:prstGeom>
        </p:spPr>
      </p:pic>
      <p:pic>
        <p:nvPicPr>
          <p:cNvPr id="24" name="Picture 23"/>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2192000" y="4924389"/>
            <a:ext cx="1492408" cy="2209800"/>
          </a:xfrm>
          <a:prstGeom prst="rect">
            <a:avLst/>
          </a:prstGeom>
        </p:spPr>
      </p:pic>
    </p:spTree>
    <p:extLst>
      <p:ext uri="{BB962C8B-B14F-4D97-AF65-F5344CB8AC3E}">
        <p14:creationId xmlns:p14="http://schemas.microsoft.com/office/powerpoint/2010/main" val="232580352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8.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9.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18.tiff"/></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10.wdp"/><Relationship Id="rId4" Type="http://schemas.openxmlformats.org/officeDocument/2006/relationships/image" Target="../media/image19.png"/><Relationship Id="rId9" Type="http://schemas.microsoft.com/office/2007/relationships/hdphoto" Target="../media/hdphoto11.wdp"/></Relationships>
</file>

<file path=ppt/slides/_rels/slide14.xml.rels><?xml version="1.0" encoding="UTF-8" standalone="yes"?>
<Relationships xmlns="http://schemas.openxmlformats.org/package/2006/relationships"><Relationship Id="rId8" Type="http://schemas.openxmlformats.org/officeDocument/2006/relationships/image" Target="../media/image25.jpg"/><Relationship Id="rId3" Type="http://schemas.microsoft.com/office/2007/relationships/hdphoto" Target="../media/hdphoto1.wdp"/><Relationship Id="rId7" Type="http://schemas.openxmlformats.org/officeDocument/2006/relationships/image" Target="../media/image24.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12.wdp"/><Relationship Id="rId4" Type="http://schemas.openxmlformats.org/officeDocument/2006/relationships/image" Target="../media/image21.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1.wdp"/><Relationship Id="rId7" Type="http://schemas.microsoft.com/office/2007/relationships/hdphoto" Target="../media/hdphoto12.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8.jpeg"/><Relationship Id="rId4" Type="http://schemas.openxmlformats.org/officeDocument/2006/relationships/image" Target="../media/image21.png"/><Relationship Id="rId9" Type="http://schemas.microsoft.com/office/2007/relationships/hdphoto" Target="../media/hdphoto13.wdp"/></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18.tiff"/></Relationships>
</file>

<file path=ppt/slides/_rels/slide17.xml.rels><?xml version="1.0" encoding="UTF-8" standalone="yes"?>
<Relationships xmlns="http://schemas.openxmlformats.org/package/2006/relationships"><Relationship Id="rId8" Type="http://schemas.microsoft.com/office/2007/relationships/hdphoto" Target="../media/hdphoto14.wdp"/><Relationship Id="rId3" Type="http://schemas.microsoft.com/office/2007/relationships/hdphoto" Target="../media/hdphoto1.wdp"/><Relationship Id="rId7"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2.png"/><Relationship Id="rId10" Type="http://schemas.microsoft.com/office/2007/relationships/hdphoto" Target="../media/hdphoto15.wdp"/><Relationship Id="rId4" Type="http://schemas.openxmlformats.org/officeDocument/2006/relationships/image" Target="../media/image29.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2.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0.png"/><Relationship Id="rId11" Type="http://schemas.microsoft.com/office/2007/relationships/hdphoto" Target="../media/hdphoto12.wdp"/><Relationship Id="rId5" Type="http://schemas.microsoft.com/office/2007/relationships/hdphoto" Target="../media/hdphoto11.wdp"/><Relationship Id="rId10" Type="http://schemas.openxmlformats.org/officeDocument/2006/relationships/image" Target="../media/image26.png"/><Relationship Id="rId4" Type="http://schemas.openxmlformats.org/officeDocument/2006/relationships/image" Target="../media/image22.png"/><Relationship Id="rId9"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hyperlink" Target="https://www.youtube.com/watch?v=E4zSrhZdYKw" TargetMode="Externa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1.wdp"/><Relationship Id="rId7" Type="http://schemas.microsoft.com/office/2007/relationships/hdphoto" Target="../media/hdphoto12.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8.jpeg"/><Relationship Id="rId4" Type="http://schemas.openxmlformats.org/officeDocument/2006/relationships/image" Target="../media/image21.png"/><Relationship Id="rId9"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1.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image" Target="../media/image18.tiff"/></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3.mp3"/><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5" Type="http://schemas.openxmlformats.org/officeDocument/2006/relationships/slideLayout" Target="../slideLayouts/slideLayout12.xml"/><Relationship Id="rId4" Type="http://schemas.openxmlformats.org/officeDocument/2006/relationships/audio" Target="../media/media3.mp3"/><Relationship Id="rId9" Type="http://schemas.openxmlformats.org/officeDocument/2006/relationships/image" Target="../media/image18.tiff"/></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3.mp3"/><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5" Type="http://schemas.openxmlformats.org/officeDocument/2006/relationships/slideLayout" Target="../slideLayouts/slideLayout12.xml"/><Relationship Id="rId4" Type="http://schemas.openxmlformats.org/officeDocument/2006/relationships/audio" Target="../media/media3.mp3"/><Relationship Id="rId9" Type="http://schemas.openxmlformats.org/officeDocument/2006/relationships/image" Target="../media/image18.tiff"/></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microsoft.com/office/2007/relationships/media" Target="../media/media3.mp3"/><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5" Type="http://schemas.openxmlformats.org/officeDocument/2006/relationships/slideLayout" Target="../slideLayouts/slideLayout12.xml"/><Relationship Id="rId4" Type="http://schemas.openxmlformats.org/officeDocument/2006/relationships/audio" Target="../media/media3.mp3"/><Relationship Id="rId9" Type="http://schemas.openxmlformats.org/officeDocument/2006/relationships/image" Target="../media/image18.tiff"/></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7.png"/><Relationship Id="rId5" Type="http://schemas.microsoft.com/office/2007/relationships/hdphoto" Target="../media/hdphoto6.wdp"/><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1.wdp"/><Relationship Id="rId7" Type="http://schemas.openxmlformats.org/officeDocument/2006/relationships/image" Target="../media/image13.png"/><Relationship Id="rId12"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4.wdp"/><Relationship Id="rId5" Type="http://schemas.openxmlformats.org/officeDocument/2006/relationships/image" Target="../media/image12.pn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5.png"/><Relationship Id="rId11" Type="http://schemas.microsoft.com/office/2007/relationships/hdphoto" Target="../media/hdphoto9.wdp"/><Relationship Id="rId5" Type="http://schemas.microsoft.com/office/2007/relationships/hdphoto" Target="../media/hdphoto2.wdp"/><Relationship Id="rId10" Type="http://schemas.openxmlformats.org/officeDocument/2006/relationships/image" Target="../media/image17.png"/><Relationship Id="rId4" Type="http://schemas.openxmlformats.org/officeDocument/2006/relationships/image" Target="../media/image6.png"/><Relationship Id="rId9"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281994" y="5586713"/>
            <a:ext cx="1640817" cy="1460327"/>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8713525" y="4007847"/>
            <a:ext cx="3550470" cy="3550470"/>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1030" y="2377832"/>
            <a:ext cx="4164974" cy="4537009"/>
          </a:xfrm>
          <a:prstGeom prst="rect">
            <a:avLst/>
          </a:prstGeom>
        </p:spPr>
      </p:pic>
      <p:grpSp>
        <p:nvGrpSpPr>
          <p:cNvPr id="16" name="Group 15"/>
          <p:cNvGrpSpPr/>
          <p:nvPr/>
        </p:nvGrpSpPr>
        <p:grpSpPr>
          <a:xfrm>
            <a:off x="2057559" y="-514189"/>
            <a:ext cx="9060708" cy="6229177"/>
            <a:chOff x="2352934" y="948370"/>
            <a:chExt cx="7549105" cy="6229177"/>
          </a:xfrm>
        </p:grpSpPr>
        <p:sp>
          <p:nvSpPr>
            <p:cNvPr id="14" name="TextBox 13"/>
            <p:cNvSpPr txBox="1"/>
            <p:nvPr/>
          </p:nvSpPr>
          <p:spPr>
            <a:xfrm>
              <a:off x="2352934" y="960460"/>
              <a:ext cx="7464456" cy="6217087"/>
            </a:xfrm>
            <a:prstGeom prst="rect">
              <a:avLst/>
            </a:prstGeom>
            <a:noFill/>
          </p:spPr>
          <p:txBody>
            <a:bodyPr wrap="square" rtlCol="0">
              <a:spAutoFit/>
            </a:bodyPr>
            <a:lstStyle/>
            <a:p>
              <a:pPr algn="ctr"/>
              <a:r>
                <a:rPr lang="en-US" sz="19900" b="1" dirty="0" err="1" smtClean="0">
                  <a:solidFill>
                    <a:schemeClr val="bg1"/>
                  </a:solidFill>
                  <a:latin typeface="#9Slide03 Iciel Blooming Elegan" pitchFamily="2" charset="0"/>
                  <a:cs typeface="#9Slide03 Arima Madurai Black" panose="00000A00000000000000" pitchFamily="2" charset="0"/>
                </a:rPr>
                <a:t>Khởi</a:t>
              </a:r>
              <a:r>
                <a:rPr lang="en-US" sz="19900" b="1" dirty="0" smtClean="0">
                  <a:solidFill>
                    <a:schemeClr val="bg1"/>
                  </a:solidFill>
                  <a:latin typeface="#9Slide03 Iciel Blooming Elegan" pitchFamily="2" charset="0"/>
                  <a:cs typeface="#9Slide03 Arima Madurai Black" panose="00000A00000000000000" pitchFamily="2" charset="0"/>
                </a:rPr>
                <a:t> </a:t>
              </a:r>
              <a:r>
                <a:rPr lang="en-US" sz="19900" b="1" dirty="0" err="1" smtClean="0">
                  <a:solidFill>
                    <a:schemeClr val="bg1"/>
                  </a:solidFill>
                  <a:latin typeface="#9Slide03 Iciel Blooming Elegan" pitchFamily="2" charset="0"/>
                  <a:cs typeface="#9Slide03 Arima Madurai Black" panose="00000A00000000000000" pitchFamily="2" charset="0"/>
                </a:rPr>
                <a:t>động</a:t>
              </a:r>
              <a:endParaRPr lang="en-US" sz="19900" b="1" dirty="0">
                <a:solidFill>
                  <a:schemeClr val="bg1"/>
                </a:solidFill>
                <a:latin typeface="#9Slide03 Iciel Blooming Elegan" pitchFamily="2" charset="0"/>
                <a:cs typeface="#9Slide03 Arima Madurai Black" panose="00000A00000000000000" pitchFamily="2" charset="0"/>
              </a:endParaRPr>
            </a:p>
          </p:txBody>
        </p:sp>
        <p:sp>
          <p:nvSpPr>
            <p:cNvPr id="15" name="TextBox 14"/>
            <p:cNvSpPr txBox="1"/>
            <p:nvPr/>
          </p:nvSpPr>
          <p:spPr>
            <a:xfrm>
              <a:off x="2412142" y="948370"/>
              <a:ext cx="7489897" cy="3154710"/>
            </a:xfrm>
            <a:prstGeom prst="rect">
              <a:avLst/>
            </a:prstGeom>
            <a:noFill/>
          </p:spPr>
          <p:txBody>
            <a:bodyPr wrap="square" rtlCol="0">
              <a:spAutoFit/>
            </a:bodyPr>
            <a:lstStyle/>
            <a:p>
              <a:pPr algn="ctr"/>
              <a:r>
                <a:rPr lang="en-US" sz="19900" b="1" dirty="0" err="1" smtClean="0">
                  <a:gradFill flip="none" rotWithShape="1">
                    <a:gsLst>
                      <a:gs pos="0">
                        <a:srgbClr val="92D050"/>
                      </a:gs>
                      <a:gs pos="74000">
                        <a:srgbClr val="00B050"/>
                      </a:gs>
                      <a:gs pos="83000">
                        <a:srgbClr val="FFFF00"/>
                      </a:gs>
                      <a:gs pos="53132">
                        <a:srgbClr val="FFC000"/>
                      </a:gs>
                      <a:gs pos="90259">
                        <a:srgbClr val="FCE94A"/>
                      </a:gs>
                      <a:gs pos="100000">
                        <a:schemeClr val="accent2">
                          <a:lumMod val="40000"/>
                          <a:lumOff val="60000"/>
                        </a:schemeClr>
                      </a:gs>
                    </a:gsLst>
                    <a:lin ang="5400000" scaled="1"/>
                    <a:tileRect/>
                  </a:gradFill>
                  <a:latin typeface="#9Slide03 Iciel Blooming Elegan" pitchFamily="2" charset="0"/>
                  <a:cs typeface="#9Slide03 Arima Madurai Black" panose="00000A00000000000000" pitchFamily="2" charset="0"/>
                </a:rPr>
                <a:t>Khởi</a:t>
              </a:r>
              <a:r>
                <a:rPr lang="en-US" sz="19900" b="1" dirty="0" smtClean="0">
                  <a:gradFill flip="none" rotWithShape="1">
                    <a:gsLst>
                      <a:gs pos="0">
                        <a:srgbClr val="92D050"/>
                      </a:gs>
                      <a:gs pos="74000">
                        <a:srgbClr val="00B050"/>
                      </a:gs>
                      <a:gs pos="83000">
                        <a:srgbClr val="FFFF00"/>
                      </a:gs>
                      <a:gs pos="53132">
                        <a:srgbClr val="FFC000"/>
                      </a:gs>
                      <a:gs pos="90259">
                        <a:srgbClr val="FCE94A"/>
                      </a:gs>
                      <a:gs pos="100000">
                        <a:schemeClr val="accent2">
                          <a:lumMod val="40000"/>
                          <a:lumOff val="60000"/>
                        </a:schemeClr>
                      </a:gs>
                    </a:gsLst>
                    <a:lin ang="5400000" scaled="1"/>
                    <a:tileRect/>
                  </a:gradFill>
                  <a:latin typeface="#9Slide03 Iciel Blooming Elegan" pitchFamily="2" charset="0"/>
                  <a:cs typeface="#9Slide03 Arima Madurai Black" panose="00000A00000000000000" pitchFamily="2" charset="0"/>
                </a:rPr>
                <a:t> </a:t>
              </a:r>
              <a:r>
                <a:rPr lang="en-US" sz="19900" b="1" dirty="0" err="1" smtClean="0">
                  <a:gradFill flip="none" rotWithShape="1">
                    <a:gsLst>
                      <a:gs pos="0">
                        <a:srgbClr val="92D050"/>
                      </a:gs>
                      <a:gs pos="74000">
                        <a:srgbClr val="00B050"/>
                      </a:gs>
                      <a:gs pos="83000">
                        <a:srgbClr val="FFFF00"/>
                      </a:gs>
                      <a:gs pos="53132">
                        <a:srgbClr val="FFC000"/>
                      </a:gs>
                      <a:gs pos="90259">
                        <a:srgbClr val="FCE94A"/>
                      </a:gs>
                      <a:gs pos="100000">
                        <a:schemeClr val="accent2">
                          <a:lumMod val="40000"/>
                          <a:lumOff val="60000"/>
                        </a:schemeClr>
                      </a:gs>
                    </a:gsLst>
                    <a:lin ang="5400000" scaled="1"/>
                    <a:tileRect/>
                  </a:gradFill>
                  <a:latin typeface="#9Slide03 Iciel Blooming Elegan" pitchFamily="2" charset="0"/>
                  <a:cs typeface="#9Slide03 Arima Madurai Black" panose="00000A00000000000000" pitchFamily="2" charset="0"/>
                </a:rPr>
                <a:t>động</a:t>
              </a:r>
              <a:endParaRPr lang="en-US" sz="19900" b="1" dirty="0">
                <a:gradFill flip="none" rotWithShape="1">
                  <a:gsLst>
                    <a:gs pos="0">
                      <a:srgbClr val="92D050"/>
                    </a:gs>
                    <a:gs pos="74000">
                      <a:srgbClr val="00B050"/>
                    </a:gs>
                    <a:gs pos="83000">
                      <a:srgbClr val="FFFF00"/>
                    </a:gs>
                    <a:gs pos="53132">
                      <a:srgbClr val="FFC000"/>
                    </a:gs>
                    <a:gs pos="90259">
                      <a:srgbClr val="FCE94A"/>
                    </a:gs>
                    <a:gs pos="100000">
                      <a:schemeClr val="accent2">
                        <a:lumMod val="40000"/>
                        <a:lumOff val="60000"/>
                      </a:schemeClr>
                    </a:gs>
                  </a:gsLst>
                  <a:lin ang="5400000" scaled="1"/>
                  <a:tileRect/>
                </a:gradFill>
                <a:latin typeface="#9Slide03 Iciel Blooming Elegan" pitchFamily="2" charset="0"/>
                <a:cs typeface="#9Slide03 Arima Madurai Black" panose="00000A00000000000000" pitchFamily="2" charset="0"/>
              </a:endParaRPr>
            </a:p>
          </p:txBody>
        </p:sp>
      </p:grpSp>
    </p:spTree>
    <p:extLst>
      <p:ext uri="{BB962C8B-B14F-4D97-AF65-F5344CB8AC3E}">
        <p14:creationId xmlns:p14="http://schemas.microsoft.com/office/powerpoint/2010/main" val="41370466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20"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6"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50"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51"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7" name="Text Box 4"/>
          <p:cNvSpPr txBox="1">
            <a:spLocks noChangeArrowheads="1"/>
          </p:cNvSpPr>
          <p:nvPr/>
        </p:nvSpPr>
        <p:spPr bwMode="auto">
          <a:xfrm>
            <a:off x="743233" y="649613"/>
            <a:ext cx="10643970" cy="830997"/>
          </a:xfrm>
          <a:prstGeom prst="rect">
            <a:avLst/>
          </a:prstGeom>
          <a:noFill/>
          <a:ln w="9525">
            <a:noFill/>
            <a:miter lim="800000"/>
            <a:headEnd/>
            <a:tailEnd/>
          </a:ln>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1.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Các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biện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pháp</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phòng</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tránh</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tai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nạn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đuối</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nước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a:t>
            </a:r>
          </a:p>
        </p:txBody>
      </p:sp>
      <p:pic>
        <p:nvPicPr>
          <p:cNvPr id="59" name="Picture 58"/>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32499" y="5654019"/>
            <a:ext cx="1640817" cy="1460327"/>
          </a:xfrm>
          <a:prstGeom prst="rect">
            <a:avLst/>
          </a:prstGeom>
        </p:spPr>
      </p:pic>
      <p:sp>
        <p:nvSpPr>
          <p:cNvPr id="61" name="Rectangle 60"/>
          <p:cNvSpPr/>
          <p:nvPr/>
        </p:nvSpPr>
        <p:spPr>
          <a:xfrm>
            <a:off x="6204337" y="1824342"/>
            <a:ext cx="4900207" cy="375259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p:cNvGrpSpPr/>
          <p:nvPr/>
        </p:nvGrpSpPr>
        <p:grpSpPr>
          <a:xfrm>
            <a:off x="887506" y="1824342"/>
            <a:ext cx="4801155" cy="3712619"/>
            <a:chOff x="887506" y="1824342"/>
            <a:chExt cx="4801155" cy="3712619"/>
          </a:xfrm>
        </p:grpSpPr>
        <p:grpSp>
          <p:nvGrpSpPr>
            <p:cNvPr id="5" name="Group 4"/>
            <p:cNvGrpSpPr/>
            <p:nvPr/>
          </p:nvGrpSpPr>
          <p:grpSpPr>
            <a:xfrm>
              <a:off x="887506" y="1824342"/>
              <a:ext cx="4801155" cy="3712619"/>
              <a:chOff x="887506" y="1824342"/>
              <a:chExt cx="4801155" cy="3712619"/>
            </a:xfrm>
          </p:grpSpPr>
          <p:sp>
            <p:nvSpPr>
              <p:cNvPr id="10" name="Rectangle 9"/>
              <p:cNvSpPr/>
              <p:nvPr/>
            </p:nvSpPr>
            <p:spPr>
              <a:xfrm>
                <a:off x="1015960" y="1984538"/>
                <a:ext cx="4512082" cy="3392226"/>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p:cNvSpPr/>
              <p:nvPr/>
            </p:nvSpPr>
            <p:spPr>
              <a:xfrm>
                <a:off x="887506" y="1824342"/>
                <a:ext cx="4801155" cy="371261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 name="Group 11"/>
            <p:cNvGrpSpPr/>
            <p:nvPr/>
          </p:nvGrpSpPr>
          <p:grpSpPr>
            <a:xfrm>
              <a:off x="1156447" y="2084295"/>
              <a:ext cx="4232552" cy="3205690"/>
              <a:chOff x="1277097" y="2213917"/>
              <a:chExt cx="2771159" cy="2739569"/>
            </a:xfrm>
          </p:grpSpPr>
          <p:pic>
            <p:nvPicPr>
              <p:cNvPr id="60" name="Picture 17" descr="2"/>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rcRect/>
              <a:stretch>
                <a:fillRect/>
              </a:stretch>
            </p:blipFill>
            <p:spPr bwMode="auto">
              <a:xfrm>
                <a:off x="1277097" y="2213917"/>
                <a:ext cx="2771159" cy="2739569"/>
              </a:xfrm>
              <a:prstGeom prst="rect">
                <a:avLst/>
              </a:prstGeom>
              <a:ln>
                <a:noFill/>
              </a:ln>
              <a:effectLst>
                <a:softEdge rad="112500"/>
              </a:effectLst>
            </p:spPr>
          </p:pic>
          <p:sp>
            <p:nvSpPr>
              <p:cNvPr id="66" name="Oval 18"/>
              <p:cNvSpPr>
                <a:spLocks noChangeArrowheads="1"/>
              </p:cNvSpPr>
              <p:nvPr/>
            </p:nvSpPr>
            <p:spPr bwMode="auto">
              <a:xfrm>
                <a:off x="1291942" y="4525428"/>
                <a:ext cx="395880" cy="380496"/>
              </a:xfrm>
              <a:prstGeom prst="ellipse">
                <a:avLst/>
              </a:prstGeom>
              <a:solidFill>
                <a:schemeClr val="bg1"/>
              </a:solidFill>
              <a:ln w="9525">
                <a:solidFill>
                  <a:schemeClr val="tx1"/>
                </a:solidFill>
                <a:round/>
                <a:headEnd/>
                <a:tailEnd/>
              </a:ln>
              <a:effectLst/>
            </p:spPr>
            <p:txBody>
              <a:bodyPr wrap="none" anchor="ctr"/>
              <a:lstStyle/>
              <a:p>
                <a:pPr algn="ctr"/>
                <a:r>
                  <a:rPr lang="en-US" sz="2400" b="1" dirty="0">
                    <a:solidFill>
                      <a:srgbClr val="000066"/>
                    </a:solidFill>
                    <a:latin typeface="Times New Roman" pitchFamily="18" charset="0"/>
                  </a:rPr>
                  <a:t>2</a:t>
                </a:r>
              </a:p>
            </p:txBody>
          </p:sp>
        </p:grpSp>
      </p:grpSp>
      <p:sp>
        <p:nvSpPr>
          <p:cNvPr id="14" name="Rectangle 13"/>
          <p:cNvSpPr/>
          <p:nvPr/>
        </p:nvSpPr>
        <p:spPr>
          <a:xfrm>
            <a:off x="6263476" y="2270989"/>
            <a:ext cx="4785519" cy="2677656"/>
          </a:xfrm>
          <a:prstGeom prst="rect">
            <a:avLst/>
          </a:prstGeom>
        </p:spPr>
        <p:txBody>
          <a:bodyPr wrap="square">
            <a:spAutoFit/>
          </a:bodyPr>
          <a:lstStyle/>
          <a:p>
            <a:pPr algn="just"/>
            <a:r>
              <a:rPr lang="en-US" sz="2800" dirty="0" err="1">
                <a:solidFill>
                  <a:prstClr val="black"/>
                </a:solidFill>
                <a:latin typeface="Arial" panose="020B0604020202020204" pitchFamily="34" charset="0"/>
                <a:cs typeface="Arial" panose="020B0604020202020204" pitchFamily="34" charset="0"/>
              </a:rPr>
              <a:t>Hình</a:t>
            </a:r>
            <a:r>
              <a:rPr lang="en-US" sz="2800" dirty="0">
                <a:solidFill>
                  <a:prstClr val="black"/>
                </a:solidFill>
                <a:latin typeface="Arial" panose="020B0604020202020204" pitchFamily="34" charset="0"/>
                <a:cs typeface="Arial" panose="020B0604020202020204" pitchFamily="34" charset="0"/>
              </a:rPr>
              <a:t> 2 </a:t>
            </a:r>
            <a:r>
              <a:rPr lang="en-US" sz="2800" dirty="0" err="1">
                <a:solidFill>
                  <a:prstClr val="black"/>
                </a:solidFill>
                <a:latin typeface="Arial" panose="020B0604020202020204" pitchFamily="34" charset="0"/>
                <a:cs typeface="Arial" panose="020B0604020202020204" pitchFamily="34" charset="0"/>
              </a:rPr>
              <a:t>vẽ</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một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cái</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giếng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thành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giếng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được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xây</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cao</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và</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có</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nắp</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đậy</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rất</a:t>
            </a:r>
            <a:r>
              <a:rPr lang="en-US" sz="2800" dirty="0">
                <a:solidFill>
                  <a:prstClr val="black"/>
                </a:solidFill>
                <a:latin typeface="Arial" panose="020B0604020202020204" pitchFamily="34" charset="0"/>
                <a:cs typeface="Arial" panose="020B0604020202020204" pitchFamily="34" charset="0"/>
              </a:rPr>
              <a:t> an </a:t>
            </a:r>
            <a:r>
              <a:rPr lang="en-US" sz="2800" dirty="0" err="1">
                <a:solidFill>
                  <a:prstClr val="black"/>
                </a:solidFill>
                <a:latin typeface="Arial" panose="020B0604020202020204" pitchFamily="34" charset="0"/>
                <a:cs typeface="Arial" panose="020B0604020202020204" pitchFamily="34" charset="0"/>
              </a:rPr>
              <a:t>toàn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đối</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với</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trẻ</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Đây</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là</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việc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nên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làm</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để</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phòng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tránh</a:t>
            </a:r>
            <a:r>
              <a:rPr lang="en-US" sz="2800" dirty="0">
                <a:solidFill>
                  <a:prstClr val="black"/>
                </a:solidFill>
                <a:latin typeface="Arial" panose="020B0604020202020204" pitchFamily="34" charset="0"/>
                <a:cs typeface="Arial" panose="020B0604020202020204" pitchFamily="34" charset="0"/>
              </a:rPr>
              <a:t> tai </a:t>
            </a:r>
            <a:r>
              <a:rPr lang="en-US" sz="2800" dirty="0" err="1">
                <a:solidFill>
                  <a:prstClr val="black"/>
                </a:solidFill>
                <a:latin typeface="Arial" panose="020B0604020202020204" pitchFamily="34" charset="0"/>
                <a:cs typeface="Arial" panose="020B0604020202020204" pitchFamily="34" charset="0"/>
              </a:rPr>
              <a:t>nạn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cho</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trẻ</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em</a:t>
            </a:r>
            <a:r>
              <a:rPr lang="en-US" sz="28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2803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20"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6"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50"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51"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7" name="Text Box 4"/>
          <p:cNvSpPr txBox="1">
            <a:spLocks noChangeArrowheads="1"/>
          </p:cNvSpPr>
          <p:nvPr/>
        </p:nvSpPr>
        <p:spPr bwMode="auto">
          <a:xfrm>
            <a:off x="743233" y="649613"/>
            <a:ext cx="10643970" cy="830997"/>
          </a:xfrm>
          <a:prstGeom prst="rect">
            <a:avLst/>
          </a:prstGeom>
          <a:noFill/>
          <a:ln w="9525">
            <a:noFill/>
            <a:miter lim="800000"/>
            <a:headEnd/>
            <a:tailEnd/>
          </a:ln>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1.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Các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biện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pháp</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phòng</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tránh</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tai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nạn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đuối</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nước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a:t>
            </a:r>
          </a:p>
        </p:txBody>
      </p:sp>
      <p:pic>
        <p:nvPicPr>
          <p:cNvPr id="59" name="Picture 58"/>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32499" y="5654019"/>
            <a:ext cx="1640817" cy="1460327"/>
          </a:xfrm>
          <a:prstGeom prst="rect">
            <a:avLst/>
          </a:prstGeom>
        </p:spPr>
      </p:pic>
      <p:sp>
        <p:nvSpPr>
          <p:cNvPr id="61" name="Rectangle 60"/>
          <p:cNvSpPr/>
          <p:nvPr/>
        </p:nvSpPr>
        <p:spPr>
          <a:xfrm>
            <a:off x="6204337" y="1824342"/>
            <a:ext cx="4900207" cy="375259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p:cNvGrpSpPr/>
          <p:nvPr/>
        </p:nvGrpSpPr>
        <p:grpSpPr>
          <a:xfrm>
            <a:off x="887506" y="1824342"/>
            <a:ext cx="4801155" cy="3712619"/>
            <a:chOff x="887506" y="1824342"/>
            <a:chExt cx="4801155" cy="3712619"/>
          </a:xfrm>
        </p:grpSpPr>
        <p:grpSp>
          <p:nvGrpSpPr>
            <p:cNvPr id="5" name="Group 4"/>
            <p:cNvGrpSpPr/>
            <p:nvPr/>
          </p:nvGrpSpPr>
          <p:grpSpPr>
            <a:xfrm>
              <a:off x="887506" y="1824342"/>
              <a:ext cx="4801155" cy="3712619"/>
              <a:chOff x="887506" y="1824342"/>
              <a:chExt cx="4801155" cy="3712619"/>
            </a:xfrm>
          </p:grpSpPr>
          <p:sp>
            <p:nvSpPr>
              <p:cNvPr id="10" name="Rectangle 9"/>
              <p:cNvSpPr/>
              <p:nvPr/>
            </p:nvSpPr>
            <p:spPr>
              <a:xfrm>
                <a:off x="1015960" y="1984538"/>
                <a:ext cx="4512082" cy="3392226"/>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p:cNvSpPr/>
              <p:nvPr/>
            </p:nvSpPr>
            <p:spPr>
              <a:xfrm>
                <a:off x="887506" y="1824342"/>
                <a:ext cx="4801155" cy="371261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8" name="Picture 23" descr="3"/>
            <p:cNvPicPr>
              <a:picLocks noChangeAspect="1" noChangeArrowheads="1"/>
            </p:cNvPicPr>
            <p:nvPr/>
          </p:nvPicPr>
          <p:blipFill>
            <a:blip r:embed="rId6">
              <a:extLst>
                <a:ext uri="{BEBA8EAE-BF5A-486C-A8C5-ECC9F3942E4B}">
                  <a14:imgProps xmlns:a14="http://schemas.microsoft.com/office/drawing/2010/main">
                    <a14:imgLayer r:embed="rId7">
                      <a14:imgEffect>
                        <a14:saturation sat="400000"/>
                      </a14:imgEffect>
                    </a14:imgLayer>
                  </a14:imgProps>
                </a:ext>
              </a:extLst>
            </a:blip>
            <a:srcRect/>
            <a:stretch>
              <a:fillRect/>
            </a:stretch>
          </p:blipFill>
          <p:spPr bwMode="auto">
            <a:xfrm>
              <a:off x="1117600" y="2070190"/>
              <a:ext cx="4271399" cy="3219794"/>
            </a:xfrm>
            <a:prstGeom prst="rect">
              <a:avLst/>
            </a:prstGeom>
            <a:ln>
              <a:noFill/>
            </a:ln>
            <a:effectLst>
              <a:softEdge rad="112500"/>
            </a:effectLst>
          </p:spPr>
        </p:pic>
        <p:sp>
          <p:nvSpPr>
            <p:cNvPr id="63" name="Oval 24"/>
            <p:cNvSpPr>
              <a:spLocks noChangeArrowheads="1"/>
            </p:cNvSpPr>
            <p:nvPr/>
          </p:nvSpPr>
          <p:spPr bwMode="auto">
            <a:xfrm>
              <a:off x="1254751" y="4795377"/>
              <a:ext cx="618565" cy="433459"/>
            </a:xfrm>
            <a:prstGeom prst="ellipse">
              <a:avLst/>
            </a:prstGeom>
            <a:solidFill>
              <a:schemeClr val="bg1"/>
            </a:solidFill>
            <a:ln w="9525">
              <a:solidFill>
                <a:schemeClr val="tx1"/>
              </a:solidFill>
              <a:round/>
              <a:headEnd/>
              <a:tailEnd/>
            </a:ln>
            <a:effectLst/>
          </p:spPr>
          <p:txBody>
            <a:bodyPr wrap="none" anchor="ctr"/>
            <a:lstStyle/>
            <a:p>
              <a:pPr algn="ctr"/>
              <a:r>
                <a:rPr lang="en-US" sz="2400" b="1" dirty="0">
                  <a:solidFill>
                    <a:srgbClr val="000066"/>
                  </a:solidFill>
                  <a:latin typeface="Times New Roman" pitchFamily="18" charset="0"/>
                </a:rPr>
                <a:t>3</a:t>
              </a:r>
            </a:p>
          </p:txBody>
        </p:sp>
      </p:grpSp>
      <p:sp>
        <p:nvSpPr>
          <p:cNvPr id="15" name="Rectangle 14"/>
          <p:cNvSpPr/>
          <p:nvPr/>
        </p:nvSpPr>
        <p:spPr>
          <a:xfrm>
            <a:off x="6280075" y="2102994"/>
            <a:ext cx="4695265" cy="3046988"/>
          </a:xfrm>
          <a:prstGeom prst="rect">
            <a:avLst/>
          </a:prstGeom>
        </p:spPr>
        <p:txBody>
          <a:bodyPr wrap="square">
            <a:spAutoFit/>
          </a:bodyPr>
          <a:lstStyle/>
          <a:p>
            <a:pPr algn="just"/>
            <a:r>
              <a:rPr lang="en-US" sz="2400" dirty="0">
                <a:ln w="12700">
                  <a:solidFill>
                    <a:srgbClr val="44546A">
                      <a:satMod val="155000"/>
                    </a:srgbClr>
                  </a:solidFill>
                  <a:prstDash val="solid"/>
                </a:ln>
                <a:solidFill>
                  <a:srgbClr val="00B050"/>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Hình</a:t>
            </a:r>
            <a:r>
              <a:rPr lang="en-US" sz="2400" dirty="0">
                <a:solidFill>
                  <a:prstClr val="black">
                    <a:lumMod val="95000"/>
                    <a:lumOff val="5000"/>
                  </a:prstClr>
                </a:solidFill>
                <a:latin typeface="Arial" panose="020B0604020202020204" pitchFamily="34" charset="0"/>
                <a:cs typeface="Arial" panose="020B0604020202020204" pitchFamily="34" charset="0"/>
              </a:rPr>
              <a:t> 3 </a:t>
            </a:r>
            <a:r>
              <a:rPr lang="en-US" sz="2400" dirty="0" err="1">
                <a:solidFill>
                  <a:prstClr val="black">
                    <a:lumMod val="95000"/>
                    <a:lumOff val="5000"/>
                  </a:prstClr>
                </a:solidFill>
                <a:latin typeface="Arial" panose="020B0604020202020204" pitchFamily="34" charset="0"/>
                <a:cs typeface="Arial" panose="020B0604020202020204" pitchFamily="34" charset="0"/>
              </a:rPr>
              <a:t>vẽ</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các</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bạn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đang</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ngồi</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trên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thuyền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không</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mặc</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áo</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phao</a:t>
            </a:r>
            <a:r>
              <a:rPr lang="en-US" sz="2400" dirty="0">
                <a:solidFill>
                  <a:prstClr val="black">
                    <a:lumMod val="95000"/>
                    <a:lumOff val="5000"/>
                  </a:prstClr>
                </a:solidFill>
                <a:latin typeface="Arial" panose="020B0604020202020204" pitchFamily="34" charset="0"/>
                <a:cs typeface="Arial" panose="020B0604020202020204" pitchFamily="34" charset="0"/>
              </a:rPr>
              <a:t>. Hai </a:t>
            </a:r>
            <a:r>
              <a:rPr lang="en-US" sz="2400" dirty="0" err="1">
                <a:solidFill>
                  <a:prstClr val="black">
                    <a:lumMod val="95000"/>
                    <a:lumOff val="5000"/>
                  </a:prstClr>
                </a:solidFill>
                <a:latin typeface="Arial" panose="020B0604020202020204" pitchFamily="34" charset="0"/>
                <a:cs typeface="Arial" panose="020B0604020202020204" pitchFamily="34" charset="0"/>
              </a:rPr>
              <a:t>bạn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thò</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tay</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thò</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chân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xuống</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nghịch</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nước</a:t>
            </a:r>
            <a:r>
              <a:rPr lang="en-US" sz="2400" dirty="0">
                <a:solidFill>
                  <a:prstClr val="black">
                    <a:lumMod val="95000"/>
                    <a:lumOff val="5000"/>
                  </a:prstClr>
                </a:solidFill>
                <a:latin typeface="Arial" panose="020B0604020202020204" pitchFamily="34" charset="0"/>
                <a:cs typeface="Arial" panose="020B0604020202020204" pitchFamily="34" charset="0"/>
              </a:rPr>
              <a:t>. Hai </a:t>
            </a:r>
            <a:r>
              <a:rPr lang="en-US" sz="2400" dirty="0" err="1">
                <a:solidFill>
                  <a:prstClr val="black">
                    <a:lumMod val="95000"/>
                    <a:lumOff val="5000"/>
                  </a:prstClr>
                </a:solidFill>
                <a:latin typeface="Arial" panose="020B0604020202020204" pitchFamily="34" charset="0"/>
                <a:cs typeface="Arial" panose="020B0604020202020204" pitchFamily="34" charset="0"/>
              </a:rPr>
              <a:t>bạn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ngồi</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trên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mạn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thuyền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Việc</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này</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không</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nên</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làm</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Vì</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nếu</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đùa</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nghịch</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rất</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có</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thể</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bị</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rơi</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xuống</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nước</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và</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bị</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đuối</a:t>
            </a:r>
            <a:r>
              <a:rPr lang="en-US" sz="2400" dirty="0">
                <a:solidFill>
                  <a:prstClr val="black">
                    <a:lumMod val="95000"/>
                    <a:lumOff val="5000"/>
                  </a:prstClr>
                </a:solidFill>
                <a:latin typeface="Arial" panose="020B0604020202020204" pitchFamily="34" charset="0"/>
                <a:cs typeface="Arial" panose="020B0604020202020204" pitchFamily="34" charset="0"/>
              </a:rPr>
              <a:t> </a:t>
            </a:r>
            <a:r>
              <a:rPr lang="en-US" sz="2400" dirty="0" err="1">
                <a:solidFill>
                  <a:prstClr val="black">
                    <a:lumMod val="95000"/>
                    <a:lumOff val="5000"/>
                  </a:prstClr>
                </a:solidFill>
                <a:latin typeface="Arial" panose="020B0604020202020204" pitchFamily="34" charset="0"/>
                <a:cs typeface="Arial" panose="020B0604020202020204" pitchFamily="34" charset="0"/>
              </a:rPr>
              <a:t>nước</a:t>
            </a:r>
            <a:r>
              <a:rPr lang="en-US" sz="2400" dirty="0">
                <a:solidFill>
                  <a:prstClr val="black">
                    <a:lumMod val="95000"/>
                    <a:lumOff val="5000"/>
                  </a:prstClr>
                </a:solidFill>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4588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pic>
        <p:nvPicPr>
          <p:cNvPr id="4" name="图片 4">
            <a:extLst>
              <a:ext uri="{FF2B5EF4-FFF2-40B4-BE49-F238E27FC236}">
                <a16:creationId xmlns:a16="http://schemas.microsoft.com/office/drawing/2014/main" id="{2586AED1-90C7-4F2C-89A4-DF888594B67D}"/>
              </a:ext>
            </a:extLst>
          </p:cNvPr>
          <p:cNvPicPr>
            <a:picLocks noChangeAspect="1"/>
          </p:cNvPicPr>
          <p:nvPr/>
        </p:nvPicPr>
        <p:blipFill>
          <a:blip r:embed="rId4"/>
          <a:stretch>
            <a:fillRect/>
          </a:stretch>
        </p:blipFill>
        <p:spPr>
          <a:xfrm flipH="1">
            <a:off x="2228625" y="3718341"/>
            <a:ext cx="2745295" cy="3139659"/>
          </a:xfrm>
          <a:prstGeom prst="rect">
            <a:avLst/>
          </a:prstGeom>
        </p:spPr>
      </p:pic>
      <p:sp>
        <p:nvSpPr>
          <p:cNvPr id="10"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2" name="Cloud Callout 11"/>
          <p:cNvSpPr/>
          <p:nvPr/>
        </p:nvSpPr>
        <p:spPr>
          <a:xfrm>
            <a:off x="5460962" y="565186"/>
            <a:ext cx="5314444" cy="2724354"/>
          </a:xfrm>
          <a:prstGeom prst="cloudCallout">
            <a:avLst>
              <a:gd name="adj1" fmla="val -72602"/>
              <a:gd name="adj2" fmla="val 63980"/>
            </a:avLst>
          </a:prstGeom>
          <a:solidFill>
            <a:schemeClr val="bg1"/>
          </a:solidFill>
          <a:ln>
            <a:solidFill>
              <a:schemeClr val="accent1">
                <a:lumMod val="50000"/>
              </a:schemeClr>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13453" y="5586713"/>
            <a:ext cx="1640817" cy="1460327"/>
          </a:xfrm>
          <a:prstGeom prst="rect">
            <a:avLst/>
          </a:prstGeom>
        </p:spPr>
      </p:pic>
      <p:pic>
        <p:nvPicPr>
          <p:cNvPr id="14" name="Picture 13"/>
          <p:cNvPicPr>
            <a:picLocks noChangeAspect="1"/>
          </p:cNvPicPr>
          <p:nvPr/>
        </p:nvPicPr>
        <p:blipFill>
          <a:blip r:embed="rId7">
            <a:extLst>
              <a:ext uri="{BEBA8EAE-BF5A-486C-A8C5-ECC9F3942E4B}">
                <a14:imgProps xmlns:a14="http://schemas.microsoft.com/office/drawing/2010/main">
                  <a14:imgLayer r:embed="rId8">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9485543" y="4731201"/>
            <a:ext cx="2781884" cy="2781884"/>
          </a:xfrm>
          <a:prstGeom prst="rect">
            <a:avLst/>
          </a:prstGeom>
        </p:spPr>
      </p:pic>
      <p:sp>
        <p:nvSpPr>
          <p:cNvPr id="16" name="Rectangle 15"/>
          <p:cNvSpPr/>
          <p:nvPr/>
        </p:nvSpPr>
        <p:spPr>
          <a:xfrm>
            <a:off x="5932073" y="960239"/>
            <a:ext cx="4126327" cy="1815882"/>
          </a:xfrm>
          <a:prstGeom prst="rect">
            <a:avLst/>
          </a:prstGeom>
        </p:spPr>
        <p:txBody>
          <a:bodyPr wrap="square">
            <a:spAutoFit/>
          </a:bodyPr>
          <a:lstStyle/>
          <a:p>
            <a:pPr algn="ct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Trong</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cuộc</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sống</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chúng</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ta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cần</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phải</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làm</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gì</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để</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phòng</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tránh</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tai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nạn</a:t>
            </a:r>
            <a:r>
              <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smtClean="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đuối</a:t>
            </a:r>
            <a:r>
              <a:rPr lang="en-US" sz="2800" b="1" dirty="0" smtClean="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 </a:t>
            </a:r>
            <a:r>
              <a:rPr lang="en-US" sz="2800" b="1" dirty="0" err="1">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nước</a:t>
            </a:r>
            <a:r>
              <a:rPr lang="en-US" sz="2800" b="1" dirty="0" smtClean="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rPr>
              <a:t>?</a:t>
            </a:r>
            <a:endParaRPr lang="en-US" sz="2800" b="1" dirty="0">
              <a:solidFill>
                <a:schemeClr val="tx2"/>
              </a:solidFill>
              <a:effectLst>
                <a:glow rad="63500">
                  <a:schemeClr val="accent4">
                    <a:satMod val="175000"/>
                    <a:alpha val="40000"/>
                  </a:schemeClr>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9658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1667" b="97222" l="10000" r="93056"/>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492343" y="4055250"/>
            <a:ext cx="2937221" cy="2937221"/>
          </a:xfrm>
          <a:prstGeom prst="rect">
            <a:avLst/>
          </a:prstGeom>
        </p:spPr>
      </p:pic>
      <p:grpSp>
        <p:nvGrpSpPr>
          <p:cNvPr id="49" name="Group 48"/>
          <p:cNvGrpSpPr/>
          <p:nvPr/>
        </p:nvGrpSpPr>
        <p:grpSpPr>
          <a:xfrm>
            <a:off x="1160820" y="1371983"/>
            <a:ext cx="8642346" cy="1086827"/>
            <a:chOff x="1880512" y="3256202"/>
            <a:chExt cx="8642346" cy="1086827"/>
          </a:xfrm>
        </p:grpSpPr>
        <p:sp>
          <p:nvSpPr>
            <p:cNvPr id="21" name="Pentagon 20"/>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967339" y="3633674"/>
              <a:ext cx="7387767"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Không được chơi gần ao, hồ, sông, suối...</a:t>
              </a:r>
              <a:endParaRPr lang="nl-NL" sz="2400"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grpSp>
        <p:nvGrpSpPr>
          <p:cNvPr id="57" name="Group 56"/>
          <p:cNvGrpSpPr/>
          <p:nvPr/>
        </p:nvGrpSpPr>
        <p:grpSpPr>
          <a:xfrm>
            <a:off x="1159192" y="2570269"/>
            <a:ext cx="8645602" cy="1090083"/>
            <a:chOff x="2342326" y="1920036"/>
            <a:chExt cx="8645602" cy="1090083"/>
          </a:xfrm>
        </p:grpSpPr>
        <p:grpSp>
          <p:nvGrpSpPr>
            <p:cNvPr id="52" name="Group 51"/>
            <p:cNvGrpSpPr/>
            <p:nvPr/>
          </p:nvGrpSpPr>
          <p:grpSpPr>
            <a:xfrm>
              <a:off x="2526100" y="2075389"/>
              <a:ext cx="8461828" cy="779379"/>
              <a:chOff x="2061030" y="3444278"/>
              <a:chExt cx="8461828" cy="779379"/>
            </a:xfrm>
          </p:grpSpPr>
          <p:sp>
            <p:nvSpPr>
              <p:cNvPr id="53" name="Pentagon 52"/>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2967339" y="3631573"/>
                <a:ext cx="7387767"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Không được tự ý lội qua sông, suối khi trời mưa, lũ</a:t>
                </a:r>
                <a:endParaRPr lang="nl-NL" sz="2400" dirty="0">
                  <a:solidFill>
                    <a:srgbClr val="0070C0"/>
                  </a:solidFill>
                  <a:latin typeface="Arial" panose="020B0604020202020204" pitchFamily="34" charset="0"/>
                  <a:cs typeface="Arial" panose="020B0604020202020204" pitchFamily="34" charset="0"/>
                </a:endParaRPr>
              </a:p>
            </p:txBody>
          </p:sp>
        </p:grpSp>
        <p:pic>
          <p:nvPicPr>
            <p:cNvPr id="56" name="Picture 5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2326" y="1920036"/>
              <a:ext cx="1090083" cy="1090083"/>
            </a:xfrm>
            <a:prstGeom prst="rect">
              <a:avLst/>
            </a:prstGeom>
          </p:spPr>
        </p:pic>
      </p:grpSp>
      <p:grpSp>
        <p:nvGrpSpPr>
          <p:cNvPr id="58" name="Group 57"/>
          <p:cNvGrpSpPr/>
          <p:nvPr/>
        </p:nvGrpSpPr>
        <p:grpSpPr>
          <a:xfrm>
            <a:off x="1159192" y="5152817"/>
            <a:ext cx="8645602" cy="1090083"/>
            <a:chOff x="2342326" y="1920036"/>
            <a:chExt cx="8645602" cy="1090083"/>
          </a:xfrm>
        </p:grpSpPr>
        <p:grpSp>
          <p:nvGrpSpPr>
            <p:cNvPr id="59" name="Group 58"/>
            <p:cNvGrpSpPr/>
            <p:nvPr/>
          </p:nvGrpSpPr>
          <p:grpSpPr>
            <a:xfrm>
              <a:off x="2526100" y="2075389"/>
              <a:ext cx="8461828" cy="779379"/>
              <a:chOff x="2061030" y="3444278"/>
              <a:chExt cx="8461828" cy="779379"/>
            </a:xfrm>
          </p:grpSpPr>
          <p:sp>
            <p:nvSpPr>
              <p:cNvPr id="61" name="Pentagon 60"/>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967339" y="3631573"/>
                <a:ext cx="7387767"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Giếng nước, chum vại phải xây cao, có nắp đậy...</a:t>
                </a:r>
                <a:endParaRPr lang="nl-NL" sz="2400" dirty="0">
                  <a:solidFill>
                    <a:srgbClr val="0070C0"/>
                  </a:solidFill>
                  <a:latin typeface="Arial" panose="020B0604020202020204" pitchFamily="34" charset="0"/>
                  <a:cs typeface="Arial" panose="020B0604020202020204" pitchFamily="34" charset="0"/>
                </a:endParaRPr>
              </a:p>
            </p:txBody>
          </p:sp>
        </p:grpSp>
        <p:pic>
          <p:nvPicPr>
            <p:cNvPr id="60" name="Picture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2326" y="1920036"/>
              <a:ext cx="1090083" cy="1090083"/>
            </a:xfrm>
            <a:prstGeom prst="rect">
              <a:avLst/>
            </a:prstGeom>
          </p:spPr>
        </p:pic>
      </p:grpSp>
      <p:grpSp>
        <p:nvGrpSpPr>
          <p:cNvPr id="63" name="Group 62"/>
          <p:cNvGrpSpPr/>
          <p:nvPr/>
        </p:nvGrpSpPr>
        <p:grpSpPr>
          <a:xfrm>
            <a:off x="1159192" y="3873041"/>
            <a:ext cx="8993331" cy="1086827"/>
            <a:chOff x="1880512" y="3256202"/>
            <a:chExt cx="8993331" cy="1086827"/>
          </a:xfrm>
        </p:grpSpPr>
        <p:sp>
          <p:nvSpPr>
            <p:cNvPr id="64" name="Pentagon 63"/>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2967339" y="3633674"/>
              <a:ext cx="7906504"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Phải mặc áo phao, phao khi ngồi trên thuyền, tàu, bè...</a:t>
              </a:r>
              <a:endParaRPr lang="nl-NL" sz="2400" dirty="0">
                <a:solidFill>
                  <a:srgbClr val="0070C0"/>
                </a:solidFill>
                <a:latin typeface="Arial" panose="020B0604020202020204" pitchFamily="34" charset="0"/>
                <a:cs typeface="Arial" panose="020B0604020202020204" pitchFamily="34" charset="0"/>
              </a:endParaRPr>
            </a:p>
          </p:txBody>
        </p:sp>
        <p:pic>
          <p:nvPicPr>
            <p:cNvPr id="66" name="Picture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pic>
        <p:nvPicPr>
          <p:cNvPr id="11" name="Picture 10"/>
          <p:cNvPicPr>
            <a:picLocks noChangeAspect="1"/>
          </p:cNvPicPr>
          <p:nvPr/>
        </p:nvPicPr>
        <p:blipFill>
          <a:blip r:embed="rId8" cstate="print">
            <a:extLst>
              <a:ext uri="{BEBA8EAE-BF5A-486C-A8C5-ECC9F3942E4B}">
                <a14:imgProps xmlns:a14="http://schemas.microsoft.com/office/drawing/2010/main">
                  <a14:imgLayer r:embed="rId9">
                    <a14:imgEffect>
                      <a14:backgroundRemoval t="0" b="94141" l="1964" r="97756">
                        <a14:foregroundMark x1="33380" y1="30391" x2="44320" y2="41563"/>
                        <a14:foregroundMark x1="37167" y1="30000" x2="48527" y2="35859"/>
                        <a14:foregroundMark x1="27770" y1="32578" x2="27770" y2="42734"/>
                        <a14:foregroundMark x1="22440" y1="33750" x2="27770" y2="35078"/>
                        <a14:foregroundMark x1="45722" y1="80391" x2="59327" y2="82578"/>
                        <a14:foregroundMark x1="55820" y1="78594" x2="49229" y2="83750"/>
                        <a14:foregroundMark x1="45302" y1="30781" x2="50631" y2="34688"/>
                        <a14:foregroundMark x1="33380" y1="35469" x2="33380" y2="42344"/>
                      </a14:backgroundRemoval>
                    </a14:imgEffect>
                  </a14:imgLayer>
                </a14:imgProps>
              </a:ext>
              <a:ext uri="{28A0092B-C50C-407E-A947-70E740481C1C}">
                <a14:useLocalDpi xmlns:a14="http://schemas.microsoft.com/office/drawing/2010/main" val="0"/>
              </a:ext>
            </a:extLst>
          </a:blip>
          <a:stretch>
            <a:fillRect/>
          </a:stretch>
        </p:blipFill>
        <p:spPr>
          <a:xfrm>
            <a:off x="11177231" y="0"/>
            <a:ext cx="862681" cy="1548712"/>
          </a:xfrm>
          <a:prstGeom prst="rect">
            <a:avLst/>
          </a:prstGeom>
        </p:spPr>
      </p:pic>
      <p:sp>
        <p:nvSpPr>
          <p:cNvPr id="67" name="TextBox 66"/>
          <p:cNvSpPr txBox="1"/>
          <p:nvPr/>
        </p:nvSpPr>
        <p:spPr>
          <a:xfrm>
            <a:off x="878026" y="447230"/>
            <a:ext cx="104224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smtClean="0">
                <a:solidFill>
                  <a:srgbClr val="0070C0"/>
                </a:solidFill>
                <a:latin typeface="UTM Beautiful Caps" panose="02040603050506020204" pitchFamily="18" charset="0"/>
              </a:rPr>
              <a:t>Để</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phòng</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tránh</a:t>
            </a:r>
            <a:r>
              <a:rPr lang="en-US" sz="4800" b="1" dirty="0" smtClean="0">
                <a:solidFill>
                  <a:srgbClr val="0070C0"/>
                </a:solidFill>
                <a:latin typeface="UTM Beautiful Caps" panose="02040603050506020204" pitchFamily="18" charset="0"/>
              </a:rPr>
              <a:t> tai </a:t>
            </a:r>
            <a:r>
              <a:rPr lang="en-US" sz="4800" b="1" dirty="0" err="1" smtClean="0">
                <a:solidFill>
                  <a:srgbClr val="0070C0"/>
                </a:solidFill>
                <a:latin typeface="UTM Beautiful Caps" panose="02040603050506020204" pitchFamily="18" charset="0"/>
              </a:rPr>
              <a:t>nạn</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đuối</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nước</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cần</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lưu</a:t>
            </a:r>
            <a:r>
              <a:rPr lang="en-US" sz="4800" b="1" dirty="0" smtClean="0">
                <a:solidFill>
                  <a:srgbClr val="0070C0"/>
                </a:solidFill>
                <a:latin typeface="UTM Beautiful Caps" panose="02040603050506020204" pitchFamily="18" charset="0"/>
              </a:rPr>
              <a:t> ý:</a:t>
            </a:r>
            <a:endParaRPr kumimoji="0" lang="en-US" sz="4800" b="1" i="0" u="none" strike="noStrike" kern="1200" cap="none" spc="0" normalizeH="0" baseline="0" noProof="0" dirty="0">
              <a:ln>
                <a:noFill/>
              </a:ln>
              <a:solidFill>
                <a:srgbClr val="0070C0"/>
              </a:solidFill>
              <a:effectLst/>
              <a:uLnTx/>
              <a:uFillTx/>
              <a:latin typeface="UTM Beautiful Caps" panose="02040603050506020204" pitchFamily="18" charset="0"/>
            </a:endParaRPr>
          </a:p>
        </p:txBody>
      </p:sp>
    </p:spTree>
    <p:extLst>
      <p:ext uri="{BB962C8B-B14F-4D97-AF65-F5344CB8AC3E}">
        <p14:creationId xmlns:p14="http://schemas.microsoft.com/office/powerpoint/2010/main" val="967670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circle(in)">
                                      <p:cBhvr>
                                        <p:cTn id="14" dur="2000"/>
                                        <p:tgtEl>
                                          <p:spTgt spid="4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circle(in)">
                                      <p:cBhvr>
                                        <p:cTn id="19" dur="2000"/>
                                        <p:tgtEl>
                                          <p:spTgt spid="5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circle(in)">
                                      <p:cBhvr>
                                        <p:cTn id="24" dur="2000"/>
                                        <p:tgtEl>
                                          <p:spTgt spid="6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circle(in)">
                                      <p:cBhvr>
                                        <p:cTn id="29" dur="2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4" name="Picture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2107" y="5211104"/>
            <a:ext cx="1487775" cy="1487775"/>
          </a:xfrm>
          <a:prstGeom prst="rect">
            <a:avLst/>
          </a:prstGeom>
        </p:spPr>
      </p:pic>
      <p:pic>
        <p:nvPicPr>
          <p:cNvPr id="75" name="Picture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8579" y="5755661"/>
            <a:ext cx="1086827" cy="1086827"/>
          </a:xfrm>
          <a:prstGeom prst="rect">
            <a:avLst/>
          </a:prstGeom>
        </p:spPr>
      </p:pic>
      <p:grpSp>
        <p:nvGrpSpPr>
          <p:cNvPr id="5" name="Group 4"/>
          <p:cNvGrpSpPr/>
          <p:nvPr/>
        </p:nvGrpSpPr>
        <p:grpSpPr>
          <a:xfrm>
            <a:off x="1068509" y="823898"/>
            <a:ext cx="2998694" cy="2891118"/>
            <a:chOff x="1068509" y="1824342"/>
            <a:chExt cx="2998694" cy="2891118"/>
          </a:xfrm>
        </p:grpSpPr>
        <p:sp>
          <p:nvSpPr>
            <p:cNvPr id="10" name="Rectangle 9"/>
            <p:cNvSpPr/>
            <p:nvPr/>
          </p:nvSpPr>
          <p:spPr>
            <a:xfrm>
              <a:off x="1068509"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0009" y="1829671"/>
              <a:ext cx="2927194" cy="2846684"/>
            </a:xfrm>
            <a:prstGeom prst="rect">
              <a:avLst/>
            </a:prstGeom>
            <a:ln>
              <a:noFill/>
            </a:ln>
            <a:effectLst>
              <a:softEdge rad="112500"/>
            </a:effectLst>
          </p:spPr>
        </p:pic>
      </p:grpSp>
      <p:grpSp>
        <p:nvGrpSpPr>
          <p:cNvPr id="13" name="Group 12"/>
          <p:cNvGrpSpPr/>
          <p:nvPr/>
        </p:nvGrpSpPr>
        <p:grpSpPr>
          <a:xfrm>
            <a:off x="4624374" y="823898"/>
            <a:ext cx="2998694" cy="2891118"/>
            <a:chOff x="4624374" y="1824342"/>
            <a:chExt cx="2998694" cy="2891118"/>
          </a:xfrm>
        </p:grpSpPr>
        <p:sp>
          <p:nvSpPr>
            <p:cNvPr id="60" name="Rectangle 59"/>
            <p:cNvSpPr/>
            <p:nvPr/>
          </p:nvSpPr>
          <p:spPr>
            <a:xfrm>
              <a:off x="4624374"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7" name="Picture 7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1419" y="1829671"/>
              <a:ext cx="2890768" cy="2844859"/>
            </a:xfrm>
            <a:prstGeom prst="rect">
              <a:avLst/>
            </a:prstGeom>
            <a:ln>
              <a:noFill/>
            </a:ln>
            <a:effectLst>
              <a:softEdge rad="112500"/>
            </a:effectLst>
          </p:spPr>
        </p:pic>
      </p:grpSp>
      <p:grpSp>
        <p:nvGrpSpPr>
          <p:cNvPr id="14" name="Group 13"/>
          <p:cNvGrpSpPr/>
          <p:nvPr/>
        </p:nvGrpSpPr>
        <p:grpSpPr>
          <a:xfrm>
            <a:off x="8105850" y="823898"/>
            <a:ext cx="2998694" cy="2891118"/>
            <a:chOff x="8105850" y="1824342"/>
            <a:chExt cx="2998694" cy="2891118"/>
          </a:xfrm>
        </p:grpSpPr>
        <p:sp>
          <p:nvSpPr>
            <p:cNvPr id="61" name="Rectangle 60"/>
            <p:cNvSpPr/>
            <p:nvPr/>
          </p:nvSpPr>
          <p:spPr>
            <a:xfrm>
              <a:off x="8105850"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8" name="Picture 7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0239" y="1902052"/>
              <a:ext cx="2844910" cy="2798416"/>
            </a:xfrm>
            <a:prstGeom prst="rect">
              <a:avLst/>
            </a:prstGeom>
            <a:ln>
              <a:noFill/>
            </a:ln>
            <a:effectLst>
              <a:softEdge rad="112500"/>
            </a:effectLst>
          </p:spPr>
        </p:pic>
      </p:grpSp>
      <p:pic>
        <p:nvPicPr>
          <p:cNvPr id="79" name="Picture 78"/>
          <p:cNvPicPr>
            <a:picLocks noChangeAspect="1"/>
          </p:cNvPicPr>
          <p:nvPr/>
        </p:nvPicPr>
        <p:blipFill>
          <a:blip r:embed="rId9" cstate="print">
            <a:extLst>
              <a:ext uri="{BEBA8EAE-BF5A-486C-A8C5-ECC9F3942E4B}">
                <a14:imgProps xmlns:a14="http://schemas.microsoft.com/office/drawing/2010/main">
                  <a14:imgLayer r:embed="rId10">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23027" y="5712788"/>
            <a:ext cx="1459441" cy="1298902"/>
          </a:xfrm>
          <a:prstGeom prst="rect">
            <a:avLst/>
          </a:prstGeom>
        </p:spPr>
      </p:pic>
      <p:sp>
        <p:nvSpPr>
          <p:cNvPr id="80" name="TextBox 79"/>
          <p:cNvSpPr txBox="1"/>
          <p:nvPr/>
        </p:nvSpPr>
        <p:spPr>
          <a:xfrm>
            <a:off x="522514" y="4010775"/>
            <a:ext cx="11103429" cy="1938992"/>
          </a:xfrm>
          <a:prstGeom prst="rect">
            <a:avLst/>
          </a:prstGeom>
          <a:noFill/>
        </p:spPr>
        <p:txBody>
          <a:bodyPr wrap="square" rtlCol="0">
            <a:spAutoFit/>
          </a:bodyPr>
          <a:lstStyle/>
          <a:p>
            <a:pPr algn="just"/>
            <a:r>
              <a:rPr lang="en-US" sz="4000" b="1" dirty="0" err="1">
                <a:latin typeface="UTM Beautiful Caps" panose="02040603050506020204" pitchFamily="18" charset="0"/>
                <a:cs typeface="Arial" panose="020B0604020202020204" pitchFamily="34" charset="0"/>
              </a:rPr>
              <a:t>Bơi</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lội</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giúp</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chúng</a:t>
            </a:r>
            <a:r>
              <a:rPr lang="en-US" sz="4000" b="1" dirty="0">
                <a:latin typeface="UTM Beautiful Caps" panose="02040603050506020204" pitchFamily="18" charset="0"/>
                <a:cs typeface="Arial" panose="020B0604020202020204" pitchFamily="34" charset="0"/>
              </a:rPr>
              <a:t> ta </a:t>
            </a:r>
            <a:r>
              <a:rPr lang="en-US" sz="4000" b="1" dirty="0" err="1">
                <a:latin typeface="UTM Beautiful Caps" panose="02040603050506020204" pitchFamily="18" charset="0"/>
                <a:cs typeface="Arial" panose="020B0604020202020204" pitchFamily="34" charset="0"/>
              </a:rPr>
              <a:t>cải</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thiện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kĩ</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năng</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vận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động</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trang</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bị</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kĩ</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năng</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sống</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còn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cần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thiết</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giúp</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trẻ</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tự</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bảo</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vệ</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bản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thân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tự</a:t>
            </a:r>
            <a:r>
              <a:rPr lang="en-US" sz="4000" b="1" dirty="0">
                <a:latin typeface="UTM Beautiful Caps" panose="02040603050506020204" pitchFamily="18" charset="0"/>
                <a:cs typeface="Arial" panose="020B0604020202020204" pitchFamily="34" charset="0"/>
              </a:rPr>
              <a:t> tin </a:t>
            </a:r>
            <a:r>
              <a:rPr lang="en-US" sz="4000" b="1" dirty="0" err="1">
                <a:latin typeface="UTM Beautiful Caps" panose="02040603050506020204" pitchFamily="18" charset="0"/>
                <a:cs typeface="Arial" panose="020B0604020202020204" pitchFamily="34" charset="0"/>
              </a:rPr>
              <a:t>hơn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và</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tạo</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lập</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thói</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quen</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có</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lợi</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cho</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sức</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khỏe</a:t>
            </a:r>
            <a:r>
              <a:rPr lang="en-US" sz="4000" b="1" dirty="0">
                <a:latin typeface="UTM Beautiful Caps" panose="02040603050506020204" pitchFamily="18" charset="0"/>
                <a:cs typeface="Arial" panose="020B0604020202020204" pitchFamily="34" charset="0"/>
              </a:rPr>
              <a:t> </a:t>
            </a:r>
            <a:r>
              <a:rPr lang="en-US" sz="4000" b="1" dirty="0" err="1">
                <a:latin typeface="UTM Beautiful Caps" panose="02040603050506020204" pitchFamily="18" charset="0"/>
                <a:cs typeface="Arial" panose="020B0604020202020204" pitchFamily="34" charset="0"/>
              </a:rPr>
              <a:t>lâu</a:t>
            </a:r>
            <a:r>
              <a:rPr lang="en-US" sz="4000" b="1" dirty="0">
                <a:latin typeface="UTM Beautiful Caps" panose="02040603050506020204" pitchFamily="18" charset="0"/>
                <a:cs typeface="Arial" panose="020B0604020202020204" pitchFamily="34" charset="0"/>
              </a:rPr>
              <a:t> </a:t>
            </a:r>
            <a:r>
              <a:rPr lang="en-US" sz="4000" b="1" dirty="0" err="1" smtClean="0">
                <a:latin typeface="UTM Beautiful Caps" panose="02040603050506020204" pitchFamily="18" charset="0"/>
                <a:cs typeface="Arial" panose="020B0604020202020204" pitchFamily="34" charset="0"/>
              </a:rPr>
              <a:t>dài</a:t>
            </a:r>
            <a:r>
              <a:rPr lang="en-US" sz="4000" b="1" dirty="0" smtClean="0">
                <a:latin typeface="UTM Beautiful Caps" panose="02040603050506020204" pitchFamily="18" charset="0"/>
                <a:cs typeface="Arial" panose="020B0604020202020204" pitchFamily="34" charset="0"/>
              </a:rPr>
              <a:t>.</a:t>
            </a:r>
            <a:endParaRPr lang="en-US" sz="4000" b="1" dirty="0">
              <a:latin typeface="UTM Beautiful Caps" panose="02040603050506020204" pitchFamily="18" charset="0"/>
              <a:cs typeface="Arial" panose="020B0604020202020204" pitchFamily="34" charset="0"/>
            </a:endParaRPr>
          </a:p>
        </p:txBody>
      </p:sp>
    </p:spTree>
    <p:extLst>
      <p:ext uri="{BB962C8B-B14F-4D97-AF65-F5344CB8AC3E}">
        <p14:creationId xmlns:p14="http://schemas.microsoft.com/office/powerpoint/2010/main" val="2463114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80">
                                          <p:stCondLst>
                                            <p:cond delay="0"/>
                                          </p:stCondLst>
                                        </p:cTn>
                                        <p:tgtEl>
                                          <p:spTgt spid="13"/>
                                        </p:tgtEl>
                                      </p:cBhvr>
                                    </p:animEffect>
                                    <p:anim calcmode="lin" valueType="num">
                                      <p:cBhvr>
                                        <p:cTn id="2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0" dur="26">
                                          <p:stCondLst>
                                            <p:cond delay="650"/>
                                          </p:stCondLst>
                                        </p:cTn>
                                        <p:tgtEl>
                                          <p:spTgt spid="13"/>
                                        </p:tgtEl>
                                      </p:cBhvr>
                                      <p:to x="100000" y="60000"/>
                                    </p:animScale>
                                    <p:animScale>
                                      <p:cBhvr>
                                        <p:cTn id="31" dur="166" decel="50000">
                                          <p:stCondLst>
                                            <p:cond delay="676"/>
                                          </p:stCondLst>
                                        </p:cTn>
                                        <p:tgtEl>
                                          <p:spTgt spid="13"/>
                                        </p:tgtEl>
                                      </p:cBhvr>
                                      <p:to x="100000" y="100000"/>
                                    </p:animScale>
                                    <p:animScale>
                                      <p:cBhvr>
                                        <p:cTn id="32" dur="26">
                                          <p:stCondLst>
                                            <p:cond delay="1312"/>
                                          </p:stCondLst>
                                        </p:cTn>
                                        <p:tgtEl>
                                          <p:spTgt spid="13"/>
                                        </p:tgtEl>
                                      </p:cBhvr>
                                      <p:to x="100000" y="80000"/>
                                    </p:animScale>
                                    <p:animScale>
                                      <p:cBhvr>
                                        <p:cTn id="33" dur="166" decel="50000">
                                          <p:stCondLst>
                                            <p:cond delay="1338"/>
                                          </p:stCondLst>
                                        </p:cTn>
                                        <p:tgtEl>
                                          <p:spTgt spid="13"/>
                                        </p:tgtEl>
                                      </p:cBhvr>
                                      <p:to x="100000" y="100000"/>
                                    </p:animScale>
                                    <p:animScale>
                                      <p:cBhvr>
                                        <p:cTn id="34" dur="26">
                                          <p:stCondLst>
                                            <p:cond delay="1642"/>
                                          </p:stCondLst>
                                        </p:cTn>
                                        <p:tgtEl>
                                          <p:spTgt spid="13"/>
                                        </p:tgtEl>
                                      </p:cBhvr>
                                      <p:to x="100000" y="90000"/>
                                    </p:animScale>
                                    <p:animScale>
                                      <p:cBhvr>
                                        <p:cTn id="35" dur="166" decel="50000">
                                          <p:stCondLst>
                                            <p:cond delay="1668"/>
                                          </p:stCondLst>
                                        </p:cTn>
                                        <p:tgtEl>
                                          <p:spTgt spid="13"/>
                                        </p:tgtEl>
                                      </p:cBhvr>
                                      <p:to x="100000" y="100000"/>
                                    </p:animScale>
                                    <p:animScale>
                                      <p:cBhvr>
                                        <p:cTn id="36" dur="26">
                                          <p:stCondLst>
                                            <p:cond delay="1808"/>
                                          </p:stCondLst>
                                        </p:cTn>
                                        <p:tgtEl>
                                          <p:spTgt spid="13"/>
                                        </p:tgtEl>
                                      </p:cBhvr>
                                      <p:to x="100000" y="95000"/>
                                    </p:animScale>
                                    <p:animScale>
                                      <p:cBhvr>
                                        <p:cTn id="37" dur="166" decel="50000">
                                          <p:stCondLst>
                                            <p:cond delay="1834"/>
                                          </p:stCondLst>
                                        </p:cTn>
                                        <p:tgtEl>
                                          <p:spTgt spid="13"/>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388569" y="292633"/>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xt Box 4"/>
          <p:cNvSpPr txBox="1">
            <a:spLocks noChangeArrowheads="1"/>
          </p:cNvSpPr>
          <p:nvPr/>
        </p:nvSpPr>
        <p:spPr bwMode="auto">
          <a:xfrm>
            <a:off x="658124" y="338874"/>
            <a:ext cx="10643970" cy="830997"/>
          </a:xfrm>
          <a:prstGeom prst="rect">
            <a:avLst/>
          </a:prstGeom>
          <a:noFill/>
          <a:ln w="9525">
            <a:noFill/>
            <a:miter lim="800000"/>
            <a:headEnd/>
            <a:tailEnd/>
          </a:ln>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2.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Một</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số</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nguyên</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tắc</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khi</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bơi</a:t>
            </a:r>
            <a:r>
              <a:rPr kumimoji="0" lang="en-US" sz="4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lội</a:t>
            </a:r>
            <a:endPar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endParaRPr>
          </a:p>
        </p:txBody>
      </p:sp>
      <p:pic>
        <p:nvPicPr>
          <p:cNvPr id="74" name="Picture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2107" y="5211104"/>
            <a:ext cx="1487775" cy="1487775"/>
          </a:xfrm>
          <a:prstGeom prst="rect">
            <a:avLst/>
          </a:prstGeom>
        </p:spPr>
      </p:pic>
      <p:pic>
        <p:nvPicPr>
          <p:cNvPr id="75" name="Picture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8579" y="5755661"/>
            <a:ext cx="1086827" cy="1086827"/>
          </a:xfrm>
          <a:prstGeom prst="rect">
            <a:avLst/>
          </a:prstGeom>
        </p:spPr>
      </p:pic>
      <p:pic>
        <p:nvPicPr>
          <p:cNvPr id="76" name="Picture 75"/>
          <p:cNvPicPr>
            <a:picLocks noChangeAspect="1"/>
          </p:cNvPicPr>
          <p:nvPr/>
        </p:nvPicPr>
        <p:blipFill>
          <a:blip r:embed="rId6" cstate="print">
            <a:extLst>
              <a:ext uri="{BEBA8EAE-BF5A-486C-A8C5-ECC9F3942E4B}">
                <a14:imgProps xmlns:a14="http://schemas.microsoft.com/office/drawing/2010/main">
                  <a14:imgLayer r:embed="rId7">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23027" y="5712788"/>
            <a:ext cx="1459441" cy="1298902"/>
          </a:xfrm>
          <a:prstGeom prst="rect">
            <a:avLst/>
          </a:prstGeom>
        </p:spPr>
      </p:pic>
      <p:grpSp>
        <p:nvGrpSpPr>
          <p:cNvPr id="15" name="Group 14"/>
          <p:cNvGrpSpPr/>
          <p:nvPr/>
        </p:nvGrpSpPr>
        <p:grpSpPr>
          <a:xfrm>
            <a:off x="6285238" y="1715166"/>
            <a:ext cx="3910149" cy="3318929"/>
            <a:chOff x="6727339" y="1363552"/>
            <a:chExt cx="3910149" cy="3318929"/>
          </a:xfrm>
        </p:grpSpPr>
        <p:grpSp>
          <p:nvGrpSpPr>
            <p:cNvPr id="13" name="Group 12"/>
            <p:cNvGrpSpPr/>
            <p:nvPr/>
          </p:nvGrpSpPr>
          <p:grpSpPr>
            <a:xfrm>
              <a:off x="6727339" y="1363552"/>
              <a:ext cx="3910149" cy="3318929"/>
              <a:chOff x="6727339" y="1363552"/>
              <a:chExt cx="3910149" cy="3318929"/>
            </a:xfrm>
          </p:grpSpPr>
          <p:sp>
            <p:nvSpPr>
              <p:cNvPr id="60" name="Rectangle 59"/>
              <p:cNvSpPr/>
              <p:nvPr/>
            </p:nvSpPr>
            <p:spPr>
              <a:xfrm>
                <a:off x="6727339" y="1363552"/>
                <a:ext cx="3910149" cy="331892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6" name="Picture 11" descr="5"/>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Layer>
                    </a14:imgProps>
                  </a:ext>
                </a:extLst>
              </a:blip>
              <a:srcRect/>
              <a:stretch>
                <a:fillRect/>
              </a:stretch>
            </p:blipFill>
            <p:spPr bwMode="auto">
              <a:xfrm>
                <a:off x="6832079" y="1441899"/>
                <a:ext cx="3700668" cy="3234851"/>
              </a:xfrm>
              <a:prstGeom prst="rect">
                <a:avLst/>
              </a:prstGeom>
              <a:ln>
                <a:noFill/>
              </a:ln>
              <a:effectLst>
                <a:softEdge rad="112500"/>
              </a:effectLst>
            </p:spPr>
          </p:pic>
        </p:grpSp>
        <p:sp>
          <p:nvSpPr>
            <p:cNvPr id="87" name="Oval 21"/>
            <p:cNvSpPr>
              <a:spLocks noChangeArrowheads="1"/>
            </p:cNvSpPr>
            <p:nvPr/>
          </p:nvSpPr>
          <p:spPr bwMode="auto">
            <a:xfrm>
              <a:off x="7018991" y="3943833"/>
              <a:ext cx="529733" cy="522421"/>
            </a:xfrm>
            <a:prstGeom prst="ellipse">
              <a:avLst/>
            </a:prstGeom>
            <a:solidFill>
              <a:schemeClr val="bg1"/>
            </a:solidFill>
            <a:ln w="9525">
              <a:solidFill>
                <a:schemeClr val="tx1"/>
              </a:solidFill>
              <a:round/>
              <a:headEnd/>
              <a:tailEnd/>
            </a:ln>
            <a:effectLst/>
          </p:spPr>
          <p:txBody>
            <a:bodyPr wrap="none" anchor="ctr"/>
            <a:lstStyle/>
            <a:p>
              <a:pPr algn="ctr"/>
              <a:r>
                <a:rPr lang="en-US" sz="2400" b="1" dirty="0" smtClean="0">
                  <a:latin typeface="Times New Roman" pitchFamily="18" charset="0"/>
                </a:rPr>
                <a:t>5</a:t>
              </a:r>
              <a:endParaRPr lang="en-US" sz="2400" b="1" dirty="0">
                <a:latin typeface="Times New Roman" pitchFamily="18" charset="0"/>
              </a:endParaRPr>
            </a:p>
          </p:txBody>
        </p:sp>
      </p:grpSp>
      <p:grpSp>
        <p:nvGrpSpPr>
          <p:cNvPr id="17" name="Group 16"/>
          <p:cNvGrpSpPr/>
          <p:nvPr/>
        </p:nvGrpSpPr>
        <p:grpSpPr>
          <a:xfrm>
            <a:off x="1848010" y="1730347"/>
            <a:ext cx="3910149" cy="3318929"/>
            <a:chOff x="1757021" y="1363551"/>
            <a:chExt cx="3910149" cy="3318929"/>
          </a:xfrm>
        </p:grpSpPr>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97763" y="1391587"/>
              <a:ext cx="3828663" cy="3219416"/>
            </a:xfrm>
            <a:prstGeom prst="rect">
              <a:avLst/>
            </a:prstGeom>
            <a:ln>
              <a:noFill/>
            </a:ln>
            <a:effectLst>
              <a:softEdge rad="112500"/>
            </a:effectLst>
          </p:spPr>
        </p:pic>
        <p:sp>
          <p:nvSpPr>
            <p:cNvPr id="10" name="Rectangle 9"/>
            <p:cNvSpPr/>
            <p:nvPr/>
          </p:nvSpPr>
          <p:spPr>
            <a:xfrm>
              <a:off x="1757021" y="1363551"/>
              <a:ext cx="3910149" cy="331892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Oval 21"/>
            <p:cNvSpPr>
              <a:spLocks noChangeArrowheads="1"/>
            </p:cNvSpPr>
            <p:nvPr/>
          </p:nvSpPr>
          <p:spPr bwMode="auto">
            <a:xfrm>
              <a:off x="1853235" y="3943833"/>
              <a:ext cx="529733" cy="522421"/>
            </a:xfrm>
            <a:prstGeom prst="ellipse">
              <a:avLst/>
            </a:prstGeom>
            <a:solidFill>
              <a:schemeClr val="bg1"/>
            </a:solidFill>
            <a:ln w="9525">
              <a:solidFill>
                <a:schemeClr val="tx1"/>
              </a:solidFill>
              <a:round/>
              <a:headEnd/>
              <a:tailEnd/>
            </a:ln>
            <a:effectLst/>
          </p:spPr>
          <p:txBody>
            <a:bodyPr wrap="none" anchor="ctr"/>
            <a:lstStyle/>
            <a:p>
              <a:pPr algn="ctr"/>
              <a:r>
                <a:rPr lang="en-US" sz="2400" b="1" dirty="0" smtClean="0">
                  <a:latin typeface="Times New Roman" pitchFamily="18" charset="0"/>
                </a:rPr>
                <a:t>4</a:t>
              </a:r>
              <a:endParaRPr lang="en-US" sz="2400" b="1" dirty="0">
                <a:latin typeface="Times New Roman" pitchFamily="18" charset="0"/>
              </a:endParaRPr>
            </a:p>
          </p:txBody>
        </p:sp>
      </p:grpSp>
      <p:sp>
        <p:nvSpPr>
          <p:cNvPr id="18" name="Rectangle 17"/>
          <p:cNvSpPr/>
          <p:nvPr/>
        </p:nvSpPr>
        <p:spPr>
          <a:xfrm>
            <a:off x="3644864" y="1091217"/>
            <a:ext cx="5155579" cy="523220"/>
          </a:xfrm>
          <a:prstGeom prst="rect">
            <a:avLst/>
          </a:prstGeom>
        </p:spPr>
        <p:txBody>
          <a:bodyPr wrap="none">
            <a:spAutoFit/>
          </a:bodyPr>
          <a:lstStyle/>
          <a:p>
            <a:pPr algn="ctr"/>
            <a:r>
              <a:rPr lang="vi-VN" sz="2800" b="1" dirty="0">
                <a:solidFill>
                  <a:srgbClr val="FF0000"/>
                </a:solidFill>
                <a:latin typeface="Arial" panose="020B0604020202020204" pitchFamily="34" charset="0"/>
                <a:cs typeface="Arial" panose="020B0604020202020204" pitchFamily="34" charset="0"/>
              </a:rPr>
              <a:t>Hình </a:t>
            </a:r>
            <a:r>
              <a:rPr lang="en-US" sz="2800" b="1" dirty="0">
                <a:solidFill>
                  <a:srgbClr val="FF0000"/>
                </a:solidFill>
                <a:latin typeface="Arial" panose="020B0604020202020204" pitchFamily="34" charset="0"/>
                <a:cs typeface="Arial" panose="020B0604020202020204" pitchFamily="34" charset="0"/>
              </a:rPr>
              <a:t>4,5 </a:t>
            </a:r>
            <a:r>
              <a:rPr lang="vi-VN" sz="2800" b="1" dirty="0">
                <a:solidFill>
                  <a:srgbClr val="FF0000"/>
                </a:solidFill>
                <a:latin typeface="Arial" panose="020B0604020202020204" pitchFamily="34" charset="0"/>
                <a:cs typeface="Arial" panose="020B0604020202020204" pitchFamily="34" charset="0"/>
              </a:rPr>
              <a:t>cho em biết điều </a:t>
            </a:r>
            <a:r>
              <a:rPr lang="vi-VN" sz="2800" b="1" dirty="0" smtClean="0">
                <a:solidFill>
                  <a:srgbClr val="FF0000"/>
                </a:solidFill>
                <a:latin typeface="Arial" panose="020B0604020202020204" pitchFamily="34" charset="0"/>
                <a:cs typeface="Arial" panose="020B0604020202020204" pitchFamily="34" charset="0"/>
              </a:rPr>
              <a:t>gì?</a:t>
            </a:r>
            <a:endParaRPr lang="vi-VN" sz="2800" b="1" dirty="0">
              <a:solidFill>
                <a:srgbClr val="FF0000"/>
              </a:solidFill>
              <a:latin typeface="Arial" panose="020B0604020202020204" pitchFamily="34" charset="0"/>
              <a:cs typeface="Arial" panose="020B0604020202020204" pitchFamily="34" charset="0"/>
            </a:endParaRPr>
          </a:p>
        </p:txBody>
      </p:sp>
      <p:sp>
        <p:nvSpPr>
          <p:cNvPr id="58" name="Rectangle 57"/>
          <p:cNvSpPr/>
          <p:nvPr/>
        </p:nvSpPr>
        <p:spPr>
          <a:xfrm>
            <a:off x="1801181" y="5178973"/>
            <a:ext cx="4034947" cy="830997"/>
          </a:xfrm>
          <a:prstGeom prst="rect">
            <a:avLst/>
          </a:prstGeom>
        </p:spPr>
        <p:txBody>
          <a:bodyPr wrap="square">
            <a:spAutoFit/>
          </a:bodyPr>
          <a:lstStyle/>
          <a:p>
            <a:pPr algn="just"/>
            <a:r>
              <a:rPr lang="vi-VN" sz="2400" b="1" dirty="0">
                <a:solidFill>
                  <a:prstClr val="black"/>
                </a:solidFill>
                <a:latin typeface="Arial" panose="020B0604020202020204" pitchFamily="34" charset="0"/>
                <a:cs typeface="Arial" panose="020B0604020202020204" pitchFamily="34" charset="0"/>
              </a:rPr>
              <a:t>Hình </a:t>
            </a:r>
            <a:r>
              <a:rPr lang="vi-VN" sz="2400" b="1" dirty="0" smtClean="0">
                <a:solidFill>
                  <a:prstClr val="black"/>
                </a:solidFill>
                <a:latin typeface="Arial" panose="020B0604020202020204" pitchFamily="34" charset="0"/>
                <a:cs typeface="Arial" panose="020B0604020202020204" pitchFamily="34" charset="0"/>
              </a:rPr>
              <a:t>4</a:t>
            </a:r>
            <a:r>
              <a:rPr lang="vi-VN" sz="2400" dirty="0" smtClean="0">
                <a:solidFill>
                  <a:prstClr val="black"/>
                </a:solidFill>
                <a:latin typeface="Arial" panose="020B0604020202020204" pitchFamily="34" charset="0"/>
                <a:cs typeface="Arial" panose="020B0604020202020204" pitchFamily="34" charset="0"/>
              </a:rPr>
              <a:t>: </a:t>
            </a:r>
            <a:r>
              <a:rPr lang="vi-VN" sz="2400" dirty="0">
                <a:solidFill>
                  <a:prstClr val="black"/>
                </a:solidFill>
                <a:latin typeface="Arial" panose="020B0604020202020204" pitchFamily="34" charset="0"/>
                <a:cs typeface="Arial" panose="020B0604020202020204" pitchFamily="34" charset="0"/>
              </a:rPr>
              <a:t>Các bạn nhỏ đang bơi ở bể bơi đông người.</a:t>
            </a:r>
          </a:p>
        </p:txBody>
      </p:sp>
      <p:sp>
        <p:nvSpPr>
          <p:cNvPr id="62" name="Rectangle 61"/>
          <p:cNvSpPr/>
          <p:nvPr/>
        </p:nvSpPr>
        <p:spPr>
          <a:xfrm>
            <a:off x="6236318" y="5178973"/>
            <a:ext cx="4077076" cy="1200329"/>
          </a:xfrm>
          <a:prstGeom prst="rect">
            <a:avLst/>
          </a:prstGeom>
        </p:spPr>
        <p:txBody>
          <a:bodyPr wrap="square">
            <a:spAutoFit/>
          </a:bodyPr>
          <a:lstStyle/>
          <a:p>
            <a:pPr algn="just"/>
            <a:r>
              <a:rPr lang="vi-VN" sz="2400" b="1" dirty="0">
                <a:solidFill>
                  <a:prstClr val="black"/>
                </a:solidFill>
                <a:cs typeface="Times New Roman" pitchFamily="18" charset="0"/>
              </a:rPr>
              <a:t>Hình </a:t>
            </a:r>
            <a:r>
              <a:rPr lang="vi-VN" sz="2400" b="1" dirty="0" smtClean="0">
                <a:solidFill>
                  <a:prstClr val="black"/>
                </a:solidFill>
                <a:cs typeface="Times New Roman" pitchFamily="18" charset="0"/>
              </a:rPr>
              <a:t>5</a:t>
            </a:r>
            <a:r>
              <a:rPr lang="vi-VN" sz="2400" dirty="0" smtClean="0">
                <a:solidFill>
                  <a:prstClr val="black"/>
                </a:solidFill>
                <a:cs typeface="Times New Roman" pitchFamily="18" charset="0"/>
              </a:rPr>
              <a:t>: </a:t>
            </a:r>
            <a:r>
              <a:rPr lang="vi-VN" sz="2400" dirty="0">
                <a:solidFill>
                  <a:prstClr val="black"/>
                </a:solidFill>
                <a:cs typeface="Times New Roman" pitchFamily="18" charset="0"/>
              </a:rPr>
              <a:t>Các bạn nhỏ đang bơi ở biển</a:t>
            </a:r>
            <a:r>
              <a:rPr lang="en-US" sz="2400" dirty="0">
                <a:solidFill>
                  <a:prstClr val="black"/>
                </a:solidFill>
                <a:cs typeface="Times New Roman" pitchFamily="18" charset="0"/>
              </a:rPr>
              <a:t> </a:t>
            </a:r>
            <a:r>
              <a:rPr lang="en-US" sz="2400" dirty="0" err="1">
                <a:solidFill>
                  <a:prstClr val="black"/>
                </a:solidFill>
                <a:latin typeface="Arial" panose="020B0604020202020204" pitchFamily="34" charset="0"/>
                <a:cs typeface="Arial" panose="020B0604020202020204" pitchFamily="34" charset="0"/>
              </a:rPr>
              <a:t>có</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người</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lớn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đi</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cùng</a:t>
            </a:r>
            <a:endParaRPr lang="vi-VN"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0292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circle(in)">
                                      <p:cBhvr>
                                        <p:cTn id="7" dur="20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additive="base">
                                        <p:cTn id="26" dur="500" fill="hold"/>
                                        <p:tgtEl>
                                          <p:spTgt spid="58"/>
                                        </p:tgtEl>
                                        <p:attrNameLst>
                                          <p:attrName>ppt_x</p:attrName>
                                        </p:attrNameLst>
                                      </p:cBhvr>
                                      <p:tavLst>
                                        <p:tav tm="0">
                                          <p:val>
                                            <p:strVal val="#ppt_x"/>
                                          </p:val>
                                        </p:tav>
                                        <p:tav tm="100000">
                                          <p:val>
                                            <p:strVal val="#ppt_x"/>
                                          </p:val>
                                        </p:tav>
                                      </p:tavLst>
                                    </p:anim>
                                    <p:anim calcmode="lin" valueType="num">
                                      <p:cBhvr additive="base">
                                        <p:cTn id="27"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500" fill="hold"/>
                                        <p:tgtEl>
                                          <p:spTgt spid="62"/>
                                        </p:tgtEl>
                                        <p:attrNameLst>
                                          <p:attrName>ppt_x</p:attrName>
                                        </p:attrNameLst>
                                      </p:cBhvr>
                                      <p:tavLst>
                                        <p:tav tm="0">
                                          <p:val>
                                            <p:strVal val="#ppt_x"/>
                                          </p:val>
                                        </p:tav>
                                        <p:tav tm="100000">
                                          <p:val>
                                            <p:strVal val="#ppt_x"/>
                                          </p:val>
                                        </p:tav>
                                      </p:tavLst>
                                    </p:anim>
                                    <p:anim calcmode="lin" valueType="num">
                                      <p:cBhvr additive="base">
                                        <p:cTn id="33"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18" grpId="0"/>
      <p:bldP spid="58" grpId="0"/>
      <p:bldP spid="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pic>
        <p:nvPicPr>
          <p:cNvPr id="4" name="图片 4">
            <a:extLst>
              <a:ext uri="{FF2B5EF4-FFF2-40B4-BE49-F238E27FC236}">
                <a16:creationId xmlns:a16="http://schemas.microsoft.com/office/drawing/2014/main" id="{2586AED1-90C7-4F2C-89A4-DF888594B67D}"/>
              </a:ext>
            </a:extLst>
          </p:cNvPr>
          <p:cNvPicPr>
            <a:picLocks noChangeAspect="1"/>
          </p:cNvPicPr>
          <p:nvPr/>
        </p:nvPicPr>
        <p:blipFill>
          <a:blip r:embed="rId4"/>
          <a:stretch>
            <a:fillRect/>
          </a:stretch>
        </p:blipFill>
        <p:spPr>
          <a:xfrm flipH="1">
            <a:off x="2228625" y="3718341"/>
            <a:ext cx="2745295" cy="3139659"/>
          </a:xfrm>
          <a:prstGeom prst="rect">
            <a:avLst/>
          </a:prstGeom>
        </p:spPr>
      </p:pic>
      <p:sp>
        <p:nvSpPr>
          <p:cNvPr id="10"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1"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2" name="Cloud Callout 11"/>
          <p:cNvSpPr/>
          <p:nvPr/>
        </p:nvSpPr>
        <p:spPr>
          <a:xfrm>
            <a:off x="5460962" y="565186"/>
            <a:ext cx="5314444" cy="2724354"/>
          </a:xfrm>
          <a:prstGeom prst="cloudCallout">
            <a:avLst>
              <a:gd name="adj1" fmla="val -72602"/>
              <a:gd name="adj2" fmla="val 63980"/>
            </a:avLst>
          </a:prstGeom>
          <a:solidFill>
            <a:schemeClr val="bg1"/>
          </a:solidFill>
          <a:ln>
            <a:solidFill>
              <a:schemeClr val="accent1">
                <a:lumMod val="50000"/>
              </a:schemeClr>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13453" y="5586713"/>
            <a:ext cx="1640817" cy="1460327"/>
          </a:xfrm>
          <a:prstGeom prst="rect">
            <a:avLst/>
          </a:prstGeom>
        </p:spPr>
      </p:pic>
      <p:pic>
        <p:nvPicPr>
          <p:cNvPr id="14" name="Picture 13"/>
          <p:cNvPicPr>
            <a:picLocks noChangeAspect="1"/>
          </p:cNvPicPr>
          <p:nvPr/>
        </p:nvPicPr>
        <p:blipFill>
          <a:blip r:embed="rId7">
            <a:extLst>
              <a:ext uri="{BEBA8EAE-BF5A-486C-A8C5-ECC9F3942E4B}">
                <a14:imgProps xmlns:a14="http://schemas.microsoft.com/office/drawing/2010/main">
                  <a14:imgLayer r:embed="rId8">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9485543" y="4731201"/>
            <a:ext cx="2781884" cy="2781884"/>
          </a:xfrm>
          <a:prstGeom prst="rect">
            <a:avLst/>
          </a:prstGeom>
        </p:spPr>
      </p:pic>
      <p:sp>
        <p:nvSpPr>
          <p:cNvPr id="16" name="Rectangle 15"/>
          <p:cNvSpPr/>
          <p:nvPr/>
        </p:nvSpPr>
        <p:spPr>
          <a:xfrm>
            <a:off x="6055020" y="1142533"/>
            <a:ext cx="4126327"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Trước</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khi</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bơi</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và</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sau</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khi</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bơi</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cần</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chú</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ý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điều</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gì</a:t>
            </a:r>
            <a:r>
              <a:rPr kumimoji="0" lang="en-US" sz="3200" b="1" i="0" u="none" strike="noStrike" kern="1200" cap="none" spc="0" normalizeH="0" noProof="0" dirty="0" smtClean="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rPr>
              <a:t>?</a:t>
            </a:r>
            <a:endParaRPr kumimoji="0" lang="en-US" sz="3200" b="1" i="0" u="none" strike="noStrike" kern="1200" cap="none" spc="0" normalizeH="0" baseline="0" noProof="0" dirty="0">
              <a:ln>
                <a:noFill/>
              </a:ln>
              <a:solidFill>
                <a:srgbClr val="44546A"/>
              </a:solidFill>
              <a:effectLst>
                <a:glow rad="63500">
                  <a:schemeClr val="accent4">
                    <a:satMod val="175000"/>
                    <a:alpha val="40000"/>
                  </a:schemeClr>
                </a:glow>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08509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9" name="Group 48"/>
          <p:cNvGrpSpPr/>
          <p:nvPr/>
        </p:nvGrpSpPr>
        <p:grpSpPr>
          <a:xfrm>
            <a:off x="1243745" y="4787635"/>
            <a:ext cx="10139695" cy="1086827"/>
            <a:chOff x="1880512" y="3256202"/>
            <a:chExt cx="9659740" cy="1086827"/>
          </a:xfrm>
        </p:grpSpPr>
        <p:sp>
          <p:nvSpPr>
            <p:cNvPr id="21" name="Pentagon 20"/>
            <p:cNvSpPr/>
            <p:nvPr/>
          </p:nvSpPr>
          <p:spPr>
            <a:xfrm>
              <a:off x="2061030" y="3444278"/>
              <a:ext cx="9479222"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2967338" y="3387417"/>
              <a:ext cx="8219229" cy="830997"/>
            </a:xfrm>
            <a:prstGeom prst="rect">
              <a:avLst/>
            </a:prstGeom>
          </p:spPr>
          <p:txBody>
            <a:bodyPr wrap="square">
              <a:spAutoFit/>
            </a:bodyPr>
            <a:lstStyle/>
            <a:p>
              <a:pPr algn="just"/>
              <a:r>
                <a:rPr lang="en-US" sz="2400" dirty="0" err="1">
                  <a:latin typeface="Arial" panose="020B0604020202020204" pitchFamily="34" charset="0"/>
                  <a:cs typeface="Arial" panose="020B0604020202020204" pitchFamily="34" charset="0"/>
                </a:rPr>
                <a:t>Trước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xuống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nước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động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hướng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dẫn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rút</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94141" l="1964" r="97756">
                        <a14:foregroundMark x1="33380" y1="30391" x2="44320" y2="41563"/>
                        <a14:foregroundMark x1="37167" y1="30000" x2="48527" y2="35859"/>
                        <a14:foregroundMark x1="27770" y1="32578" x2="27770" y2="42734"/>
                        <a14:foregroundMark x1="22440" y1="33750" x2="27770" y2="35078"/>
                        <a14:foregroundMark x1="45722" y1="80391" x2="59327" y2="82578"/>
                        <a14:foregroundMark x1="55820" y1="78594" x2="49229" y2="83750"/>
                        <a14:foregroundMark x1="45302" y1="30781" x2="50631" y2="34688"/>
                        <a14:foregroundMark x1="33380" y1="35469" x2="33380" y2="42344"/>
                      </a14:backgroundRemoval>
                    </a14:imgEffect>
                  </a14:imgLayer>
                </a14:imgProps>
              </a:ext>
              <a:ext uri="{28A0092B-C50C-407E-A947-70E740481C1C}">
                <a14:useLocalDpi xmlns:a14="http://schemas.microsoft.com/office/drawing/2010/main" val="0"/>
              </a:ext>
            </a:extLst>
          </a:blip>
          <a:stretch>
            <a:fillRect/>
          </a:stretch>
        </p:blipFill>
        <p:spPr>
          <a:xfrm>
            <a:off x="11177231" y="0"/>
            <a:ext cx="862681" cy="1548712"/>
          </a:xfrm>
          <a:prstGeom prst="rect">
            <a:avLst/>
          </a:prstGeom>
        </p:spPr>
      </p:pic>
      <p:sp>
        <p:nvSpPr>
          <p:cNvPr id="67" name="TextBox 66"/>
          <p:cNvSpPr txBox="1"/>
          <p:nvPr/>
        </p:nvSpPr>
        <p:spPr>
          <a:xfrm>
            <a:off x="878026" y="447230"/>
            <a:ext cx="104224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Trước</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khi</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bơi</a:t>
            </a:r>
            <a:r>
              <a:rPr lang="en-US" sz="4800" b="1" dirty="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và</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sau</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khi</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bơi</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ta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cần</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chú</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ý:</a:t>
            </a:r>
            <a:endParaRPr kumimoji="0" lang="en-US" sz="4800" b="1" i="0" u="none" strike="noStrike" kern="1200" cap="none" spc="0" normalizeH="0" baseline="0" noProof="0" dirty="0">
              <a:ln>
                <a:noFill/>
              </a:ln>
              <a:solidFill>
                <a:srgbClr val="0070C0"/>
              </a:solidFill>
              <a:effectLst/>
              <a:uLnTx/>
              <a:uFillTx/>
              <a:latin typeface="UTM Beautiful Caps" panose="02040603050506020204" pitchFamily="18" charset="0"/>
              <a:ea typeface="+mn-ea"/>
              <a:cs typeface="+mn-cs"/>
            </a:endParaRPr>
          </a:p>
        </p:txBody>
      </p:sp>
      <p:pic>
        <p:nvPicPr>
          <p:cNvPr id="5" name="Picture 4"/>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59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3910" y="1835624"/>
            <a:ext cx="3927043" cy="26114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a:off x="6615363" y="1833003"/>
            <a:ext cx="3927043" cy="26167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2"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33"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9"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40"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1"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42"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3"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74"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5"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76"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79"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80"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2"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3"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4"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5"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831613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par>
                          <p:cTn id="17" fill="hold">
                            <p:stCondLst>
                              <p:cond delay="2000"/>
                            </p:stCondLst>
                            <p:childTnLst>
                              <p:par>
                                <p:cTn id="18" presetID="3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anim calcmode="lin" valueType="num">
                                      <p:cBhvr>
                                        <p:cTn id="22" dur="1000" fill="hold"/>
                                        <p:tgtEl>
                                          <p:spTgt spid="12"/>
                                        </p:tgtEl>
                                        <p:attrNameLst>
                                          <p:attrName>style.rotation</p:attrName>
                                        </p:attrNameLst>
                                      </p:cBhvr>
                                      <p:tavLst>
                                        <p:tav tm="0">
                                          <p:val>
                                            <p:fltVal val="90"/>
                                          </p:val>
                                        </p:tav>
                                        <p:tav tm="100000">
                                          <p:val>
                                            <p:fltVal val="0"/>
                                          </p:val>
                                        </p:tav>
                                      </p:tavLst>
                                    </p:anim>
                                    <p:animEffect transition="in" filter="fade">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1000"/>
                                        <p:tgtEl>
                                          <p:spTgt spid="49"/>
                                        </p:tgtEl>
                                      </p:cBhvr>
                                    </p:animEffect>
                                    <p:anim calcmode="lin" valueType="num">
                                      <p:cBhvr>
                                        <p:cTn id="29" dur="1000" fill="hold"/>
                                        <p:tgtEl>
                                          <p:spTgt spid="49"/>
                                        </p:tgtEl>
                                        <p:attrNameLst>
                                          <p:attrName>ppt_x</p:attrName>
                                        </p:attrNameLst>
                                      </p:cBhvr>
                                      <p:tavLst>
                                        <p:tav tm="0">
                                          <p:val>
                                            <p:strVal val="#ppt_x"/>
                                          </p:val>
                                        </p:tav>
                                        <p:tav tm="100000">
                                          <p:val>
                                            <p:strVal val="#ppt_x"/>
                                          </p:val>
                                        </p:tav>
                                      </p:tavLst>
                                    </p:anim>
                                    <p:anim calcmode="lin" valueType="num">
                                      <p:cBhvr>
                                        <p:cTn id="30"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9" name="Group 48"/>
          <p:cNvGrpSpPr/>
          <p:nvPr/>
        </p:nvGrpSpPr>
        <p:grpSpPr>
          <a:xfrm>
            <a:off x="1243745" y="4787635"/>
            <a:ext cx="10139695" cy="1086827"/>
            <a:chOff x="1880512" y="3256202"/>
            <a:chExt cx="9659740" cy="1086827"/>
          </a:xfrm>
        </p:grpSpPr>
        <p:sp>
          <p:nvSpPr>
            <p:cNvPr id="21" name="Pentagon 20"/>
            <p:cNvSpPr/>
            <p:nvPr/>
          </p:nvSpPr>
          <p:spPr>
            <a:xfrm>
              <a:off x="2061030" y="3444278"/>
              <a:ext cx="9479222"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3767895" y="3560861"/>
              <a:ext cx="7563936"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Trước</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bơi</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cần</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tắm</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gội</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sạch</a:t>
              </a:r>
              <a:r>
                <a:rPr kumimoji="0" lang="en-US" sz="2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sẽ</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94141" l="1964" r="97756">
                        <a14:foregroundMark x1="33380" y1="30391" x2="44320" y2="41563"/>
                        <a14:foregroundMark x1="37167" y1="30000" x2="48527" y2="35859"/>
                        <a14:foregroundMark x1="27770" y1="32578" x2="27770" y2="42734"/>
                        <a14:foregroundMark x1="22440" y1="33750" x2="27770" y2="35078"/>
                        <a14:foregroundMark x1="45722" y1="80391" x2="59327" y2="82578"/>
                        <a14:foregroundMark x1="55820" y1="78594" x2="49229" y2="83750"/>
                        <a14:foregroundMark x1="45302" y1="30781" x2="50631" y2="34688"/>
                        <a14:foregroundMark x1="33380" y1="35469" x2="33380" y2="42344"/>
                      </a14:backgroundRemoval>
                    </a14:imgEffect>
                  </a14:imgLayer>
                </a14:imgProps>
              </a:ext>
              <a:ext uri="{28A0092B-C50C-407E-A947-70E740481C1C}">
                <a14:useLocalDpi xmlns:a14="http://schemas.microsoft.com/office/drawing/2010/main" val="0"/>
              </a:ext>
            </a:extLst>
          </a:blip>
          <a:stretch>
            <a:fillRect/>
          </a:stretch>
        </p:blipFill>
        <p:spPr>
          <a:xfrm>
            <a:off x="11177231" y="0"/>
            <a:ext cx="862681" cy="1548712"/>
          </a:xfrm>
          <a:prstGeom prst="rect">
            <a:avLst/>
          </a:prstGeom>
        </p:spPr>
      </p:pic>
      <p:sp>
        <p:nvSpPr>
          <p:cNvPr id="67" name="TextBox 66"/>
          <p:cNvSpPr txBox="1"/>
          <p:nvPr/>
        </p:nvSpPr>
        <p:spPr>
          <a:xfrm>
            <a:off x="878026" y="447230"/>
            <a:ext cx="104224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Trước</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khi</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bơi</a:t>
            </a:r>
            <a:r>
              <a:rPr lang="en-US" sz="4800" b="1" dirty="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và</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sau</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khi</a:t>
            </a:r>
            <a:r>
              <a:rPr lang="en-US" sz="4800" b="1" dirty="0" smtClean="0">
                <a:solidFill>
                  <a:srgbClr val="0070C0"/>
                </a:solidFill>
                <a:latin typeface="UTM Beautiful Caps" panose="02040603050506020204" pitchFamily="18" charset="0"/>
              </a:rPr>
              <a:t> </a:t>
            </a:r>
            <a:r>
              <a:rPr lang="en-US" sz="4800" b="1" dirty="0" err="1" smtClean="0">
                <a:solidFill>
                  <a:srgbClr val="0070C0"/>
                </a:solidFill>
                <a:latin typeface="UTM Beautiful Caps" panose="02040603050506020204" pitchFamily="18" charset="0"/>
              </a:rPr>
              <a:t>bơi</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ta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cần</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chú</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ý:</a:t>
            </a:r>
            <a:endParaRPr kumimoji="0" lang="en-US" sz="4800" b="1" i="0" u="none" strike="noStrike" kern="1200" cap="none" spc="0" normalizeH="0" baseline="0" noProof="0" dirty="0">
              <a:ln>
                <a:noFill/>
              </a:ln>
              <a:solidFill>
                <a:srgbClr val="0070C0"/>
              </a:solidFill>
              <a:effectLst/>
              <a:uLnTx/>
              <a:uFillTx/>
              <a:latin typeface="UTM Beautiful Caps" panose="02040603050506020204" pitchFamily="18" charset="0"/>
              <a:ea typeface="+mn-ea"/>
              <a:cs typeface="+mn-cs"/>
            </a:endParaRPr>
          </a:p>
        </p:txBody>
      </p:sp>
      <p:grpSp>
        <p:nvGrpSpPr>
          <p:cNvPr id="32"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33"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9"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40"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1"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42"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3"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74"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5"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76"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79"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80"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2"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3"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4"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5"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56" name="Picture 55"/>
          <p:cNvPicPr>
            <a:picLocks noChangeAspect="1"/>
          </p:cNvPicPr>
          <p:nvPr/>
        </p:nvPicPr>
        <p:blipFill rotWithShape="1">
          <a:blip r:embed="rId7"/>
          <a:srcRect l="3213" t="4894" r="3486" b="8498"/>
          <a:stretch/>
        </p:blipFill>
        <p:spPr>
          <a:xfrm>
            <a:off x="2433248" y="1564579"/>
            <a:ext cx="3066194" cy="3087413"/>
          </a:xfrm>
          <a:prstGeom prst="rect">
            <a:avLst/>
          </a:prstGeom>
          <a:ln>
            <a:noFill/>
          </a:ln>
          <a:effectLst>
            <a:softEdge rad="112500"/>
          </a:effectLst>
        </p:spPr>
      </p:pic>
      <p:pic>
        <p:nvPicPr>
          <p:cNvPr id="57" name="Picture 56"/>
          <p:cNvPicPr>
            <a:picLocks noChangeAspect="1"/>
          </p:cNvPicPr>
          <p:nvPr/>
        </p:nvPicPr>
        <p:blipFill rotWithShape="1">
          <a:blip r:embed="rId8"/>
          <a:srcRect t="-6377" b="6377"/>
          <a:stretch/>
        </p:blipFill>
        <p:spPr>
          <a:xfrm>
            <a:off x="6430442" y="1466303"/>
            <a:ext cx="3014381" cy="3247695"/>
          </a:xfrm>
          <a:prstGeom prst="rect">
            <a:avLst/>
          </a:prstGeom>
          <a:ln>
            <a:noFill/>
          </a:ln>
          <a:effectLst>
            <a:softEdge rad="112500"/>
          </a:effectLst>
        </p:spPr>
      </p:pic>
    </p:spTree>
    <p:extLst>
      <p:ext uri="{BB962C8B-B14F-4D97-AF65-F5344CB8AC3E}">
        <p14:creationId xmlns:p14="http://schemas.microsoft.com/office/powerpoint/2010/main" val="3933412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down)">
                                      <p:cBhvr>
                                        <p:cTn id="7" dur="500"/>
                                        <p:tgtEl>
                                          <p:spTgt spid="57"/>
                                        </p:tgtEl>
                                      </p:cBhvr>
                                    </p:animEffect>
                                  </p:childTnLst>
                                </p:cTn>
                              </p:par>
                              <p:par>
                                <p:cTn id="8" presetID="42" presetClass="entr" presetSubtype="0"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1000"/>
                                        <p:tgtEl>
                                          <p:spTgt spid="56"/>
                                        </p:tgtEl>
                                      </p:cBhvr>
                                    </p:animEffect>
                                    <p:anim calcmode="lin" valueType="num">
                                      <p:cBhvr>
                                        <p:cTn id="11" dur="1000" fill="hold"/>
                                        <p:tgtEl>
                                          <p:spTgt spid="56"/>
                                        </p:tgtEl>
                                        <p:attrNameLst>
                                          <p:attrName>ppt_x</p:attrName>
                                        </p:attrNameLst>
                                      </p:cBhvr>
                                      <p:tavLst>
                                        <p:tav tm="0">
                                          <p:val>
                                            <p:strVal val="#ppt_x"/>
                                          </p:val>
                                        </p:tav>
                                        <p:tav tm="100000">
                                          <p:val>
                                            <p:strVal val="#ppt_x"/>
                                          </p:val>
                                        </p:tav>
                                      </p:tavLst>
                                    </p:anim>
                                    <p:anim calcmode="lin" valueType="num">
                                      <p:cBhvr>
                                        <p:cTn id="12"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anim calcmode="lin" valueType="num">
                                      <p:cBhvr>
                                        <p:cTn id="18" dur="1000" fill="hold"/>
                                        <p:tgtEl>
                                          <p:spTgt spid="49"/>
                                        </p:tgtEl>
                                        <p:attrNameLst>
                                          <p:attrName>ppt_x</p:attrName>
                                        </p:attrNameLst>
                                      </p:cBhvr>
                                      <p:tavLst>
                                        <p:tav tm="0">
                                          <p:val>
                                            <p:strVal val="#ppt_x"/>
                                          </p:val>
                                        </p:tav>
                                        <p:tav tm="100000">
                                          <p:val>
                                            <p:strVal val="#ppt_x"/>
                                          </p:val>
                                        </p:tav>
                                      </p:tavLst>
                                    </p:anim>
                                    <p:anim calcmode="lin" valueType="num">
                                      <p:cBhvr>
                                        <p:cTn id="1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a:blip r:embed="rId4" cstate="print">
            <a:extLst>
              <a:ext uri="{BEBA8EAE-BF5A-486C-A8C5-ECC9F3942E4B}">
                <a14:imgProps xmlns:a14="http://schemas.microsoft.com/office/drawing/2010/main">
                  <a14:imgLayer r:embed="rId5">
                    <a14:imgEffect>
                      <a14:backgroundRemoval t="0" b="94141" l="1964" r="97756">
                        <a14:foregroundMark x1="33380" y1="30391" x2="44320" y2="41563"/>
                        <a14:foregroundMark x1="37167" y1="30000" x2="48527" y2="35859"/>
                        <a14:foregroundMark x1="27770" y1="32578" x2="27770" y2="42734"/>
                        <a14:foregroundMark x1="22440" y1="33750" x2="27770" y2="35078"/>
                        <a14:foregroundMark x1="45722" y1="80391" x2="59327" y2="82578"/>
                        <a14:foregroundMark x1="55820" y1="78594" x2="49229" y2="83750"/>
                        <a14:foregroundMark x1="45302" y1="30781" x2="50631" y2="34688"/>
                        <a14:foregroundMark x1="33380" y1="35469" x2="33380" y2="42344"/>
                      </a14:backgroundRemoval>
                    </a14:imgEffect>
                  </a14:imgLayer>
                </a14:imgProps>
              </a:ext>
              <a:ext uri="{28A0092B-C50C-407E-A947-70E740481C1C}">
                <a14:useLocalDpi xmlns:a14="http://schemas.microsoft.com/office/drawing/2010/main" val="0"/>
              </a:ext>
            </a:extLst>
          </a:blip>
          <a:stretch>
            <a:fillRect/>
          </a:stretch>
        </p:blipFill>
        <p:spPr>
          <a:xfrm>
            <a:off x="11177231" y="0"/>
            <a:ext cx="862681" cy="1548712"/>
          </a:xfrm>
          <a:prstGeom prst="rect">
            <a:avLst/>
          </a:prstGeom>
        </p:spPr>
      </p:pic>
      <p:sp>
        <p:nvSpPr>
          <p:cNvPr id="67" name="TextBox 66"/>
          <p:cNvSpPr txBox="1"/>
          <p:nvPr/>
        </p:nvSpPr>
        <p:spPr>
          <a:xfrm>
            <a:off x="878026" y="447230"/>
            <a:ext cx="104224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Trước</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khi</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bơi</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và</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sau</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khi</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noProof="0" dirty="0" err="1" smtClean="0">
                <a:ln>
                  <a:noFill/>
                </a:ln>
                <a:solidFill>
                  <a:srgbClr val="0070C0"/>
                </a:solidFill>
                <a:effectLst/>
                <a:uLnTx/>
                <a:uFillTx/>
                <a:latin typeface="UTM Beautiful Caps" panose="02040603050506020204" pitchFamily="18" charset="0"/>
                <a:ea typeface="+mn-ea"/>
                <a:cs typeface="+mn-cs"/>
              </a:rPr>
              <a:t>bơi</a:t>
            </a:r>
            <a:r>
              <a:rPr kumimoji="0" lang="en-US" sz="4800" b="1" i="0" u="none" strike="noStrike" kern="1200" cap="none" spc="0" normalizeH="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ta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cần</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a:t>
            </a:r>
            <a:r>
              <a:rPr kumimoji="0" lang="en-US" sz="4800" b="1" i="0" u="none" strike="noStrike" kern="1200" cap="none" spc="0" normalizeH="0" baseline="0" noProof="0" dirty="0" err="1" smtClean="0">
                <a:ln>
                  <a:noFill/>
                </a:ln>
                <a:solidFill>
                  <a:srgbClr val="0070C0"/>
                </a:solidFill>
                <a:effectLst/>
                <a:uLnTx/>
                <a:uFillTx/>
                <a:latin typeface="UTM Beautiful Caps" panose="02040603050506020204" pitchFamily="18" charset="0"/>
                <a:ea typeface="+mn-ea"/>
                <a:cs typeface="+mn-cs"/>
              </a:rPr>
              <a:t>chú</a:t>
            </a:r>
            <a:r>
              <a:rPr kumimoji="0" lang="en-US" sz="4800" b="1" i="0" u="none" strike="noStrike" kern="1200" cap="none" spc="0" normalizeH="0" baseline="0" noProof="0" dirty="0" smtClean="0">
                <a:ln>
                  <a:noFill/>
                </a:ln>
                <a:solidFill>
                  <a:srgbClr val="0070C0"/>
                </a:solidFill>
                <a:effectLst/>
                <a:uLnTx/>
                <a:uFillTx/>
                <a:latin typeface="UTM Beautiful Caps" panose="02040603050506020204" pitchFamily="18" charset="0"/>
                <a:ea typeface="+mn-ea"/>
                <a:cs typeface="+mn-cs"/>
              </a:rPr>
              <a:t> ý:</a:t>
            </a:r>
            <a:endParaRPr kumimoji="0" lang="en-US" sz="4800" b="1" i="0" u="none" strike="noStrike" kern="1200" cap="none" spc="0" normalizeH="0" baseline="0" noProof="0" dirty="0">
              <a:ln>
                <a:noFill/>
              </a:ln>
              <a:solidFill>
                <a:srgbClr val="0070C0"/>
              </a:solidFill>
              <a:effectLst/>
              <a:uLnTx/>
              <a:uFillTx/>
              <a:latin typeface="UTM Beautiful Caps" panose="02040603050506020204" pitchFamily="18" charset="0"/>
              <a:ea typeface="+mn-ea"/>
              <a:cs typeface="+mn-cs"/>
            </a:endParaRPr>
          </a:p>
        </p:txBody>
      </p:sp>
      <p:grpSp>
        <p:nvGrpSpPr>
          <p:cNvPr id="58" name="Group 57"/>
          <p:cNvGrpSpPr/>
          <p:nvPr/>
        </p:nvGrpSpPr>
        <p:grpSpPr>
          <a:xfrm>
            <a:off x="1675846" y="1533013"/>
            <a:ext cx="8642346" cy="1086827"/>
            <a:chOff x="1880512" y="3256202"/>
            <a:chExt cx="8642346" cy="1086827"/>
          </a:xfrm>
        </p:grpSpPr>
        <p:sp>
          <p:nvSpPr>
            <p:cNvPr id="59" name="Pentagon 58"/>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2967339" y="3633674"/>
              <a:ext cx="7387767"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Tuân thủ nội quy của bể bơi, khu vực bơi.</a:t>
              </a:r>
              <a:endParaRPr lang="nl-NL" sz="2400" dirty="0">
                <a:solidFill>
                  <a:srgbClr val="0070C0"/>
                </a:solidFill>
                <a:latin typeface="Arial" panose="020B0604020202020204" pitchFamily="34" charset="0"/>
                <a:cs typeface="Arial" panose="020B0604020202020204" pitchFamily="34" charset="0"/>
              </a:endParaRPr>
            </a:p>
          </p:txBody>
        </p:sp>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grpSp>
        <p:nvGrpSpPr>
          <p:cNvPr id="62" name="Group 61"/>
          <p:cNvGrpSpPr/>
          <p:nvPr/>
        </p:nvGrpSpPr>
        <p:grpSpPr>
          <a:xfrm>
            <a:off x="1674218" y="2781914"/>
            <a:ext cx="8645602" cy="1090083"/>
            <a:chOff x="2342326" y="1920036"/>
            <a:chExt cx="8645602" cy="1090083"/>
          </a:xfrm>
        </p:grpSpPr>
        <p:grpSp>
          <p:nvGrpSpPr>
            <p:cNvPr id="63" name="Group 62"/>
            <p:cNvGrpSpPr/>
            <p:nvPr/>
          </p:nvGrpSpPr>
          <p:grpSpPr>
            <a:xfrm>
              <a:off x="2526100" y="2075389"/>
              <a:ext cx="8461828" cy="779379"/>
              <a:chOff x="2061030" y="3444278"/>
              <a:chExt cx="8461828" cy="779379"/>
            </a:xfrm>
          </p:grpSpPr>
          <p:sp>
            <p:nvSpPr>
              <p:cNvPr id="65" name="Pentagon 64"/>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967339" y="3631573"/>
                <a:ext cx="7387767"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Không bơi khi vừa ăn no hoặc quá đói</a:t>
                </a:r>
                <a:endParaRPr lang="nl-NL" sz="2400" dirty="0">
                  <a:solidFill>
                    <a:srgbClr val="0070C0"/>
                  </a:solidFill>
                  <a:latin typeface="Arial" panose="020B0604020202020204" pitchFamily="34" charset="0"/>
                  <a:cs typeface="Arial" panose="020B0604020202020204" pitchFamily="34" charset="0"/>
                </a:endParaRPr>
              </a:p>
            </p:txBody>
          </p:sp>
        </p:grpSp>
        <p:pic>
          <p:nvPicPr>
            <p:cNvPr id="64" name="Picture 6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2326" y="1920036"/>
              <a:ext cx="1090083" cy="1090083"/>
            </a:xfrm>
            <a:prstGeom prst="rect">
              <a:avLst/>
            </a:prstGeom>
          </p:spPr>
        </p:pic>
      </p:grpSp>
      <p:grpSp>
        <p:nvGrpSpPr>
          <p:cNvPr id="91" name="Group 90"/>
          <p:cNvGrpSpPr/>
          <p:nvPr/>
        </p:nvGrpSpPr>
        <p:grpSpPr>
          <a:xfrm>
            <a:off x="1674218" y="4034071"/>
            <a:ext cx="8993331" cy="1086827"/>
            <a:chOff x="1880512" y="3256202"/>
            <a:chExt cx="8993331" cy="1086827"/>
          </a:xfrm>
        </p:grpSpPr>
        <p:sp>
          <p:nvSpPr>
            <p:cNvPr id="92" name="Pentagon 91"/>
            <p:cNvSpPr/>
            <p:nvPr/>
          </p:nvSpPr>
          <p:spPr>
            <a:xfrm>
              <a:off x="2061030" y="3444278"/>
              <a:ext cx="8461828" cy="779379"/>
            </a:xfrm>
            <a:prstGeom prst="homePlate">
              <a:avLst/>
            </a:prstGeom>
            <a:solidFill>
              <a:schemeClr val="bg1">
                <a:alpha val="85000"/>
              </a:schemeClr>
            </a:solidFill>
            <a:ln w="28575">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2967339" y="3633674"/>
              <a:ext cx="7906504" cy="461665"/>
            </a:xfrm>
            <a:prstGeom prst="rect">
              <a:avLst/>
            </a:prstGeom>
          </p:spPr>
          <p:txBody>
            <a:bodyPr wrap="square">
              <a:spAutoFit/>
            </a:bodyPr>
            <a:lstStyle/>
            <a:p>
              <a:pPr algn="just"/>
              <a:r>
                <a:rPr lang="nl-NL" sz="2400" dirty="0" smtClean="0">
                  <a:solidFill>
                    <a:srgbClr val="0070C0"/>
                  </a:solidFill>
                  <a:latin typeface="Arial" panose="020B0604020202020204" pitchFamily="34" charset="0"/>
                  <a:cs typeface="Arial" panose="020B0604020202020204" pitchFamily="34" charset="0"/>
                </a:rPr>
                <a:t>Không xuống nước khi đang ra mồ hôi</a:t>
              </a:r>
              <a:endParaRPr lang="nl-NL" sz="2400" dirty="0">
                <a:solidFill>
                  <a:srgbClr val="0070C0"/>
                </a:solidFill>
                <a:latin typeface="Arial" panose="020B0604020202020204" pitchFamily="34" charset="0"/>
                <a:cs typeface="Arial" panose="020B0604020202020204" pitchFamily="34" charset="0"/>
              </a:endParaRPr>
            </a:p>
          </p:txBody>
        </p:sp>
        <p:pic>
          <p:nvPicPr>
            <p:cNvPr id="94" name="Picture 9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0512" y="3256202"/>
              <a:ext cx="1086827" cy="1086827"/>
            </a:xfrm>
            <a:prstGeom prst="rect">
              <a:avLst/>
            </a:prstGeom>
          </p:spPr>
        </p:pic>
      </p:grpSp>
      <p:pic>
        <p:nvPicPr>
          <p:cNvPr id="95" name="Picture 94"/>
          <p:cNvPicPr>
            <a:picLocks noChangeAspect="1"/>
          </p:cNvPicPr>
          <p:nvPr/>
        </p:nvPicPr>
        <p:blipFill>
          <a:blip r:embed="rId8">
            <a:extLst>
              <a:ext uri="{BEBA8EAE-BF5A-486C-A8C5-ECC9F3942E4B}">
                <a14:imgProps xmlns:a14="http://schemas.microsoft.com/office/drawing/2010/main">
                  <a14:imgLayer r:embed="rId9">
                    <a14:imgEffect>
                      <a14:backgroundRemoval t="1667" b="97222" l="10000" r="93056"/>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492343" y="4055250"/>
            <a:ext cx="2937221" cy="2937221"/>
          </a:xfrm>
          <a:prstGeom prst="rect">
            <a:avLst/>
          </a:prstGeom>
        </p:spPr>
      </p:pic>
      <p:pic>
        <p:nvPicPr>
          <p:cNvPr id="96" name="Picture 95"/>
          <p:cNvPicPr>
            <a:picLocks noChangeAspect="1"/>
          </p:cNvPicPr>
          <p:nvPr/>
        </p:nvPicPr>
        <p:blipFill>
          <a:blip r:embed="rId10" cstate="print">
            <a:extLst>
              <a:ext uri="{BEBA8EAE-BF5A-486C-A8C5-ECC9F3942E4B}">
                <a14:imgProps xmlns:a14="http://schemas.microsoft.com/office/drawing/2010/main">
                  <a14:imgLayer r:embed="rId11">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33531" y="5559098"/>
            <a:ext cx="1459441" cy="1298902"/>
          </a:xfrm>
          <a:prstGeom prst="rect">
            <a:avLst/>
          </a:prstGeom>
        </p:spPr>
      </p:pic>
    </p:spTree>
    <p:extLst>
      <p:ext uri="{BB962C8B-B14F-4D97-AF65-F5344CB8AC3E}">
        <p14:creationId xmlns:p14="http://schemas.microsoft.com/office/powerpoint/2010/main" val="2047739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1000"/>
                                        <p:tgtEl>
                                          <p:spTgt spid="62"/>
                                        </p:tgtEl>
                                      </p:cBhvr>
                                    </p:animEffect>
                                    <p:anim calcmode="lin" valueType="num">
                                      <p:cBhvr>
                                        <p:cTn id="14" dur="1000" fill="hold"/>
                                        <p:tgtEl>
                                          <p:spTgt spid="62"/>
                                        </p:tgtEl>
                                        <p:attrNameLst>
                                          <p:attrName>ppt_x</p:attrName>
                                        </p:attrNameLst>
                                      </p:cBhvr>
                                      <p:tavLst>
                                        <p:tav tm="0">
                                          <p:val>
                                            <p:strVal val="#ppt_x"/>
                                          </p:val>
                                        </p:tav>
                                        <p:tav tm="100000">
                                          <p:val>
                                            <p:strVal val="#ppt_x"/>
                                          </p:val>
                                        </p:tav>
                                      </p:tavLst>
                                    </p:anim>
                                    <p:anim calcmode="lin" valueType="num">
                                      <p:cBhvr>
                                        <p:cTn id="15" dur="1000" fill="hold"/>
                                        <p:tgtEl>
                                          <p:spTgt spid="6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1000"/>
                                        <p:tgtEl>
                                          <p:spTgt spid="91"/>
                                        </p:tgtEl>
                                      </p:cBhvr>
                                    </p:animEffect>
                                    <p:anim calcmode="lin" valueType="num">
                                      <p:cBhvr>
                                        <p:cTn id="20" dur="1000" fill="hold"/>
                                        <p:tgtEl>
                                          <p:spTgt spid="91"/>
                                        </p:tgtEl>
                                        <p:attrNameLst>
                                          <p:attrName>ppt_x</p:attrName>
                                        </p:attrNameLst>
                                      </p:cBhvr>
                                      <p:tavLst>
                                        <p:tav tm="0">
                                          <p:val>
                                            <p:strVal val="#ppt_x"/>
                                          </p:val>
                                        </p:tav>
                                        <p:tav tm="100000">
                                          <p:val>
                                            <p:strVal val="#ppt_x"/>
                                          </p:val>
                                        </p:tav>
                                      </p:tavLst>
                                    </p:anim>
                                    <p:anim calcmode="lin" valueType="num">
                                      <p:cBhvr>
                                        <p:cTn id="21"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HÒNG TRÁNH ĐUỐI NƯỚC">
            <a:hlinkClick r:id="" action="ppaction://media"/>
          </p:cNvPr>
          <p:cNvPicPr>
            <a:picLocks noGrp="1" noChangeAspect="1"/>
          </p:cNvPicPr>
          <p:nvPr>
            <p:ph idx="1"/>
            <a:videoFile r:link="rId1"/>
            <p:extLst>
              <p:ext uri="{DAA4B4D4-6D71-4841-9C94-3DE7FCFB9230}">
                <p14:media xmlns:p14="http://schemas.microsoft.com/office/powerpoint/2010/main" r:embed="rId2">
                  <p14:trim st="1824"/>
                </p14:media>
              </p:ext>
            </p:extLst>
          </p:nvPr>
        </p:nvPicPr>
        <p:blipFill>
          <a:blip r:embed="rId4"/>
          <a:stretch>
            <a:fillRect/>
          </a:stretch>
        </p:blipFill>
        <p:spPr>
          <a:xfrm>
            <a:off x="206708" y="207534"/>
            <a:ext cx="11778584" cy="6529442"/>
          </a:xfrm>
          <a:prstGeom prst="rect">
            <a:avLst/>
          </a:prstGeom>
          <a:ln>
            <a:noFill/>
          </a:ln>
          <a:effectLst>
            <a:softEdge rad="112500"/>
          </a:effectLst>
        </p:spPr>
      </p:pic>
      <p:sp>
        <p:nvSpPr>
          <p:cNvPr id="6" name="TextBox 5"/>
          <p:cNvSpPr txBox="1"/>
          <p:nvPr/>
        </p:nvSpPr>
        <p:spPr>
          <a:xfrm>
            <a:off x="7073658" y="0"/>
            <a:ext cx="4911634" cy="369332"/>
          </a:xfrm>
          <a:prstGeom prst="rect">
            <a:avLst/>
          </a:prstGeom>
          <a:noFill/>
        </p:spPr>
        <p:txBody>
          <a:bodyPr wrap="square" rtlCol="0">
            <a:spAutoFit/>
          </a:bodyPr>
          <a:lstStyle/>
          <a:p>
            <a:r>
              <a:rPr lang="en-US" dirty="0">
                <a:solidFill>
                  <a:schemeClr val="tx1">
                    <a:lumMod val="95000"/>
                    <a:lumOff val="5000"/>
                  </a:schemeClr>
                </a:solidFill>
                <a:hlinkClick r:id="rId5"/>
              </a:rPr>
              <a:t>https://www.youtube.com/watch?v=E4zSrhZdYKw</a:t>
            </a:r>
            <a:endParaRPr lang="en-US" dirty="0">
              <a:solidFill>
                <a:schemeClr val="tx1">
                  <a:lumMod val="95000"/>
                  <a:lumOff val="5000"/>
                </a:schemeClr>
              </a:solidFill>
            </a:endParaRPr>
          </a:p>
        </p:txBody>
      </p:sp>
    </p:spTree>
    <p:extLst>
      <p:ext uri="{BB962C8B-B14F-4D97-AF65-F5344CB8AC3E}">
        <p14:creationId xmlns:p14="http://schemas.microsoft.com/office/powerpoint/2010/main" val="601223304"/>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388569" y="292633"/>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xt Box 4"/>
          <p:cNvSpPr txBox="1">
            <a:spLocks noChangeArrowheads="1"/>
          </p:cNvSpPr>
          <p:nvPr/>
        </p:nvSpPr>
        <p:spPr bwMode="auto">
          <a:xfrm>
            <a:off x="658124" y="338874"/>
            <a:ext cx="10643970" cy="830997"/>
          </a:xfrm>
          <a:prstGeom prst="rect">
            <a:avLst/>
          </a:prstGeom>
          <a:noFill/>
          <a:ln w="9525">
            <a:noFill/>
            <a:miter lim="800000"/>
            <a:headEnd/>
            <a:tailEnd/>
          </a:ln>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2.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Một</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số</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nguyên</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tắc</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khi</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bơi</a:t>
            </a:r>
            <a:r>
              <a:rPr kumimoji="0" lang="en-US" sz="48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Arial" panose="020B0604020202020204" pitchFamily="34" charset="0"/>
              </a:rPr>
              <a:t>lội</a:t>
            </a:r>
            <a:endPar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endParaRPr>
          </a:p>
        </p:txBody>
      </p:sp>
      <p:pic>
        <p:nvPicPr>
          <p:cNvPr id="74" name="Picture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2107" y="5211104"/>
            <a:ext cx="1487775" cy="1487775"/>
          </a:xfrm>
          <a:prstGeom prst="rect">
            <a:avLst/>
          </a:prstGeom>
        </p:spPr>
      </p:pic>
      <p:pic>
        <p:nvPicPr>
          <p:cNvPr id="75" name="Picture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8579" y="5755661"/>
            <a:ext cx="1086827" cy="1086827"/>
          </a:xfrm>
          <a:prstGeom prst="rect">
            <a:avLst/>
          </a:prstGeom>
        </p:spPr>
      </p:pic>
      <p:pic>
        <p:nvPicPr>
          <p:cNvPr id="76" name="Picture 75"/>
          <p:cNvPicPr>
            <a:picLocks noChangeAspect="1"/>
          </p:cNvPicPr>
          <p:nvPr/>
        </p:nvPicPr>
        <p:blipFill>
          <a:blip r:embed="rId6" cstate="print">
            <a:extLst>
              <a:ext uri="{BEBA8EAE-BF5A-486C-A8C5-ECC9F3942E4B}">
                <a14:imgProps xmlns:a14="http://schemas.microsoft.com/office/drawing/2010/main">
                  <a14:imgLayer r:embed="rId7">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23027" y="5712788"/>
            <a:ext cx="1459441" cy="1298902"/>
          </a:xfrm>
          <a:prstGeom prst="rect">
            <a:avLst/>
          </a:prstGeom>
        </p:spPr>
      </p:pic>
      <p:grpSp>
        <p:nvGrpSpPr>
          <p:cNvPr id="15" name="Group 14"/>
          <p:cNvGrpSpPr/>
          <p:nvPr/>
        </p:nvGrpSpPr>
        <p:grpSpPr>
          <a:xfrm>
            <a:off x="6170277" y="1197182"/>
            <a:ext cx="3944209" cy="3318929"/>
            <a:chOff x="6693279" y="1363552"/>
            <a:chExt cx="3944209" cy="3318929"/>
          </a:xfrm>
        </p:grpSpPr>
        <p:grpSp>
          <p:nvGrpSpPr>
            <p:cNvPr id="13" name="Group 12"/>
            <p:cNvGrpSpPr/>
            <p:nvPr/>
          </p:nvGrpSpPr>
          <p:grpSpPr>
            <a:xfrm>
              <a:off x="6693279" y="1363552"/>
              <a:ext cx="3944209" cy="3318929"/>
              <a:chOff x="6693279" y="1363552"/>
              <a:chExt cx="3944209" cy="3318929"/>
            </a:xfrm>
          </p:grpSpPr>
          <p:sp>
            <p:nvSpPr>
              <p:cNvPr id="60" name="Rectangle 59"/>
              <p:cNvSpPr/>
              <p:nvPr/>
            </p:nvSpPr>
            <p:spPr>
              <a:xfrm>
                <a:off x="6693279" y="1363552"/>
                <a:ext cx="3944209" cy="331892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6" name="Picture 11" descr="5"/>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Layer>
                    </a14:imgProps>
                  </a:ext>
                </a:extLst>
              </a:blip>
              <a:srcRect/>
              <a:stretch>
                <a:fillRect/>
              </a:stretch>
            </p:blipFill>
            <p:spPr bwMode="auto">
              <a:xfrm>
                <a:off x="6802900" y="1429769"/>
                <a:ext cx="3700668" cy="3234851"/>
              </a:xfrm>
              <a:prstGeom prst="rect">
                <a:avLst/>
              </a:prstGeom>
              <a:ln>
                <a:noFill/>
              </a:ln>
              <a:effectLst>
                <a:softEdge rad="112500"/>
              </a:effectLst>
            </p:spPr>
          </p:pic>
        </p:grpSp>
        <p:sp>
          <p:nvSpPr>
            <p:cNvPr id="87" name="Oval 21"/>
            <p:cNvSpPr>
              <a:spLocks noChangeArrowheads="1"/>
            </p:cNvSpPr>
            <p:nvPr/>
          </p:nvSpPr>
          <p:spPr bwMode="auto">
            <a:xfrm>
              <a:off x="6958967" y="4063092"/>
              <a:ext cx="529733" cy="522421"/>
            </a:xfrm>
            <a:prstGeom prst="ellipse">
              <a:avLst/>
            </a:prstGeom>
            <a:solidFill>
              <a:schemeClr val="bg1"/>
            </a:solidFill>
            <a:ln w="9525">
              <a:solidFill>
                <a:schemeClr val="tx1"/>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Times New Roman" pitchFamily="18" charset="0"/>
                  <a:ea typeface="+mn-ea"/>
                  <a:cs typeface="+mn-cs"/>
                </a:rPr>
                <a:t>5</a:t>
              </a:r>
              <a:endParaRPr kumimoji="0" lang="en-US" sz="240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grpSp>
      <p:grpSp>
        <p:nvGrpSpPr>
          <p:cNvPr id="17" name="Group 16"/>
          <p:cNvGrpSpPr/>
          <p:nvPr/>
        </p:nvGrpSpPr>
        <p:grpSpPr>
          <a:xfrm>
            <a:off x="1767109" y="1212363"/>
            <a:ext cx="3910149" cy="3318929"/>
            <a:chOff x="1757021" y="1363551"/>
            <a:chExt cx="3910149" cy="3318929"/>
          </a:xfrm>
        </p:grpSpPr>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97763" y="1391587"/>
              <a:ext cx="3828663" cy="3219416"/>
            </a:xfrm>
            <a:prstGeom prst="rect">
              <a:avLst/>
            </a:prstGeom>
            <a:ln>
              <a:noFill/>
            </a:ln>
            <a:effectLst>
              <a:softEdge rad="112500"/>
            </a:effectLst>
          </p:spPr>
        </p:pic>
        <p:sp>
          <p:nvSpPr>
            <p:cNvPr id="10" name="Rectangle 9"/>
            <p:cNvSpPr/>
            <p:nvPr/>
          </p:nvSpPr>
          <p:spPr>
            <a:xfrm>
              <a:off x="1757021" y="1363551"/>
              <a:ext cx="3910149" cy="331892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Oval 21"/>
            <p:cNvSpPr>
              <a:spLocks noChangeArrowheads="1"/>
            </p:cNvSpPr>
            <p:nvPr/>
          </p:nvSpPr>
          <p:spPr bwMode="auto">
            <a:xfrm>
              <a:off x="1853235" y="3943833"/>
              <a:ext cx="529733" cy="522421"/>
            </a:xfrm>
            <a:prstGeom prst="ellipse">
              <a:avLst/>
            </a:prstGeom>
            <a:solidFill>
              <a:schemeClr val="bg1"/>
            </a:solidFill>
            <a:ln w="9525">
              <a:solidFill>
                <a:schemeClr val="tx1"/>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Times New Roman" pitchFamily="18" charset="0"/>
                  <a:ea typeface="+mn-ea"/>
                  <a:cs typeface="+mn-cs"/>
                </a:rPr>
                <a:t>4</a:t>
              </a:r>
              <a:endParaRPr kumimoji="0" lang="en-US" sz="240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grpSp>
      <p:sp>
        <p:nvSpPr>
          <p:cNvPr id="5" name="Rectangle 4"/>
          <p:cNvSpPr/>
          <p:nvPr/>
        </p:nvSpPr>
        <p:spPr>
          <a:xfrm>
            <a:off x="1521652" y="4609639"/>
            <a:ext cx="9217334" cy="1384995"/>
          </a:xfrm>
          <a:prstGeom prst="rect">
            <a:avLst/>
          </a:prstGeom>
        </p:spPr>
        <p:txBody>
          <a:bodyPr wrap="square">
            <a:spAutoFit/>
          </a:bodyPr>
          <a:lstStyle/>
          <a:p>
            <a:pPr algn="just"/>
            <a:r>
              <a:rPr lang="en-US" sz="2800" dirty="0">
                <a:latin typeface="Arial" panose="020B0604020202020204" pitchFamily="34" charset="0"/>
                <a:cs typeface="Arial" panose="020B0604020202020204" pitchFamily="34" charset="0"/>
              </a:rPr>
              <a:t> </a:t>
            </a:r>
            <a:r>
              <a:rPr lang="en-US" sz="2800" b="1" u="sng" dirty="0" err="1">
                <a:solidFill>
                  <a:srgbClr val="FF0000"/>
                </a:solidFill>
                <a:latin typeface="Arial" panose="020B0604020202020204" pitchFamily="34" charset="0"/>
                <a:cs typeface="Arial" panose="020B0604020202020204" pitchFamily="34" charset="0"/>
              </a:rPr>
              <a:t>Kết</a:t>
            </a:r>
            <a:r>
              <a:rPr lang="en-US" sz="2800" b="1" u="sng" dirty="0">
                <a:solidFill>
                  <a:srgbClr val="FF0000"/>
                </a:solidFill>
                <a:latin typeface="Arial" panose="020B0604020202020204" pitchFamily="34" charset="0"/>
                <a:cs typeface="Arial" panose="020B0604020202020204" pitchFamily="34" charset="0"/>
              </a:rPr>
              <a:t> </a:t>
            </a:r>
            <a:r>
              <a:rPr lang="en-US" sz="2800" b="1" u="sng" dirty="0" err="1">
                <a:solidFill>
                  <a:srgbClr val="FF0000"/>
                </a:solidFill>
                <a:latin typeface="Arial" panose="020B0604020202020204" pitchFamily="34" charset="0"/>
                <a:cs typeface="Arial" panose="020B0604020202020204" pitchFamily="34" charset="0"/>
              </a:rPr>
              <a:t>luận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Chỉ</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tập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hoặc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bơi</a:t>
            </a:r>
            <a:r>
              <a:rPr lang="en-US" sz="2800" dirty="0">
                <a:latin typeface="Arial" panose="020B0604020202020204" pitchFamily="34" charset="0"/>
                <a:cs typeface="Arial" panose="020B0604020202020204" pitchFamily="34" charset="0"/>
              </a:rPr>
              <a:t> ở </a:t>
            </a:r>
            <a:r>
              <a:rPr lang="en-US" sz="2800" dirty="0" err="1">
                <a:latin typeface="Arial" panose="020B0604020202020204" pitchFamily="34" charset="0"/>
                <a:cs typeface="Arial" panose="020B0604020202020204" pitchFamily="34" charset="0"/>
              </a:rPr>
              <a:t>nơi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lớn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cứu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hộ</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tuân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thủ</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định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vực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bơi</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23070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3174" y="6121941"/>
            <a:ext cx="1113929" cy="736059"/>
          </a:xfrm>
          <a:prstGeom prst="rect">
            <a:avLst/>
          </a:prstGeom>
        </p:spPr>
      </p:pic>
      <p:pic>
        <p:nvPicPr>
          <p:cNvPr id="18" name="Picture 17"/>
          <p:cNvPicPr>
            <a:picLocks noChangeAspect="1"/>
          </p:cNvPicPr>
          <p:nvPr/>
        </p:nvPicPr>
        <p:blipFill>
          <a:blip r:embed="rId5" cstate="print">
            <a:extLst>
              <a:ext uri="{BEBA8EAE-BF5A-486C-A8C5-ECC9F3942E4B}">
                <a14:imgProps xmlns:a14="http://schemas.microsoft.com/office/drawing/2010/main">
                  <a14:imgLayer r:embed="rId6">
                    <a14:imgEffect>
                      <a14:backgroundRemoval t="0" b="90000" l="0" r="100000">
                        <a14:foregroundMark x1="73200" y1="9574" x2="74900" y2="61915"/>
                        <a14:foregroundMark x1="69000" y1="10319" x2="63300" y2="43191"/>
                        <a14:foregroundMark x1="76000" y1="12553" x2="82600" y2="29681"/>
                        <a14:foregroundMark x1="96800" y1="16915" x2="79800" y2="32340"/>
                        <a14:foregroundMark x1="67600" y1="11064" x2="57800" y2="30106"/>
                        <a14:foregroundMark x1="77800" y1="34681" x2="81000" y2="85957"/>
                        <a14:foregroundMark x1="71400" y1="42872" x2="66000" y2="87021"/>
                        <a14:foregroundMark x1="61000" y1="32340" x2="61000" y2="35851"/>
                        <a14:foregroundMark x1="66200" y1="35213" x2="69400" y2="43085"/>
                        <a14:foregroundMark x1="61500" y1="40745" x2="63100" y2="46702"/>
                        <a14:foregroundMark x1="28800" y1="5426" x2="33000" y2="67128"/>
                        <a14:foregroundMark x1="2600" y1="12872" x2="30900" y2="43936"/>
                        <a14:foregroundMark x1="24600" y1="11277" x2="24900" y2="24894"/>
                        <a14:foregroundMark x1="19600" y1="14362" x2="24400" y2="27979"/>
                        <a14:foregroundMark x1="37000" y1="14362" x2="34300" y2="27128"/>
                        <a14:foregroundMark x1="23100" y1="37553" x2="23600" y2="80213"/>
                        <a14:foregroundMark x1="34600" y1="55106" x2="36700" y2="85000"/>
                        <a14:foregroundMark x1="42200" y1="46170" x2="45100" y2="62128"/>
                        <a14:foregroundMark x1="43800" y1="28298" x2="33000" y2="44787"/>
                        <a14:foregroundMark x1="35100" y1="38936" x2="25900" y2="55957"/>
                        <a14:foregroundMark x1="36700" y1="35532" x2="26500" y2="47021"/>
                        <a14:foregroundMark x1="28800" y1="45000" x2="31200" y2="51702"/>
                        <a14:foregroundMark x1="25900" y1="77128" x2="23300" y2="87553"/>
                        <a14:foregroundMark x1="37200" y1="85532" x2="38300" y2="88617"/>
                        <a14:backgroundMark x1="42700" y1="28617" x2="26100" y2="51064"/>
                      </a14:backgroundRemoval>
                    </a14:imgEffect>
                  </a14:imgLayer>
                </a14:imgProps>
              </a:ext>
              <a:ext uri="{28A0092B-C50C-407E-A947-70E740481C1C}">
                <a14:useLocalDpi xmlns:a14="http://schemas.microsoft.com/office/drawing/2010/main" val="0"/>
              </a:ext>
            </a:extLst>
          </a:blip>
          <a:stretch>
            <a:fillRect/>
          </a:stretch>
        </p:blipFill>
        <p:spPr>
          <a:xfrm>
            <a:off x="8626335" y="4067218"/>
            <a:ext cx="3293547" cy="3095935"/>
          </a:xfrm>
          <a:prstGeom prst="rect">
            <a:avLst/>
          </a:prstGeom>
        </p:spPr>
      </p:pic>
      <p:sp>
        <p:nvSpPr>
          <p:cNvPr id="5" name="TextBox 4"/>
          <p:cNvSpPr txBox="1"/>
          <p:nvPr/>
        </p:nvSpPr>
        <p:spPr>
          <a:xfrm>
            <a:off x="1840767" y="432746"/>
            <a:ext cx="872714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mn-cs"/>
              </a:rPr>
              <a:t>Ghi</a:t>
            </a:r>
            <a:r>
              <a:rPr kumimoji="0" lang="en-US" sz="54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mn-cs"/>
              </a:rPr>
              <a:t> </a:t>
            </a:r>
            <a:r>
              <a:rPr kumimoji="0" lang="en-US" sz="54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mn-cs"/>
              </a:rPr>
              <a:t>nhớ</a:t>
            </a:r>
            <a:r>
              <a:rPr kumimoji="0" lang="en-US" sz="5400" b="1" i="0" u="none" strike="noStrike" kern="1200" cap="none" spc="0" normalizeH="0" baseline="0" noProof="0" dirty="0" smtClean="0">
                <a:ln>
                  <a:noFill/>
                </a:ln>
                <a:solidFill>
                  <a:srgbClr val="00B050"/>
                </a:solidFill>
                <a:effectLst/>
                <a:uLnTx/>
                <a:uFillTx/>
                <a:latin typeface="UTM Beautiful Caps" panose="02040603050506020204" pitchFamily="18" charset="0"/>
                <a:ea typeface="+mn-ea"/>
                <a:cs typeface="+mn-cs"/>
              </a:rPr>
              <a:t>:</a:t>
            </a:r>
            <a:endParaRPr kumimoji="0" lang="en-US" sz="54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mn-cs"/>
            </a:endParaRPr>
          </a:p>
        </p:txBody>
      </p:sp>
      <p:sp>
        <p:nvSpPr>
          <p:cNvPr id="10" name="Rectangle 9"/>
          <p:cNvSpPr/>
          <p:nvPr/>
        </p:nvSpPr>
        <p:spPr>
          <a:xfrm>
            <a:off x="730644" y="1711441"/>
            <a:ext cx="10590498" cy="954107"/>
          </a:xfrm>
          <a:prstGeom prst="rect">
            <a:avLst/>
          </a:prstGeom>
        </p:spPr>
        <p:txBody>
          <a:bodyPr wrap="square">
            <a:spAutoFit/>
          </a:bodyPr>
          <a:lstStyle/>
          <a:p>
            <a:pPr algn="just" fontAlgn="auto">
              <a:spcBef>
                <a:spcPts val="0"/>
              </a:spcBef>
              <a:spcAft>
                <a:spcPts val="0"/>
              </a:spcAft>
              <a:tabLst>
                <a:tab pos="457200" algn="l"/>
              </a:tabLst>
              <a:defRPr/>
            </a:pP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Không</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chơi</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đùa</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gần</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hồ</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ao</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sông</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suối</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Giếng</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nước</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phải</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được</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xây</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thành</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cao</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có</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nắp</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đậy</a:t>
            </a:r>
            <a:r>
              <a:rPr lang="en-US" sz="2800" dirty="0" smtClean="0">
                <a:solidFill>
                  <a:schemeClr val="accent2">
                    <a:lumMod val="50000"/>
                  </a:schemeClr>
                </a:solidFill>
                <a:latin typeface="Arial" panose="020B0604020202020204" pitchFamily="34" charset="0"/>
                <a:cs typeface="Arial" panose="020B0604020202020204" pitchFamily="34" charset="0"/>
              </a:rPr>
              <a:t>. Chum, </a:t>
            </a:r>
            <a:r>
              <a:rPr lang="en-US" sz="2800" dirty="0" err="1" smtClean="0">
                <a:solidFill>
                  <a:schemeClr val="accent2">
                    <a:lumMod val="50000"/>
                  </a:schemeClr>
                </a:solidFill>
                <a:latin typeface="Arial" panose="020B0604020202020204" pitchFamily="34" charset="0"/>
                <a:cs typeface="Arial" panose="020B0604020202020204" pitchFamily="34" charset="0"/>
              </a:rPr>
              <a:t>vại</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bể</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nước</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phải</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có</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nắp</a:t>
            </a:r>
            <a:r>
              <a:rPr lang="en-US" sz="2800" dirty="0" smtClean="0">
                <a:solidFill>
                  <a:schemeClr val="accent2">
                    <a:lumMod val="50000"/>
                  </a:schemeClr>
                </a:solidFill>
                <a:latin typeface="Arial" panose="020B0604020202020204" pitchFamily="34" charset="0"/>
                <a:cs typeface="Arial" panose="020B0604020202020204" pitchFamily="34" charset="0"/>
              </a:rPr>
              <a:t> </a:t>
            </a:r>
            <a:r>
              <a:rPr lang="en-US" sz="2800" dirty="0" err="1" smtClean="0">
                <a:solidFill>
                  <a:schemeClr val="accent2">
                    <a:lumMod val="50000"/>
                  </a:schemeClr>
                </a:solidFill>
                <a:latin typeface="Arial" panose="020B0604020202020204" pitchFamily="34" charset="0"/>
                <a:cs typeface="Arial" panose="020B0604020202020204" pitchFamily="34" charset="0"/>
              </a:rPr>
              <a:t>đậy</a:t>
            </a:r>
            <a:r>
              <a:rPr lang="en-US" sz="2800" dirty="0" smtClean="0">
                <a:solidFill>
                  <a:schemeClr val="accent2">
                    <a:lumMod val="50000"/>
                  </a:schemeClr>
                </a:solidFill>
                <a:latin typeface="Arial" panose="020B0604020202020204" pitchFamily="34" charset="0"/>
                <a:cs typeface="Arial" panose="020B0604020202020204" pitchFamily="34" charset="0"/>
              </a:rPr>
              <a:t>.</a:t>
            </a:r>
            <a:endParaRPr lang="en-US" sz="2800" dirty="0">
              <a:solidFill>
                <a:schemeClr val="accent2">
                  <a:lumMod val="50000"/>
                </a:schemeClr>
              </a:solidFill>
              <a:latin typeface="Arial" panose="020B0604020202020204" pitchFamily="34" charset="0"/>
              <a:cs typeface="Arial" panose="020B0604020202020204" pitchFamily="34" charset="0"/>
            </a:endParaRPr>
          </a:p>
        </p:txBody>
      </p:sp>
      <p:sp>
        <p:nvSpPr>
          <p:cNvPr id="11" name="Rectangle 10"/>
          <p:cNvSpPr/>
          <p:nvPr/>
        </p:nvSpPr>
        <p:spPr>
          <a:xfrm>
            <a:off x="730644" y="2878149"/>
            <a:ext cx="10590498" cy="1384995"/>
          </a:xfrm>
          <a:prstGeom prst="rect">
            <a:avLst/>
          </a:prstGeom>
        </p:spPr>
        <p:txBody>
          <a:bodyPr wrap="square">
            <a:spAutoFit/>
          </a:bodyPr>
          <a:lstStyle/>
          <a:p>
            <a:pPr algn="just" fontAlgn="auto">
              <a:spcBef>
                <a:spcPts val="0"/>
              </a:spcBef>
              <a:spcAft>
                <a:spcPts val="0"/>
              </a:spcAft>
              <a:tabLst>
                <a:tab pos="457200" algn="l"/>
              </a:tabLst>
              <a:defRPr/>
            </a:pP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Chấp</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hành</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tốt</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các</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quy</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định</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về</a:t>
            </a:r>
            <a:r>
              <a:rPr lang="en-US" sz="2800" dirty="0">
                <a:solidFill>
                  <a:schemeClr val="accent2">
                    <a:lumMod val="50000"/>
                  </a:schemeClr>
                </a:solidFill>
                <a:latin typeface="Arial" panose="020B0604020202020204" pitchFamily="34" charset="0"/>
                <a:cs typeface="Arial" panose="020B0604020202020204" pitchFamily="34" charset="0"/>
              </a:rPr>
              <a:t> an </a:t>
            </a:r>
            <a:r>
              <a:rPr lang="en-US" sz="2800" dirty="0" err="1">
                <a:solidFill>
                  <a:schemeClr val="accent2">
                    <a:lumMod val="50000"/>
                  </a:schemeClr>
                </a:solidFill>
                <a:latin typeface="Arial" panose="020B0604020202020204" pitchFamily="34" charset="0"/>
                <a:cs typeface="Arial" panose="020B0604020202020204" pitchFamily="34" charset="0"/>
              </a:rPr>
              <a:t>toàn</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khi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tham</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gia</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các</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phương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tiện</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giao</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thông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đường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thủy</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Tuyệt</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đối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không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lội</a:t>
            </a:r>
            <a:r>
              <a:rPr lang="en-US" sz="2800" dirty="0">
                <a:solidFill>
                  <a:schemeClr val="accent2">
                    <a:lumMod val="50000"/>
                  </a:schemeClr>
                </a:solidFill>
                <a:latin typeface="Arial" panose="020B0604020202020204" pitchFamily="34" charset="0"/>
                <a:cs typeface="Arial" panose="020B0604020202020204" pitchFamily="34" charset="0"/>
              </a:rPr>
              <a:t> qua </a:t>
            </a:r>
            <a:r>
              <a:rPr lang="en-US" sz="2800" dirty="0" err="1">
                <a:solidFill>
                  <a:schemeClr val="accent2">
                    <a:lumMod val="50000"/>
                  </a:schemeClr>
                </a:solidFill>
                <a:latin typeface="Arial" panose="020B0604020202020204" pitchFamily="34" charset="0"/>
                <a:cs typeface="Arial" panose="020B0604020202020204" pitchFamily="34" charset="0"/>
              </a:rPr>
              <a:t>suối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khi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trời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mưa</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lũ</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dông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bão</a:t>
            </a:r>
            <a:r>
              <a:rPr lang="en-US" sz="2800" dirty="0">
                <a:solidFill>
                  <a:schemeClr val="accent2">
                    <a:lumMod val="50000"/>
                  </a:schemeClr>
                </a:solidFill>
                <a:latin typeface="Arial" panose="020B0604020202020204" pitchFamily="34" charset="0"/>
                <a:cs typeface="Arial" panose="020B0604020202020204" pitchFamily="34" charset="0"/>
              </a:rPr>
              <a:t>.</a:t>
            </a:r>
            <a:endParaRPr lang="en-US" sz="2800" b="1" dirty="0">
              <a:solidFill>
                <a:schemeClr val="accent2">
                  <a:lumMod val="50000"/>
                </a:schemeClr>
              </a:solidFill>
              <a:latin typeface="Arial" panose="020B0604020202020204" pitchFamily="34" charset="0"/>
              <a:cs typeface="Arial" panose="020B0604020202020204" pitchFamily="34" charset="0"/>
            </a:endParaRPr>
          </a:p>
        </p:txBody>
      </p:sp>
      <p:sp>
        <p:nvSpPr>
          <p:cNvPr id="14" name="Rectangle 13"/>
          <p:cNvSpPr/>
          <p:nvPr/>
        </p:nvSpPr>
        <p:spPr>
          <a:xfrm>
            <a:off x="730644" y="4475744"/>
            <a:ext cx="8210155" cy="1384995"/>
          </a:xfrm>
          <a:prstGeom prst="rect">
            <a:avLst/>
          </a:prstGeom>
        </p:spPr>
        <p:txBody>
          <a:bodyPr wrap="square">
            <a:spAutoFit/>
          </a:bodyPr>
          <a:lstStyle/>
          <a:p>
            <a:pPr algn="just" fontAlgn="auto">
              <a:spcBef>
                <a:spcPts val="0"/>
              </a:spcBef>
              <a:spcAft>
                <a:spcPts val="0"/>
              </a:spcAft>
              <a:tabLst>
                <a:tab pos="457200" algn="l"/>
              </a:tabLst>
              <a:defRPr/>
            </a:pP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Chỉ</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tập</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bơi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hoặc</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bơi</a:t>
            </a:r>
            <a:r>
              <a:rPr lang="en-US" sz="2800" dirty="0">
                <a:solidFill>
                  <a:schemeClr val="accent2">
                    <a:lumMod val="50000"/>
                  </a:schemeClr>
                </a:solidFill>
                <a:latin typeface="Arial" panose="020B0604020202020204" pitchFamily="34" charset="0"/>
                <a:cs typeface="Arial" panose="020B0604020202020204" pitchFamily="34" charset="0"/>
              </a:rPr>
              <a:t> ở </a:t>
            </a:r>
            <a:r>
              <a:rPr lang="en-US" sz="2800" dirty="0" err="1">
                <a:solidFill>
                  <a:schemeClr val="accent2">
                    <a:lumMod val="50000"/>
                  </a:schemeClr>
                </a:solidFill>
                <a:latin typeface="Arial" panose="020B0604020202020204" pitchFamily="34" charset="0"/>
                <a:cs typeface="Arial" panose="020B0604020202020204" pitchFamily="34" charset="0"/>
              </a:rPr>
              <a:t>nơi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có</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người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lớn</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và</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phương</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tiện</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cứu</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hộ</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tuân</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thủ</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các</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quy</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định</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của</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bể</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bơi</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khu</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vực</a:t>
            </a:r>
            <a:r>
              <a:rPr lang="en-US" sz="2800" dirty="0">
                <a:solidFill>
                  <a:schemeClr val="accent2">
                    <a:lumMod val="50000"/>
                  </a:schemeClr>
                </a:solidFill>
                <a:latin typeface="Arial" panose="020B0604020202020204" pitchFamily="34" charset="0"/>
                <a:cs typeface="Arial" panose="020B0604020202020204" pitchFamily="34" charset="0"/>
              </a:rPr>
              <a:t> </a:t>
            </a:r>
            <a:r>
              <a:rPr lang="en-US" sz="2800" dirty="0" err="1">
                <a:solidFill>
                  <a:schemeClr val="accent2">
                    <a:lumMod val="50000"/>
                  </a:schemeClr>
                </a:solidFill>
                <a:latin typeface="Arial" panose="020B0604020202020204" pitchFamily="34" charset="0"/>
                <a:cs typeface="Arial" panose="020B0604020202020204" pitchFamily="34" charset="0"/>
              </a:rPr>
              <a:t>bơi</a:t>
            </a:r>
            <a:r>
              <a:rPr lang="en-US" sz="2800" dirty="0">
                <a:solidFill>
                  <a:schemeClr val="accent2">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31624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par>
                          <p:cTn id="16" fill="hold">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281994" y="5586713"/>
            <a:ext cx="1640817" cy="1460327"/>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8713525" y="4007847"/>
            <a:ext cx="3550470" cy="3550470"/>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1030" y="2377832"/>
            <a:ext cx="4164974" cy="4537009"/>
          </a:xfrm>
          <a:prstGeom prst="rect">
            <a:avLst/>
          </a:prstGeom>
        </p:spPr>
      </p:pic>
      <p:grpSp>
        <p:nvGrpSpPr>
          <p:cNvPr id="16" name="Group 15"/>
          <p:cNvGrpSpPr/>
          <p:nvPr/>
        </p:nvGrpSpPr>
        <p:grpSpPr>
          <a:xfrm>
            <a:off x="2057559" y="-502099"/>
            <a:ext cx="9122994" cy="3166800"/>
            <a:chOff x="2352934" y="960460"/>
            <a:chExt cx="7601000" cy="3166800"/>
          </a:xfrm>
        </p:grpSpPr>
        <p:sp>
          <p:nvSpPr>
            <p:cNvPr id="14" name="TextBox 13"/>
            <p:cNvSpPr txBox="1"/>
            <p:nvPr/>
          </p:nvSpPr>
          <p:spPr>
            <a:xfrm>
              <a:off x="2352934" y="960460"/>
              <a:ext cx="7464456"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1" i="0" u="none" strike="noStrike" kern="1200" cap="none" spc="0" normalizeH="0" baseline="0" noProof="0" dirty="0" err="1" smtClean="0">
                  <a:ln>
                    <a:noFill/>
                  </a:ln>
                  <a:solidFill>
                    <a:prstClr val="white"/>
                  </a:solidFill>
                  <a:effectLst/>
                  <a:uLnTx/>
                  <a:uFillTx/>
                  <a:latin typeface="#9Slide03 Iciel Blooming Elegan" pitchFamily="2" charset="0"/>
                  <a:ea typeface="+mn-ea"/>
                  <a:cs typeface="#9Slide03 Arima Madurai Black" panose="00000A00000000000000" pitchFamily="2" charset="0"/>
                </a:rPr>
                <a:t>Vận</a:t>
              </a:r>
              <a:r>
                <a:rPr kumimoji="0" lang="en-US" sz="19900" b="1" i="0" u="none" strike="noStrike" kern="1200" cap="none" spc="0" normalizeH="0" noProof="0" dirty="0" smtClean="0">
                  <a:ln>
                    <a:noFill/>
                  </a:ln>
                  <a:solidFill>
                    <a:prstClr val="white"/>
                  </a:solidFill>
                  <a:effectLst/>
                  <a:uLnTx/>
                  <a:uFillTx/>
                  <a:latin typeface="#9Slide03 Iciel Blooming Elegan" pitchFamily="2" charset="0"/>
                  <a:ea typeface="+mn-ea"/>
                  <a:cs typeface="#9Slide03 Arima Madurai Black" panose="00000A00000000000000" pitchFamily="2" charset="0"/>
                </a:rPr>
                <a:t> </a:t>
              </a:r>
              <a:r>
                <a:rPr kumimoji="0" lang="en-US" sz="19900" b="1" i="0" u="none" strike="noStrike" kern="1200" cap="none" spc="0" normalizeH="0" noProof="0" dirty="0" err="1" smtClean="0">
                  <a:ln>
                    <a:noFill/>
                  </a:ln>
                  <a:solidFill>
                    <a:prstClr val="white"/>
                  </a:solidFill>
                  <a:effectLst/>
                  <a:uLnTx/>
                  <a:uFillTx/>
                  <a:latin typeface="#9Slide03 Iciel Blooming Elegan" pitchFamily="2" charset="0"/>
                  <a:ea typeface="+mn-ea"/>
                  <a:cs typeface="#9Slide03 Arima Madurai Black" panose="00000A00000000000000" pitchFamily="2" charset="0"/>
                </a:rPr>
                <a:t>dụng</a:t>
              </a:r>
              <a:endParaRPr kumimoji="0" lang="en-US" sz="19900" b="1" i="0" u="none" strike="noStrike" kern="1200" cap="none" spc="0" normalizeH="0" baseline="0" noProof="0" dirty="0">
                <a:ln>
                  <a:noFill/>
                </a:ln>
                <a:solidFill>
                  <a:prstClr val="white"/>
                </a:solidFill>
                <a:effectLst/>
                <a:uLnTx/>
                <a:uFillTx/>
                <a:latin typeface="#9Slide03 Iciel Blooming Elegan" pitchFamily="2" charset="0"/>
                <a:ea typeface="+mn-ea"/>
                <a:cs typeface="#9Slide03 Arima Madurai Black" panose="00000A00000000000000" pitchFamily="2" charset="0"/>
              </a:endParaRPr>
            </a:p>
          </p:txBody>
        </p:sp>
        <p:sp>
          <p:nvSpPr>
            <p:cNvPr id="15" name="TextBox 14"/>
            <p:cNvSpPr txBox="1"/>
            <p:nvPr/>
          </p:nvSpPr>
          <p:spPr>
            <a:xfrm>
              <a:off x="2464037" y="972550"/>
              <a:ext cx="7489897"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900" b="1" dirty="0" err="1" smtClean="0">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latin typeface="#9Slide03 Iciel Blooming Elegan" pitchFamily="2" charset="0"/>
                  <a:cs typeface="#9Slide03 Arima Madurai Black" panose="00000A00000000000000" pitchFamily="2" charset="0"/>
                </a:rPr>
                <a:t>Vận</a:t>
              </a:r>
              <a:r>
                <a:rPr lang="en-US" sz="19900" b="1" dirty="0" smtClean="0">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latin typeface="#9Slide03 Iciel Blooming Elegan" pitchFamily="2" charset="0"/>
                  <a:cs typeface="#9Slide03 Arima Madurai Black" panose="00000A00000000000000" pitchFamily="2" charset="0"/>
                </a:rPr>
                <a:t> </a:t>
              </a:r>
              <a:r>
                <a:rPr lang="en-US" sz="19900" b="1" dirty="0" err="1" smtClean="0">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latin typeface="#9Slide03 Iciel Blooming Elegan" pitchFamily="2" charset="0"/>
                  <a:cs typeface="#9Slide03 Arima Madurai Black" panose="00000A00000000000000" pitchFamily="2" charset="0"/>
                </a:rPr>
                <a:t>dụng</a:t>
              </a:r>
              <a:endParaRPr kumimoji="0" lang="en-US" sz="19900" b="1" i="0" u="none" strike="noStrike" kern="1200" cap="none" spc="0" normalizeH="0" baseline="0" noProof="0" dirty="0">
                <a:ln>
                  <a:noFill/>
                </a:ln>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effectLst/>
                <a:uLnTx/>
                <a:uFillTx/>
                <a:latin typeface="#9Slide03 Iciel Blooming Elegan" pitchFamily="2" charset="0"/>
                <a:ea typeface="+mn-ea"/>
                <a:cs typeface="#9Slide03 Arima Madurai Black" panose="00000A00000000000000" pitchFamily="2" charset="0"/>
              </a:endParaRPr>
            </a:p>
          </p:txBody>
        </p:sp>
      </p:grpSp>
    </p:spTree>
    <p:extLst>
      <p:ext uri="{BB962C8B-B14F-4D97-AF65-F5344CB8AC3E}">
        <p14:creationId xmlns:p14="http://schemas.microsoft.com/office/powerpoint/2010/main" val="20985332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pic>
        <p:nvPicPr>
          <p:cNvPr id="4" name="图片 4">
            <a:extLst>
              <a:ext uri="{FF2B5EF4-FFF2-40B4-BE49-F238E27FC236}">
                <a16:creationId xmlns:a16="http://schemas.microsoft.com/office/drawing/2014/main" id="{2586AED1-90C7-4F2C-89A4-DF888594B67D}"/>
              </a:ext>
            </a:extLst>
          </p:cNvPr>
          <p:cNvPicPr>
            <a:picLocks noChangeAspect="1"/>
          </p:cNvPicPr>
          <p:nvPr/>
        </p:nvPicPr>
        <p:blipFill>
          <a:blip r:embed="rId4"/>
          <a:stretch>
            <a:fillRect/>
          </a:stretch>
        </p:blipFill>
        <p:spPr>
          <a:xfrm flipH="1">
            <a:off x="2228625" y="3718341"/>
            <a:ext cx="2745295" cy="3139659"/>
          </a:xfrm>
          <a:prstGeom prst="rect">
            <a:avLst/>
          </a:prstGeom>
        </p:spPr>
      </p:pic>
      <p:sp>
        <p:nvSpPr>
          <p:cNvPr id="10"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1"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2" name="Cloud Callout 11"/>
          <p:cNvSpPr/>
          <p:nvPr/>
        </p:nvSpPr>
        <p:spPr>
          <a:xfrm>
            <a:off x="5460962" y="565186"/>
            <a:ext cx="5314444" cy="2724354"/>
          </a:xfrm>
          <a:prstGeom prst="cloudCallout">
            <a:avLst>
              <a:gd name="adj1" fmla="val -72602"/>
              <a:gd name="adj2" fmla="val 63980"/>
            </a:avLst>
          </a:prstGeom>
          <a:solidFill>
            <a:schemeClr val="bg1"/>
          </a:solidFill>
          <a:ln>
            <a:solidFill>
              <a:schemeClr val="accent1">
                <a:lumMod val="50000"/>
              </a:schemeClr>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13453" y="5586713"/>
            <a:ext cx="1640817" cy="1460327"/>
          </a:xfrm>
          <a:prstGeom prst="rect">
            <a:avLst/>
          </a:prstGeom>
        </p:spPr>
      </p:pic>
      <p:pic>
        <p:nvPicPr>
          <p:cNvPr id="14" name="Picture 13"/>
          <p:cNvPicPr>
            <a:picLocks noChangeAspect="1"/>
          </p:cNvPicPr>
          <p:nvPr/>
        </p:nvPicPr>
        <p:blipFill>
          <a:blip r:embed="rId7">
            <a:extLst>
              <a:ext uri="{BEBA8EAE-BF5A-486C-A8C5-ECC9F3942E4B}">
                <a14:imgProps xmlns:a14="http://schemas.microsoft.com/office/drawing/2010/main">
                  <a14:imgLayer r:embed="rId8">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9485543" y="4731201"/>
            <a:ext cx="2781884" cy="2781884"/>
          </a:xfrm>
          <a:prstGeom prst="rect">
            <a:avLst/>
          </a:prstGeom>
        </p:spPr>
      </p:pic>
      <p:sp>
        <p:nvSpPr>
          <p:cNvPr id="16" name="Rectangle 15"/>
          <p:cNvSpPr/>
          <p:nvPr/>
        </p:nvSpPr>
        <p:spPr>
          <a:xfrm>
            <a:off x="6055020" y="1142533"/>
            <a:ext cx="4126327"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Hãy</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cùng</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chúng</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tớ</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chọn</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phao</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đi</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tắm</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biển</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nhé</a:t>
            </a:r>
            <a:r>
              <a:rPr kumimoji="0" lang="en-US" sz="3200" b="1" i="0" u="none" strike="noStrike" kern="1200" cap="none" spc="0" normalizeH="0" noProof="0" dirty="0" smtClean="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rPr>
              <a:t>!</a:t>
            </a:r>
            <a:endParaRPr kumimoji="0" lang="en-US" sz="3200" b="1" i="0" u="none" strike="noStrike" kern="1200" cap="none" spc="0" normalizeH="0" baseline="0" noProof="0" dirty="0">
              <a:ln>
                <a:noFill/>
              </a:ln>
              <a:solidFill>
                <a:srgbClr val="44546A"/>
              </a:solidFill>
              <a:effectLst>
                <a:glow rad="101600">
                  <a:schemeClr val="accent4">
                    <a:satMod val="175000"/>
                    <a:alpha val="40000"/>
                  </a:schemeClr>
                </a:glow>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235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338962" y="1222459"/>
            <a:ext cx="10057465" cy="981529"/>
            <a:chOff x="1448290" y="515580"/>
            <a:chExt cx="10043515"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2130634" y="515580"/>
              <a:ext cx="8738017" cy="1504950"/>
            </a:xfrm>
            <a:custGeom>
              <a:avLst/>
              <a:gdLst>
                <a:gd name="connsiteX0" fmla="*/ 0 w 7923294"/>
                <a:gd name="connsiteY0" fmla="*/ 250830 h 1504950"/>
                <a:gd name="connsiteX1" fmla="*/ 250830 w 7923294"/>
                <a:gd name="connsiteY1" fmla="*/ 0 h 1504950"/>
                <a:gd name="connsiteX2" fmla="*/ 747509 w 7923294"/>
                <a:gd name="connsiteY2" fmla="*/ 0 h 1504950"/>
                <a:gd name="connsiteX3" fmla="*/ 1318404 w 7923294"/>
                <a:gd name="connsiteY3" fmla="*/ 0 h 1504950"/>
                <a:gd name="connsiteX4" fmla="*/ 1963515 w 7923294"/>
                <a:gd name="connsiteY4" fmla="*/ 0 h 1504950"/>
                <a:gd name="connsiteX5" fmla="*/ 2682842 w 7923294"/>
                <a:gd name="connsiteY5" fmla="*/ 0 h 1504950"/>
                <a:gd name="connsiteX6" fmla="*/ 3327954 w 7923294"/>
                <a:gd name="connsiteY6" fmla="*/ 0 h 1504950"/>
                <a:gd name="connsiteX7" fmla="*/ 3676200 w 7923294"/>
                <a:gd name="connsiteY7" fmla="*/ 0 h 1504950"/>
                <a:gd name="connsiteX8" fmla="*/ 4321311 w 7923294"/>
                <a:gd name="connsiteY8" fmla="*/ 0 h 1504950"/>
                <a:gd name="connsiteX9" fmla="*/ 4669557 w 7923294"/>
                <a:gd name="connsiteY9" fmla="*/ 0 h 1504950"/>
                <a:gd name="connsiteX10" fmla="*/ 5314668 w 7923294"/>
                <a:gd name="connsiteY10" fmla="*/ 0 h 1504950"/>
                <a:gd name="connsiteX11" fmla="*/ 5662914 w 7923294"/>
                <a:gd name="connsiteY11" fmla="*/ 0 h 1504950"/>
                <a:gd name="connsiteX12" fmla="*/ 6159592 w 7923294"/>
                <a:gd name="connsiteY12" fmla="*/ 0 h 1504950"/>
                <a:gd name="connsiteX13" fmla="*/ 6804704 w 7923294"/>
                <a:gd name="connsiteY13" fmla="*/ 0 h 1504950"/>
                <a:gd name="connsiteX14" fmla="*/ 7672464 w 7923294"/>
                <a:gd name="connsiteY14" fmla="*/ 0 h 1504950"/>
                <a:gd name="connsiteX15" fmla="*/ 7923294 w 7923294"/>
                <a:gd name="connsiteY15" fmla="*/ 250830 h 1504950"/>
                <a:gd name="connsiteX16" fmla="*/ 7923294 w 7923294"/>
                <a:gd name="connsiteY16" fmla="*/ 722376 h 1504950"/>
                <a:gd name="connsiteX17" fmla="*/ 7923294 w 7923294"/>
                <a:gd name="connsiteY17" fmla="*/ 1254120 h 1504950"/>
                <a:gd name="connsiteX18" fmla="*/ 7672464 w 7923294"/>
                <a:gd name="connsiteY18" fmla="*/ 1504950 h 1504950"/>
                <a:gd name="connsiteX19" fmla="*/ 6953136 w 7923294"/>
                <a:gd name="connsiteY19" fmla="*/ 1504950 h 1504950"/>
                <a:gd name="connsiteX20" fmla="*/ 6382241 w 7923294"/>
                <a:gd name="connsiteY20" fmla="*/ 1504950 h 1504950"/>
                <a:gd name="connsiteX21" fmla="*/ 6033996 w 7923294"/>
                <a:gd name="connsiteY21" fmla="*/ 1504950 h 1504950"/>
                <a:gd name="connsiteX22" fmla="*/ 5463101 w 7923294"/>
                <a:gd name="connsiteY22" fmla="*/ 1504950 h 1504950"/>
                <a:gd name="connsiteX23" fmla="*/ 4817989 w 7923294"/>
                <a:gd name="connsiteY23" fmla="*/ 1504950 h 1504950"/>
                <a:gd name="connsiteX24" fmla="*/ 4098662 w 7923294"/>
                <a:gd name="connsiteY24" fmla="*/ 1504950 h 1504950"/>
                <a:gd name="connsiteX25" fmla="*/ 3453551 w 7923294"/>
                <a:gd name="connsiteY25" fmla="*/ 1504950 h 1504950"/>
                <a:gd name="connsiteX26" fmla="*/ 3031088 w 7923294"/>
                <a:gd name="connsiteY26" fmla="*/ 1504950 h 1504950"/>
                <a:gd name="connsiteX27" fmla="*/ 2460193 w 7923294"/>
                <a:gd name="connsiteY27" fmla="*/ 1504950 h 1504950"/>
                <a:gd name="connsiteX28" fmla="*/ 1889298 w 7923294"/>
                <a:gd name="connsiteY28" fmla="*/ 1504950 h 1504950"/>
                <a:gd name="connsiteX29" fmla="*/ 1169971 w 7923294"/>
                <a:gd name="connsiteY29" fmla="*/ 1504950 h 1504950"/>
                <a:gd name="connsiteX30" fmla="*/ 250830 w 7923294"/>
                <a:gd name="connsiteY30" fmla="*/ 1504950 h 1504950"/>
                <a:gd name="connsiteX31" fmla="*/ 0 w 7923294"/>
                <a:gd name="connsiteY31" fmla="*/ 1254120 h 1504950"/>
                <a:gd name="connsiteX32" fmla="*/ 0 w 7923294"/>
                <a:gd name="connsiteY32" fmla="*/ 742442 h 1504950"/>
                <a:gd name="connsiteX33" fmla="*/ 0 w 7923294"/>
                <a:gd name="connsiteY33"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23294" h="1504950" fill="none" extrusionOk="0">
                  <a:moveTo>
                    <a:pt x="0" y="250830"/>
                  </a:moveTo>
                  <a:cubicBezTo>
                    <a:pt x="1459" y="118141"/>
                    <a:pt x="98708" y="14243"/>
                    <a:pt x="250830" y="0"/>
                  </a:cubicBezTo>
                  <a:cubicBezTo>
                    <a:pt x="466796" y="-50447"/>
                    <a:pt x="627916" y="6272"/>
                    <a:pt x="747509" y="0"/>
                  </a:cubicBezTo>
                  <a:cubicBezTo>
                    <a:pt x="867102" y="-6272"/>
                    <a:pt x="1100899" y="58215"/>
                    <a:pt x="1318404" y="0"/>
                  </a:cubicBezTo>
                  <a:cubicBezTo>
                    <a:pt x="1535910" y="-58215"/>
                    <a:pt x="1780733" y="28488"/>
                    <a:pt x="1963515" y="0"/>
                  </a:cubicBezTo>
                  <a:cubicBezTo>
                    <a:pt x="2146297" y="-28488"/>
                    <a:pt x="2529256" y="51052"/>
                    <a:pt x="2682842" y="0"/>
                  </a:cubicBezTo>
                  <a:cubicBezTo>
                    <a:pt x="2836428" y="-51052"/>
                    <a:pt x="3137508" y="74538"/>
                    <a:pt x="3327954" y="0"/>
                  </a:cubicBezTo>
                  <a:cubicBezTo>
                    <a:pt x="3518400" y="-74538"/>
                    <a:pt x="3605351" y="30093"/>
                    <a:pt x="3676200" y="0"/>
                  </a:cubicBezTo>
                  <a:cubicBezTo>
                    <a:pt x="3747049" y="-30093"/>
                    <a:pt x="4182520" y="56443"/>
                    <a:pt x="4321311" y="0"/>
                  </a:cubicBezTo>
                  <a:cubicBezTo>
                    <a:pt x="4460102" y="-56443"/>
                    <a:pt x="4555893" y="22640"/>
                    <a:pt x="4669557" y="0"/>
                  </a:cubicBezTo>
                  <a:cubicBezTo>
                    <a:pt x="4783221" y="-22640"/>
                    <a:pt x="5183388" y="29349"/>
                    <a:pt x="5314668" y="0"/>
                  </a:cubicBezTo>
                  <a:cubicBezTo>
                    <a:pt x="5445948" y="-29349"/>
                    <a:pt x="5494984" y="39893"/>
                    <a:pt x="5662914" y="0"/>
                  </a:cubicBezTo>
                  <a:cubicBezTo>
                    <a:pt x="5830844" y="-39893"/>
                    <a:pt x="5962244" y="17686"/>
                    <a:pt x="6159592" y="0"/>
                  </a:cubicBezTo>
                  <a:cubicBezTo>
                    <a:pt x="6356940" y="-17686"/>
                    <a:pt x="6592433" y="29680"/>
                    <a:pt x="6804704" y="0"/>
                  </a:cubicBezTo>
                  <a:cubicBezTo>
                    <a:pt x="7016975" y="-29680"/>
                    <a:pt x="7239444" y="62529"/>
                    <a:pt x="7672464" y="0"/>
                  </a:cubicBezTo>
                  <a:cubicBezTo>
                    <a:pt x="7823033" y="-18033"/>
                    <a:pt x="7916910" y="115923"/>
                    <a:pt x="7923294" y="250830"/>
                  </a:cubicBezTo>
                  <a:cubicBezTo>
                    <a:pt x="7973161" y="437423"/>
                    <a:pt x="7869342" y="576444"/>
                    <a:pt x="7923294" y="722376"/>
                  </a:cubicBezTo>
                  <a:cubicBezTo>
                    <a:pt x="7977246" y="868308"/>
                    <a:pt x="7867846" y="1115476"/>
                    <a:pt x="7923294" y="1254120"/>
                  </a:cubicBezTo>
                  <a:cubicBezTo>
                    <a:pt x="7929240" y="1414065"/>
                    <a:pt x="7780833" y="1477308"/>
                    <a:pt x="7672464" y="1504950"/>
                  </a:cubicBezTo>
                  <a:cubicBezTo>
                    <a:pt x="7437663" y="1542977"/>
                    <a:pt x="7198066" y="1499830"/>
                    <a:pt x="6953136" y="1504950"/>
                  </a:cubicBezTo>
                  <a:cubicBezTo>
                    <a:pt x="6708206" y="1510070"/>
                    <a:pt x="6658133" y="1491694"/>
                    <a:pt x="6382241" y="1504950"/>
                  </a:cubicBezTo>
                  <a:cubicBezTo>
                    <a:pt x="6106350" y="1518206"/>
                    <a:pt x="6166031" y="1486721"/>
                    <a:pt x="6033996" y="1504950"/>
                  </a:cubicBezTo>
                  <a:cubicBezTo>
                    <a:pt x="5901961" y="1523179"/>
                    <a:pt x="5662557" y="1457915"/>
                    <a:pt x="5463101" y="1504950"/>
                  </a:cubicBezTo>
                  <a:cubicBezTo>
                    <a:pt x="5263645" y="1551985"/>
                    <a:pt x="4954249" y="1451452"/>
                    <a:pt x="4817989" y="1504950"/>
                  </a:cubicBezTo>
                  <a:cubicBezTo>
                    <a:pt x="4681729" y="1558448"/>
                    <a:pt x="4254648" y="1451572"/>
                    <a:pt x="4098662" y="1504950"/>
                  </a:cubicBezTo>
                  <a:cubicBezTo>
                    <a:pt x="3942676" y="1558328"/>
                    <a:pt x="3724520" y="1486913"/>
                    <a:pt x="3453551" y="1504950"/>
                  </a:cubicBezTo>
                  <a:cubicBezTo>
                    <a:pt x="3182582" y="1522987"/>
                    <a:pt x="3171322" y="1481821"/>
                    <a:pt x="3031088" y="1504950"/>
                  </a:cubicBezTo>
                  <a:cubicBezTo>
                    <a:pt x="2890854" y="1528079"/>
                    <a:pt x="2611663" y="1472837"/>
                    <a:pt x="2460193" y="1504950"/>
                  </a:cubicBezTo>
                  <a:cubicBezTo>
                    <a:pt x="2308723" y="1537063"/>
                    <a:pt x="2093086" y="1494540"/>
                    <a:pt x="1889298" y="1504950"/>
                  </a:cubicBezTo>
                  <a:cubicBezTo>
                    <a:pt x="1685511" y="1515360"/>
                    <a:pt x="1337413" y="1439524"/>
                    <a:pt x="1169971" y="1504950"/>
                  </a:cubicBezTo>
                  <a:cubicBezTo>
                    <a:pt x="1002529" y="1570376"/>
                    <a:pt x="550199" y="1431577"/>
                    <a:pt x="250830" y="1504950"/>
                  </a:cubicBezTo>
                  <a:cubicBezTo>
                    <a:pt x="123102" y="1518156"/>
                    <a:pt x="16393" y="1422807"/>
                    <a:pt x="0" y="1254120"/>
                  </a:cubicBezTo>
                  <a:cubicBezTo>
                    <a:pt x="-3902" y="1109321"/>
                    <a:pt x="51117" y="850294"/>
                    <a:pt x="0" y="742442"/>
                  </a:cubicBezTo>
                  <a:cubicBezTo>
                    <a:pt x="-51117" y="634590"/>
                    <a:pt x="18430" y="423860"/>
                    <a:pt x="0" y="250830"/>
                  </a:cubicBezTo>
                  <a:close/>
                </a:path>
                <a:path w="7923294" h="1504950" stroke="0" extrusionOk="0">
                  <a:moveTo>
                    <a:pt x="0" y="250830"/>
                  </a:moveTo>
                  <a:cubicBezTo>
                    <a:pt x="-5857" y="112877"/>
                    <a:pt x="116100" y="-39353"/>
                    <a:pt x="250830" y="0"/>
                  </a:cubicBezTo>
                  <a:cubicBezTo>
                    <a:pt x="502711" y="-74949"/>
                    <a:pt x="645104" y="68629"/>
                    <a:pt x="895941" y="0"/>
                  </a:cubicBezTo>
                  <a:cubicBezTo>
                    <a:pt x="1146778" y="-68629"/>
                    <a:pt x="1192658" y="24183"/>
                    <a:pt x="1466836" y="0"/>
                  </a:cubicBezTo>
                  <a:cubicBezTo>
                    <a:pt x="1741015" y="-24183"/>
                    <a:pt x="1810727" y="28850"/>
                    <a:pt x="2037731" y="0"/>
                  </a:cubicBezTo>
                  <a:cubicBezTo>
                    <a:pt x="2264735" y="-28850"/>
                    <a:pt x="2330634" y="25236"/>
                    <a:pt x="2534410" y="0"/>
                  </a:cubicBezTo>
                  <a:cubicBezTo>
                    <a:pt x="2738186" y="-25236"/>
                    <a:pt x="2957746" y="62313"/>
                    <a:pt x="3179521" y="0"/>
                  </a:cubicBezTo>
                  <a:cubicBezTo>
                    <a:pt x="3401296" y="-62313"/>
                    <a:pt x="3510393" y="52566"/>
                    <a:pt x="3676200" y="0"/>
                  </a:cubicBezTo>
                  <a:cubicBezTo>
                    <a:pt x="3842007" y="-52566"/>
                    <a:pt x="4008629" y="30821"/>
                    <a:pt x="4098662" y="0"/>
                  </a:cubicBezTo>
                  <a:cubicBezTo>
                    <a:pt x="4188695" y="-30821"/>
                    <a:pt x="4385508" y="8089"/>
                    <a:pt x="4521124" y="0"/>
                  </a:cubicBezTo>
                  <a:cubicBezTo>
                    <a:pt x="4656740" y="-8089"/>
                    <a:pt x="4783060" y="21621"/>
                    <a:pt x="4869370" y="0"/>
                  </a:cubicBezTo>
                  <a:cubicBezTo>
                    <a:pt x="4955680" y="-21621"/>
                    <a:pt x="5299957" y="23970"/>
                    <a:pt x="5440265" y="0"/>
                  </a:cubicBezTo>
                  <a:cubicBezTo>
                    <a:pt x="5580573" y="-23970"/>
                    <a:pt x="5896640" y="61490"/>
                    <a:pt x="6085376" y="0"/>
                  </a:cubicBezTo>
                  <a:cubicBezTo>
                    <a:pt x="6274112" y="-61490"/>
                    <a:pt x="6521207" y="17333"/>
                    <a:pt x="6656271" y="0"/>
                  </a:cubicBezTo>
                  <a:cubicBezTo>
                    <a:pt x="6791335" y="-17333"/>
                    <a:pt x="7316598" y="85146"/>
                    <a:pt x="7672464" y="0"/>
                  </a:cubicBezTo>
                  <a:cubicBezTo>
                    <a:pt x="7840595" y="7316"/>
                    <a:pt x="7913855" y="82325"/>
                    <a:pt x="7923294" y="250830"/>
                  </a:cubicBezTo>
                  <a:cubicBezTo>
                    <a:pt x="7956956" y="379709"/>
                    <a:pt x="7868297" y="639649"/>
                    <a:pt x="7923294" y="742442"/>
                  </a:cubicBezTo>
                  <a:cubicBezTo>
                    <a:pt x="7978291" y="845235"/>
                    <a:pt x="7898760" y="1089105"/>
                    <a:pt x="7923294" y="1254120"/>
                  </a:cubicBezTo>
                  <a:cubicBezTo>
                    <a:pt x="7912179" y="1412111"/>
                    <a:pt x="7803077" y="1532897"/>
                    <a:pt x="7672464" y="1504950"/>
                  </a:cubicBezTo>
                  <a:cubicBezTo>
                    <a:pt x="7534759" y="1510124"/>
                    <a:pt x="7447809" y="1498868"/>
                    <a:pt x="7324218" y="1504950"/>
                  </a:cubicBezTo>
                  <a:cubicBezTo>
                    <a:pt x="7200627" y="1511032"/>
                    <a:pt x="6822935" y="1436398"/>
                    <a:pt x="6679107" y="1504950"/>
                  </a:cubicBezTo>
                  <a:cubicBezTo>
                    <a:pt x="6535279" y="1573502"/>
                    <a:pt x="6197774" y="1430825"/>
                    <a:pt x="5959779" y="1504950"/>
                  </a:cubicBezTo>
                  <a:cubicBezTo>
                    <a:pt x="5721784" y="1579075"/>
                    <a:pt x="5557987" y="1497080"/>
                    <a:pt x="5314668" y="1504950"/>
                  </a:cubicBezTo>
                  <a:cubicBezTo>
                    <a:pt x="5071349" y="1512820"/>
                    <a:pt x="5028017" y="1496831"/>
                    <a:pt x="4892206" y="1504950"/>
                  </a:cubicBezTo>
                  <a:cubicBezTo>
                    <a:pt x="4756395" y="1513069"/>
                    <a:pt x="4559742" y="1439588"/>
                    <a:pt x="4321311" y="1504950"/>
                  </a:cubicBezTo>
                  <a:cubicBezTo>
                    <a:pt x="4082881" y="1570312"/>
                    <a:pt x="4033615" y="1498248"/>
                    <a:pt x="3750416" y="1504950"/>
                  </a:cubicBezTo>
                  <a:cubicBezTo>
                    <a:pt x="3467218" y="1511652"/>
                    <a:pt x="3324400" y="1448057"/>
                    <a:pt x="3179521" y="1504950"/>
                  </a:cubicBezTo>
                  <a:cubicBezTo>
                    <a:pt x="3034642" y="1561843"/>
                    <a:pt x="2717155" y="1484649"/>
                    <a:pt x="2460193" y="1504950"/>
                  </a:cubicBezTo>
                  <a:cubicBezTo>
                    <a:pt x="2203231" y="1525251"/>
                    <a:pt x="2164864" y="1467232"/>
                    <a:pt x="2037731" y="1504950"/>
                  </a:cubicBezTo>
                  <a:cubicBezTo>
                    <a:pt x="1910598" y="1542668"/>
                    <a:pt x="1689045" y="1492775"/>
                    <a:pt x="1541053" y="1504950"/>
                  </a:cubicBezTo>
                  <a:cubicBezTo>
                    <a:pt x="1393061" y="1517125"/>
                    <a:pt x="1180039" y="1427153"/>
                    <a:pt x="821725" y="1504950"/>
                  </a:cubicBezTo>
                  <a:cubicBezTo>
                    <a:pt x="463411" y="1582747"/>
                    <a:pt x="520107" y="1475539"/>
                    <a:pt x="250830" y="1504950"/>
                  </a:cubicBezTo>
                  <a:cubicBezTo>
                    <a:pt x="117021" y="1492877"/>
                    <a:pt x="-1057" y="1385394"/>
                    <a:pt x="0" y="1254120"/>
                  </a:cubicBezTo>
                  <a:cubicBezTo>
                    <a:pt x="-45272" y="1078300"/>
                    <a:pt x="49137" y="907202"/>
                    <a:pt x="0" y="732409"/>
                  </a:cubicBezTo>
                  <a:cubicBezTo>
                    <a:pt x="-49137" y="557616"/>
                    <a:pt x="4891" y="394874"/>
                    <a:pt x="0" y="250830"/>
                  </a:cubicBezTo>
                  <a:close/>
                </a:path>
              </a:pathLst>
            </a:custGeom>
            <a:solidFill>
              <a:schemeClr val="tx2">
                <a:lumMod val="20000"/>
                <a:lumOff val="80000"/>
              </a:schemeClr>
            </a:solidFill>
            <a:ln w="38100">
              <a:solidFill>
                <a:schemeClr val="accent5">
                  <a:lumMod val="60000"/>
                  <a:lumOff val="40000"/>
                </a:schemeClr>
              </a:solidFill>
              <a:prstDash val="sysDash"/>
              <a:extLst>
                <a:ext uri="{C807C97D-BFC1-408E-A445-0C87EB9F89A2}">
                  <ask:lineSketchStyleProps xmlns:ask="http://schemas.microsoft.com/office/drawing/2018/sketchyshapes" xmln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ysClr val="windowText" lastClr="000000"/>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448290" y="961573"/>
              <a:ext cx="10043515" cy="8966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Chúng</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ta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nên</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tập</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bơi</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ở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đâu</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a:t>
              </a:r>
              <a:endParaRPr kumimoji="0" lang="en-US" sz="3200" b="0" i="0" u="none" strike="noStrike" kern="0" cap="none" spc="0" normalizeH="0" baseline="0" noProof="0" dirty="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5" y="2621596"/>
            <a:ext cx="7329533" cy="1056860"/>
            <a:chOff x="2534913" y="2611433"/>
            <a:chExt cx="6992398" cy="1056860"/>
          </a:xfrm>
        </p:grpSpPr>
        <p:sp>
          <p:nvSpPr>
            <p:cNvPr id="143" name="Rounded Rectangle 16">
              <a:extLst>
                <a:ext uri="{FF2B5EF4-FFF2-40B4-BE49-F238E27FC236}">
                  <a16:creationId xmlns:a16="http://schemas.microsoft.com/office/drawing/2014/main" id="{F1EB9B43-39E4-465A-8D8A-FB708107A99F}"/>
                </a:ext>
              </a:extLst>
            </p:cNvPr>
            <p:cNvSpPr/>
            <p:nvPr/>
          </p:nvSpPr>
          <p:spPr>
            <a:xfrm>
              <a:off x="3035472" y="2611433"/>
              <a:ext cx="6491839" cy="105686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Biển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4" y="2981594"/>
              <a:chExt cx="3319086"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4" y="2981594"/>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6" y="3927464"/>
            <a:ext cx="7287743"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3945686"/>
              <a:ext cx="6503326" cy="896354"/>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Hồ</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bơi</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4991161"/>
            <a:ext cx="7262120" cy="1074143"/>
            <a:chOff x="2500562" y="4991161"/>
            <a:chExt cx="6937953" cy="1074143"/>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4991161"/>
              <a:ext cx="6460267" cy="1074143"/>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Ao</a:t>
              </a:r>
              <a:r>
                <a:rPr kumimoji="0" lang="en-US" sz="3200" b="0" i="0" u="none" strike="noStrike" kern="0" cap="none" spc="0" normalizeH="0" baseline="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hồ</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30364" y="3906958"/>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4657" y="2741301"/>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7167" y="5299554"/>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CA883DAF-D6AD-47BB-9BAA-8732B15707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287C38DC-1335-4E25-BF1E-0BD9BD3776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38D3C70E-B7AD-4F47-B9AE-6528941179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EDB33C5B-7C2E-446A-B0A8-0DDA80116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2D550BA0-E4EA-4BDF-975E-C4A8A4DB8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25" name="图片 4">
            <a:extLst>
              <a:ext uri="{FF2B5EF4-FFF2-40B4-BE49-F238E27FC236}">
                <a16:creationId xmlns:a16="http://schemas.microsoft.com/office/drawing/2014/main" id="{50DA5E61-DB60-468B-B2CD-66253CBD345F}"/>
              </a:ext>
            </a:extLst>
          </p:cNvPr>
          <p:cNvPicPr>
            <a:picLocks noChangeAspect="1"/>
          </p:cNvPicPr>
          <p:nvPr/>
        </p:nvPicPr>
        <p:blipFill>
          <a:blip r:embed="rId9"/>
          <a:stretch>
            <a:fillRect/>
          </a:stretch>
        </p:blipFill>
        <p:spPr>
          <a:xfrm flipH="1">
            <a:off x="-197433" y="3862081"/>
            <a:ext cx="2670199" cy="3053775"/>
          </a:xfrm>
          <a:prstGeom prst="rect">
            <a:avLst/>
          </a:prstGeom>
        </p:spPr>
      </p:pic>
    </p:spTree>
    <p:extLst>
      <p:ext uri="{BB962C8B-B14F-4D97-AF65-F5344CB8AC3E}">
        <p14:creationId xmlns:p14="http://schemas.microsoft.com/office/powerpoint/2010/main" val="454280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183"/>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085" fill="hold"/>
                                        <p:tgtEl>
                                          <p:spTgt spid="224"/>
                                        </p:tgtEl>
                                      </p:cBhvr>
                                    </p:cmd>
                                  </p:childTnLst>
                                </p:cTn>
                              </p:par>
                              <p:par>
                                <p:cTn id="42" presetID="10" presetClass="entr" presetSubtype="0" fill="hold" nodeType="withEffect">
                                  <p:stCondLst>
                                    <p:cond delay="0"/>
                                  </p:stCondLst>
                                  <p:childTnLst>
                                    <p:set>
                                      <p:cBhvr>
                                        <p:cTn id="43" dur="1" fill="hold">
                                          <p:stCondLst>
                                            <p:cond delay="0"/>
                                          </p:stCondLst>
                                        </p:cTn>
                                        <p:tgtEl>
                                          <p:spTgt spid="236"/>
                                        </p:tgtEl>
                                        <p:attrNameLst>
                                          <p:attrName>style.visibility</p:attrName>
                                        </p:attrNameLst>
                                      </p:cBhvr>
                                      <p:to>
                                        <p:strVal val="visible"/>
                                      </p:to>
                                    </p:set>
                                    <p:animEffect transition="in" filter="fade">
                                      <p:cBhvr>
                                        <p:cTn id="44" dur="500"/>
                                        <p:tgtEl>
                                          <p:spTgt spid="236"/>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150" fill="hold"/>
                                        <p:tgtEl>
                                          <p:spTgt spid="223"/>
                                        </p:tgtEl>
                                      </p:cBhvr>
                                    </p:cmd>
                                  </p:childTnLst>
                                </p:cTn>
                              </p:par>
                              <p:par>
                                <p:cTn id="50" presetID="10" presetClass="entr" presetSubtype="0" fill="hold" nodeType="withEffect">
                                  <p:stCondLst>
                                    <p:cond delay="0"/>
                                  </p:stCondLst>
                                  <p:childTnLst>
                                    <p:set>
                                      <p:cBhvr>
                                        <p:cTn id="51" dur="1" fill="hold">
                                          <p:stCondLst>
                                            <p:cond delay="0"/>
                                          </p:stCondLst>
                                        </p:cTn>
                                        <p:tgtEl>
                                          <p:spTgt spid="239"/>
                                        </p:tgtEl>
                                        <p:attrNameLst>
                                          <p:attrName>style.visibility</p:attrName>
                                        </p:attrNameLst>
                                      </p:cBhvr>
                                      <p:to>
                                        <p:strVal val="visible"/>
                                      </p:to>
                                    </p:set>
                                    <p:animEffect transition="in" filter="fade">
                                      <p:cBhvr>
                                        <p:cTn id="52" dur="500"/>
                                        <p:tgtEl>
                                          <p:spTgt spid="239"/>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181"/>
                </p:tgtEl>
              </p:cMediaNode>
            </p:audio>
            <p:audio>
              <p:cMediaNode vol="80000">
                <p:cTn id="54" fill="hold" display="0">
                  <p:stCondLst>
                    <p:cond delay="indefinite"/>
                  </p:stCondLst>
                  <p:endCondLst>
                    <p:cond evt="onStopAudio" delay="0">
                      <p:tgtEl>
                        <p:sldTgt/>
                      </p:tgtEl>
                    </p:cond>
                  </p:endCondLst>
                </p:cTn>
                <p:tgtEl>
                  <p:spTgt spid="182"/>
                </p:tgtEl>
              </p:cMediaNode>
            </p:audio>
            <p:audio>
              <p:cMediaNode vol="80000">
                <p:cTn id="55" fill="hold" display="0">
                  <p:stCondLst>
                    <p:cond delay="indefinite"/>
                  </p:stCondLst>
                  <p:endCondLst>
                    <p:cond evt="onStopAudio" delay="0">
                      <p:tgtEl>
                        <p:sldTgt/>
                      </p:tgtEl>
                    </p:cond>
                  </p:endCondLst>
                </p:cTn>
                <p:tgtEl>
                  <p:spTgt spid="183"/>
                </p:tgtEl>
              </p:cMediaNode>
            </p:audio>
            <p:audio>
              <p:cMediaNode vol="80000">
                <p:cTn id="56" fill="hold" display="0">
                  <p:stCondLst>
                    <p:cond delay="indefinite"/>
                  </p:stCondLst>
                  <p:endCondLst>
                    <p:cond evt="onStopAudio" delay="0">
                      <p:tgtEl>
                        <p:sldTgt/>
                      </p:tgtEl>
                    </p:cond>
                  </p:endCondLst>
                </p:cTn>
                <p:tgtEl>
                  <p:spTgt spid="223"/>
                </p:tgtEl>
              </p:cMediaNode>
            </p:audio>
            <p:audio>
              <p:cMediaNode vol="80000">
                <p:cTn id="57" fill="hold" display="0">
                  <p:stCondLst>
                    <p:cond delay="indefinite"/>
                  </p:stCondLst>
                  <p:endCondLst>
                    <p:cond evt="onStopAudio" delay="0">
                      <p:tgtEl>
                        <p:sldTgt/>
                      </p:tgtEl>
                    </p:cond>
                  </p:endCondLst>
                </p:cTn>
                <p:tgtEl>
                  <p:spTgt spid="22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338962" y="1222459"/>
            <a:ext cx="10057465" cy="981529"/>
            <a:chOff x="1448290" y="515580"/>
            <a:chExt cx="10043515"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2130634" y="515580"/>
              <a:ext cx="8738017" cy="1504950"/>
            </a:xfrm>
            <a:custGeom>
              <a:avLst/>
              <a:gdLst>
                <a:gd name="connsiteX0" fmla="*/ 0 w 7923294"/>
                <a:gd name="connsiteY0" fmla="*/ 250830 h 1504950"/>
                <a:gd name="connsiteX1" fmla="*/ 250830 w 7923294"/>
                <a:gd name="connsiteY1" fmla="*/ 0 h 1504950"/>
                <a:gd name="connsiteX2" fmla="*/ 747509 w 7923294"/>
                <a:gd name="connsiteY2" fmla="*/ 0 h 1504950"/>
                <a:gd name="connsiteX3" fmla="*/ 1318404 w 7923294"/>
                <a:gd name="connsiteY3" fmla="*/ 0 h 1504950"/>
                <a:gd name="connsiteX4" fmla="*/ 1963515 w 7923294"/>
                <a:gd name="connsiteY4" fmla="*/ 0 h 1504950"/>
                <a:gd name="connsiteX5" fmla="*/ 2682842 w 7923294"/>
                <a:gd name="connsiteY5" fmla="*/ 0 h 1504950"/>
                <a:gd name="connsiteX6" fmla="*/ 3327954 w 7923294"/>
                <a:gd name="connsiteY6" fmla="*/ 0 h 1504950"/>
                <a:gd name="connsiteX7" fmla="*/ 3676200 w 7923294"/>
                <a:gd name="connsiteY7" fmla="*/ 0 h 1504950"/>
                <a:gd name="connsiteX8" fmla="*/ 4321311 w 7923294"/>
                <a:gd name="connsiteY8" fmla="*/ 0 h 1504950"/>
                <a:gd name="connsiteX9" fmla="*/ 4669557 w 7923294"/>
                <a:gd name="connsiteY9" fmla="*/ 0 h 1504950"/>
                <a:gd name="connsiteX10" fmla="*/ 5314668 w 7923294"/>
                <a:gd name="connsiteY10" fmla="*/ 0 h 1504950"/>
                <a:gd name="connsiteX11" fmla="*/ 5662914 w 7923294"/>
                <a:gd name="connsiteY11" fmla="*/ 0 h 1504950"/>
                <a:gd name="connsiteX12" fmla="*/ 6159592 w 7923294"/>
                <a:gd name="connsiteY12" fmla="*/ 0 h 1504950"/>
                <a:gd name="connsiteX13" fmla="*/ 6804704 w 7923294"/>
                <a:gd name="connsiteY13" fmla="*/ 0 h 1504950"/>
                <a:gd name="connsiteX14" fmla="*/ 7672464 w 7923294"/>
                <a:gd name="connsiteY14" fmla="*/ 0 h 1504950"/>
                <a:gd name="connsiteX15" fmla="*/ 7923294 w 7923294"/>
                <a:gd name="connsiteY15" fmla="*/ 250830 h 1504950"/>
                <a:gd name="connsiteX16" fmla="*/ 7923294 w 7923294"/>
                <a:gd name="connsiteY16" fmla="*/ 722376 h 1504950"/>
                <a:gd name="connsiteX17" fmla="*/ 7923294 w 7923294"/>
                <a:gd name="connsiteY17" fmla="*/ 1254120 h 1504950"/>
                <a:gd name="connsiteX18" fmla="*/ 7672464 w 7923294"/>
                <a:gd name="connsiteY18" fmla="*/ 1504950 h 1504950"/>
                <a:gd name="connsiteX19" fmla="*/ 6953136 w 7923294"/>
                <a:gd name="connsiteY19" fmla="*/ 1504950 h 1504950"/>
                <a:gd name="connsiteX20" fmla="*/ 6382241 w 7923294"/>
                <a:gd name="connsiteY20" fmla="*/ 1504950 h 1504950"/>
                <a:gd name="connsiteX21" fmla="*/ 6033996 w 7923294"/>
                <a:gd name="connsiteY21" fmla="*/ 1504950 h 1504950"/>
                <a:gd name="connsiteX22" fmla="*/ 5463101 w 7923294"/>
                <a:gd name="connsiteY22" fmla="*/ 1504950 h 1504950"/>
                <a:gd name="connsiteX23" fmla="*/ 4817989 w 7923294"/>
                <a:gd name="connsiteY23" fmla="*/ 1504950 h 1504950"/>
                <a:gd name="connsiteX24" fmla="*/ 4098662 w 7923294"/>
                <a:gd name="connsiteY24" fmla="*/ 1504950 h 1504950"/>
                <a:gd name="connsiteX25" fmla="*/ 3453551 w 7923294"/>
                <a:gd name="connsiteY25" fmla="*/ 1504950 h 1504950"/>
                <a:gd name="connsiteX26" fmla="*/ 3031088 w 7923294"/>
                <a:gd name="connsiteY26" fmla="*/ 1504950 h 1504950"/>
                <a:gd name="connsiteX27" fmla="*/ 2460193 w 7923294"/>
                <a:gd name="connsiteY27" fmla="*/ 1504950 h 1504950"/>
                <a:gd name="connsiteX28" fmla="*/ 1889298 w 7923294"/>
                <a:gd name="connsiteY28" fmla="*/ 1504950 h 1504950"/>
                <a:gd name="connsiteX29" fmla="*/ 1169971 w 7923294"/>
                <a:gd name="connsiteY29" fmla="*/ 1504950 h 1504950"/>
                <a:gd name="connsiteX30" fmla="*/ 250830 w 7923294"/>
                <a:gd name="connsiteY30" fmla="*/ 1504950 h 1504950"/>
                <a:gd name="connsiteX31" fmla="*/ 0 w 7923294"/>
                <a:gd name="connsiteY31" fmla="*/ 1254120 h 1504950"/>
                <a:gd name="connsiteX32" fmla="*/ 0 w 7923294"/>
                <a:gd name="connsiteY32" fmla="*/ 742442 h 1504950"/>
                <a:gd name="connsiteX33" fmla="*/ 0 w 7923294"/>
                <a:gd name="connsiteY33"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23294" h="1504950" fill="none" extrusionOk="0">
                  <a:moveTo>
                    <a:pt x="0" y="250830"/>
                  </a:moveTo>
                  <a:cubicBezTo>
                    <a:pt x="1459" y="118141"/>
                    <a:pt x="98708" y="14243"/>
                    <a:pt x="250830" y="0"/>
                  </a:cubicBezTo>
                  <a:cubicBezTo>
                    <a:pt x="466796" y="-50447"/>
                    <a:pt x="627916" y="6272"/>
                    <a:pt x="747509" y="0"/>
                  </a:cubicBezTo>
                  <a:cubicBezTo>
                    <a:pt x="867102" y="-6272"/>
                    <a:pt x="1100899" y="58215"/>
                    <a:pt x="1318404" y="0"/>
                  </a:cubicBezTo>
                  <a:cubicBezTo>
                    <a:pt x="1535910" y="-58215"/>
                    <a:pt x="1780733" y="28488"/>
                    <a:pt x="1963515" y="0"/>
                  </a:cubicBezTo>
                  <a:cubicBezTo>
                    <a:pt x="2146297" y="-28488"/>
                    <a:pt x="2529256" y="51052"/>
                    <a:pt x="2682842" y="0"/>
                  </a:cubicBezTo>
                  <a:cubicBezTo>
                    <a:pt x="2836428" y="-51052"/>
                    <a:pt x="3137508" y="74538"/>
                    <a:pt x="3327954" y="0"/>
                  </a:cubicBezTo>
                  <a:cubicBezTo>
                    <a:pt x="3518400" y="-74538"/>
                    <a:pt x="3605351" y="30093"/>
                    <a:pt x="3676200" y="0"/>
                  </a:cubicBezTo>
                  <a:cubicBezTo>
                    <a:pt x="3747049" y="-30093"/>
                    <a:pt x="4182520" y="56443"/>
                    <a:pt x="4321311" y="0"/>
                  </a:cubicBezTo>
                  <a:cubicBezTo>
                    <a:pt x="4460102" y="-56443"/>
                    <a:pt x="4555893" y="22640"/>
                    <a:pt x="4669557" y="0"/>
                  </a:cubicBezTo>
                  <a:cubicBezTo>
                    <a:pt x="4783221" y="-22640"/>
                    <a:pt x="5183388" y="29349"/>
                    <a:pt x="5314668" y="0"/>
                  </a:cubicBezTo>
                  <a:cubicBezTo>
                    <a:pt x="5445948" y="-29349"/>
                    <a:pt x="5494984" y="39893"/>
                    <a:pt x="5662914" y="0"/>
                  </a:cubicBezTo>
                  <a:cubicBezTo>
                    <a:pt x="5830844" y="-39893"/>
                    <a:pt x="5962244" y="17686"/>
                    <a:pt x="6159592" y="0"/>
                  </a:cubicBezTo>
                  <a:cubicBezTo>
                    <a:pt x="6356940" y="-17686"/>
                    <a:pt x="6592433" y="29680"/>
                    <a:pt x="6804704" y="0"/>
                  </a:cubicBezTo>
                  <a:cubicBezTo>
                    <a:pt x="7016975" y="-29680"/>
                    <a:pt x="7239444" y="62529"/>
                    <a:pt x="7672464" y="0"/>
                  </a:cubicBezTo>
                  <a:cubicBezTo>
                    <a:pt x="7823033" y="-18033"/>
                    <a:pt x="7916910" y="115923"/>
                    <a:pt x="7923294" y="250830"/>
                  </a:cubicBezTo>
                  <a:cubicBezTo>
                    <a:pt x="7973161" y="437423"/>
                    <a:pt x="7869342" y="576444"/>
                    <a:pt x="7923294" y="722376"/>
                  </a:cubicBezTo>
                  <a:cubicBezTo>
                    <a:pt x="7977246" y="868308"/>
                    <a:pt x="7867846" y="1115476"/>
                    <a:pt x="7923294" y="1254120"/>
                  </a:cubicBezTo>
                  <a:cubicBezTo>
                    <a:pt x="7929240" y="1414065"/>
                    <a:pt x="7780833" y="1477308"/>
                    <a:pt x="7672464" y="1504950"/>
                  </a:cubicBezTo>
                  <a:cubicBezTo>
                    <a:pt x="7437663" y="1542977"/>
                    <a:pt x="7198066" y="1499830"/>
                    <a:pt x="6953136" y="1504950"/>
                  </a:cubicBezTo>
                  <a:cubicBezTo>
                    <a:pt x="6708206" y="1510070"/>
                    <a:pt x="6658133" y="1491694"/>
                    <a:pt x="6382241" y="1504950"/>
                  </a:cubicBezTo>
                  <a:cubicBezTo>
                    <a:pt x="6106350" y="1518206"/>
                    <a:pt x="6166031" y="1486721"/>
                    <a:pt x="6033996" y="1504950"/>
                  </a:cubicBezTo>
                  <a:cubicBezTo>
                    <a:pt x="5901961" y="1523179"/>
                    <a:pt x="5662557" y="1457915"/>
                    <a:pt x="5463101" y="1504950"/>
                  </a:cubicBezTo>
                  <a:cubicBezTo>
                    <a:pt x="5263645" y="1551985"/>
                    <a:pt x="4954249" y="1451452"/>
                    <a:pt x="4817989" y="1504950"/>
                  </a:cubicBezTo>
                  <a:cubicBezTo>
                    <a:pt x="4681729" y="1558448"/>
                    <a:pt x="4254648" y="1451572"/>
                    <a:pt x="4098662" y="1504950"/>
                  </a:cubicBezTo>
                  <a:cubicBezTo>
                    <a:pt x="3942676" y="1558328"/>
                    <a:pt x="3724520" y="1486913"/>
                    <a:pt x="3453551" y="1504950"/>
                  </a:cubicBezTo>
                  <a:cubicBezTo>
                    <a:pt x="3182582" y="1522987"/>
                    <a:pt x="3171322" y="1481821"/>
                    <a:pt x="3031088" y="1504950"/>
                  </a:cubicBezTo>
                  <a:cubicBezTo>
                    <a:pt x="2890854" y="1528079"/>
                    <a:pt x="2611663" y="1472837"/>
                    <a:pt x="2460193" y="1504950"/>
                  </a:cubicBezTo>
                  <a:cubicBezTo>
                    <a:pt x="2308723" y="1537063"/>
                    <a:pt x="2093086" y="1494540"/>
                    <a:pt x="1889298" y="1504950"/>
                  </a:cubicBezTo>
                  <a:cubicBezTo>
                    <a:pt x="1685511" y="1515360"/>
                    <a:pt x="1337413" y="1439524"/>
                    <a:pt x="1169971" y="1504950"/>
                  </a:cubicBezTo>
                  <a:cubicBezTo>
                    <a:pt x="1002529" y="1570376"/>
                    <a:pt x="550199" y="1431577"/>
                    <a:pt x="250830" y="1504950"/>
                  </a:cubicBezTo>
                  <a:cubicBezTo>
                    <a:pt x="123102" y="1518156"/>
                    <a:pt x="16393" y="1422807"/>
                    <a:pt x="0" y="1254120"/>
                  </a:cubicBezTo>
                  <a:cubicBezTo>
                    <a:pt x="-3902" y="1109321"/>
                    <a:pt x="51117" y="850294"/>
                    <a:pt x="0" y="742442"/>
                  </a:cubicBezTo>
                  <a:cubicBezTo>
                    <a:pt x="-51117" y="634590"/>
                    <a:pt x="18430" y="423860"/>
                    <a:pt x="0" y="250830"/>
                  </a:cubicBezTo>
                  <a:close/>
                </a:path>
                <a:path w="7923294" h="1504950" stroke="0" extrusionOk="0">
                  <a:moveTo>
                    <a:pt x="0" y="250830"/>
                  </a:moveTo>
                  <a:cubicBezTo>
                    <a:pt x="-5857" y="112877"/>
                    <a:pt x="116100" y="-39353"/>
                    <a:pt x="250830" y="0"/>
                  </a:cubicBezTo>
                  <a:cubicBezTo>
                    <a:pt x="502711" y="-74949"/>
                    <a:pt x="645104" y="68629"/>
                    <a:pt x="895941" y="0"/>
                  </a:cubicBezTo>
                  <a:cubicBezTo>
                    <a:pt x="1146778" y="-68629"/>
                    <a:pt x="1192658" y="24183"/>
                    <a:pt x="1466836" y="0"/>
                  </a:cubicBezTo>
                  <a:cubicBezTo>
                    <a:pt x="1741015" y="-24183"/>
                    <a:pt x="1810727" y="28850"/>
                    <a:pt x="2037731" y="0"/>
                  </a:cubicBezTo>
                  <a:cubicBezTo>
                    <a:pt x="2264735" y="-28850"/>
                    <a:pt x="2330634" y="25236"/>
                    <a:pt x="2534410" y="0"/>
                  </a:cubicBezTo>
                  <a:cubicBezTo>
                    <a:pt x="2738186" y="-25236"/>
                    <a:pt x="2957746" y="62313"/>
                    <a:pt x="3179521" y="0"/>
                  </a:cubicBezTo>
                  <a:cubicBezTo>
                    <a:pt x="3401296" y="-62313"/>
                    <a:pt x="3510393" y="52566"/>
                    <a:pt x="3676200" y="0"/>
                  </a:cubicBezTo>
                  <a:cubicBezTo>
                    <a:pt x="3842007" y="-52566"/>
                    <a:pt x="4008629" y="30821"/>
                    <a:pt x="4098662" y="0"/>
                  </a:cubicBezTo>
                  <a:cubicBezTo>
                    <a:pt x="4188695" y="-30821"/>
                    <a:pt x="4385508" y="8089"/>
                    <a:pt x="4521124" y="0"/>
                  </a:cubicBezTo>
                  <a:cubicBezTo>
                    <a:pt x="4656740" y="-8089"/>
                    <a:pt x="4783060" y="21621"/>
                    <a:pt x="4869370" y="0"/>
                  </a:cubicBezTo>
                  <a:cubicBezTo>
                    <a:pt x="4955680" y="-21621"/>
                    <a:pt x="5299957" y="23970"/>
                    <a:pt x="5440265" y="0"/>
                  </a:cubicBezTo>
                  <a:cubicBezTo>
                    <a:pt x="5580573" y="-23970"/>
                    <a:pt x="5896640" y="61490"/>
                    <a:pt x="6085376" y="0"/>
                  </a:cubicBezTo>
                  <a:cubicBezTo>
                    <a:pt x="6274112" y="-61490"/>
                    <a:pt x="6521207" y="17333"/>
                    <a:pt x="6656271" y="0"/>
                  </a:cubicBezTo>
                  <a:cubicBezTo>
                    <a:pt x="6791335" y="-17333"/>
                    <a:pt x="7316598" y="85146"/>
                    <a:pt x="7672464" y="0"/>
                  </a:cubicBezTo>
                  <a:cubicBezTo>
                    <a:pt x="7840595" y="7316"/>
                    <a:pt x="7913855" y="82325"/>
                    <a:pt x="7923294" y="250830"/>
                  </a:cubicBezTo>
                  <a:cubicBezTo>
                    <a:pt x="7956956" y="379709"/>
                    <a:pt x="7868297" y="639649"/>
                    <a:pt x="7923294" y="742442"/>
                  </a:cubicBezTo>
                  <a:cubicBezTo>
                    <a:pt x="7978291" y="845235"/>
                    <a:pt x="7898760" y="1089105"/>
                    <a:pt x="7923294" y="1254120"/>
                  </a:cubicBezTo>
                  <a:cubicBezTo>
                    <a:pt x="7912179" y="1412111"/>
                    <a:pt x="7803077" y="1532897"/>
                    <a:pt x="7672464" y="1504950"/>
                  </a:cubicBezTo>
                  <a:cubicBezTo>
                    <a:pt x="7534759" y="1510124"/>
                    <a:pt x="7447809" y="1498868"/>
                    <a:pt x="7324218" y="1504950"/>
                  </a:cubicBezTo>
                  <a:cubicBezTo>
                    <a:pt x="7200627" y="1511032"/>
                    <a:pt x="6822935" y="1436398"/>
                    <a:pt x="6679107" y="1504950"/>
                  </a:cubicBezTo>
                  <a:cubicBezTo>
                    <a:pt x="6535279" y="1573502"/>
                    <a:pt x="6197774" y="1430825"/>
                    <a:pt x="5959779" y="1504950"/>
                  </a:cubicBezTo>
                  <a:cubicBezTo>
                    <a:pt x="5721784" y="1579075"/>
                    <a:pt x="5557987" y="1497080"/>
                    <a:pt x="5314668" y="1504950"/>
                  </a:cubicBezTo>
                  <a:cubicBezTo>
                    <a:pt x="5071349" y="1512820"/>
                    <a:pt x="5028017" y="1496831"/>
                    <a:pt x="4892206" y="1504950"/>
                  </a:cubicBezTo>
                  <a:cubicBezTo>
                    <a:pt x="4756395" y="1513069"/>
                    <a:pt x="4559742" y="1439588"/>
                    <a:pt x="4321311" y="1504950"/>
                  </a:cubicBezTo>
                  <a:cubicBezTo>
                    <a:pt x="4082881" y="1570312"/>
                    <a:pt x="4033615" y="1498248"/>
                    <a:pt x="3750416" y="1504950"/>
                  </a:cubicBezTo>
                  <a:cubicBezTo>
                    <a:pt x="3467218" y="1511652"/>
                    <a:pt x="3324400" y="1448057"/>
                    <a:pt x="3179521" y="1504950"/>
                  </a:cubicBezTo>
                  <a:cubicBezTo>
                    <a:pt x="3034642" y="1561843"/>
                    <a:pt x="2717155" y="1484649"/>
                    <a:pt x="2460193" y="1504950"/>
                  </a:cubicBezTo>
                  <a:cubicBezTo>
                    <a:pt x="2203231" y="1525251"/>
                    <a:pt x="2164864" y="1467232"/>
                    <a:pt x="2037731" y="1504950"/>
                  </a:cubicBezTo>
                  <a:cubicBezTo>
                    <a:pt x="1910598" y="1542668"/>
                    <a:pt x="1689045" y="1492775"/>
                    <a:pt x="1541053" y="1504950"/>
                  </a:cubicBezTo>
                  <a:cubicBezTo>
                    <a:pt x="1393061" y="1517125"/>
                    <a:pt x="1180039" y="1427153"/>
                    <a:pt x="821725" y="1504950"/>
                  </a:cubicBezTo>
                  <a:cubicBezTo>
                    <a:pt x="463411" y="1582747"/>
                    <a:pt x="520107" y="1475539"/>
                    <a:pt x="250830" y="1504950"/>
                  </a:cubicBezTo>
                  <a:cubicBezTo>
                    <a:pt x="117021" y="1492877"/>
                    <a:pt x="-1057" y="1385394"/>
                    <a:pt x="0" y="1254120"/>
                  </a:cubicBezTo>
                  <a:cubicBezTo>
                    <a:pt x="-45272" y="1078300"/>
                    <a:pt x="49137" y="907202"/>
                    <a:pt x="0" y="732409"/>
                  </a:cubicBezTo>
                  <a:cubicBezTo>
                    <a:pt x="-49137" y="557616"/>
                    <a:pt x="4891" y="394874"/>
                    <a:pt x="0" y="250830"/>
                  </a:cubicBezTo>
                  <a:close/>
                </a:path>
              </a:pathLst>
            </a:custGeom>
            <a:solidFill>
              <a:schemeClr val="tx2">
                <a:lumMod val="20000"/>
                <a:lumOff val="80000"/>
              </a:schemeClr>
            </a:solidFill>
            <a:ln w="38100">
              <a:solidFill>
                <a:schemeClr val="accent5">
                  <a:lumMod val="60000"/>
                  <a:lumOff val="40000"/>
                </a:schemeClr>
              </a:solidFill>
              <a:prstDash val="sysDash"/>
              <a:extLst>
                <a:ext uri="{C807C97D-BFC1-408E-A445-0C87EB9F89A2}">
                  <ask:lineSketchStyleProps xmlns:ask="http://schemas.microsoft.com/office/drawing/2018/sketchyshapes" xmln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ysClr val="windowText" lastClr="000000"/>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448290" y="961573"/>
              <a:ext cx="10043515" cy="8966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Những</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việc</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nào</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không</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nên</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làm</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a:t>
              </a:r>
              <a:endParaRPr kumimoji="0" lang="en-US" sz="3200" b="0" i="0" u="none" strike="noStrike" kern="0" cap="none" spc="0" normalizeH="0" baseline="0" noProof="0" dirty="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15176" y="3607725"/>
            <a:ext cx="7329533" cy="1056860"/>
            <a:chOff x="2534913" y="2611433"/>
            <a:chExt cx="6992398" cy="1056860"/>
          </a:xfrm>
        </p:grpSpPr>
        <p:sp>
          <p:nvSpPr>
            <p:cNvPr id="143" name="Rounded Rectangle 16">
              <a:extLst>
                <a:ext uri="{FF2B5EF4-FFF2-40B4-BE49-F238E27FC236}">
                  <a16:creationId xmlns:a16="http://schemas.microsoft.com/office/drawing/2014/main" id="{F1EB9B43-39E4-465A-8D8A-FB708107A99F}"/>
                </a:ext>
              </a:extLst>
            </p:cNvPr>
            <p:cNvSpPr/>
            <p:nvPr/>
          </p:nvSpPr>
          <p:spPr>
            <a:xfrm>
              <a:off x="3035472" y="2611433"/>
              <a:ext cx="6491839" cy="105686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Ngồi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thuyền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bè</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phải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mặc</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áo</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phao</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4" y="2981594"/>
              <a:chExt cx="3319086"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4" y="2981594"/>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522156" y="2374090"/>
            <a:ext cx="7287743" cy="914576"/>
            <a:chOff x="2478247" y="3927464"/>
            <a:chExt cx="6973288" cy="914576"/>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48209" y="3945686"/>
              <a:ext cx="6503326" cy="896354"/>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Lội</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qua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đoạn</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đường</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ngập</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lụt</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4991161"/>
            <a:ext cx="7262120" cy="1074143"/>
            <a:chOff x="2500562" y="4991161"/>
            <a:chExt cx="6937953" cy="1074143"/>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4991161"/>
              <a:ext cx="6460267" cy="1074143"/>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Lội</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qua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suối</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đường</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ngập</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lụt</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cần</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có</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người</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lớn</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đi</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theo</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4273" y="2397294"/>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65828" y="3727430"/>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7167" y="5299554"/>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CA883DAF-D6AD-47BB-9BAA-8732B15707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287C38DC-1335-4E25-BF1E-0BD9BD3776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38D3C70E-B7AD-4F47-B9AE-6528941179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EDB33C5B-7C2E-446A-B0A8-0DDA80116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2D550BA0-E4EA-4BDF-975E-C4A8A4DB8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25" name="图片 4">
            <a:extLst>
              <a:ext uri="{FF2B5EF4-FFF2-40B4-BE49-F238E27FC236}">
                <a16:creationId xmlns:a16="http://schemas.microsoft.com/office/drawing/2014/main" id="{50DA5E61-DB60-468B-B2CD-66253CBD345F}"/>
              </a:ext>
            </a:extLst>
          </p:cNvPr>
          <p:cNvPicPr>
            <a:picLocks noChangeAspect="1"/>
          </p:cNvPicPr>
          <p:nvPr/>
        </p:nvPicPr>
        <p:blipFill>
          <a:blip r:embed="rId9"/>
          <a:stretch>
            <a:fillRect/>
          </a:stretch>
        </p:blipFill>
        <p:spPr>
          <a:xfrm flipH="1">
            <a:off x="-197433" y="3862081"/>
            <a:ext cx="2670199" cy="3053775"/>
          </a:xfrm>
          <a:prstGeom prst="rect">
            <a:avLst/>
          </a:prstGeom>
        </p:spPr>
      </p:pic>
    </p:spTree>
    <p:extLst>
      <p:ext uri="{BB962C8B-B14F-4D97-AF65-F5344CB8AC3E}">
        <p14:creationId xmlns:p14="http://schemas.microsoft.com/office/powerpoint/2010/main" val="27721861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42"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withEffect">
                                  <p:stCondLst>
                                    <p:cond delay="0"/>
                                  </p:stCondLst>
                                  <p:childTnLst>
                                    <p:cmd type="call" cmd="playFrom(0.0)">
                                      <p:cBhvr>
                                        <p:cTn id="34" dur="8150" fill="hold"/>
                                        <p:tgtEl>
                                          <p:spTgt spid="183"/>
                                        </p:tgtEl>
                                      </p:cBhvr>
                                    </p:cmd>
                                  </p:childTnLst>
                                </p:cTn>
                              </p:par>
                              <p:par>
                                <p:cTn id="35" presetID="10" presetClass="entr" presetSubtype="0" fill="hold" nodeType="withEffect">
                                  <p:stCondLst>
                                    <p:cond delay="0"/>
                                  </p:stCondLst>
                                  <p:childTnLst>
                                    <p:set>
                                      <p:cBhvr>
                                        <p:cTn id="36" dur="1" fill="hold">
                                          <p:stCondLst>
                                            <p:cond delay="0"/>
                                          </p:stCondLst>
                                        </p:cTn>
                                        <p:tgtEl>
                                          <p:spTgt spid="237"/>
                                        </p:tgtEl>
                                        <p:attrNameLst>
                                          <p:attrName>style.visibility</p:attrName>
                                        </p:attrNameLst>
                                      </p:cBhvr>
                                      <p:to>
                                        <p:strVal val="visible"/>
                                      </p:to>
                                    </p:set>
                                    <p:animEffect transition="in" filter="fade">
                                      <p:cBhvr>
                                        <p:cTn id="37" dur="500"/>
                                        <p:tgtEl>
                                          <p:spTgt spid="237"/>
                                        </p:tgtEl>
                                      </p:cBhvr>
                                    </p:animEffect>
                                  </p:childTnLst>
                                </p:cTn>
                              </p:par>
                            </p:childTnLst>
                          </p:cTn>
                        </p:par>
                      </p:childTnLst>
                    </p:cTn>
                  </p:par>
                </p:childTnLst>
              </p:cTn>
              <p:nextCondLst>
                <p:cond evt="onClick" delay="0">
                  <p:tgtEl>
                    <p:spTgt spid="2"/>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withEffect">
                                  <p:stCondLst>
                                    <p:cond delay="0"/>
                                  </p:stCondLst>
                                  <p:childTnLst>
                                    <p:cmd type="call" cmd="playFrom(0.0)">
                                      <p:cBhvr>
                                        <p:cTn id="42" dur="8085" fill="hold"/>
                                        <p:tgtEl>
                                          <p:spTgt spid="224"/>
                                        </p:tgtEl>
                                      </p:cBhvr>
                                    </p:cmd>
                                  </p:childTnLst>
                                </p:cTn>
                              </p:par>
                              <p:par>
                                <p:cTn id="43" presetID="10" presetClass="entr" presetSubtype="0" fill="hold" nodeType="withEffect">
                                  <p:stCondLst>
                                    <p:cond delay="0"/>
                                  </p:stCondLst>
                                  <p:childTnLst>
                                    <p:set>
                                      <p:cBhvr>
                                        <p:cTn id="44" dur="1" fill="hold">
                                          <p:stCondLst>
                                            <p:cond delay="0"/>
                                          </p:stCondLst>
                                        </p:cTn>
                                        <p:tgtEl>
                                          <p:spTgt spid="236"/>
                                        </p:tgtEl>
                                        <p:attrNameLst>
                                          <p:attrName>style.visibility</p:attrName>
                                        </p:attrNameLst>
                                      </p:cBhvr>
                                      <p:to>
                                        <p:strVal val="visible"/>
                                      </p:to>
                                    </p:set>
                                    <p:animEffect transition="in" filter="fade">
                                      <p:cBhvr>
                                        <p:cTn id="45" dur="500"/>
                                        <p:tgtEl>
                                          <p:spTgt spid="236"/>
                                        </p:tgtEl>
                                      </p:cBhvr>
                                    </p:animEffect>
                                  </p:childTnLst>
                                </p:cTn>
                              </p:par>
                            </p:childTnLst>
                          </p:cTn>
                        </p:par>
                      </p:childTnLst>
                    </p:cTn>
                  </p:par>
                </p:childTnLst>
              </p:cTn>
              <p:nextCondLst>
                <p:cond evt="onClick" delay="0">
                  <p:tgtEl>
                    <p:spTgt spid="5"/>
                  </p:tgtEl>
                </p:cond>
              </p:nextCondLst>
            </p:seq>
            <p:seq concurrent="1" nextAc="seek">
              <p:cTn id="46" restart="whenNotActive" fill="hold" evtFilter="cancelBubble" nodeType="interactiveSeq">
                <p:stCondLst>
                  <p:cond evt="onClick" delay="0">
                    <p:tgtEl>
                      <p:spTgt spid="6"/>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0" fill="hold"/>
                                        <p:tgtEl>
                                          <p:spTgt spid="223"/>
                                        </p:tgtEl>
                                      </p:cBhvr>
                                    </p:cmd>
                                  </p:childTnLst>
                                </p:cTn>
                              </p:par>
                              <p:par>
                                <p:cTn id="51" presetID="10" presetClass="entr" presetSubtype="0" fill="hold" nodeType="withEffect">
                                  <p:stCondLst>
                                    <p:cond delay="0"/>
                                  </p:stCondLst>
                                  <p:childTnLst>
                                    <p:set>
                                      <p:cBhvr>
                                        <p:cTn id="52" dur="1" fill="hold">
                                          <p:stCondLst>
                                            <p:cond delay="0"/>
                                          </p:stCondLst>
                                        </p:cTn>
                                        <p:tgtEl>
                                          <p:spTgt spid="239"/>
                                        </p:tgtEl>
                                        <p:attrNameLst>
                                          <p:attrName>style.visibility</p:attrName>
                                        </p:attrNameLst>
                                      </p:cBhvr>
                                      <p:to>
                                        <p:strVal val="visible"/>
                                      </p:to>
                                    </p:set>
                                    <p:animEffect transition="in" filter="fade">
                                      <p:cBhvr>
                                        <p:cTn id="53" dur="500"/>
                                        <p:tgtEl>
                                          <p:spTgt spid="239"/>
                                        </p:tgtEl>
                                      </p:cBhvr>
                                    </p:animEffect>
                                  </p:childTnLst>
                                </p:cTn>
                              </p:par>
                            </p:childTnLst>
                          </p:cTn>
                        </p:par>
                      </p:childTnLst>
                    </p:cTn>
                  </p:par>
                </p:childTnLst>
              </p:cTn>
              <p:nextCondLst>
                <p:cond evt="onClick" delay="0">
                  <p:tgtEl>
                    <p:spTgt spid="6"/>
                  </p:tgtEl>
                </p:cond>
              </p:nextCondLst>
            </p:seq>
            <p:audio>
              <p:cMediaNode vol="80000">
                <p:cTn id="54" fill="hold" display="0">
                  <p:stCondLst>
                    <p:cond delay="indefinite"/>
                  </p:stCondLst>
                  <p:endCondLst>
                    <p:cond evt="onStopAudio" delay="0">
                      <p:tgtEl>
                        <p:sldTgt/>
                      </p:tgtEl>
                    </p:cond>
                  </p:endCondLst>
                </p:cTn>
                <p:tgtEl>
                  <p:spTgt spid="181"/>
                </p:tgtEl>
              </p:cMediaNode>
            </p:audio>
            <p:audio>
              <p:cMediaNode vol="80000">
                <p:cTn id="55" fill="hold" display="0">
                  <p:stCondLst>
                    <p:cond delay="indefinite"/>
                  </p:stCondLst>
                  <p:endCondLst>
                    <p:cond evt="onStopAudio" delay="0">
                      <p:tgtEl>
                        <p:sldTgt/>
                      </p:tgtEl>
                    </p:cond>
                  </p:endCondLst>
                </p:cTn>
                <p:tgtEl>
                  <p:spTgt spid="182"/>
                </p:tgtEl>
              </p:cMediaNode>
            </p:audio>
            <p:audio>
              <p:cMediaNode vol="80000">
                <p:cTn id="56" fill="hold" display="0">
                  <p:stCondLst>
                    <p:cond delay="indefinite"/>
                  </p:stCondLst>
                  <p:endCondLst>
                    <p:cond evt="onStopAudio" delay="0">
                      <p:tgtEl>
                        <p:sldTgt/>
                      </p:tgtEl>
                    </p:cond>
                  </p:endCondLst>
                </p:cTn>
                <p:tgtEl>
                  <p:spTgt spid="183"/>
                </p:tgtEl>
              </p:cMediaNode>
            </p:audio>
            <p:audio>
              <p:cMediaNode vol="80000">
                <p:cTn id="57" fill="hold" display="0">
                  <p:stCondLst>
                    <p:cond delay="indefinite"/>
                  </p:stCondLst>
                  <p:endCondLst>
                    <p:cond evt="onStopAudio" delay="0">
                      <p:tgtEl>
                        <p:sldTgt/>
                      </p:tgtEl>
                    </p:cond>
                  </p:endCondLst>
                </p:cTn>
                <p:tgtEl>
                  <p:spTgt spid="223"/>
                </p:tgtEl>
              </p:cMediaNode>
            </p:audio>
            <p:audio>
              <p:cMediaNode vol="80000">
                <p:cTn id="58" fill="hold" display="0">
                  <p:stCondLst>
                    <p:cond delay="indefinite"/>
                  </p:stCondLst>
                  <p:endCondLst>
                    <p:cond evt="onStopAudio" delay="0">
                      <p:tgtEl>
                        <p:sldTgt/>
                      </p:tgtEl>
                    </p:cond>
                  </p:endCondLst>
                </p:cTn>
                <p:tgtEl>
                  <p:spTgt spid="22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31;p5">
            <a:extLst>
              <a:ext uri="{FF2B5EF4-FFF2-40B4-BE49-F238E27FC236}">
                <a16:creationId xmlns:a16="http://schemas.microsoft.com/office/drawing/2014/main" id="{BE1AB2F1-7175-4934-A18A-2843C677CD6C}"/>
              </a:ext>
            </a:extLst>
          </p:cNvPr>
          <p:cNvSpPr/>
          <p:nvPr/>
        </p:nvSpPr>
        <p:spPr>
          <a:xfrm>
            <a:off x="159991"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132;p5">
            <a:extLst>
              <a:ext uri="{FF2B5EF4-FFF2-40B4-BE49-F238E27FC236}">
                <a16:creationId xmlns:a16="http://schemas.microsoft.com/office/drawing/2014/main" id="{B6D4E024-905E-41EA-B520-AF4113AA69CC}"/>
              </a:ext>
            </a:extLst>
          </p:cNvPr>
          <p:cNvSpPr/>
          <p:nvPr/>
        </p:nvSpPr>
        <p:spPr>
          <a:xfrm>
            <a:off x="160197"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133;p5">
            <a:extLst>
              <a:ext uri="{FF2B5EF4-FFF2-40B4-BE49-F238E27FC236}">
                <a16:creationId xmlns:a16="http://schemas.microsoft.com/office/drawing/2014/main" id="{B969B5FE-ABD5-4158-AB88-B65FB9E24257}"/>
              </a:ext>
            </a:extLst>
          </p:cNvPr>
          <p:cNvSpPr/>
          <p:nvPr/>
        </p:nvSpPr>
        <p:spPr>
          <a:xfrm>
            <a:off x="159991"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34;p5">
            <a:extLst>
              <a:ext uri="{FF2B5EF4-FFF2-40B4-BE49-F238E27FC236}">
                <a16:creationId xmlns:a16="http://schemas.microsoft.com/office/drawing/2014/main" id="{49CA1922-396C-45A6-AF5D-0DBE9F2C7F23}"/>
              </a:ext>
            </a:extLst>
          </p:cNvPr>
          <p:cNvSpPr/>
          <p:nvPr/>
        </p:nvSpPr>
        <p:spPr>
          <a:xfrm>
            <a:off x="159991"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35;p5">
            <a:extLst>
              <a:ext uri="{FF2B5EF4-FFF2-40B4-BE49-F238E27FC236}">
                <a16:creationId xmlns:a16="http://schemas.microsoft.com/office/drawing/2014/main" id="{BA0ED8AB-F2C5-406A-88E7-3A3899170237}"/>
              </a:ext>
            </a:extLst>
          </p:cNvPr>
          <p:cNvSpPr/>
          <p:nvPr/>
        </p:nvSpPr>
        <p:spPr>
          <a:xfrm>
            <a:off x="159991"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6;p5">
            <a:extLst>
              <a:ext uri="{FF2B5EF4-FFF2-40B4-BE49-F238E27FC236}">
                <a16:creationId xmlns:a16="http://schemas.microsoft.com/office/drawing/2014/main" id="{1A1451DC-D46E-463D-9956-E8C03B88F2EA}"/>
              </a:ext>
            </a:extLst>
          </p:cNvPr>
          <p:cNvSpPr/>
          <p:nvPr/>
        </p:nvSpPr>
        <p:spPr>
          <a:xfrm>
            <a:off x="159991"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37;p5">
            <a:extLst>
              <a:ext uri="{FF2B5EF4-FFF2-40B4-BE49-F238E27FC236}">
                <a16:creationId xmlns:a16="http://schemas.microsoft.com/office/drawing/2014/main" id="{A6F5C1BC-B6C3-4CB0-8F8F-3CF3A5F07F07}"/>
              </a:ext>
            </a:extLst>
          </p:cNvPr>
          <p:cNvSpPr/>
          <p:nvPr/>
        </p:nvSpPr>
        <p:spPr>
          <a:xfrm>
            <a:off x="159991"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39;p5">
            <a:extLst>
              <a:ext uri="{FF2B5EF4-FFF2-40B4-BE49-F238E27FC236}">
                <a16:creationId xmlns:a16="http://schemas.microsoft.com/office/drawing/2014/main" id="{B1F78BA8-9B4A-4EBD-8111-211DCB93DF17}"/>
              </a:ext>
            </a:extLst>
          </p:cNvPr>
          <p:cNvSpPr/>
          <p:nvPr/>
        </p:nvSpPr>
        <p:spPr>
          <a:xfrm>
            <a:off x="894916" y="566241"/>
            <a:ext cx="11066865" cy="5543415"/>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140;p5">
            <a:extLst>
              <a:ext uri="{FF2B5EF4-FFF2-40B4-BE49-F238E27FC236}">
                <a16:creationId xmlns:a16="http://schemas.microsoft.com/office/drawing/2014/main" id="{2970374B-FB5B-4EA5-A8D6-4D7C92B3A4FB}"/>
              </a:ext>
            </a:extLst>
          </p:cNvPr>
          <p:cNvSpPr/>
          <p:nvPr/>
        </p:nvSpPr>
        <p:spPr>
          <a:xfrm>
            <a:off x="159991"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41;p5">
            <a:extLst>
              <a:ext uri="{FF2B5EF4-FFF2-40B4-BE49-F238E27FC236}">
                <a16:creationId xmlns:a16="http://schemas.microsoft.com/office/drawing/2014/main" id="{3F3EDF16-33D5-4DF6-9E19-71696BDE9F24}"/>
              </a:ext>
            </a:extLst>
          </p:cNvPr>
          <p:cNvSpPr/>
          <p:nvPr/>
        </p:nvSpPr>
        <p:spPr>
          <a:xfrm>
            <a:off x="159991"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56;p5">
            <a:extLst>
              <a:ext uri="{FF2B5EF4-FFF2-40B4-BE49-F238E27FC236}">
                <a16:creationId xmlns:a16="http://schemas.microsoft.com/office/drawing/2014/main" id="{5122535A-A2F5-4A96-A959-3587B4798FB2}"/>
              </a:ext>
            </a:extLst>
          </p:cNvPr>
          <p:cNvSpPr/>
          <p:nvPr/>
        </p:nvSpPr>
        <p:spPr>
          <a:xfrm>
            <a:off x="159991"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9" name="Google Shape;157;p5">
            <a:extLst>
              <a:ext uri="{FF2B5EF4-FFF2-40B4-BE49-F238E27FC236}">
                <a16:creationId xmlns:a16="http://schemas.microsoft.com/office/drawing/2014/main" id="{223C0965-3039-41CF-9C66-7C30FDC36ECE}"/>
              </a:ext>
            </a:extLst>
          </p:cNvPr>
          <p:cNvGrpSpPr/>
          <p:nvPr/>
        </p:nvGrpSpPr>
        <p:grpSpPr>
          <a:xfrm>
            <a:off x="407656" y="5694211"/>
            <a:ext cx="1734707" cy="1138399"/>
            <a:chOff x="975725" y="5557227"/>
            <a:chExt cx="2040352" cy="1338977"/>
          </a:xfrm>
        </p:grpSpPr>
        <p:sp>
          <p:nvSpPr>
            <p:cNvPr id="113" name="Google Shape;158;p5">
              <a:extLst>
                <a:ext uri="{FF2B5EF4-FFF2-40B4-BE49-F238E27FC236}">
                  <a16:creationId xmlns:a16="http://schemas.microsoft.com/office/drawing/2014/main" id="{FDAAB0BC-B49C-4F9C-8E5E-57575BDAC805}"/>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14" name="Google Shape;159;p5">
              <a:extLst>
                <a:ext uri="{FF2B5EF4-FFF2-40B4-BE49-F238E27FC236}">
                  <a16:creationId xmlns:a16="http://schemas.microsoft.com/office/drawing/2014/main" id="{AD4427A7-9840-4995-AF40-7CFB40D482C9}"/>
                </a:ext>
              </a:extLst>
            </p:cNvPr>
            <p:cNvGrpSpPr/>
            <p:nvPr/>
          </p:nvGrpSpPr>
          <p:grpSpPr>
            <a:xfrm flipH="1">
              <a:off x="1071688" y="5557227"/>
              <a:ext cx="835252" cy="890789"/>
              <a:chOff x="-4259888" y="2290454"/>
              <a:chExt cx="4283344" cy="4568148"/>
            </a:xfrm>
          </p:grpSpPr>
          <p:sp>
            <p:nvSpPr>
              <p:cNvPr id="130" name="Google Shape;160;p5">
                <a:extLst>
                  <a:ext uri="{FF2B5EF4-FFF2-40B4-BE49-F238E27FC236}">
                    <a16:creationId xmlns:a16="http://schemas.microsoft.com/office/drawing/2014/main" id="{6B5EFD92-BB17-495E-AC73-8140798ACF41}"/>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61;p5">
                <a:extLst>
                  <a:ext uri="{FF2B5EF4-FFF2-40B4-BE49-F238E27FC236}">
                    <a16:creationId xmlns:a16="http://schemas.microsoft.com/office/drawing/2014/main" id="{6F944491-0619-4D0B-94AA-F91EB8D70057}"/>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62;p5">
                <a:extLst>
                  <a:ext uri="{FF2B5EF4-FFF2-40B4-BE49-F238E27FC236}">
                    <a16:creationId xmlns:a16="http://schemas.microsoft.com/office/drawing/2014/main" id="{D83001DE-34F8-4D42-9F99-7BC6E5C854D8}"/>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63;p5">
                <a:extLst>
                  <a:ext uri="{FF2B5EF4-FFF2-40B4-BE49-F238E27FC236}">
                    <a16:creationId xmlns:a16="http://schemas.microsoft.com/office/drawing/2014/main" id="{5D2EB3EA-49E0-4C52-8296-B2AE7E8E24EC}"/>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64;p5">
                <a:extLst>
                  <a:ext uri="{FF2B5EF4-FFF2-40B4-BE49-F238E27FC236}">
                    <a16:creationId xmlns:a16="http://schemas.microsoft.com/office/drawing/2014/main" id="{2D5C4B91-F14B-4D0B-883E-6C8E835DEEB6}"/>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65;p5">
                <a:extLst>
                  <a:ext uri="{FF2B5EF4-FFF2-40B4-BE49-F238E27FC236}">
                    <a16:creationId xmlns:a16="http://schemas.microsoft.com/office/drawing/2014/main" id="{CBC493E6-1C72-4138-B175-31B94F504114}"/>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15" name="Google Shape;166;p5">
              <a:extLst>
                <a:ext uri="{FF2B5EF4-FFF2-40B4-BE49-F238E27FC236}">
                  <a16:creationId xmlns:a16="http://schemas.microsoft.com/office/drawing/2014/main" id="{8E265BB9-A98D-4FDA-BE15-59F72A9B366C}"/>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67;p5">
              <a:extLst>
                <a:ext uri="{FF2B5EF4-FFF2-40B4-BE49-F238E27FC236}">
                  <a16:creationId xmlns:a16="http://schemas.microsoft.com/office/drawing/2014/main" id="{A1B839E5-907A-4482-BF02-57D903967FE7}"/>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68;p5">
              <a:extLst>
                <a:ext uri="{FF2B5EF4-FFF2-40B4-BE49-F238E27FC236}">
                  <a16:creationId xmlns:a16="http://schemas.microsoft.com/office/drawing/2014/main" id="{2E8BC56A-F7F3-4812-B1F5-48974556164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69;p5">
              <a:extLst>
                <a:ext uri="{FF2B5EF4-FFF2-40B4-BE49-F238E27FC236}">
                  <a16:creationId xmlns:a16="http://schemas.microsoft.com/office/drawing/2014/main" id="{EC1E53E3-9EC3-49B6-B9CD-99AEFA497D2B}"/>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70;p5">
              <a:extLst>
                <a:ext uri="{FF2B5EF4-FFF2-40B4-BE49-F238E27FC236}">
                  <a16:creationId xmlns:a16="http://schemas.microsoft.com/office/drawing/2014/main" id="{BEEC7784-2A5A-4986-AF0A-FDCED37E17A1}"/>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71;p5">
              <a:extLst>
                <a:ext uri="{FF2B5EF4-FFF2-40B4-BE49-F238E27FC236}">
                  <a16:creationId xmlns:a16="http://schemas.microsoft.com/office/drawing/2014/main" id="{094228DD-74DF-4C81-BEF4-5DF64B64BA1B}"/>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72;p5">
              <a:extLst>
                <a:ext uri="{FF2B5EF4-FFF2-40B4-BE49-F238E27FC236}">
                  <a16:creationId xmlns:a16="http://schemas.microsoft.com/office/drawing/2014/main" id="{526FF432-09E9-4DFF-BCF8-D344F8111A13}"/>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73;p5">
              <a:extLst>
                <a:ext uri="{FF2B5EF4-FFF2-40B4-BE49-F238E27FC236}">
                  <a16:creationId xmlns:a16="http://schemas.microsoft.com/office/drawing/2014/main" id="{F9FA884C-73A6-4822-B296-8847C8EDE5C1}"/>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23" name="Google Shape;174;p5">
              <a:extLst>
                <a:ext uri="{FF2B5EF4-FFF2-40B4-BE49-F238E27FC236}">
                  <a16:creationId xmlns:a16="http://schemas.microsoft.com/office/drawing/2014/main" id="{B970EC3D-E82C-4B37-A9BD-7753BFA43945}"/>
                </a:ext>
              </a:extLst>
            </p:cNvPr>
            <p:cNvGrpSpPr/>
            <p:nvPr/>
          </p:nvGrpSpPr>
          <p:grpSpPr>
            <a:xfrm rot="-568258">
              <a:off x="1768426" y="6089716"/>
              <a:ext cx="479762" cy="573137"/>
              <a:chOff x="12650622" y="-224128"/>
              <a:chExt cx="1467358" cy="1752944"/>
            </a:xfrm>
          </p:grpSpPr>
          <p:sp>
            <p:nvSpPr>
              <p:cNvPr id="124" name="Google Shape;175;p5">
                <a:extLst>
                  <a:ext uri="{FF2B5EF4-FFF2-40B4-BE49-F238E27FC236}">
                    <a16:creationId xmlns:a16="http://schemas.microsoft.com/office/drawing/2014/main" id="{B21A09B2-DF24-409D-8F1D-6D29CBC4812A}"/>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76;p5">
                <a:extLst>
                  <a:ext uri="{FF2B5EF4-FFF2-40B4-BE49-F238E27FC236}">
                    <a16:creationId xmlns:a16="http://schemas.microsoft.com/office/drawing/2014/main" id="{3833E999-3DF8-4D43-A4A7-34807007FDB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77;p5">
                <a:extLst>
                  <a:ext uri="{FF2B5EF4-FFF2-40B4-BE49-F238E27FC236}">
                    <a16:creationId xmlns:a16="http://schemas.microsoft.com/office/drawing/2014/main" id="{5A2E28C7-9C84-440F-AFB2-35D2EE973AD5}"/>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78;p5">
                <a:extLst>
                  <a:ext uri="{FF2B5EF4-FFF2-40B4-BE49-F238E27FC236}">
                    <a16:creationId xmlns:a16="http://schemas.microsoft.com/office/drawing/2014/main" id="{441F5634-3041-4C39-B5B6-540D3DDB0F54}"/>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79;p5">
                <a:extLst>
                  <a:ext uri="{FF2B5EF4-FFF2-40B4-BE49-F238E27FC236}">
                    <a16:creationId xmlns:a16="http://schemas.microsoft.com/office/drawing/2014/main" id="{C9474D01-CC5F-4212-A79F-D91756CC47F6}"/>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80;p5">
                <a:extLst>
                  <a:ext uri="{FF2B5EF4-FFF2-40B4-BE49-F238E27FC236}">
                    <a16:creationId xmlns:a16="http://schemas.microsoft.com/office/drawing/2014/main" id="{1C6B82FA-02DD-4E58-BFB9-31278F436D81}"/>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20" name="Google Shape;181;p5">
            <a:extLst>
              <a:ext uri="{FF2B5EF4-FFF2-40B4-BE49-F238E27FC236}">
                <a16:creationId xmlns:a16="http://schemas.microsoft.com/office/drawing/2014/main" id="{97183473-14FC-44E5-B023-20FA17C263C1}"/>
              </a:ext>
            </a:extLst>
          </p:cNvPr>
          <p:cNvGrpSpPr/>
          <p:nvPr/>
        </p:nvGrpSpPr>
        <p:grpSpPr>
          <a:xfrm>
            <a:off x="-514919" y="0"/>
            <a:ext cx="4138029" cy="6868885"/>
            <a:chOff x="10890" y="0"/>
            <a:chExt cx="4138029" cy="6868885"/>
          </a:xfrm>
        </p:grpSpPr>
        <p:sp>
          <p:nvSpPr>
            <p:cNvPr id="108" name="Google Shape;182;p5">
              <a:extLst>
                <a:ext uri="{FF2B5EF4-FFF2-40B4-BE49-F238E27FC236}">
                  <a16:creationId xmlns:a16="http://schemas.microsoft.com/office/drawing/2014/main" id="{78A29A19-5056-4550-B678-A4DCDDB2D768}"/>
                </a:ext>
              </a:extLst>
            </p:cNvPr>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83;p5">
              <a:extLst>
                <a:ext uri="{FF2B5EF4-FFF2-40B4-BE49-F238E27FC236}">
                  <a16:creationId xmlns:a16="http://schemas.microsoft.com/office/drawing/2014/main" id="{D9BFCB3A-F3B3-44C1-9B8E-919B991DEDEC}"/>
                </a:ext>
              </a:extLst>
            </p:cNvPr>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84;p5">
              <a:extLst>
                <a:ext uri="{FF2B5EF4-FFF2-40B4-BE49-F238E27FC236}">
                  <a16:creationId xmlns:a16="http://schemas.microsoft.com/office/drawing/2014/main" id="{DC6AF7D7-C929-482B-9AC6-F439A75D6151}"/>
                </a:ext>
              </a:extLst>
            </p:cNvPr>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85;p5">
              <a:extLst>
                <a:ext uri="{FF2B5EF4-FFF2-40B4-BE49-F238E27FC236}">
                  <a16:creationId xmlns:a16="http://schemas.microsoft.com/office/drawing/2014/main" id="{DC922FC8-AD0A-4D5F-AAD0-3A86B65BD030}"/>
                </a:ext>
              </a:extLst>
            </p:cNvPr>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86;p5">
              <a:extLst>
                <a:ext uri="{FF2B5EF4-FFF2-40B4-BE49-F238E27FC236}">
                  <a16:creationId xmlns:a16="http://schemas.microsoft.com/office/drawing/2014/main" id="{23C91355-6B19-4239-BAC8-F734061BE1CE}"/>
                </a:ext>
              </a:extLst>
            </p:cNvPr>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 name="Google Shape;329;p10">
            <a:extLst>
              <a:ext uri="{FF2B5EF4-FFF2-40B4-BE49-F238E27FC236}">
                <a16:creationId xmlns:a16="http://schemas.microsoft.com/office/drawing/2014/main" id="{95904172-257C-4265-95BE-ECEC057C6A4A}"/>
              </a:ext>
            </a:extLst>
          </p:cNvPr>
          <p:cNvGrpSpPr/>
          <p:nvPr userDrawn="1"/>
        </p:nvGrpSpPr>
        <p:grpSpPr>
          <a:xfrm flipH="1">
            <a:off x="1502269" y="4210677"/>
            <a:ext cx="1738239" cy="1743417"/>
            <a:chOff x="4067175" y="-2019300"/>
            <a:chExt cx="4220050" cy="4232623"/>
          </a:xfrm>
        </p:grpSpPr>
        <p:sp>
          <p:nvSpPr>
            <p:cNvPr id="95" name="Google Shape;330;p10">
              <a:extLst>
                <a:ext uri="{FF2B5EF4-FFF2-40B4-BE49-F238E27FC236}">
                  <a16:creationId xmlns:a16="http://schemas.microsoft.com/office/drawing/2014/main" id="{D9A1BFF8-F775-483E-8EA7-55C5A8578AAE}"/>
                </a:ext>
              </a:extLst>
            </p:cNvPr>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331;p10">
              <a:extLst>
                <a:ext uri="{FF2B5EF4-FFF2-40B4-BE49-F238E27FC236}">
                  <a16:creationId xmlns:a16="http://schemas.microsoft.com/office/drawing/2014/main" id="{4ECF882E-7145-46FA-8A1B-74CA0A63C86B}"/>
                </a:ext>
              </a:extLst>
            </p:cNvPr>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332;p10">
              <a:extLst>
                <a:ext uri="{FF2B5EF4-FFF2-40B4-BE49-F238E27FC236}">
                  <a16:creationId xmlns:a16="http://schemas.microsoft.com/office/drawing/2014/main" id="{05B51674-F511-4F1C-AFDF-870244D1A198}"/>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333;p10">
              <a:extLst>
                <a:ext uri="{FF2B5EF4-FFF2-40B4-BE49-F238E27FC236}">
                  <a16:creationId xmlns:a16="http://schemas.microsoft.com/office/drawing/2014/main" id="{AEEB1F4C-398B-4B7D-B6EC-D94352A4C630}"/>
                </a:ext>
              </a:extLst>
            </p:cNvPr>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334;p10">
              <a:extLst>
                <a:ext uri="{FF2B5EF4-FFF2-40B4-BE49-F238E27FC236}">
                  <a16:creationId xmlns:a16="http://schemas.microsoft.com/office/drawing/2014/main" id="{3486D52D-8806-49B0-A090-973E65F53F2E}"/>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335;p10">
              <a:extLst>
                <a:ext uri="{FF2B5EF4-FFF2-40B4-BE49-F238E27FC236}">
                  <a16:creationId xmlns:a16="http://schemas.microsoft.com/office/drawing/2014/main" id="{31963093-C2B5-4EF2-954A-76B0C772C47A}"/>
                </a:ext>
              </a:extLst>
            </p:cNvPr>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336;p10">
              <a:extLst>
                <a:ext uri="{FF2B5EF4-FFF2-40B4-BE49-F238E27FC236}">
                  <a16:creationId xmlns:a16="http://schemas.microsoft.com/office/drawing/2014/main" id="{6B6288F1-5DF9-49EA-9FF4-A424ED314645}"/>
                </a:ext>
              </a:extLst>
            </p:cNvPr>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337;p10">
              <a:extLst>
                <a:ext uri="{FF2B5EF4-FFF2-40B4-BE49-F238E27FC236}">
                  <a16:creationId xmlns:a16="http://schemas.microsoft.com/office/drawing/2014/main" id="{A554839A-3315-4A91-B44D-E1A1D6E67F99}"/>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338;p10">
              <a:extLst>
                <a:ext uri="{FF2B5EF4-FFF2-40B4-BE49-F238E27FC236}">
                  <a16:creationId xmlns:a16="http://schemas.microsoft.com/office/drawing/2014/main" id="{9CF5FA59-7AF1-49FD-BBB5-1FB53ECDBBB9}"/>
                </a:ext>
              </a:extLst>
            </p:cNvPr>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339;p10">
              <a:extLst>
                <a:ext uri="{FF2B5EF4-FFF2-40B4-BE49-F238E27FC236}">
                  <a16:creationId xmlns:a16="http://schemas.microsoft.com/office/drawing/2014/main" id="{92FD3FA2-00C3-460D-A3B5-AD1564ED30EE}"/>
                </a:ext>
              </a:extLst>
            </p:cNvPr>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340;p10">
              <a:extLst>
                <a:ext uri="{FF2B5EF4-FFF2-40B4-BE49-F238E27FC236}">
                  <a16:creationId xmlns:a16="http://schemas.microsoft.com/office/drawing/2014/main" id="{18EC5FE2-CF7B-4455-B13D-7DA04F6F518F}"/>
                </a:ext>
              </a:extLst>
            </p:cNvPr>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341;p10">
              <a:extLst>
                <a:ext uri="{FF2B5EF4-FFF2-40B4-BE49-F238E27FC236}">
                  <a16:creationId xmlns:a16="http://schemas.microsoft.com/office/drawing/2014/main" id="{D9B772F8-FA3C-4DE8-881C-9BB64A08DA5A}"/>
                </a:ext>
              </a:extLst>
            </p:cNvPr>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342;p10">
              <a:extLst>
                <a:ext uri="{FF2B5EF4-FFF2-40B4-BE49-F238E27FC236}">
                  <a16:creationId xmlns:a16="http://schemas.microsoft.com/office/drawing/2014/main" id="{C59D041E-1CF5-4AC3-AA7D-450BF28FD222}"/>
                </a:ext>
              </a:extLst>
            </p:cNvPr>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2" name="Google Shape;343;p10">
            <a:extLst>
              <a:ext uri="{FF2B5EF4-FFF2-40B4-BE49-F238E27FC236}">
                <a16:creationId xmlns:a16="http://schemas.microsoft.com/office/drawing/2014/main" id="{2E8AAFB6-B559-41F6-B4C5-F543119D4FC0}"/>
              </a:ext>
            </a:extLst>
          </p:cNvPr>
          <p:cNvGrpSpPr/>
          <p:nvPr userDrawn="1"/>
        </p:nvGrpSpPr>
        <p:grpSpPr>
          <a:xfrm flipH="1">
            <a:off x="283429" y="5930864"/>
            <a:ext cx="647105" cy="773048"/>
            <a:chOff x="12650622" y="-224128"/>
            <a:chExt cx="1467358" cy="1752944"/>
          </a:xfrm>
        </p:grpSpPr>
        <p:sp>
          <p:nvSpPr>
            <p:cNvPr id="89" name="Google Shape;344;p10">
              <a:extLst>
                <a:ext uri="{FF2B5EF4-FFF2-40B4-BE49-F238E27FC236}">
                  <a16:creationId xmlns:a16="http://schemas.microsoft.com/office/drawing/2014/main" id="{4F3F78FA-B9E2-498E-9193-D292252CBAE7}"/>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345;p10">
              <a:extLst>
                <a:ext uri="{FF2B5EF4-FFF2-40B4-BE49-F238E27FC236}">
                  <a16:creationId xmlns:a16="http://schemas.microsoft.com/office/drawing/2014/main" id="{C7B2F9E9-6929-4E64-A586-70D4E6F62606}"/>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346;p10">
              <a:extLst>
                <a:ext uri="{FF2B5EF4-FFF2-40B4-BE49-F238E27FC236}">
                  <a16:creationId xmlns:a16="http://schemas.microsoft.com/office/drawing/2014/main" id="{F264E82F-7081-421F-9ECF-0D4EA451BB36}"/>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347;p10">
              <a:extLst>
                <a:ext uri="{FF2B5EF4-FFF2-40B4-BE49-F238E27FC236}">
                  <a16:creationId xmlns:a16="http://schemas.microsoft.com/office/drawing/2014/main" id="{C6B733C5-2494-4AFA-8785-B44634A0412C}"/>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348;p10">
              <a:extLst>
                <a:ext uri="{FF2B5EF4-FFF2-40B4-BE49-F238E27FC236}">
                  <a16:creationId xmlns:a16="http://schemas.microsoft.com/office/drawing/2014/main" id="{36A9D5F7-853E-4C7C-ACE2-8EFCA1230F52}"/>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349;p10">
              <a:extLst>
                <a:ext uri="{FF2B5EF4-FFF2-40B4-BE49-F238E27FC236}">
                  <a16:creationId xmlns:a16="http://schemas.microsoft.com/office/drawing/2014/main" id="{1B4B5DB8-0F23-4C2A-97EE-FDB8BD39131D}"/>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23" name="Google Shape;351;p10">
            <a:extLst>
              <a:ext uri="{FF2B5EF4-FFF2-40B4-BE49-F238E27FC236}">
                <a16:creationId xmlns:a16="http://schemas.microsoft.com/office/drawing/2014/main" id="{581E725F-8AA1-45BD-BA5F-6303F9D92F54}"/>
              </a:ext>
            </a:extLst>
          </p:cNvPr>
          <p:cNvGrpSpPr/>
          <p:nvPr userDrawn="1"/>
        </p:nvGrpSpPr>
        <p:grpSpPr>
          <a:xfrm flipH="1">
            <a:off x="2092592" y="5603187"/>
            <a:ext cx="923998" cy="943211"/>
            <a:chOff x="2148829" y="2424101"/>
            <a:chExt cx="2454481" cy="2453871"/>
          </a:xfrm>
        </p:grpSpPr>
        <p:sp>
          <p:nvSpPr>
            <p:cNvPr id="81" name="Google Shape;352;p10">
              <a:extLst>
                <a:ext uri="{FF2B5EF4-FFF2-40B4-BE49-F238E27FC236}">
                  <a16:creationId xmlns:a16="http://schemas.microsoft.com/office/drawing/2014/main" id="{6B2854EC-C6D9-496B-9FD2-02BD348D9B0B}"/>
                </a:ext>
              </a:extLst>
            </p:cNvPr>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353;p10">
              <a:extLst>
                <a:ext uri="{FF2B5EF4-FFF2-40B4-BE49-F238E27FC236}">
                  <a16:creationId xmlns:a16="http://schemas.microsoft.com/office/drawing/2014/main" id="{376FBCC1-8A89-4384-9329-96C34E7F20DF}"/>
                </a:ext>
              </a:extLst>
            </p:cNvPr>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354;p10">
              <a:extLst>
                <a:ext uri="{FF2B5EF4-FFF2-40B4-BE49-F238E27FC236}">
                  <a16:creationId xmlns:a16="http://schemas.microsoft.com/office/drawing/2014/main" id="{263AFD13-4350-4B2E-A9EB-9F47CD6961F2}"/>
                </a:ext>
              </a:extLst>
            </p:cNvPr>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355;p10">
              <a:extLst>
                <a:ext uri="{FF2B5EF4-FFF2-40B4-BE49-F238E27FC236}">
                  <a16:creationId xmlns:a16="http://schemas.microsoft.com/office/drawing/2014/main" id="{1328A865-02C2-40BA-8C0E-923A1CF20B17}"/>
                </a:ext>
              </a:extLst>
            </p:cNvPr>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356;p10">
              <a:extLst>
                <a:ext uri="{FF2B5EF4-FFF2-40B4-BE49-F238E27FC236}">
                  <a16:creationId xmlns:a16="http://schemas.microsoft.com/office/drawing/2014/main" id="{0C098CFA-645E-4ED5-8670-04DAC381D0F7}"/>
                </a:ext>
              </a:extLst>
            </p:cNvPr>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357;p10">
              <a:extLst>
                <a:ext uri="{FF2B5EF4-FFF2-40B4-BE49-F238E27FC236}">
                  <a16:creationId xmlns:a16="http://schemas.microsoft.com/office/drawing/2014/main" id="{0BA3A811-FF5D-49EF-8C84-E62F8F94EC2F}"/>
                </a:ext>
              </a:extLst>
            </p:cNvPr>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358;p10">
              <a:extLst>
                <a:ext uri="{FF2B5EF4-FFF2-40B4-BE49-F238E27FC236}">
                  <a16:creationId xmlns:a16="http://schemas.microsoft.com/office/drawing/2014/main" id="{8E0499B2-F059-4233-B1E6-A5BE889DC0D3}"/>
                </a:ext>
              </a:extLst>
            </p:cNvPr>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359;p10">
              <a:extLst>
                <a:ext uri="{FF2B5EF4-FFF2-40B4-BE49-F238E27FC236}">
                  <a16:creationId xmlns:a16="http://schemas.microsoft.com/office/drawing/2014/main" id="{2E1A4549-E924-43C9-A992-52793F4AD2C5}"/>
                </a:ext>
              </a:extLst>
            </p:cNvPr>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4" name="Google Shape;276;p8">
            <a:extLst>
              <a:ext uri="{FF2B5EF4-FFF2-40B4-BE49-F238E27FC236}">
                <a16:creationId xmlns:a16="http://schemas.microsoft.com/office/drawing/2014/main" id="{842231E6-8ED7-420A-B8A8-1755A766D869}"/>
              </a:ext>
            </a:extLst>
          </p:cNvPr>
          <p:cNvSpPr/>
          <p:nvPr userDrawn="1"/>
        </p:nvSpPr>
        <p:spPr>
          <a:xfrm>
            <a:off x="9893962" y="163525"/>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77;p8">
            <a:extLst>
              <a:ext uri="{FF2B5EF4-FFF2-40B4-BE49-F238E27FC236}">
                <a16:creationId xmlns:a16="http://schemas.microsoft.com/office/drawing/2014/main" id="{DFEF55CD-6C6A-4DD0-B89F-2B01E5A310F6}"/>
              </a:ext>
            </a:extLst>
          </p:cNvPr>
          <p:cNvSpPr/>
          <p:nvPr userDrawn="1"/>
        </p:nvSpPr>
        <p:spPr>
          <a:xfrm>
            <a:off x="11695719" y="1393560"/>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87;p8">
            <a:extLst>
              <a:ext uri="{FF2B5EF4-FFF2-40B4-BE49-F238E27FC236}">
                <a16:creationId xmlns:a16="http://schemas.microsoft.com/office/drawing/2014/main" id="{02E5511C-84E0-4921-872C-4ECF9BFB35C5}"/>
              </a:ext>
            </a:extLst>
          </p:cNvPr>
          <p:cNvSpPr/>
          <p:nvPr userDrawn="1"/>
        </p:nvSpPr>
        <p:spPr>
          <a:xfrm>
            <a:off x="10199569" y="1572419"/>
            <a:ext cx="926484" cy="4319637"/>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88;p8">
            <a:extLst>
              <a:ext uri="{FF2B5EF4-FFF2-40B4-BE49-F238E27FC236}">
                <a16:creationId xmlns:a16="http://schemas.microsoft.com/office/drawing/2014/main" id="{0D81BA09-166A-4E43-BE42-CDA1BEEC3816}"/>
              </a:ext>
            </a:extLst>
          </p:cNvPr>
          <p:cNvSpPr/>
          <p:nvPr userDrawn="1"/>
        </p:nvSpPr>
        <p:spPr>
          <a:xfrm>
            <a:off x="10199569" y="1572418"/>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9;p8">
            <a:extLst>
              <a:ext uri="{FF2B5EF4-FFF2-40B4-BE49-F238E27FC236}">
                <a16:creationId xmlns:a16="http://schemas.microsoft.com/office/drawing/2014/main" id="{1C2AEB62-E825-4350-A618-740F532659B1}"/>
              </a:ext>
            </a:extLst>
          </p:cNvPr>
          <p:cNvSpPr/>
          <p:nvPr userDrawn="1"/>
        </p:nvSpPr>
        <p:spPr>
          <a:xfrm>
            <a:off x="9275358" y="819134"/>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0;p8">
            <a:extLst>
              <a:ext uri="{FF2B5EF4-FFF2-40B4-BE49-F238E27FC236}">
                <a16:creationId xmlns:a16="http://schemas.microsoft.com/office/drawing/2014/main" id="{E8D85359-EC10-4022-BB77-FF7BB69C8AB8}"/>
              </a:ext>
            </a:extLst>
          </p:cNvPr>
          <p:cNvSpPr/>
          <p:nvPr userDrawn="1"/>
        </p:nvSpPr>
        <p:spPr>
          <a:xfrm>
            <a:off x="9003567" y="1096296"/>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91;p8">
            <a:extLst>
              <a:ext uri="{FF2B5EF4-FFF2-40B4-BE49-F238E27FC236}">
                <a16:creationId xmlns:a16="http://schemas.microsoft.com/office/drawing/2014/main" id="{F6C0F711-2DC7-497C-B658-3D7C18AE4F1B}"/>
              </a:ext>
            </a:extLst>
          </p:cNvPr>
          <p:cNvSpPr/>
          <p:nvPr userDrawn="1"/>
        </p:nvSpPr>
        <p:spPr>
          <a:xfrm>
            <a:off x="9816169" y="1482919"/>
            <a:ext cx="1417642" cy="871278"/>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92;p8">
            <a:extLst>
              <a:ext uri="{FF2B5EF4-FFF2-40B4-BE49-F238E27FC236}">
                <a16:creationId xmlns:a16="http://schemas.microsoft.com/office/drawing/2014/main" id="{31FD747A-F5D2-4B2C-A7C1-8E507A8941BA}"/>
              </a:ext>
            </a:extLst>
          </p:cNvPr>
          <p:cNvSpPr/>
          <p:nvPr userDrawn="1"/>
        </p:nvSpPr>
        <p:spPr>
          <a:xfrm>
            <a:off x="11298731" y="755410"/>
            <a:ext cx="1109224" cy="5079258"/>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93;p8">
            <a:extLst>
              <a:ext uri="{FF2B5EF4-FFF2-40B4-BE49-F238E27FC236}">
                <a16:creationId xmlns:a16="http://schemas.microsoft.com/office/drawing/2014/main" id="{8E07BAA9-863B-490F-97C3-3D10CEA00BCA}"/>
              </a:ext>
            </a:extLst>
          </p:cNvPr>
          <p:cNvSpPr/>
          <p:nvPr userDrawn="1"/>
        </p:nvSpPr>
        <p:spPr>
          <a:xfrm>
            <a:off x="12213281" y="731928"/>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295;p8">
            <a:extLst>
              <a:ext uri="{FF2B5EF4-FFF2-40B4-BE49-F238E27FC236}">
                <a16:creationId xmlns:a16="http://schemas.microsoft.com/office/drawing/2014/main" id="{99BFDCAD-3C0D-4C5D-B365-49B4F439938C}"/>
              </a:ext>
            </a:extLst>
          </p:cNvPr>
          <p:cNvSpPr/>
          <p:nvPr userDrawn="1"/>
        </p:nvSpPr>
        <p:spPr>
          <a:xfrm>
            <a:off x="10590531" y="195108"/>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96;p8">
            <a:extLst>
              <a:ext uri="{FF2B5EF4-FFF2-40B4-BE49-F238E27FC236}">
                <a16:creationId xmlns:a16="http://schemas.microsoft.com/office/drawing/2014/main" id="{2E933CF7-A5BF-4A0B-BF93-DBD401326FF6}"/>
              </a:ext>
            </a:extLst>
          </p:cNvPr>
          <p:cNvSpPr/>
          <p:nvPr userDrawn="1"/>
        </p:nvSpPr>
        <p:spPr>
          <a:xfrm>
            <a:off x="11049735" y="64828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5"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75"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6" name="Google Shape;251;p7">
            <a:extLst>
              <a:ext uri="{FF2B5EF4-FFF2-40B4-BE49-F238E27FC236}">
                <a16:creationId xmlns:a16="http://schemas.microsoft.com/office/drawing/2014/main" id="{48DFC28F-E5D4-47CB-8608-CCD8023F3F76}"/>
              </a:ext>
            </a:extLst>
          </p:cNvPr>
          <p:cNvGrpSpPr/>
          <p:nvPr userDrawn="1"/>
        </p:nvGrpSpPr>
        <p:grpSpPr>
          <a:xfrm>
            <a:off x="8724035" y="4408908"/>
            <a:ext cx="2993503" cy="1873569"/>
            <a:chOff x="6689597" y="4026978"/>
            <a:chExt cx="1992915" cy="994886"/>
          </a:xfrm>
        </p:grpSpPr>
        <p:sp>
          <p:nvSpPr>
            <p:cNvPr id="71" name="Google Shape;252;p7">
              <a:extLst>
                <a:ext uri="{FF2B5EF4-FFF2-40B4-BE49-F238E27FC236}">
                  <a16:creationId xmlns:a16="http://schemas.microsoft.com/office/drawing/2014/main" id="{0708D739-00F8-404B-8FC2-DE9A2059C6D6}"/>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253;p7">
              <a:extLst>
                <a:ext uri="{FF2B5EF4-FFF2-40B4-BE49-F238E27FC236}">
                  <a16:creationId xmlns:a16="http://schemas.microsoft.com/office/drawing/2014/main" id="{E1020974-1F1B-402A-A81A-CA8015110448}"/>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54;p7">
              <a:extLst>
                <a:ext uri="{FF2B5EF4-FFF2-40B4-BE49-F238E27FC236}">
                  <a16:creationId xmlns:a16="http://schemas.microsoft.com/office/drawing/2014/main" id="{B1888C1A-E3AD-4D62-BD78-7B6369EE1FF4}"/>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55;p7">
              <a:extLst>
                <a:ext uri="{FF2B5EF4-FFF2-40B4-BE49-F238E27FC236}">
                  <a16:creationId xmlns:a16="http://schemas.microsoft.com/office/drawing/2014/main" id="{6DF137FB-F58C-438F-8023-C32A76CE45D4}"/>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4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5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6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6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6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38"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4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 name="Google Shape;222;p6">
            <a:extLst>
              <a:ext uri="{FF2B5EF4-FFF2-40B4-BE49-F238E27FC236}">
                <a16:creationId xmlns:a16="http://schemas.microsoft.com/office/drawing/2014/main" id="{B87917B5-5A90-4EF6-8F6D-038D5A87AE11}"/>
              </a:ext>
            </a:extLst>
          </p:cNvPr>
          <p:cNvSpPr/>
          <p:nvPr userDrawn="1"/>
        </p:nvSpPr>
        <p:spPr>
          <a:xfrm>
            <a:off x="3127055" y="181958"/>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23;p6">
            <a:extLst>
              <a:ext uri="{FF2B5EF4-FFF2-40B4-BE49-F238E27FC236}">
                <a16:creationId xmlns:a16="http://schemas.microsoft.com/office/drawing/2014/main" id="{77A35F63-CFB1-4DD5-A637-A25BD43586C4}"/>
              </a:ext>
            </a:extLst>
          </p:cNvPr>
          <p:cNvSpPr/>
          <p:nvPr userDrawn="1"/>
        </p:nvSpPr>
        <p:spPr>
          <a:xfrm>
            <a:off x="908795" y="2500792"/>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24;p6">
            <a:extLst>
              <a:ext uri="{FF2B5EF4-FFF2-40B4-BE49-F238E27FC236}">
                <a16:creationId xmlns:a16="http://schemas.microsoft.com/office/drawing/2014/main" id="{0A124FEE-D72E-46FD-A18B-2733A0F3378B}"/>
              </a:ext>
            </a:extLst>
          </p:cNvPr>
          <p:cNvSpPr/>
          <p:nvPr userDrawn="1"/>
        </p:nvSpPr>
        <p:spPr>
          <a:xfrm>
            <a:off x="7192734" y="34641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36" name="Group 135">
            <a:extLst>
              <a:ext uri="{FF2B5EF4-FFF2-40B4-BE49-F238E27FC236}">
                <a16:creationId xmlns:a16="http://schemas.microsoft.com/office/drawing/2014/main" id="{04626132-7375-425A-853C-8625B140384D}"/>
              </a:ext>
            </a:extLst>
          </p:cNvPr>
          <p:cNvGrpSpPr/>
          <p:nvPr/>
        </p:nvGrpSpPr>
        <p:grpSpPr>
          <a:xfrm>
            <a:off x="1338962" y="1222459"/>
            <a:ext cx="10057465" cy="981529"/>
            <a:chOff x="1448290" y="515580"/>
            <a:chExt cx="10043515" cy="1504950"/>
          </a:xfrm>
          <a:solidFill>
            <a:schemeClr val="accent4">
              <a:lumMod val="50000"/>
              <a:alpha val="29000"/>
            </a:schemeClr>
          </a:solidFill>
        </p:grpSpPr>
        <p:sp>
          <p:nvSpPr>
            <p:cNvPr id="137" name="Rounded Rectangle 13">
              <a:extLst>
                <a:ext uri="{FF2B5EF4-FFF2-40B4-BE49-F238E27FC236}">
                  <a16:creationId xmlns:a16="http://schemas.microsoft.com/office/drawing/2014/main" id="{5B139C47-B781-401E-B292-6C5E60294746}"/>
                </a:ext>
              </a:extLst>
            </p:cNvPr>
            <p:cNvSpPr/>
            <p:nvPr/>
          </p:nvSpPr>
          <p:spPr>
            <a:xfrm>
              <a:off x="2130634" y="515580"/>
              <a:ext cx="8738017" cy="1504950"/>
            </a:xfrm>
            <a:custGeom>
              <a:avLst/>
              <a:gdLst>
                <a:gd name="connsiteX0" fmla="*/ 0 w 7923294"/>
                <a:gd name="connsiteY0" fmla="*/ 250830 h 1504950"/>
                <a:gd name="connsiteX1" fmla="*/ 250830 w 7923294"/>
                <a:gd name="connsiteY1" fmla="*/ 0 h 1504950"/>
                <a:gd name="connsiteX2" fmla="*/ 747509 w 7923294"/>
                <a:gd name="connsiteY2" fmla="*/ 0 h 1504950"/>
                <a:gd name="connsiteX3" fmla="*/ 1318404 w 7923294"/>
                <a:gd name="connsiteY3" fmla="*/ 0 h 1504950"/>
                <a:gd name="connsiteX4" fmla="*/ 1963515 w 7923294"/>
                <a:gd name="connsiteY4" fmla="*/ 0 h 1504950"/>
                <a:gd name="connsiteX5" fmla="*/ 2682842 w 7923294"/>
                <a:gd name="connsiteY5" fmla="*/ 0 h 1504950"/>
                <a:gd name="connsiteX6" fmla="*/ 3327954 w 7923294"/>
                <a:gd name="connsiteY6" fmla="*/ 0 h 1504950"/>
                <a:gd name="connsiteX7" fmla="*/ 3676200 w 7923294"/>
                <a:gd name="connsiteY7" fmla="*/ 0 h 1504950"/>
                <a:gd name="connsiteX8" fmla="*/ 4321311 w 7923294"/>
                <a:gd name="connsiteY8" fmla="*/ 0 h 1504950"/>
                <a:gd name="connsiteX9" fmla="*/ 4669557 w 7923294"/>
                <a:gd name="connsiteY9" fmla="*/ 0 h 1504950"/>
                <a:gd name="connsiteX10" fmla="*/ 5314668 w 7923294"/>
                <a:gd name="connsiteY10" fmla="*/ 0 h 1504950"/>
                <a:gd name="connsiteX11" fmla="*/ 5662914 w 7923294"/>
                <a:gd name="connsiteY11" fmla="*/ 0 h 1504950"/>
                <a:gd name="connsiteX12" fmla="*/ 6159592 w 7923294"/>
                <a:gd name="connsiteY12" fmla="*/ 0 h 1504950"/>
                <a:gd name="connsiteX13" fmla="*/ 6804704 w 7923294"/>
                <a:gd name="connsiteY13" fmla="*/ 0 h 1504950"/>
                <a:gd name="connsiteX14" fmla="*/ 7672464 w 7923294"/>
                <a:gd name="connsiteY14" fmla="*/ 0 h 1504950"/>
                <a:gd name="connsiteX15" fmla="*/ 7923294 w 7923294"/>
                <a:gd name="connsiteY15" fmla="*/ 250830 h 1504950"/>
                <a:gd name="connsiteX16" fmla="*/ 7923294 w 7923294"/>
                <a:gd name="connsiteY16" fmla="*/ 722376 h 1504950"/>
                <a:gd name="connsiteX17" fmla="*/ 7923294 w 7923294"/>
                <a:gd name="connsiteY17" fmla="*/ 1254120 h 1504950"/>
                <a:gd name="connsiteX18" fmla="*/ 7672464 w 7923294"/>
                <a:gd name="connsiteY18" fmla="*/ 1504950 h 1504950"/>
                <a:gd name="connsiteX19" fmla="*/ 6953136 w 7923294"/>
                <a:gd name="connsiteY19" fmla="*/ 1504950 h 1504950"/>
                <a:gd name="connsiteX20" fmla="*/ 6382241 w 7923294"/>
                <a:gd name="connsiteY20" fmla="*/ 1504950 h 1504950"/>
                <a:gd name="connsiteX21" fmla="*/ 6033996 w 7923294"/>
                <a:gd name="connsiteY21" fmla="*/ 1504950 h 1504950"/>
                <a:gd name="connsiteX22" fmla="*/ 5463101 w 7923294"/>
                <a:gd name="connsiteY22" fmla="*/ 1504950 h 1504950"/>
                <a:gd name="connsiteX23" fmla="*/ 4817989 w 7923294"/>
                <a:gd name="connsiteY23" fmla="*/ 1504950 h 1504950"/>
                <a:gd name="connsiteX24" fmla="*/ 4098662 w 7923294"/>
                <a:gd name="connsiteY24" fmla="*/ 1504950 h 1504950"/>
                <a:gd name="connsiteX25" fmla="*/ 3453551 w 7923294"/>
                <a:gd name="connsiteY25" fmla="*/ 1504950 h 1504950"/>
                <a:gd name="connsiteX26" fmla="*/ 3031088 w 7923294"/>
                <a:gd name="connsiteY26" fmla="*/ 1504950 h 1504950"/>
                <a:gd name="connsiteX27" fmla="*/ 2460193 w 7923294"/>
                <a:gd name="connsiteY27" fmla="*/ 1504950 h 1504950"/>
                <a:gd name="connsiteX28" fmla="*/ 1889298 w 7923294"/>
                <a:gd name="connsiteY28" fmla="*/ 1504950 h 1504950"/>
                <a:gd name="connsiteX29" fmla="*/ 1169971 w 7923294"/>
                <a:gd name="connsiteY29" fmla="*/ 1504950 h 1504950"/>
                <a:gd name="connsiteX30" fmla="*/ 250830 w 7923294"/>
                <a:gd name="connsiteY30" fmla="*/ 1504950 h 1504950"/>
                <a:gd name="connsiteX31" fmla="*/ 0 w 7923294"/>
                <a:gd name="connsiteY31" fmla="*/ 1254120 h 1504950"/>
                <a:gd name="connsiteX32" fmla="*/ 0 w 7923294"/>
                <a:gd name="connsiteY32" fmla="*/ 742442 h 1504950"/>
                <a:gd name="connsiteX33" fmla="*/ 0 w 7923294"/>
                <a:gd name="connsiteY33" fmla="*/ 250830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23294" h="1504950" fill="none" extrusionOk="0">
                  <a:moveTo>
                    <a:pt x="0" y="250830"/>
                  </a:moveTo>
                  <a:cubicBezTo>
                    <a:pt x="1459" y="118141"/>
                    <a:pt x="98708" y="14243"/>
                    <a:pt x="250830" y="0"/>
                  </a:cubicBezTo>
                  <a:cubicBezTo>
                    <a:pt x="466796" y="-50447"/>
                    <a:pt x="627916" y="6272"/>
                    <a:pt x="747509" y="0"/>
                  </a:cubicBezTo>
                  <a:cubicBezTo>
                    <a:pt x="867102" y="-6272"/>
                    <a:pt x="1100899" y="58215"/>
                    <a:pt x="1318404" y="0"/>
                  </a:cubicBezTo>
                  <a:cubicBezTo>
                    <a:pt x="1535910" y="-58215"/>
                    <a:pt x="1780733" y="28488"/>
                    <a:pt x="1963515" y="0"/>
                  </a:cubicBezTo>
                  <a:cubicBezTo>
                    <a:pt x="2146297" y="-28488"/>
                    <a:pt x="2529256" y="51052"/>
                    <a:pt x="2682842" y="0"/>
                  </a:cubicBezTo>
                  <a:cubicBezTo>
                    <a:pt x="2836428" y="-51052"/>
                    <a:pt x="3137508" y="74538"/>
                    <a:pt x="3327954" y="0"/>
                  </a:cubicBezTo>
                  <a:cubicBezTo>
                    <a:pt x="3518400" y="-74538"/>
                    <a:pt x="3605351" y="30093"/>
                    <a:pt x="3676200" y="0"/>
                  </a:cubicBezTo>
                  <a:cubicBezTo>
                    <a:pt x="3747049" y="-30093"/>
                    <a:pt x="4182520" y="56443"/>
                    <a:pt x="4321311" y="0"/>
                  </a:cubicBezTo>
                  <a:cubicBezTo>
                    <a:pt x="4460102" y="-56443"/>
                    <a:pt x="4555893" y="22640"/>
                    <a:pt x="4669557" y="0"/>
                  </a:cubicBezTo>
                  <a:cubicBezTo>
                    <a:pt x="4783221" y="-22640"/>
                    <a:pt x="5183388" y="29349"/>
                    <a:pt x="5314668" y="0"/>
                  </a:cubicBezTo>
                  <a:cubicBezTo>
                    <a:pt x="5445948" y="-29349"/>
                    <a:pt x="5494984" y="39893"/>
                    <a:pt x="5662914" y="0"/>
                  </a:cubicBezTo>
                  <a:cubicBezTo>
                    <a:pt x="5830844" y="-39893"/>
                    <a:pt x="5962244" y="17686"/>
                    <a:pt x="6159592" y="0"/>
                  </a:cubicBezTo>
                  <a:cubicBezTo>
                    <a:pt x="6356940" y="-17686"/>
                    <a:pt x="6592433" y="29680"/>
                    <a:pt x="6804704" y="0"/>
                  </a:cubicBezTo>
                  <a:cubicBezTo>
                    <a:pt x="7016975" y="-29680"/>
                    <a:pt x="7239444" y="62529"/>
                    <a:pt x="7672464" y="0"/>
                  </a:cubicBezTo>
                  <a:cubicBezTo>
                    <a:pt x="7823033" y="-18033"/>
                    <a:pt x="7916910" y="115923"/>
                    <a:pt x="7923294" y="250830"/>
                  </a:cubicBezTo>
                  <a:cubicBezTo>
                    <a:pt x="7973161" y="437423"/>
                    <a:pt x="7869342" y="576444"/>
                    <a:pt x="7923294" y="722376"/>
                  </a:cubicBezTo>
                  <a:cubicBezTo>
                    <a:pt x="7977246" y="868308"/>
                    <a:pt x="7867846" y="1115476"/>
                    <a:pt x="7923294" y="1254120"/>
                  </a:cubicBezTo>
                  <a:cubicBezTo>
                    <a:pt x="7929240" y="1414065"/>
                    <a:pt x="7780833" y="1477308"/>
                    <a:pt x="7672464" y="1504950"/>
                  </a:cubicBezTo>
                  <a:cubicBezTo>
                    <a:pt x="7437663" y="1542977"/>
                    <a:pt x="7198066" y="1499830"/>
                    <a:pt x="6953136" y="1504950"/>
                  </a:cubicBezTo>
                  <a:cubicBezTo>
                    <a:pt x="6708206" y="1510070"/>
                    <a:pt x="6658133" y="1491694"/>
                    <a:pt x="6382241" y="1504950"/>
                  </a:cubicBezTo>
                  <a:cubicBezTo>
                    <a:pt x="6106350" y="1518206"/>
                    <a:pt x="6166031" y="1486721"/>
                    <a:pt x="6033996" y="1504950"/>
                  </a:cubicBezTo>
                  <a:cubicBezTo>
                    <a:pt x="5901961" y="1523179"/>
                    <a:pt x="5662557" y="1457915"/>
                    <a:pt x="5463101" y="1504950"/>
                  </a:cubicBezTo>
                  <a:cubicBezTo>
                    <a:pt x="5263645" y="1551985"/>
                    <a:pt x="4954249" y="1451452"/>
                    <a:pt x="4817989" y="1504950"/>
                  </a:cubicBezTo>
                  <a:cubicBezTo>
                    <a:pt x="4681729" y="1558448"/>
                    <a:pt x="4254648" y="1451572"/>
                    <a:pt x="4098662" y="1504950"/>
                  </a:cubicBezTo>
                  <a:cubicBezTo>
                    <a:pt x="3942676" y="1558328"/>
                    <a:pt x="3724520" y="1486913"/>
                    <a:pt x="3453551" y="1504950"/>
                  </a:cubicBezTo>
                  <a:cubicBezTo>
                    <a:pt x="3182582" y="1522987"/>
                    <a:pt x="3171322" y="1481821"/>
                    <a:pt x="3031088" y="1504950"/>
                  </a:cubicBezTo>
                  <a:cubicBezTo>
                    <a:pt x="2890854" y="1528079"/>
                    <a:pt x="2611663" y="1472837"/>
                    <a:pt x="2460193" y="1504950"/>
                  </a:cubicBezTo>
                  <a:cubicBezTo>
                    <a:pt x="2308723" y="1537063"/>
                    <a:pt x="2093086" y="1494540"/>
                    <a:pt x="1889298" y="1504950"/>
                  </a:cubicBezTo>
                  <a:cubicBezTo>
                    <a:pt x="1685511" y="1515360"/>
                    <a:pt x="1337413" y="1439524"/>
                    <a:pt x="1169971" y="1504950"/>
                  </a:cubicBezTo>
                  <a:cubicBezTo>
                    <a:pt x="1002529" y="1570376"/>
                    <a:pt x="550199" y="1431577"/>
                    <a:pt x="250830" y="1504950"/>
                  </a:cubicBezTo>
                  <a:cubicBezTo>
                    <a:pt x="123102" y="1518156"/>
                    <a:pt x="16393" y="1422807"/>
                    <a:pt x="0" y="1254120"/>
                  </a:cubicBezTo>
                  <a:cubicBezTo>
                    <a:pt x="-3902" y="1109321"/>
                    <a:pt x="51117" y="850294"/>
                    <a:pt x="0" y="742442"/>
                  </a:cubicBezTo>
                  <a:cubicBezTo>
                    <a:pt x="-51117" y="634590"/>
                    <a:pt x="18430" y="423860"/>
                    <a:pt x="0" y="250830"/>
                  </a:cubicBezTo>
                  <a:close/>
                </a:path>
                <a:path w="7923294" h="1504950" stroke="0" extrusionOk="0">
                  <a:moveTo>
                    <a:pt x="0" y="250830"/>
                  </a:moveTo>
                  <a:cubicBezTo>
                    <a:pt x="-5857" y="112877"/>
                    <a:pt x="116100" y="-39353"/>
                    <a:pt x="250830" y="0"/>
                  </a:cubicBezTo>
                  <a:cubicBezTo>
                    <a:pt x="502711" y="-74949"/>
                    <a:pt x="645104" y="68629"/>
                    <a:pt x="895941" y="0"/>
                  </a:cubicBezTo>
                  <a:cubicBezTo>
                    <a:pt x="1146778" y="-68629"/>
                    <a:pt x="1192658" y="24183"/>
                    <a:pt x="1466836" y="0"/>
                  </a:cubicBezTo>
                  <a:cubicBezTo>
                    <a:pt x="1741015" y="-24183"/>
                    <a:pt x="1810727" y="28850"/>
                    <a:pt x="2037731" y="0"/>
                  </a:cubicBezTo>
                  <a:cubicBezTo>
                    <a:pt x="2264735" y="-28850"/>
                    <a:pt x="2330634" y="25236"/>
                    <a:pt x="2534410" y="0"/>
                  </a:cubicBezTo>
                  <a:cubicBezTo>
                    <a:pt x="2738186" y="-25236"/>
                    <a:pt x="2957746" y="62313"/>
                    <a:pt x="3179521" y="0"/>
                  </a:cubicBezTo>
                  <a:cubicBezTo>
                    <a:pt x="3401296" y="-62313"/>
                    <a:pt x="3510393" y="52566"/>
                    <a:pt x="3676200" y="0"/>
                  </a:cubicBezTo>
                  <a:cubicBezTo>
                    <a:pt x="3842007" y="-52566"/>
                    <a:pt x="4008629" y="30821"/>
                    <a:pt x="4098662" y="0"/>
                  </a:cubicBezTo>
                  <a:cubicBezTo>
                    <a:pt x="4188695" y="-30821"/>
                    <a:pt x="4385508" y="8089"/>
                    <a:pt x="4521124" y="0"/>
                  </a:cubicBezTo>
                  <a:cubicBezTo>
                    <a:pt x="4656740" y="-8089"/>
                    <a:pt x="4783060" y="21621"/>
                    <a:pt x="4869370" y="0"/>
                  </a:cubicBezTo>
                  <a:cubicBezTo>
                    <a:pt x="4955680" y="-21621"/>
                    <a:pt x="5299957" y="23970"/>
                    <a:pt x="5440265" y="0"/>
                  </a:cubicBezTo>
                  <a:cubicBezTo>
                    <a:pt x="5580573" y="-23970"/>
                    <a:pt x="5896640" y="61490"/>
                    <a:pt x="6085376" y="0"/>
                  </a:cubicBezTo>
                  <a:cubicBezTo>
                    <a:pt x="6274112" y="-61490"/>
                    <a:pt x="6521207" y="17333"/>
                    <a:pt x="6656271" y="0"/>
                  </a:cubicBezTo>
                  <a:cubicBezTo>
                    <a:pt x="6791335" y="-17333"/>
                    <a:pt x="7316598" y="85146"/>
                    <a:pt x="7672464" y="0"/>
                  </a:cubicBezTo>
                  <a:cubicBezTo>
                    <a:pt x="7840595" y="7316"/>
                    <a:pt x="7913855" y="82325"/>
                    <a:pt x="7923294" y="250830"/>
                  </a:cubicBezTo>
                  <a:cubicBezTo>
                    <a:pt x="7956956" y="379709"/>
                    <a:pt x="7868297" y="639649"/>
                    <a:pt x="7923294" y="742442"/>
                  </a:cubicBezTo>
                  <a:cubicBezTo>
                    <a:pt x="7978291" y="845235"/>
                    <a:pt x="7898760" y="1089105"/>
                    <a:pt x="7923294" y="1254120"/>
                  </a:cubicBezTo>
                  <a:cubicBezTo>
                    <a:pt x="7912179" y="1412111"/>
                    <a:pt x="7803077" y="1532897"/>
                    <a:pt x="7672464" y="1504950"/>
                  </a:cubicBezTo>
                  <a:cubicBezTo>
                    <a:pt x="7534759" y="1510124"/>
                    <a:pt x="7447809" y="1498868"/>
                    <a:pt x="7324218" y="1504950"/>
                  </a:cubicBezTo>
                  <a:cubicBezTo>
                    <a:pt x="7200627" y="1511032"/>
                    <a:pt x="6822935" y="1436398"/>
                    <a:pt x="6679107" y="1504950"/>
                  </a:cubicBezTo>
                  <a:cubicBezTo>
                    <a:pt x="6535279" y="1573502"/>
                    <a:pt x="6197774" y="1430825"/>
                    <a:pt x="5959779" y="1504950"/>
                  </a:cubicBezTo>
                  <a:cubicBezTo>
                    <a:pt x="5721784" y="1579075"/>
                    <a:pt x="5557987" y="1497080"/>
                    <a:pt x="5314668" y="1504950"/>
                  </a:cubicBezTo>
                  <a:cubicBezTo>
                    <a:pt x="5071349" y="1512820"/>
                    <a:pt x="5028017" y="1496831"/>
                    <a:pt x="4892206" y="1504950"/>
                  </a:cubicBezTo>
                  <a:cubicBezTo>
                    <a:pt x="4756395" y="1513069"/>
                    <a:pt x="4559742" y="1439588"/>
                    <a:pt x="4321311" y="1504950"/>
                  </a:cubicBezTo>
                  <a:cubicBezTo>
                    <a:pt x="4082881" y="1570312"/>
                    <a:pt x="4033615" y="1498248"/>
                    <a:pt x="3750416" y="1504950"/>
                  </a:cubicBezTo>
                  <a:cubicBezTo>
                    <a:pt x="3467218" y="1511652"/>
                    <a:pt x="3324400" y="1448057"/>
                    <a:pt x="3179521" y="1504950"/>
                  </a:cubicBezTo>
                  <a:cubicBezTo>
                    <a:pt x="3034642" y="1561843"/>
                    <a:pt x="2717155" y="1484649"/>
                    <a:pt x="2460193" y="1504950"/>
                  </a:cubicBezTo>
                  <a:cubicBezTo>
                    <a:pt x="2203231" y="1525251"/>
                    <a:pt x="2164864" y="1467232"/>
                    <a:pt x="2037731" y="1504950"/>
                  </a:cubicBezTo>
                  <a:cubicBezTo>
                    <a:pt x="1910598" y="1542668"/>
                    <a:pt x="1689045" y="1492775"/>
                    <a:pt x="1541053" y="1504950"/>
                  </a:cubicBezTo>
                  <a:cubicBezTo>
                    <a:pt x="1393061" y="1517125"/>
                    <a:pt x="1180039" y="1427153"/>
                    <a:pt x="821725" y="1504950"/>
                  </a:cubicBezTo>
                  <a:cubicBezTo>
                    <a:pt x="463411" y="1582747"/>
                    <a:pt x="520107" y="1475539"/>
                    <a:pt x="250830" y="1504950"/>
                  </a:cubicBezTo>
                  <a:cubicBezTo>
                    <a:pt x="117021" y="1492877"/>
                    <a:pt x="-1057" y="1385394"/>
                    <a:pt x="0" y="1254120"/>
                  </a:cubicBezTo>
                  <a:cubicBezTo>
                    <a:pt x="-45272" y="1078300"/>
                    <a:pt x="49137" y="907202"/>
                    <a:pt x="0" y="732409"/>
                  </a:cubicBezTo>
                  <a:cubicBezTo>
                    <a:pt x="-49137" y="557616"/>
                    <a:pt x="4891" y="394874"/>
                    <a:pt x="0" y="250830"/>
                  </a:cubicBezTo>
                  <a:close/>
                </a:path>
              </a:pathLst>
            </a:custGeom>
            <a:solidFill>
              <a:schemeClr val="tx2">
                <a:lumMod val="20000"/>
                <a:lumOff val="80000"/>
              </a:schemeClr>
            </a:solidFill>
            <a:ln w="38100">
              <a:solidFill>
                <a:schemeClr val="accent5">
                  <a:lumMod val="60000"/>
                  <a:lumOff val="40000"/>
                </a:schemeClr>
              </a:solidFill>
              <a:prstDash val="sysDash"/>
              <a:extLst>
                <a:ext uri="{C807C97D-BFC1-408E-A445-0C87EB9F89A2}">
                  <ask:lineSketchStyleProps xmlns:ask="http://schemas.microsoft.com/office/drawing/2018/sketchyshapes" xmlns="" sd="1743215044">
                    <a:prstGeom prst="roundRect">
                      <a:avLst/>
                    </a:prstGeom>
                    <ask:type>
                      <ask:lineSketchScribble/>
                    </ask:type>
                  </ask:lineSketchStyleProps>
                </a:ext>
              </a:extLst>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ysClr val="windowText" lastClr="000000"/>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sp>
          <p:nvSpPr>
            <p:cNvPr id="138" name="TextBox 137">
              <a:extLst>
                <a:ext uri="{FF2B5EF4-FFF2-40B4-BE49-F238E27FC236}">
                  <a16:creationId xmlns:a16="http://schemas.microsoft.com/office/drawing/2014/main" id="{D72E6EEF-65D3-415D-90D4-D26F27E71C8E}"/>
                </a:ext>
              </a:extLst>
            </p:cNvPr>
            <p:cNvSpPr txBox="1"/>
            <p:nvPr/>
          </p:nvSpPr>
          <p:spPr>
            <a:xfrm>
              <a:off x="1448290" y="961573"/>
              <a:ext cx="10043515" cy="8966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Nếu</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thấy</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bạn</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ngã</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xuống</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nước</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em</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sẽ</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làm</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gì</a:t>
              </a:r>
              <a:r>
                <a:rPr kumimoji="0" lang="en-US" sz="3200" b="0" i="0" u="none" strike="noStrike" kern="0" cap="none" spc="0" normalizeH="0" noProof="0" dirty="0" smtClean="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rPr>
                <a:t>?</a:t>
              </a:r>
              <a:endParaRPr kumimoji="0" lang="en-US" sz="3200" b="0" i="0" u="none" strike="noStrike" kern="0" cap="none" spc="0" normalizeH="0" baseline="0" noProof="0" dirty="0">
                <a:ln>
                  <a:noFill/>
                </a:ln>
                <a:solidFill>
                  <a:srgbClr val="4DADE2">
                    <a:lumMod val="75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grpSp>
        <p:nvGrpSpPr>
          <p:cNvPr id="2" name="Group 1">
            <a:extLst>
              <a:ext uri="{FF2B5EF4-FFF2-40B4-BE49-F238E27FC236}">
                <a16:creationId xmlns:a16="http://schemas.microsoft.com/office/drawing/2014/main" id="{7B795FD0-1A9C-446F-AB9B-A7AB4365D43D}"/>
              </a:ext>
            </a:extLst>
          </p:cNvPr>
          <p:cNvGrpSpPr/>
          <p:nvPr/>
        </p:nvGrpSpPr>
        <p:grpSpPr>
          <a:xfrm>
            <a:off x="2474005" y="2621596"/>
            <a:ext cx="7329533" cy="1056860"/>
            <a:chOff x="2534913" y="2611433"/>
            <a:chExt cx="6992398" cy="1056860"/>
          </a:xfrm>
        </p:grpSpPr>
        <p:sp>
          <p:nvSpPr>
            <p:cNvPr id="143" name="Rounded Rectangle 16">
              <a:extLst>
                <a:ext uri="{FF2B5EF4-FFF2-40B4-BE49-F238E27FC236}">
                  <a16:creationId xmlns:a16="http://schemas.microsoft.com/office/drawing/2014/main" id="{F1EB9B43-39E4-465A-8D8A-FB708107A99F}"/>
                </a:ext>
              </a:extLst>
            </p:cNvPr>
            <p:cNvSpPr/>
            <p:nvPr/>
          </p:nvSpPr>
          <p:spPr>
            <a:xfrm>
              <a:off x="3035472" y="2611433"/>
              <a:ext cx="6491839" cy="1056860"/>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Nhảy</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xuống</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vớt</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bạn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lên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bờ</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84" name="Google Shape;766;p25">
              <a:extLst>
                <a:ext uri="{FF2B5EF4-FFF2-40B4-BE49-F238E27FC236}">
                  <a16:creationId xmlns:a16="http://schemas.microsoft.com/office/drawing/2014/main" id="{97280F94-25E9-400D-B2F0-D9DE7369EE14}"/>
                </a:ext>
              </a:extLst>
            </p:cNvPr>
            <p:cNvGrpSpPr/>
            <p:nvPr/>
          </p:nvGrpSpPr>
          <p:grpSpPr>
            <a:xfrm>
              <a:off x="2534913" y="2749522"/>
              <a:ext cx="809298" cy="903888"/>
              <a:chOff x="3688124" y="2981594"/>
              <a:chExt cx="3319086" cy="3319078"/>
            </a:xfrm>
          </p:grpSpPr>
          <p:sp>
            <p:nvSpPr>
              <p:cNvPr id="185" name="Google Shape;767;p25">
                <a:extLst>
                  <a:ext uri="{FF2B5EF4-FFF2-40B4-BE49-F238E27FC236}">
                    <a16:creationId xmlns:a16="http://schemas.microsoft.com/office/drawing/2014/main" id="{3BF624FB-D36E-4D38-9D20-B3E1C2B788FE}"/>
                  </a:ext>
                </a:extLst>
              </p:cNvPr>
              <p:cNvSpPr/>
              <p:nvPr/>
            </p:nvSpPr>
            <p:spPr>
              <a:xfrm>
                <a:off x="3688124" y="2981594"/>
                <a:ext cx="3319086"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86" name="Google Shape;768;p25">
                <a:extLst>
                  <a:ext uri="{FF2B5EF4-FFF2-40B4-BE49-F238E27FC236}">
                    <a16:creationId xmlns:a16="http://schemas.microsoft.com/office/drawing/2014/main" id="{2AA904A7-EFE5-45B8-91A2-328624A668DD}"/>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187" name="Google Shape;769;p25">
                <a:extLst>
                  <a:ext uri="{FF2B5EF4-FFF2-40B4-BE49-F238E27FC236}">
                    <a16:creationId xmlns:a16="http://schemas.microsoft.com/office/drawing/2014/main" id="{4C5A3424-2C14-4335-8C67-D5AC186F5DB1}"/>
                  </a:ext>
                </a:extLst>
              </p:cNvPr>
              <p:cNvGrpSpPr/>
              <p:nvPr/>
            </p:nvGrpSpPr>
            <p:grpSpPr>
              <a:xfrm>
                <a:off x="3772727" y="3222908"/>
                <a:ext cx="1113024" cy="1160787"/>
                <a:chOff x="6515927" y="3100079"/>
                <a:chExt cx="1113024" cy="1160787"/>
              </a:xfrm>
            </p:grpSpPr>
            <p:sp>
              <p:nvSpPr>
                <p:cNvPr id="195" name="Google Shape;770;p25">
                  <a:extLst>
                    <a:ext uri="{FF2B5EF4-FFF2-40B4-BE49-F238E27FC236}">
                      <a16:creationId xmlns:a16="http://schemas.microsoft.com/office/drawing/2014/main" id="{12B62038-21E6-4BAF-AF4A-8FBAFFE7D664}"/>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6" name="Google Shape;771;p25">
                  <a:extLst>
                    <a:ext uri="{FF2B5EF4-FFF2-40B4-BE49-F238E27FC236}">
                      <a16:creationId xmlns:a16="http://schemas.microsoft.com/office/drawing/2014/main" id="{6B0344D3-C721-465A-9786-85D61F4D91FA}"/>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188" name="Google Shape;772;p25">
                <a:extLst>
                  <a:ext uri="{FF2B5EF4-FFF2-40B4-BE49-F238E27FC236}">
                    <a16:creationId xmlns:a16="http://schemas.microsoft.com/office/drawing/2014/main" id="{988DC9A5-3C55-4D31-B028-65589AB7512E}"/>
                  </a:ext>
                </a:extLst>
              </p:cNvPr>
              <p:cNvGrpSpPr/>
              <p:nvPr/>
            </p:nvGrpSpPr>
            <p:grpSpPr>
              <a:xfrm>
                <a:off x="5805957" y="3222908"/>
                <a:ext cx="1113021" cy="1160787"/>
                <a:chOff x="8549157" y="3100079"/>
                <a:chExt cx="1113021" cy="1160787"/>
              </a:xfrm>
            </p:grpSpPr>
            <p:sp>
              <p:nvSpPr>
                <p:cNvPr id="193" name="Google Shape;773;p25">
                  <a:extLst>
                    <a:ext uri="{FF2B5EF4-FFF2-40B4-BE49-F238E27FC236}">
                      <a16:creationId xmlns:a16="http://schemas.microsoft.com/office/drawing/2014/main" id="{701A75D7-0D5A-4E99-8F15-52F848D3F05F}"/>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4" name="Google Shape;774;p25">
                  <a:extLst>
                    <a:ext uri="{FF2B5EF4-FFF2-40B4-BE49-F238E27FC236}">
                      <a16:creationId xmlns:a16="http://schemas.microsoft.com/office/drawing/2014/main" id="{94B00D2F-0CA6-4AAF-B799-3E9C8E324C1E}"/>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189" name="Google Shape;775;p25">
                <a:extLst>
                  <a:ext uri="{FF2B5EF4-FFF2-40B4-BE49-F238E27FC236}">
                    <a16:creationId xmlns:a16="http://schemas.microsoft.com/office/drawing/2014/main" id="{A6412B5D-2C7A-4E49-99EA-E5A671D6CB03}"/>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0" name="Google Shape;776;p25">
                <a:extLst>
                  <a:ext uri="{FF2B5EF4-FFF2-40B4-BE49-F238E27FC236}">
                    <a16:creationId xmlns:a16="http://schemas.microsoft.com/office/drawing/2014/main" id="{F566D92F-D02E-4DF6-AAD0-02810B60CE63}"/>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1" name="Google Shape;777;p25">
                <a:extLst>
                  <a:ext uri="{FF2B5EF4-FFF2-40B4-BE49-F238E27FC236}">
                    <a16:creationId xmlns:a16="http://schemas.microsoft.com/office/drawing/2014/main" id="{64B14CA4-DE36-4A5E-BB4C-37058FAFD02A}"/>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2" name="Google Shape;778;p25">
                <a:extLst>
                  <a:ext uri="{FF2B5EF4-FFF2-40B4-BE49-F238E27FC236}">
                    <a16:creationId xmlns:a16="http://schemas.microsoft.com/office/drawing/2014/main" id="{E194410E-E70A-4D0E-8C51-8A6151E354B6}"/>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5" name="Group 4">
            <a:extLst>
              <a:ext uri="{FF2B5EF4-FFF2-40B4-BE49-F238E27FC236}">
                <a16:creationId xmlns:a16="http://schemas.microsoft.com/office/drawing/2014/main" id="{6BC2A907-FCC6-4C0C-A80A-1462FC277B4B}"/>
              </a:ext>
            </a:extLst>
          </p:cNvPr>
          <p:cNvGrpSpPr/>
          <p:nvPr/>
        </p:nvGrpSpPr>
        <p:grpSpPr>
          <a:xfrm>
            <a:off x="2478246" y="3835433"/>
            <a:ext cx="7287742" cy="1006607"/>
            <a:chOff x="2478247" y="3835433"/>
            <a:chExt cx="6973287" cy="1006607"/>
          </a:xfrm>
        </p:grpSpPr>
        <p:sp>
          <p:nvSpPr>
            <p:cNvPr id="147" name="Rounded Rectangle 18">
              <a:extLst>
                <a:ext uri="{FF2B5EF4-FFF2-40B4-BE49-F238E27FC236}">
                  <a16:creationId xmlns:a16="http://schemas.microsoft.com/office/drawing/2014/main" id="{3FD77AC1-2778-4BC8-B194-779866A525F1}"/>
                </a:ext>
              </a:extLst>
            </p:cNvPr>
            <p:cNvSpPr/>
            <p:nvPr/>
          </p:nvSpPr>
          <p:spPr>
            <a:xfrm>
              <a:off x="2967561" y="3835433"/>
              <a:ext cx="6483973" cy="1006607"/>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Kêu</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cứu</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chạy</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lang="en-US" sz="3200" kern="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đi</a:t>
              </a:r>
              <a:r>
                <a:rPr lang="en-US" sz="3200" kern="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tìm</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người</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ở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gần</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giúp</a:t>
              </a:r>
              <a:r>
                <a:rPr kumimoji="0" lang="en-US" sz="3200" b="0" i="0" u="none" strike="noStrike" kern="0" cap="none" spc="0" normalizeH="0" noProof="0" dirty="0"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 </a:t>
              </a:r>
              <a:r>
                <a:rPr kumimoji="0" lang="en-US" sz="3200" b="0" i="0" u="none" strike="noStrike" kern="0" cap="none" spc="0" normalizeH="0" noProof="0" dirty="0" err="1" smtClean="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rPr>
                <a:t>đỡ</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197" name="Google Shape;766;p25">
              <a:extLst>
                <a:ext uri="{FF2B5EF4-FFF2-40B4-BE49-F238E27FC236}">
                  <a16:creationId xmlns:a16="http://schemas.microsoft.com/office/drawing/2014/main" id="{4AF6FC7E-50DD-43A4-9BFF-9CC6D5D54675}"/>
                </a:ext>
              </a:extLst>
            </p:cNvPr>
            <p:cNvGrpSpPr/>
            <p:nvPr/>
          </p:nvGrpSpPr>
          <p:grpSpPr>
            <a:xfrm>
              <a:off x="2478247" y="3927464"/>
              <a:ext cx="809298" cy="903888"/>
              <a:chOff x="3688121" y="2981594"/>
              <a:chExt cx="3319085" cy="3319078"/>
            </a:xfrm>
          </p:grpSpPr>
          <p:sp>
            <p:nvSpPr>
              <p:cNvPr id="198" name="Google Shape;767;p25">
                <a:extLst>
                  <a:ext uri="{FF2B5EF4-FFF2-40B4-BE49-F238E27FC236}">
                    <a16:creationId xmlns:a16="http://schemas.microsoft.com/office/drawing/2014/main" id="{4F6BB31C-9A18-4403-8730-D6CF918A85B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199" name="Google Shape;768;p25">
                <a:extLst>
                  <a:ext uri="{FF2B5EF4-FFF2-40B4-BE49-F238E27FC236}">
                    <a16:creationId xmlns:a16="http://schemas.microsoft.com/office/drawing/2014/main" id="{56445E16-9670-47C7-BE2C-04979BA64470}"/>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00" name="Google Shape;769;p25">
                <a:extLst>
                  <a:ext uri="{FF2B5EF4-FFF2-40B4-BE49-F238E27FC236}">
                    <a16:creationId xmlns:a16="http://schemas.microsoft.com/office/drawing/2014/main" id="{60DE6B3A-6CA6-49BC-940B-5F1267D7F9DD}"/>
                  </a:ext>
                </a:extLst>
              </p:cNvPr>
              <p:cNvGrpSpPr/>
              <p:nvPr/>
            </p:nvGrpSpPr>
            <p:grpSpPr>
              <a:xfrm>
                <a:off x="3772727" y="3222908"/>
                <a:ext cx="1113024" cy="1160787"/>
                <a:chOff x="6515927" y="3100079"/>
                <a:chExt cx="1113024" cy="1160787"/>
              </a:xfrm>
            </p:grpSpPr>
            <p:sp>
              <p:nvSpPr>
                <p:cNvPr id="208" name="Google Shape;770;p25">
                  <a:extLst>
                    <a:ext uri="{FF2B5EF4-FFF2-40B4-BE49-F238E27FC236}">
                      <a16:creationId xmlns:a16="http://schemas.microsoft.com/office/drawing/2014/main" id="{217FFFC1-13FE-4D0E-BA99-A798F0A84E4C}"/>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9" name="Google Shape;771;p25">
                  <a:extLst>
                    <a:ext uri="{FF2B5EF4-FFF2-40B4-BE49-F238E27FC236}">
                      <a16:creationId xmlns:a16="http://schemas.microsoft.com/office/drawing/2014/main" id="{3A83AD69-F0FB-4397-8E31-88804C232894}"/>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01" name="Google Shape;772;p25">
                <a:extLst>
                  <a:ext uri="{FF2B5EF4-FFF2-40B4-BE49-F238E27FC236}">
                    <a16:creationId xmlns:a16="http://schemas.microsoft.com/office/drawing/2014/main" id="{197EF249-52C0-40AE-A825-7D63ABEC8B40}"/>
                  </a:ext>
                </a:extLst>
              </p:cNvPr>
              <p:cNvGrpSpPr/>
              <p:nvPr/>
            </p:nvGrpSpPr>
            <p:grpSpPr>
              <a:xfrm>
                <a:off x="5805957" y="3222908"/>
                <a:ext cx="1113021" cy="1160787"/>
                <a:chOff x="8549157" y="3100079"/>
                <a:chExt cx="1113021" cy="1160787"/>
              </a:xfrm>
            </p:grpSpPr>
            <p:sp>
              <p:nvSpPr>
                <p:cNvPr id="206" name="Google Shape;773;p25">
                  <a:extLst>
                    <a:ext uri="{FF2B5EF4-FFF2-40B4-BE49-F238E27FC236}">
                      <a16:creationId xmlns:a16="http://schemas.microsoft.com/office/drawing/2014/main" id="{49656609-0EB8-4645-8832-F161EAFC8610}"/>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7" name="Google Shape;774;p25">
                  <a:extLst>
                    <a:ext uri="{FF2B5EF4-FFF2-40B4-BE49-F238E27FC236}">
                      <a16:creationId xmlns:a16="http://schemas.microsoft.com/office/drawing/2014/main" id="{7FACF12D-7E3A-47BA-8625-3B869BB1BA01}"/>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02" name="Google Shape;775;p25">
                <a:extLst>
                  <a:ext uri="{FF2B5EF4-FFF2-40B4-BE49-F238E27FC236}">
                    <a16:creationId xmlns:a16="http://schemas.microsoft.com/office/drawing/2014/main" id="{9046E1DB-081B-48A0-B9B5-489389509264}"/>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3" name="Google Shape;776;p25">
                <a:extLst>
                  <a:ext uri="{FF2B5EF4-FFF2-40B4-BE49-F238E27FC236}">
                    <a16:creationId xmlns:a16="http://schemas.microsoft.com/office/drawing/2014/main" id="{A66B809A-8225-4F24-9591-EE5E4EA8CB8F}"/>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4" name="Google Shape;777;p25">
                <a:extLst>
                  <a:ext uri="{FF2B5EF4-FFF2-40B4-BE49-F238E27FC236}">
                    <a16:creationId xmlns:a16="http://schemas.microsoft.com/office/drawing/2014/main" id="{A539FFD4-1A71-485C-9AF6-4FCAE12B5074}"/>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05" name="Google Shape;778;p25">
                <a:extLst>
                  <a:ext uri="{FF2B5EF4-FFF2-40B4-BE49-F238E27FC236}">
                    <a16:creationId xmlns:a16="http://schemas.microsoft.com/office/drawing/2014/main" id="{640A4AF2-6DF9-47B4-ADD0-592932553B5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1">
                <a:schemeClr val="accent5"/>
              </a:lnRef>
              <a:fillRef idx="3">
                <a:schemeClr val="accent5"/>
              </a:fillRef>
              <a:effectRef idx="2">
                <a:schemeClr val="accent5"/>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grpSp>
        <p:nvGrpSpPr>
          <p:cNvPr id="6" name="Group 5">
            <a:extLst>
              <a:ext uri="{FF2B5EF4-FFF2-40B4-BE49-F238E27FC236}">
                <a16:creationId xmlns:a16="http://schemas.microsoft.com/office/drawing/2014/main" id="{1610AF47-4B6B-4AB2-BBFC-F9277D2E8594}"/>
              </a:ext>
            </a:extLst>
          </p:cNvPr>
          <p:cNvGrpSpPr/>
          <p:nvPr/>
        </p:nvGrpSpPr>
        <p:grpSpPr>
          <a:xfrm>
            <a:off x="2500562" y="4991161"/>
            <a:ext cx="7262120" cy="1074143"/>
            <a:chOff x="2500562" y="4991161"/>
            <a:chExt cx="6937953" cy="1074143"/>
          </a:xfrm>
        </p:grpSpPr>
        <p:sp>
          <p:nvSpPr>
            <p:cNvPr id="151" name="Rounded Rectangle 21">
              <a:extLst>
                <a:ext uri="{FF2B5EF4-FFF2-40B4-BE49-F238E27FC236}">
                  <a16:creationId xmlns:a16="http://schemas.microsoft.com/office/drawing/2014/main" id="{D3E8BF2D-073E-4919-9602-501B70304FEE}"/>
                </a:ext>
              </a:extLst>
            </p:cNvPr>
            <p:cNvSpPr/>
            <p:nvPr/>
          </p:nvSpPr>
          <p:spPr>
            <a:xfrm>
              <a:off x="2978248" y="4991161"/>
              <a:ext cx="6460267" cy="1074143"/>
            </a:xfrm>
            <a:prstGeom prst="roundRect">
              <a:avLst/>
            </a:prstGeom>
            <a:gradFill flip="none" rotWithShape="1">
              <a:gsLst>
                <a:gs pos="0">
                  <a:srgbClr val="00FFFF">
                    <a:tint val="66000"/>
                    <a:satMod val="160000"/>
                    <a:alpha val="67000"/>
                  </a:srgbClr>
                </a:gs>
                <a:gs pos="60000">
                  <a:srgbClr val="00FFFF">
                    <a:tint val="44500"/>
                    <a:satMod val="160000"/>
                  </a:srgbClr>
                </a:gs>
                <a:gs pos="100000">
                  <a:srgbClr val="00FFFF">
                    <a:tint val="23500"/>
                    <a:satMod val="160000"/>
                  </a:srgbClr>
                </a:gs>
              </a:gsLst>
              <a:lin ang="10800000" scaled="1"/>
              <a:tileRect/>
            </a:gradFill>
            <a:ln w="57150"/>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Để</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mặc</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không</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quan</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tâm</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đến</a:t>
              </a:r>
              <a:r>
                <a:rPr lang="en-US" sz="3200" kern="0" noProof="0" dirty="0"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 </a:t>
              </a:r>
              <a:r>
                <a:rPr lang="en-US" sz="3200" kern="0" noProof="0" dirty="0" err="1" smtClean="0">
                  <a:solidFill>
                    <a:srgbClr val="FFFBF8">
                      <a:lumMod val="10000"/>
                    </a:srgbClr>
                  </a:solidFill>
                  <a:latin typeface="#9Slide03 Arima Madurai Black" panose="00000A00000000000000" pitchFamily="2" charset="0"/>
                  <a:cs typeface="#9Slide03 Arima Madurai Black" panose="00000A00000000000000" pitchFamily="2" charset="0"/>
                  <a:sym typeface="Arial"/>
                </a:rPr>
                <a:t>bạn</a:t>
              </a:r>
              <a:endParaRPr kumimoji="0" lang="en-US" sz="3200" b="0" i="0" u="none" strike="noStrike" kern="0" cap="none" spc="0" normalizeH="0" baseline="0" noProof="0" dirty="0">
                <a:ln>
                  <a:noFill/>
                </a:ln>
                <a:solidFill>
                  <a:srgbClr val="FFFBF8">
                    <a:lumMod val="10000"/>
                  </a:srgbClr>
                </a:solidFill>
                <a:effectLst/>
                <a:uLnTx/>
                <a:uFillTx/>
                <a:latin typeface="#9Slide03 Arima Madurai Black" panose="00000A00000000000000" pitchFamily="2" charset="0"/>
                <a:ea typeface="+mn-ea"/>
                <a:cs typeface="#9Slide03 Arima Madurai Black" panose="00000A00000000000000" pitchFamily="2" charset="0"/>
                <a:sym typeface="Arial"/>
              </a:endParaRPr>
            </a:p>
          </p:txBody>
        </p:sp>
        <p:grpSp>
          <p:nvGrpSpPr>
            <p:cNvPr id="210" name="Google Shape;766;p25">
              <a:extLst>
                <a:ext uri="{FF2B5EF4-FFF2-40B4-BE49-F238E27FC236}">
                  <a16:creationId xmlns:a16="http://schemas.microsoft.com/office/drawing/2014/main" id="{4F40CD26-F5CD-40DC-9147-D2C42D110870}"/>
                </a:ext>
              </a:extLst>
            </p:cNvPr>
            <p:cNvGrpSpPr/>
            <p:nvPr/>
          </p:nvGrpSpPr>
          <p:grpSpPr>
            <a:xfrm>
              <a:off x="2500562" y="5157035"/>
              <a:ext cx="809298" cy="903888"/>
              <a:chOff x="3688121" y="2981594"/>
              <a:chExt cx="3319085" cy="3319078"/>
            </a:xfrm>
          </p:grpSpPr>
          <p:sp>
            <p:nvSpPr>
              <p:cNvPr id="211" name="Google Shape;767;p25">
                <a:extLst>
                  <a:ext uri="{FF2B5EF4-FFF2-40B4-BE49-F238E27FC236}">
                    <a16:creationId xmlns:a16="http://schemas.microsoft.com/office/drawing/2014/main" id="{A3F40ACD-7E61-4341-91B0-940C94500720}"/>
                  </a:ext>
                </a:extLst>
              </p:cNvPr>
              <p:cNvSpPr/>
              <p:nvPr/>
            </p:nvSpPr>
            <p:spPr>
              <a:xfrm>
                <a:off x="3688121" y="2981594"/>
                <a:ext cx="3319085" cy="3319078"/>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2" name="Google Shape;768;p25">
                <a:extLst>
                  <a:ext uri="{FF2B5EF4-FFF2-40B4-BE49-F238E27FC236}">
                    <a16:creationId xmlns:a16="http://schemas.microsoft.com/office/drawing/2014/main" id="{56157E3C-203E-46FA-BD8D-F3DB2644F55C}"/>
                  </a:ext>
                </a:extLst>
              </p:cNvPr>
              <p:cNvSpPr/>
              <p:nvPr/>
            </p:nvSpPr>
            <p:spPr>
              <a:xfrm>
                <a:off x="4075598" y="3472226"/>
                <a:ext cx="2544128" cy="2544129"/>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nvGrpSpPr>
              <p:cNvPr id="213" name="Google Shape;769;p25">
                <a:extLst>
                  <a:ext uri="{FF2B5EF4-FFF2-40B4-BE49-F238E27FC236}">
                    <a16:creationId xmlns:a16="http://schemas.microsoft.com/office/drawing/2014/main" id="{8CEE6670-FFBC-4DAE-B550-E70D12F130BF}"/>
                  </a:ext>
                </a:extLst>
              </p:cNvPr>
              <p:cNvGrpSpPr/>
              <p:nvPr/>
            </p:nvGrpSpPr>
            <p:grpSpPr>
              <a:xfrm>
                <a:off x="3772727" y="3222908"/>
                <a:ext cx="1113024" cy="1160787"/>
                <a:chOff x="6515927" y="3100079"/>
                <a:chExt cx="1113024" cy="1160787"/>
              </a:xfrm>
            </p:grpSpPr>
            <p:sp>
              <p:nvSpPr>
                <p:cNvPr id="221" name="Google Shape;770;p25">
                  <a:extLst>
                    <a:ext uri="{FF2B5EF4-FFF2-40B4-BE49-F238E27FC236}">
                      <a16:creationId xmlns:a16="http://schemas.microsoft.com/office/drawing/2014/main" id="{F29CE317-6945-4803-A561-07F51DCA38E6}"/>
                    </a:ext>
                  </a:extLst>
                </p:cNvPr>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2" name="Google Shape;771;p25">
                  <a:extLst>
                    <a:ext uri="{FF2B5EF4-FFF2-40B4-BE49-F238E27FC236}">
                      <a16:creationId xmlns:a16="http://schemas.microsoft.com/office/drawing/2014/main" id="{8C8F4851-9AF0-4441-B80D-51652512998B}"/>
                    </a:ext>
                  </a:extLst>
                </p:cNvPr>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nvGrpSpPr>
              <p:cNvPr id="214" name="Google Shape;772;p25">
                <a:extLst>
                  <a:ext uri="{FF2B5EF4-FFF2-40B4-BE49-F238E27FC236}">
                    <a16:creationId xmlns:a16="http://schemas.microsoft.com/office/drawing/2014/main" id="{636F09C4-3A87-4FD6-8046-F9A472208732}"/>
                  </a:ext>
                </a:extLst>
              </p:cNvPr>
              <p:cNvGrpSpPr/>
              <p:nvPr/>
            </p:nvGrpSpPr>
            <p:grpSpPr>
              <a:xfrm>
                <a:off x="5805957" y="3222908"/>
                <a:ext cx="1113021" cy="1160787"/>
                <a:chOff x="8549157" y="3100079"/>
                <a:chExt cx="1113021" cy="1160787"/>
              </a:xfrm>
            </p:grpSpPr>
            <p:sp>
              <p:nvSpPr>
                <p:cNvPr id="219" name="Google Shape;773;p25">
                  <a:extLst>
                    <a:ext uri="{FF2B5EF4-FFF2-40B4-BE49-F238E27FC236}">
                      <a16:creationId xmlns:a16="http://schemas.microsoft.com/office/drawing/2014/main" id="{D568404B-90AD-42A7-8DBB-26126DA430E4}"/>
                    </a:ext>
                  </a:extLst>
                </p:cNvPr>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20" name="Google Shape;774;p25">
                  <a:extLst>
                    <a:ext uri="{FF2B5EF4-FFF2-40B4-BE49-F238E27FC236}">
                      <a16:creationId xmlns:a16="http://schemas.microsoft.com/office/drawing/2014/main" id="{EF2DEB06-C05B-48DB-8A68-12EDF5C50BD2}"/>
                    </a:ext>
                  </a:extLst>
                </p:cNvPr>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sp>
            <p:nvSpPr>
              <p:cNvPr id="215" name="Google Shape;775;p25">
                <a:extLst>
                  <a:ext uri="{FF2B5EF4-FFF2-40B4-BE49-F238E27FC236}">
                    <a16:creationId xmlns:a16="http://schemas.microsoft.com/office/drawing/2014/main" id="{2D484B08-18D9-4127-A976-5B01C8EF230E}"/>
                  </a:ext>
                </a:extLst>
              </p:cNvPr>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6" name="Google Shape;776;p25">
                <a:extLst>
                  <a:ext uri="{FF2B5EF4-FFF2-40B4-BE49-F238E27FC236}">
                    <a16:creationId xmlns:a16="http://schemas.microsoft.com/office/drawing/2014/main" id="{0A0BB110-D665-4480-B4A5-C3E9B22E86E2}"/>
                  </a:ext>
                </a:extLst>
              </p:cNvPr>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7" name="Google Shape;777;p25">
                <a:extLst>
                  <a:ext uri="{FF2B5EF4-FFF2-40B4-BE49-F238E27FC236}">
                    <a16:creationId xmlns:a16="http://schemas.microsoft.com/office/drawing/2014/main" id="{28DBD94C-5AE0-4371-8C73-C6D9157D0C10}"/>
                  </a:ext>
                </a:extLst>
              </p:cNvPr>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sp>
            <p:nvSpPr>
              <p:cNvPr id="218" name="Google Shape;778;p25">
                <a:extLst>
                  <a:ext uri="{FF2B5EF4-FFF2-40B4-BE49-F238E27FC236}">
                    <a16:creationId xmlns:a16="http://schemas.microsoft.com/office/drawing/2014/main" id="{BAE90B4F-9D87-43EF-AD19-0E26AF558521}"/>
                  </a:ext>
                </a:extLst>
              </p:cNvPr>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ln/>
            </p:spPr>
            <p:style>
              <a:lnRef idx="0">
                <a:schemeClr val="accent4"/>
              </a:lnRef>
              <a:fillRef idx="3">
                <a:schemeClr val="accent4"/>
              </a:fillRef>
              <a:effectRef idx="3">
                <a:schemeClr val="accent4"/>
              </a:effectRef>
              <a:fontRef idx="minor">
                <a:schemeClr val="lt1"/>
              </a:fontRef>
            </p:style>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6600" b="0" i="0" u="none" strike="noStrike" kern="0" cap="none" spc="0" normalizeH="0" baseline="0" noProof="0">
                  <a:ln>
                    <a:solidFill>
                      <a:srgbClr val="00FFFF"/>
                    </a:solidFill>
                  </a:ln>
                  <a:solidFill>
                    <a:srgbClr val="FFFBF8"/>
                  </a:solidFill>
                  <a:effectLst>
                    <a:glow rad="63500">
                      <a:srgbClr val="0000FF">
                        <a:alpha val="40000"/>
                      </a:srgbClr>
                    </a:glow>
                    <a:outerShdw blurRad="50800" dist="38100" dir="18900000" algn="bl" rotWithShape="0">
                      <a:prstClr val="black">
                        <a:alpha val="40000"/>
                      </a:prstClr>
                    </a:outerShdw>
                    <a:reflection blurRad="6350" stA="60000" endA="900" endPos="58000" dir="5400000" sy="-100000" algn="bl" rotWithShape="0"/>
                  </a:effectLst>
                  <a:uLnTx/>
                  <a:uFillTx/>
                  <a:latin typeface="Arial"/>
                  <a:ea typeface="Arial"/>
                  <a:cs typeface="Arial"/>
                  <a:sym typeface="Arial"/>
                </a:endParaRPr>
              </a:p>
            </p:txBody>
          </p:sp>
        </p:grpSp>
      </p:grpSp>
      <p:pic>
        <p:nvPicPr>
          <p:cNvPr id="236" name="Picture 235">
            <a:extLst>
              <a:ext uri="{FF2B5EF4-FFF2-40B4-BE49-F238E27FC236}">
                <a16:creationId xmlns:a16="http://schemas.microsoft.com/office/drawing/2014/main" id="{6D991518-308F-49DD-9757-7695438C6F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30364" y="3906958"/>
            <a:ext cx="1154344" cy="861550"/>
          </a:xfrm>
          <a:prstGeom prst="rect">
            <a:avLst/>
          </a:prstGeom>
        </p:spPr>
      </p:pic>
      <p:pic>
        <p:nvPicPr>
          <p:cNvPr id="237" name="Picture 236">
            <a:extLst>
              <a:ext uri="{FF2B5EF4-FFF2-40B4-BE49-F238E27FC236}">
                <a16:creationId xmlns:a16="http://schemas.microsoft.com/office/drawing/2014/main" id="{410EC613-E137-4070-A5B2-A2F7A1DCF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24657" y="2741301"/>
            <a:ext cx="728696" cy="723838"/>
          </a:xfrm>
          <a:prstGeom prst="rect">
            <a:avLst/>
          </a:prstGeom>
        </p:spPr>
      </p:pic>
      <p:pic>
        <p:nvPicPr>
          <p:cNvPr id="239" name="Picture 238">
            <a:extLst>
              <a:ext uri="{FF2B5EF4-FFF2-40B4-BE49-F238E27FC236}">
                <a16:creationId xmlns:a16="http://schemas.microsoft.com/office/drawing/2014/main" id="{7D85C07F-E9EB-4A55-8333-B9B2DF45A2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7167" y="5299554"/>
            <a:ext cx="728696" cy="723838"/>
          </a:xfrm>
          <a:prstGeom prst="rect">
            <a:avLst/>
          </a:prstGeom>
        </p:spPr>
      </p:pic>
      <p:pic>
        <p:nvPicPr>
          <p:cNvPr id="181" name="Am-thanh-tra-loi-sai-www_nhacchuongvui_com">
            <a:hlinkClick r:id="" action="ppaction://media"/>
            <a:extLst>
              <a:ext uri="{FF2B5EF4-FFF2-40B4-BE49-F238E27FC236}">
                <a16:creationId xmlns:a16="http://schemas.microsoft.com/office/drawing/2014/main" id="{CA883DAF-D6AD-47BB-9BAA-8732B15707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2" name="Am-thanh-tra-loi-sai-www_nhacchuongvui_com">
            <a:hlinkClick r:id="" action="ppaction://media"/>
            <a:extLst>
              <a:ext uri="{FF2B5EF4-FFF2-40B4-BE49-F238E27FC236}">
                <a16:creationId xmlns:a16="http://schemas.microsoft.com/office/drawing/2014/main" id="{287C38DC-1335-4E25-BF1E-0BD9BD3776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183" name="Am-thanh-tra-loi-sai-www_nhacchuongvui_com">
            <a:hlinkClick r:id="" action="ppaction://media"/>
            <a:extLst>
              <a:ext uri="{FF2B5EF4-FFF2-40B4-BE49-F238E27FC236}">
                <a16:creationId xmlns:a16="http://schemas.microsoft.com/office/drawing/2014/main" id="{38D3C70E-B7AD-4F47-B9AE-6528941179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4668555"/>
            <a:ext cx="487363" cy="487363"/>
          </a:xfrm>
          <a:prstGeom prst="rect">
            <a:avLst/>
          </a:prstGeom>
        </p:spPr>
      </p:pic>
      <p:pic>
        <p:nvPicPr>
          <p:cNvPr id="223" name="Am-thanh-tra-loi-sai-www_nhacchuongvui_com">
            <a:hlinkClick r:id="" action="ppaction://media"/>
            <a:extLst>
              <a:ext uri="{FF2B5EF4-FFF2-40B4-BE49-F238E27FC236}">
                <a16:creationId xmlns:a16="http://schemas.microsoft.com/office/drawing/2014/main" id="{EDB33C5B-7C2E-446A-B0A8-0DDA80116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3343" y="5299688"/>
            <a:ext cx="487363" cy="487363"/>
          </a:xfrm>
          <a:prstGeom prst="rect">
            <a:avLst/>
          </a:prstGeom>
        </p:spPr>
      </p:pic>
      <p:pic>
        <p:nvPicPr>
          <p:cNvPr id="224" name="Am-thanh-tra-loi-dung-www_nhacchuongvui_com">
            <a:hlinkClick r:id="" action="ppaction://media"/>
            <a:extLst>
              <a:ext uri="{FF2B5EF4-FFF2-40B4-BE49-F238E27FC236}">
                <a16:creationId xmlns:a16="http://schemas.microsoft.com/office/drawing/2014/main" id="{2D550BA0-E4EA-4BDF-975E-C4A8A4DB88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43342" y="5983423"/>
            <a:ext cx="487363" cy="487363"/>
          </a:xfrm>
          <a:prstGeom prst="rect">
            <a:avLst/>
          </a:prstGeom>
        </p:spPr>
      </p:pic>
      <p:pic>
        <p:nvPicPr>
          <p:cNvPr id="225" name="图片 4">
            <a:extLst>
              <a:ext uri="{FF2B5EF4-FFF2-40B4-BE49-F238E27FC236}">
                <a16:creationId xmlns:a16="http://schemas.microsoft.com/office/drawing/2014/main" id="{50DA5E61-DB60-468B-B2CD-66253CBD345F}"/>
              </a:ext>
            </a:extLst>
          </p:cNvPr>
          <p:cNvPicPr>
            <a:picLocks noChangeAspect="1"/>
          </p:cNvPicPr>
          <p:nvPr/>
        </p:nvPicPr>
        <p:blipFill>
          <a:blip r:embed="rId9"/>
          <a:stretch>
            <a:fillRect/>
          </a:stretch>
        </p:blipFill>
        <p:spPr>
          <a:xfrm flipH="1">
            <a:off x="-197433" y="3862081"/>
            <a:ext cx="2670199" cy="3053775"/>
          </a:xfrm>
          <a:prstGeom prst="rect">
            <a:avLst/>
          </a:prstGeom>
        </p:spPr>
      </p:pic>
    </p:spTree>
    <p:extLst>
      <p:ext uri="{BB962C8B-B14F-4D97-AF65-F5344CB8AC3E}">
        <p14:creationId xmlns:p14="http://schemas.microsoft.com/office/powerpoint/2010/main" val="33498397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dissolve">
                                      <p:cBhvr>
                                        <p:cTn id="7" dur="500"/>
                                        <p:tgtEl>
                                          <p:spTgt spid="225"/>
                                        </p:tgtEl>
                                      </p:cBhvr>
                                    </p:animEffect>
                                  </p:childTnLst>
                                </p:cTn>
                              </p:par>
                              <p:par>
                                <p:cTn id="8" presetID="2" presetClass="entr" presetSubtype="9"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 calcmode="lin" valueType="num">
                                      <p:cBhvr additive="base">
                                        <p:cTn id="10" dur="500" fill="hold"/>
                                        <p:tgtEl>
                                          <p:spTgt spid="136"/>
                                        </p:tgtEl>
                                        <p:attrNameLst>
                                          <p:attrName>ppt_x</p:attrName>
                                        </p:attrNameLst>
                                      </p:cBhvr>
                                      <p:tavLst>
                                        <p:tav tm="0">
                                          <p:val>
                                            <p:strVal val="0-#ppt_w/2"/>
                                          </p:val>
                                        </p:tav>
                                        <p:tav tm="100000">
                                          <p:val>
                                            <p:strVal val="#ppt_x"/>
                                          </p:val>
                                        </p:tav>
                                      </p:tavLst>
                                    </p:anim>
                                    <p:anim calcmode="lin" valueType="num">
                                      <p:cBhvr additive="base">
                                        <p:cTn id="11" dur="500" fill="hold"/>
                                        <p:tgtEl>
                                          <p:spTgt spid="13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withEffect">
                                  <p:stCondLst>
                                    <p:cond delay="0"/>
                                  </p:stCondLst>
                                  <p:childTnLst>
                                    <p:cmd type="call" cmd="playFrom(0.0)">
                                      <p:cBhvr>
                                        <p:cTn id="33" dur="8150" fill="hold"/>
                                        <p:tgtEl>
                                          <p:spTgt spid="183"/>
                                        </p:tgtEl>
                                      </p:cBhvr>
                                    </p:cmd>
                                  </p:childTnLst>
                                </p:cTn>
                              </p:par>
                              <p:par>
                                <p:cTn id="34" presetID="10" presetClass="entr" presetSubtype="0" fill="hold" nodeType="withEffect">
                                  <p:stCondLst>
                                    <p:cond delay="0"/>
                                  </p:stCondLst>
                                  <p:childTnLst>
                                    <p:set>
                                      <p:cBhvr>
                                        <p:cTn id="35" dur="1" fill="hold">
                                          <p:stCondLst>
                                            <p:cond delay="0"/>
                                          </p:stCondLst>
                                        </p:cTn>
                                        <p:tgtEl>
                                          <p:spTgt spid="237"/>
                                        </p:tgtEl>
                                        <p:attrNameLst>
                                          <p:attrName>style.visibility</p:attrName>
                                        </p:attrNameLst>
                                      </p:cBhvr>
                                      <p:to>
                                        <p:strVal val="visible"/>
                                      </p:to>
                                    </p:set>
                                    <p:animEffect transition="in" filter="fade">
                                      <p:cBhvr>
                                        <p:cTn id="36" dur="500"/>
                                        <p:tgtEl>
                                          <p:spTgt spid="237"/>
                                        </p:tgtEl>
                                      </p:cBhvr>
                                    </p:animEffec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withEffect">
                                  <p:stCondLst>
                                    <p:cond delay="0"/>
                                  </p:stCondLst>
                                  <p:childTnLst>
                                    <p:cmd type="call" cmd="playFrom(0.0)">
                                      <p:cBhvr>
                                        <p:cTn id="41" dur="8085" fill="hold"/>
                                        <p:tgtEl>
                                          <p:spTgt spid="224"/>
                                        </p:tgtEl>
                                      </p:cBhvr>
                                    </p:cmd>
                                  </p:childTnLst>
                                </p:cTn>
                              </p:par>
                              <p:par>
                                <p:cTn id="42" presetID="10" presetClass="entr" presetSubtype="0" fill="hold" nodeType="withEffect">
                                  <p:stCondLst>
                                    <p:cond delay="0"/>
                                  </p:stCondLst>
                                  <p:childTnLst>
                                    <p:set>
                                      <p:cBhvr>
                                        <p:cTn id="43" dur="1" fill="hold">
                                          <p:stCondLst>
                                            <p:cond delay="0"/>
                                          </p:stCondLst>
                                        </p:cTn>
                                        <p:tgtEl>
                                          <p:spTgt spid="236"/>
                                        </p:tgtEl>
                                        <p:attrNameLst>
                                          <p:attrName>style.visibility</p:attrName>
                                        </p:attrNameLst>
                                      </p:cBhvr>
                                      <p:to>
                                        <p:strVal val="visible"/>
                                      </p:to>
                                    </p:set>
                                    <p:animEffect transition="in" filter="fade">
                                      <p:cBhvr>
                                        <p:cTn id="44" dur="500"/>
                                        <p:tgtEl>
                                          <p:spTgt spid="236"/>
                                        </p:tgtEl>
                                      </p:cBhvr>
                                    </p:animEffect>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withEffect">
                                  <p:stCondLst>
                                    <p:cond delay="0"/>
                                  </p:stCondLst>
                                  <p:childTnLst>
                                    <p:cmd type="call" cmd="playFrom(0.0)">
                                      <p:cBhvr>
                                        <p:cTn id="49" dur="8150" fill="hold"/>
                                        <p:tgtEl>
                                          <p:spTgt spid="223"/>
                                        </p:tgtEl>
                                      </p:cBhvr>
                                    </p:cmd>
                                  </p:childTnLst>
                                </p:cTn>
                              </p:par>
                              <p:par>
                                <p:cTn id="50" presetID="10" presetClass="entr" presetSubtype="0" fill="hold" nodeType="withEffect">
                                  <p:stCondLst>
                                    <p:cond delay="0"/>
                                  </p:stCondLst>
                                  <p:childTnLst>
                                    <p:set>
                                      <p:cBhvr>
                                        <p:cTn id="51" dur="1" fill="hold">
                                          <p:stCondLst>
                                            <p:cond delay="0"/>
                                          </p:stCondLst>
                                        </p:cTn>
                                        <p:tgtEl>
                                          <p:spTgt spid="239"/>
                                        </p:tgtEl>
                                        <p:attrNameLst>
                                          <p:attrName>style.visibility</p:attrName>
                                        </p:attrNameLst>
                                      </p:cBhvr>
                                      <p:to>
                                        <p:strVal val="visible"/>
                                      </p:to>
                                    </p:set>
                                    <p:animEffect transition="in" filter="fade">
                                      <p:cBhvr>
                                        <p:cTn id="52" dur="500"/>
                                        <p:tgtEl>
                                          <p:spTgt spid="239"/>
                                        </p:tgtEl>
                                      </p:cBhvr>
                                    </p:animEffect>
                                  </p:childTnLst>
                                </p:cTn>
                              </p:par>
                            </p:childTnLst>
                          </p:cTn>
                        </p:par>
                      </p:childTnLst>
                    </p:cTn>
                  </p:par>
                </p:childTnLst>
              </p:cTn>
              <p:nextCondLst>
                <p:cond evt="onClick" delay="0">
                  <p:tgtEl>
                    <p:spTgt spid="6"/>
                  </p:tgtEl>
                </p:cond>
              </p:nextCondLst>
            </p:seq>
            <p:audio>
              <p:cMediaNode vol="80000">
                <p:cTn id="53" fill="hold" display="0">
                  <p:stCondLst>
                    <p:cond delay="indefinite"/>
                  </p:stCondLst>
                  <p:endCondLst>
                    <p:cond evt="onStopAudio" delay="0">
                      <p:tgtEl>
                        <p:sldTgt/>
                      </p:tgtEl>
                    </p:cond>
                  </p:endCondLst>
                </p:cTn>
                <p:tgtEl>
                  <p:spTgt spid="181"/>
                </p:tgtEl>
              </p:cMediaNode>
            </p:audio>
            <p:audio>
              <p:cMediaNode vol="80000">
                <p:cTn id="54" fill="hold" display="0">
                  <p:stCondLst>
                    <p:cond delay="indefinite"/>
                  </p:stCondLst>
                  <p:endCondLst>
                    <p:cond evt="onStopAudio" delay="0">
                      <p:tgtEl>
                        <p:sldTgt/>
                      </p:tgtEl>
                    </p:cond>
                  </p:endCondLst>
                </p:cTn>
                <p:tgtEl>
                  <p:spTgt spid="182"/>
                </p:tgtEl>
              </p:cMediaNode>
            </p:audio>
            <p:audio>
              <p:cMediaNode vol="80000">
                <p:cTn id="55" fill="hold" display="0">
                  <p:stCondLst>
                    <p:cond delay="indefinite"/>
                  </p:stCondLst>
                  <p:endCondLst>
                    <p:cond evt="onStopAudio" delay="0">
                      <p:tgtEl>
                        <p:sldTgt/>
                      </p:tgtEl>
                    </p:cond>
                  </p:endCondLst>
                </p:cTn>
                <p:tgtEl>
                  <p:spTgt spid="183"/>
                </p:tgtEl>
              </p:cMediaNode>
            </p:audio>
            <p:audio>
              <p:cMediaNode vol="80000">
                <p:cTn id="56" fill="hold" display="0">
                  <p:stCondLst>
                    <p:cond delay="indefinite"/>
                  </p:stCondLst>
                  <p:endCondLst>
                    <p:cond evt="onStopAudio" delay="0">
                      <p:tgtEl>
                        <p:sldTgt/>
                      </p:tgtEl>
                    </p:cond>
                  </p:endCondLst>
                </p:cTn>
                <p:tgtEl>
                  <p:spTgt spid="223"/>
                </p:tgtEl>
              </p:cMediaNode>
            </p:audio>
            <p:audio>
              <p:cMediaNode vol="80000">
                <p:cTn id="57" fill="hold" display="0">
                  <p:stCondLst>
                    <p:cond delay="indefinite"/>
                  </p:stCondLst>
                  <p:endCondLst>
                    <p:cond evt="onStopAudio" delay="0">
                      <p:tgtEl>
                        <p:sldTgt/>
                      </p:tgtEl>
                    </p:cond>
                  </p:endCondLst>
                </p:cTn>
                <p:tgtEl>
                  <p:spTgt spid="22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70000"/>
            </a:schemeClr>
          </a:solidFill>
          <a:ln>
            <a:solidFill>
              <a:schemeClr val="bg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885997" y="496143"/>
            <a:ext cx="9907093"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smtClean="0">
                <a:ln>
                  <a:noFill/>
                </a:ln>
                <a:solidFill>
                  <a:srgbClr val="00B050"/>
                </a:solidFill>
                <a:effectLst/>
                <a:uLnTx/>
                <a:uFillTx/>
                <a:latin typeface="UTM Beautiful Caps" panose="02040603050506020204" pitchFamily="18" charset="0"/>
                <a:ea typeface="+mn-ea"/>
                <a:cs typeface="+mn-cs"/>
              </a:rPr>
              <a:t>Dặn</a:t>
            </a:r>
            <a:r>
              <a:rPr kumimoji="0" lang="en-US" sz="8800" b="1" i="0" u="none" strike="noStrike" kern="1200" cap="none" spc="0" normalizeH="0" noProof="0" dirty="0" smtClean="0">
                <a:ln>
                  <a:noFill/>
                </a:ln>
                <a:solidFill>
                  <a:srgbClr val="00B050"/>
                </a:solidFill>
                <a:effectLst/>
                <a:uLnTx/>
                <a:uFillTx/>
                <a:latin typeface="UTM Beautiful Caps" panose="02040603050506020204" pitchFamily="18" charset="0"/>
                <a:ea typeface="+mn-ea"/>
                <a:cs typeface="+mn-cs"/>
              </a:rPr>
              <a:t> </a:t>
            </a:r>
            <a:r>
              <a:rPr kumimoji="0" lang="en-US" sz="8800" b="1" i="0" u="none" strike="noStrike" kern="1200" cap="none" spc="0" normalizeH="0" noProof="0" dirty="0" err="1" smtClean="0">
                <a:ln>
                  <a:noFill/>
                </a:ln>
                <a:solidFill>
                  <a:srgbClr val="00B050"/>
                </a:solidFill>
                <a:effectLst/>
                <a:uLnTx/>
                <a:uFillTx/>
                <a:latin typeface="UTM Beautiful Caps" panose="02040603050506020204" pitchFamily="18" charset="0"/>
                <a:ea typeface="+mn-ea"/>
                <a:cs typeface="+mn-cs"/>
              </a:rPr>
              <a:t>dò</a:t>
            </a:r>
            <a:endParaRPr kumimoji="0" lang="en-US" sz="8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mn-cs"/>
            </a:endParaRPr>
          </a:p>
        </p:txBody>
      </p:sp>
      <p:grpSp>
        <p:nvGrpSpPr>
          <p:cNvPr id="222" name="Group 221"/>
          <p:cNvGrpSpPr/>
          <p:nvPr/>
        </p:nvGrpSpPr>
        <p:grpSpPr>
          <a:xfrm>
            <a:off x="887574" y="1575825"/>
            <a:ext cx="10638821" cy="1138235"/>
            <a:chOff x="980147" y="2327755"/>
            <a:chExt cx="10638821" cy="1138235"/>
          </a:xfrm>
        </p:grpSpPr>
        <p:sp>
          <p:nvSpPr>
            <p:cNvPr id="13" name="Pentagon 12"/>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195"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196"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endParaRPr>
              </a:p>
            </p:txBody>
          </p:sp>
          <p:grpSp>
            <p:nvGrpSpPr>
              <p:cNvPr id="197"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198"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199"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0"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1"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2"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3"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4"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5"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6"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7"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8"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09"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10"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11"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12"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nvGrpSpPr>
                <p:cNvPr id="213"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14"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nvGrpSpPr>
                  <p:cNvPr id="215"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216"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17"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18"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grpSp>
          </p:grpSp>
        </p:grpSp>
        <p:sp>
          <p:nvSpPr>
            <p:cNvPr id="219" name="Rectangle 218"/>
            <p:cNvSpPr/>
            <p:nvPr/>
          </p:nvSpPr>
          <p:spPr>
            <a:xfrm>
              <a:off x="1757530" y="2890560"/>
              <a:ext cx="9671268"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smtClean="0">
                  <a:ln>
                    <a:noFill/>
                  </a:ln>
                  <a:solidFill>
                    <a:srgbClr val="70AD47">
                      <a:lumMod val="75000"/>
                    </a:srgbClr>
                  </a:solidFill>
                  <a:effectLst/>
                  <a:uLnTx/>
                  <a:uFillTx/>
                  <a:latin typeface="Arial" panose="020B0604020202020204" pitchFamily="34" charset="0"/>
                  <a:cs typeface="Arial" panose="020B0604020202020204" pitchFamily="34" charset="0"/>
                </a:rPr>
                <a:t>Ghi nhớ</a:t>
              </a:r>
              <a:r>
                <a:rPr kumimoji="0" lang="nl-NL" sz="2400" b="1" i="0" u="none" strike="noStrike" kern="1200" cap="none" spc="0" normalizeH="0" noProof="0" dirty="0" smtClean="0">
                  <a:ln>
                    <a:noFill/>
                  </a:ln>
                  <a:solidFill>
                    <a:srgbClr val="70AD47">
                      <a:lumMod val="75000"/>
                    </a:srgbClr>
                  </a:solidFill>
                  <a:effectLst/>
                  <a:uLnTx/>
                  <a:uFillTx/>
                  <a:latin typeface="Arial" panose="020B0604020202020204" pitchFamily="34" charset="0"/>
                  <a:cs typeface="Arial" panose="020B0604020202020204" pitchFamily="34" charset="0"/>
                </a:rPr>
                <a:t> kiến thức bài học</a:t>
              </a:r>
              <a:endParaRPr kumimoji="0" lang="en-US" sz="2400" b="0" i="0" u="none" strike="noStrike" kern="1200" cap="none" spc="0" normalizeH="0" baseline="0" noProof="0" dirty="0">
                <a:ln>
                  <a:noFill/>
                </a:ln>
                <a:solidFill>
                  <a:srgbClr val="70AD47">
                    <a:lumMod val="75000"/>
                  </a:srgbClr>
                </a:solidFill>
                <a:effectLst/>
                <a:uLnTx/>
                <a:uFillTx/>
                <a:latin typeface="Arial" panose="020B0604020202020204" pitchFamily="34" charset="0"/>
                <a:cs typeface="Arial" panose="020B0604020202020204" pitchFamily="34" charset="0"/>
              </a:endParaRPr>
            </a:p>
          </p:txBody>
        </p:sp>
      </p:grpSp>
      <p:grpSp>
        <p:nvGrpSpPr>
          <p:cNvPr id="223" name="Group 222"/>
          <p:cNvGrpSpPr/>
          <p:nvPr/>
        </p:nvGrpSpPr>
        <p:grpSpPr>
          <a:xfrm>
            <a:off x="868313" y="2779893"/>
            <a:ext cx="10638821" cy="1138235"/>
            <a:chOff x="980147" y="2327755"/>
            <a:chExt cx="10638821" cy="1138235"/>
          </a:xfrm>
        </p:grpSpPr>
        <p:sp>
          <p:nvSpPr>
            <p:cNvPr id="224" name="Pentagon 223"/>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00"/>
                </a:solidFill>
                <a:effectLst/>
                <a:uLnTx/>
                <a:uFillTx/>
                <a:latin typeface="Arial" panose="020B0604020202020204" pitchFamily="34" charset="0"/>
                <a:cs typeface="Arial" panose="020B0604020202020204" pitchFamily="34" charset="0"/>
              </a:endParaRPr>
            </a:p>
          </p:txBody>
        </p:sp>
        <p:grpSp>
          <p:nvGrpSpPr>
            <p:cNvPr id="225"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2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endParaRPr>
              </a:p>
            </p:txBody>
          </p:sp>
          <p:grpSp>
            <p:nvGrpSpPr>
              <p:cNvPr id="2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nvGrpSpPr>
                <p:cNvPr id="2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nvGrpSpPr>
                  <p:cNvPr id="2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2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sp>
                  <p:nvSpPr>
                    <p:cNvPr id="2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panose="020B0604020202020204" pitchFamily="34" charset="0"/>
                        <a:ea typeface="Calibri"/>
                        <a:cs typeface="Arial" panose="020B0604020202020204" pitchFamily="34" charset="0"/>
                        <a:sym typeface="Calibri"/>
                      </a:endParaRPr>
                    </a:p>
                  </p:txBody>
                </p:sp>
              </p:grpSp>
            </p:grpSp>
          </p:grpSp>
        </p:grpSp>
        <p:sp>
          <p:nvSpPr>
            <p:cNvPr id="226" name="Rectangle 225"/>
            <p:cNvSpPr/>
            <p:nvPr/>
          </p:nvSpPr>
          <p:spPr>
            <a:xfrm>
              <a:off x="1700720" y="2876414"/>
              <a:ext cx="9671268"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smtClean="0">
                  <a:ln>
                    <a:noFill/>
                  </a:ln>
                  <a:solidFill>
                    <a:srgbClr val="70AD47">
                      <a:lumMod val="75000"/>
                    </a:srgbClr>
                  </a:solidFill>
                  <a:effectLst/>
                  <a:uLnTx/>
                  <a:uFillTx/>
                  <a:latin typeface="Arial" panose="020B0604020202020204" pitchFamily="34" charset="0"/>
                  <a:cs typeface="Arial" panose="020B0604020202020204" pitchFamily="34" charset="0"/>
                </a:rPr>
                <a:t>Chuẩn</a:t>
              </a:r>
              <a:r>
                <a:rPr kumimoji="0" lang="nl-NL" sz="2400" b="1" i="0" u="none" strike="noStrike" kern="1200" cap="none" spc="0" normalizeH="0" noProof="0" dirty="0" smtClean="0">
                  <a:ln>
                    <a:noFill/>
                  </a:ln>
                  <a:solidFill>
                    <a:srgbClr val="70AD47">
                      <a:lumMod val="75000"/>
                    </a:srgbClr>
                  </a:solidFill>
                  <a:effectLst/>
                  <a:uLnTx/>
                  <a:uFillTx/>
                  <a:latin typeface="Arial" panose="020B0604020202020204" pitchFamily="34" charset="0"/>
                  <a:cs typeface="Arial" panose="020B0604020202020204" pitchFamily="34" charset="0"/>
                </a:rPr>
                <a:t> bị bài: Ôn tập: Con người và sức khoẻ</a:t>
              </a:r>
              <a:endParaRPr kumimoji="0" lang="en-US" sz="2400" b="0" i="0" u="none" strike="noStrike" kern="1200" cap="none" spc="0" normalizeH="0" baseline="0" noProof="0" dirty="0">
                <a:ln>
                  <a:noFill/>
                </a:ln>
                <a:solidFill>
                  <a:srgbClr val="70AD47">
                    <a:lumMod val="75000"/>
                  </a:srgbClr>
                </a:solidFill>
                <a:effectLst/>
                <a:uLnTx/>
                <a:uFillTx/>
                <a:latin typeface="Arial" panose="020B0604020202020204" pitchFamily="34" charset="0"/>
                <a:cs typeface="Arial" panose="020B0604020202020204" pitchFamily="34" charset="0"/>
              </a:endParaRPr>
            </a:p>
          </p:txBody>
        </p:sp>
      </p:grpSp>
      <p:pic>
        <p:nvPicPr>
          <p:cNvPr id="19" name="Picture 18"/>
          <p:cNvPicPr>
            <a:picLocks noChangeAspect="1"/>
          </p:cNvPicPr>
          <p:nvPr/>
        </p:nvPicPr>
        <p:blipFill>
          <a:blip r:embed="rId4" cstate="print">
            <a:extLst>
              <a:ext uri="{BEBA8EAE-BF5A-486C-A8C5-ECC9F3942E4B}">
                <a14:imgProps xmlns:a14="http://schemas.microsoft.com/office/drawing/2010/main">
                  <a14:imgLayer r:embed="rId5">
                    <a14:imgEffect>
                      <a14:backgroundRemoval t="9585" b="96326" l="799" r="95847">
                        <a14:foregroundMark x1="27955" y1="49201" x2="28754" y2="53195"/>
                        <a14:foregroundMark x1="37220" y1="43131" x2="37380" y2="48562"/>
                        <a14:backgroundMark x1="27316" y1="13898" x2="33706" y2="28914"/>
                        <a14:backgroundMark x1="49681" y1="23163" x2="69169" y2="15495"/>
                        <a14:backgroundMark x1="37380" y1="13738" x2="39936" y2="25399"/>
                      </a14:backgroundRemoval>
                    </a14:imgEffect>
                  </a14:imgLayer>
                </a14:imgProps>
              </a:ext>
              <a:ext uri="{28A0092B-C50C-407E-A947-70E740481C1C}">
                <a14:useLocalDpi xmlns:a14="http://schemas.microsoft.com/office/drawing/2010/main" val="0"/>
              </a:ext>
            </a:extLst>
          </a:blip>
          <a:stretch>
            <a:fillRect/>
          </a:stretch>
        </p:blipFill>
        <p:spPr>
          <a:xfrm>
            <a:off x="5325312" y="4116462"/>
            <a:ext cx="2826253" cy="2826253"/>
          </a:xfrm>
          <a:prstGeom prst="rect">
            <a:avLst/>
          </a:prstGeom>
        </p:spPr>
      </p:pic>
      <p:pic>
        <p:nvPicPr>
          <p:cNvPr id="119" name="Picture 1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081" y="4347860"/>
            <a:ext cx="2481033" cy="2702650"/>
          </a:xfrm>
          <a:prstGeom prst="rect">
            <a:avLst/>
          </a:prstGeom>
        </p:spPr>
      </p:pic>
      <p:grpSp>
        <p:nvGrpSpPr>
          <p:cNvPr id="120" name="Google Shape;149;p5">
            <a:extLst>
              <a:ext uri="{FF2B5EF4-FFF2-40B4-BE49-F238E27FC236}">
                <a16:creationId xmlns:a16="http://schemas.microsoft.com/office/drawing/2014/main" id="{7422CDC1-4A1A-4EF0-B9C8-CDD03517A785}"/>
              </a:ext>
            </a:extLst>
          </p:cNvPr>
          <p:cNvGrpSpPr/>
          <p:nvPr/>
        </p:nvGrpSpPr>
        <p:grpSpPr>
          <a:xfrm flipH="1">
            <a:off x="11799924" y="5740480"/>
            <a:ext cx="435283" cy="1050406"/>
            <a:chOff x="4028392" y="3097874"/>
            <a:chExt cx="1270158" cy="3065088"/>
          </a:xfrm>
        </p:grpSpPr>
        <p:sp>
          <p:nvSpPr>
            <p:cNvPr id="121"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7" name="Google Shape;187;p5">
            <a:extLst>
              <a:ext uri="{FF2B5EF4-FFF2-40B4-BE49-F238E27FC236}">
                <a16:creationId xmlns:a16="http://schemas.microsoft.com/office/drawing/2014/main" id="{CE326856-B150-4045-98C4-C8D058FA0C0B}"/>
              </a:ext>
            </a:extLst>
          </p:cNvPr>
          <p:cNvGrpSpPr/>
          <p:nvPr/>
        </p:nvGrpSpPr>
        <p:grpSpPr>
          <a:xfrm>
            <a:off x="10461224" y="5703249"/>
            <a:ext cx="778382" cy="1138235"/>
            <a:chOff x="4610438" y="3689854"/>
            <a:chExt cx="2773002" cy="4054987"/>
          </a:xfrm>
        </p:grpSpPr>
        <p:sp>
          <p:nvSpPr>
            <p:cNvPr id="128"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29"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130"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1"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2"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4"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5"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6"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0"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1"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2"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3"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4"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45"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146"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147"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148"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9"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0"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151" name="Google Shape;142;p5">
            <a:extLst>
              <a:ext uri="{FF2B5EF4-FFF2-40B4-BE49-F238E27FC236}">
                <a16:creationId xmlns:a16="http://schemas.microsoft.com/office/drawing/2014/main" id="{290960DD-7E97-478B-BEB9-F5E2814D15B5}"/>
              </a:ext>
            </a:extLst>
          </p:cNvPr>
          <p:cNvGrpSpPr/>
          <p:nvPr/>
        </p:nvGrpSpPr>
        <p:grpSpPr>
          <a:xfrm>
            <a:off x="11340399" y="5733982"/>
            <a:ext cx="435283" cy="1050406"/>
            <a:chOff x="4028392" y="3097874"/>
            <a:chExt cx="1270158" cy="3065088"/>
          </a:xfrm>
        </p:grpSpPr>
        <p:sp>
          <p:nvSpPr>
            <p:cNvPr id="152"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3"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5"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6"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7"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218706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22"/>
                                        </p:tgtEl>
                                        <p:attrNameLst>
                                          <p:attrName>style.visibility</p:attrName>
                                        </p:attrNameLst>
                                      </p:cBhvr>
                                      <p:to>
                                        <p:strVal val="visible"/>
                                      </p:to>
                                    </p:set>
                                    <p:animEffect transition="in" filter="fade">
                                      <p:cBhvr>
                                        <p:cTn id="13" dur="1000"/>
                                        <p:tgtEl>
                                          <p:spTgt spid="222"/>
                                        </p:tgtEl>
                                      </p:cBhvr>
                                    </p:animEffect>
                                    <p:anim calcmode="lin" valueType="num">
                                      <p:cBhvr>
                                        <p:cTn id="14" dur="1000" fill="hold"/>
                                        <p:tgtEl>
                                          <p:spTgt spid="222"/>
                                        </p:tgtEl>
                                        <p:attrNameLst>
                                          <p:attrName>ppt_x</p:attrName>
                                        </p:attrNameLst>
                                      </p:cBhvr>
                                      <p:tavLst>
                                        <p:tav tm="0">
                                          <p:val>
                                            <p:strVal val="#ppt_x"/>
                                          </p:val>
                                        </p:tav>
                                        <p:tav tm="100000">
                                          <p:val>
                                            <p:strVal val="#ppt_x"/>
                                          </p:val>
                                        </p:tav>
                                      </p:tavLst>
                                    </p:anim>
                                    <p:anim calcmode="lin" valueType="num">
                                      <p:cBhvr>
                                        <p:cTn id="15" dur="1000" fill="hold"/>
                                        <p:tgtEl>
                                          <p:spTgt spid="2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23"/>
                                        </p:tgtEl>
                                        <p:attrNameLst>
                                          <p:attrName>style.visibility</p:attrName>
                                        </p:attrNameLst>
                                      </p:cBhvr>
                                      <p:to>
                                        <p:strVal val="visible"/>
                                      </p:to>
                                    </p:set>
                                    <p:animEffect transition="in" filter="fade">
                                      <p:cBhvr>
                                        <p:cTn id="19" dur="1000"/>
                                        <p:tgtEl>
                                          <p:spTgt spid="223"/>
                                        </p:tgtEl>
                                      </p:cBhvr>
                                    </p:animEffect>
                                    <p:anim calcmode="lin" valueType="num">
                                      <p:cBhvr>
                                        <p:cTn id="20" dur="1000" fill="hold"/>
                                        <p:tgtEl>
                                          <p:spTgt spid="223"/>
                                        </p:tgtEl>
                                        <p:attrNameLst>
                                          <p:attrName>ppt_x</p:attrName>
                                        </p:attrNameLst>
                                      </p:cBhvr>
                                      <p:tavLst>
                                        <p:tav tm="0">
                                          <p:val>
                                            <p:strVal val="#ppt_x"/>
                                          </p:val>
                                        </p:tav>
                                        <p:tav tm="100000">
                                          <p:val>
                                            <p:strVal val="#ppt_x"/>
                                          </p:val>
                                        </p:tav>
                                      </p:tavLst>
                                    </p:anim>
                                    <p:anim calcmode="lin" valueType="num">
                                      <p:cBhvr>
                                        <p:cTn id="21"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939373"/>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0188963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327543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3174" y="6121941"/>
            <a:ext cx="1113929" cy="736059"/>
          </a:xfrm>
          <a:prstGeom prst="rect">
            <a:avLst/>
          </a:prstGeom>
        </p:spPr>
      </p:pic>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90000" l="0" r="100000">
                        <a14:foregroundMark x1="73200" y1="9574" x2="74900" y2="61915"/>
                        <a14:foregroundMark x1="69000" y1="10319" x2="63300" y2="43191"/>
                        <a14:foregroundMark x1="76000" y1="12553" x2="82600" y2="29681"/>
                        <a14:foregroundMark x1="96800" y1="16915" x2="79800" y2="32340"/>
                        <a14:foregroundMark x1="67600" y1="11064" x2="57800" y2="30106"/>
                        <a14:foregroundMark x1="77800" y1="34681" x2="81000" y2="85957"/>
                        <a14:foregroundMark x1="71400" y1="42872" x2="66000" y2="87021"/>
                        <a14:foregroundMark x1="61000" y1="32340" x2="61000" y2="35851"/>
                        <a14:foregroundMark x1="66200" y1="35213" x2="69400" y2="43085"/>
                        <a14:foregroundMark x1="61500" y1="40745" x2="63100" y2="46702"/>
                        <a14:foregroundMark x1="28800" y1="5426" x2="33000" y2="67128"/>
                        <a14:foregroundMark x1="2600" y1="12872" x2="30900" y2="43936"/>
                        <a14:foregroundMark x1="24600" y1="11277" x2="24900" y2="24894"/>
                        <a14:foregroundMark x1="19600" y1="14362" x2="24400" y2="27979"/>
                        <a14:foregroundMark x1="37000" y1="14362" x2="34300" y2="27128"/>
                        <a14:foregroundMark x1="23100" y1="37553" x2="23600" y2="80213"/>
                        <a14:foregroundMark x1="34600" y1="55106" x2="36700" y2="85000"/>
                        <a14:foregroundMark x1="42200" y1="46170" x2="45100" y2="62128"/>
                        <a14:foregroundMark x1="43800" y1="28298" x2="33000" y2="44787"/>
                        <a14:foregroundMark x1="35100" y1="38936" x2="25900" y2="55957"/>
                        <a14:foregroundMark x1="36700" y1="35532" x2="26500" y2="47021"/>
                        <a14:foregroundMark x1="28800" y1="45000" x2="31200" y2="51702"/>
                        <a14:foregroundMark x1="25900" y1="77128" x2="23300" y2="87553"/>
                        <a14:foregroundMark x1="37200" y1="85532" x2="38300" y2="88617"/>
                        <a14:backgroundMark x1="42700" y1="28617" x2="26100" y2="51064"/>
                      </a14:backgroundRemoval>
                    </a14:imgEffect>
                  </a14:imgLayer>
                </a14:imgProps>
              </a:ext>
              <a:ext uri="{28A0092B-C50C-407E-A947-70E740481C1C}">
                <a14:useLocalDpi xmlns:a14="http://schemas.microsoft.com/office/drawing/2010/main" val="0"/>
              </a:ext>
            </a:extLst>
          </a:blip>
          <a:stretch>
            <a:fillRect/>
          </a:stretch>
        </p:blipFill>
        <p:spPr>
          <a:xfrm>
            <a:off x="8626335" y="4067218"/>
            <a:ext cx="3293547" cy="3095935"/>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sp>
        <p:nvSpPr>
          <p:cNvPr id="5" name="TextBox 4"/>
          <p:cNvSpPr txBox="1"/>
          <p:nvPr/>
        </p:nvSpPr>
        <p:spPr>
          <a:xfrm>
            <a:off x="1859083" y="677981"/>
            <a:ext cx="8727140" cy="923330"/>
          </a:xfrm>
          <a:prstGeom prst="rect">
            <a:avLst/>
          </a:prstGeom>
          <a:noFill/>
        </p:spPr>
        <p:txBody>
          <a:bodyPr wrap="square" rtlCol="0">
            <a:spAutoFit/>
          </a:bodyPr>
          <a:lstStyle/>
          <a:p>
            <a:pPr algn="ctr"/>
            <a:r>
              <a:rPr lang="en-US" sz="5400" b="1" dirty="0" err="1" smtClean="0">
                <a:solidFill>
                  <a:schemeClr val="accent2">
                    <a:lumMod val="75000"/>
                  </a:schemeClr>
                </a:solidFill>
                <a:latin typeface="UTM Beautiful Caps" panose="02040603050506020204" pitchFamily="18" charset="0"/>
              </a:rPr>
              <a:t>Thế</a:t>
            </a:r>
            <a:r>
              <a:rPr lang="en-US" sz="5400" b="1" dirty="0" smtClean="0">
                <a:solidFill>
                  <a:schemeClr val="accent2">
                    <a:lumMod val="75000"/>
                  </a:schemeClr>
                </a:solidFill>
                <a:latin typeface="UTM Beautiful Caps" panose="02040603050506020204" pitchFamily="18" charset="0"/>
              </a:rPr>
              <a:t> </a:t>
            </a:r>
            <a:r>
              <a:rPr lang="en-US" sz="5400" b="1" dirty="0" err="1" smtClean="0">
                <a:solidFill>
                  <a:schemeClr val="accent2">
                    <a:lumMod val="75000"/>
                  </a:schemeClr>
                </a:solidFill>
                <a:latin typeface="UTM Beautiful Caps" panose="02040603050506020204" pitchFamily="18" charset="0"/>
              </a:rPr>
              <a:t>nào</a:t>
            </a:r>
            <a:r>
              <a:rPr lang="en-US" sz="5400" b="1" dirty="0" smtClean="0">
                <a:solidFill>
                  <a:schemeClr val="accent2">
                    <a:lumMod val="75000"/>
                  </a:schemeClr>
                </a:solidFill>
                <a:latin typeface="UTM Beautiful Caps" panose="02040603050506020204" pitchFamily="18" charset="0"/>
              </a:rPr>
              <a:t> </a:t>
            </a:r>
            <a:r>
              <a:rPr lang="en-US" sz="5400" b="1" dirty="0" err="1" smtClean="0">
                <a:solidFill>
                  <a:schemeClr val="accent2">
                    <a:lumMod val="75000"/>
                  </a:schemeClr>
                </a:solidFill>
                <a:latin typeface="UTM Beautiful Caps" panose="02040603050506020204" pitchFamily="18" charset="0"/>
              </a:rPr>
              <a:t>là</a:t>
            </a:r>
            <a:r>
              <a:rPr lang="en-US" sz="5400" b="1" dirty="0" smtClean="0">
                <a:solidFill>
                  <a:schemeClr val="accent2">
                    <a:lumMod val="75000"/>
                  </a:schemeClr>
                </a:solidFill>
                <a:latin typeface="UTM Beautiful Caps" panose="02040603050506020204" pitchFamily="18" charset="0"/>
              </a:rPr>
              <a:t> tai </a:t>
            </a:r>
            <a:r>
              <a:rPr lang="en-US" sz="5400" b="1" dirty="0" err="1" smtClean="0">
                <a:solidFill>
                  <a:schemeClr val="accent2">
                    <a:lumMod val="75000"/>
                  </a:schemeClr>
                </a:solidFill>
                <a:latin typeface="UTM Beautiful Caps" panose="02040603050506020204" pitchFamily="18" charset="0"/>
              </a:rPr>
              <a:t>nạn</a:t>
            </a:r>
            <a:r>
              <a:rPr lang="en-US" sz="5400" b="1" dirty="0" smtClean="0">
                <a:solidFill>
                  <a:schemeClr val="accent2">
                    <a:lumMod val="75000"/>
                  </a:schemeClr>
                </a:solidFill>
                <a:latin typeface="UTM Beautiful Caps" panose="02040603050506020204" pitchFamily="18" charset="0"/>
              </a:rPr>
              <a:t> </a:t>
            </a:r>
            <a:r>
              <a:rPr lang="en-US" sz="5400" b="1" dirty="0" err="1" smtClean="0">
                <a:solidFill>
                  <a:schemeClr val="accent2">
                    <a:lumMod val="75000"/>
                  </a:schemeClr>
                </a:solidFill>
                <a:latin typeface="UTM Beautiful Caps" panose="02040603050506020204" pitchFamily="18" charset="0"/>
              </a:rPr>
              <a:t>đuối</a:t>
            </a:r>
            <a:r>
              <a:rPr lang="en-US" sz="5400" b="1" dirty="0" smtClean="0">
                <a:solidFill>
                  <a:schemeClr val="accent2">
                    <a:lumMod val="75000"/>
                  </a:schemeClr>
                </a:solidFill>
                <a:latin typeface="UTM Beautiful Caps" panose="02040603050506020204" pitchFamily="18" charset="0"/>
              </a:rPr>
              <a:t> </a:t>
            </a:r>
            <a:r>
              <a:rPr lang="en-US" sz="5400" b="1" dirty="0" err="1" smtClean="0">
                <a:solidFill>
                  <a:schemeClr val="accent2">
                    <a:lumMod val="75000"/>
                  </a:schemeClr>
                </a:solidFill>
                <a:latin typeface="UTM Beautiful Caps" panose="02040603050506020204" pitchFamily="18" charset="0"/>
              </a:rPr>
              <a:t>nước</a:t>
            </a:r>
            <a:r>
              <a:rPr lang="en-US" sz="5400" b="1" dirty="0" smtClean="0">
                <a:solidFill>
                  <a:schemeClr val="accent2">
                    <a:lumMod val="75000"/>
                  </a:schemeClr>
                </a:solidFill>
                <a:latin typeface="UTM Beautiful Caps" panose="02040603050506020204" pitchFamily="18" charset="0"/>
              </a:rPr>
              <a:t>?</a:t>
            </a:r>
            <a:endParaRPr lang="en-US" sz="5400" b="1" dirty="0">
              <a:solidFill>
                <a:schemeClr val="accent2">
                  <a:lumMod val="75000"/>
                </a:schemeClr>
              </a:solidFill>
              <a:latin typeface="UTM Beautiful Caps" panose="02040603050506020204" pitchFamily="18" charset="0"/>
            </a:endParaRPr>
          </a:p>
        </p:txBody>
      </p:sp>
      <p:sp>
        <p:nvSpPr>
          <p:cNvPr id="12" name="Rectangle 11"/>
          <p:cNvSpPr/>
          <p:nvPr/>
        </p:nvSpPr>
        <p:spPr>
          <a:xfrm>
            <a:off x="2662677" y="1856074"/>
            <a:ext cx="8763000" cy="1569660"/>
          </a:xfrm>
          <a:prstGeom prst="rect">
            <a:avLst/>
          </a:prstGeom>
        </p:spPr>
        <p:txBody>
          <a:bodyPr wrap="square">
            <a:spAutoFit/>
          </a:bodyPr>
          <a:lstStyle/>
          <a:p>
            <a:pPr algn="just"/>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Tai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nạn</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đuối</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nước</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chết</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đuối</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là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tình</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trạng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thiếu</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oxy</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do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cơ</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thể</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bị</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chìm</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trong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nước</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có</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thể</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dẫn</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đến</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tử</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vong</a:t>
            </a:r>
            <a:r>
              <a:rPr lang="fr-FR" sz="3200" i="1"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endParaRPr lang="en-US" sz="3200" dirty="0">
              <a:solidFill>
                <a:prstClr val="black"/>
              </a:solidFill>
              <a:latin typeface="Arial" panose="020B0604020202020204" pitchFamily="34" charset="0"/>
              <a:cs typeface="Arial" panose="020B0604020202020204" pitchFamily="34" charset="0"/>
            </a:endParaRPr>
          </a:p>
        </p:txBody>
      </p:sp>
      <p:sp>
        <p:nvSpPr>
          <p:cNvPr id="13" name="Rectangle 12"/>
          <p:cNvSpPr/>
          <p:nvPr/>
        </p:nvSpPr>
        <p:spPr>
          <a:xfrm>
            <a:off x="1377306" y="3670451"/>
            <a:ext cx="7249029" cy="2062103"/>
          </a:xfrm>
          <a:prstGeom prst="rect">
            <a:avLst/>
          </a:prstGeom>
        </p:spPr>
        <p:txBody>
          <a:bodyPr wrap="square">
            <a:spAutoFit/>
          </a:bodyPr>
          <a:lstStyle/>
          <a:p>
            <a:pPr algn="just"/>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Trên</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thực</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tế</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một</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số</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người</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bị</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ngạt</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thở</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do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nước</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vẫn</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có</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khả</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năng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được</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cứu</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sống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Vì</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vậy</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những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chuyên</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gia</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y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tế</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đã</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dùng</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thuật</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ngữ</a:t>
            </a:r>
            <a:r>
              <a:rPr lang="fr-FR" sz="3200" dirty="0">
                <a:ln w="1905"/>
                <a:solidFill>
                  <a:prstClr val="black">
                    <a:lumMod val="95000"/>
                    <a:lumOff val="5000"/>
                  </a:prst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đuối</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fr-FR" sz="3200" dirty="0" err="1">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nước</a:t>
            </a:r>
            <a:r>
              <a:rPr lang="fr-FR" sz="3200"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08671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1000"/>
                                        <p:tgtEl>
                                          <p:spTgt spid="12">
                                            <p:txEl>
                                              <p:pRg st="0" end="0"/>
                                            </p:txEl>
                                          </p:spTgt>
                                        </p:tgtEl>
                                      </p:cBhvr>
                                    </p:animEffect>
                                    <p:anim calcmode="lin" valueType="num">
                                      <p:cBhvr>
                                        <p:cTn id="1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3174" y="6121941"/>
            <a:ext cx="1113929" cy="736059"/>
          </a:xfrm>
          <a:prstGeom prst="rect">
            <a:avLst/>
          </a:prstGeom>
        </p:spPr>
      </p:pic>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90000" l="0" r="100000">
                        <a14:foregroundMark x1="73200" y1="9574" x2="74900" y2="61915"/>
                        <a14:foregroundMark x1="69000" y1="10319" x2="63300" y2="43191"/>
                        <a14:foregroundMark x1="76000" y1="12553" x2="82600" y2="29681"/>
                        <a14:foregroundMark x1="96800" y1="16915" x2="79800" y2="32340"/>
                        <a14:foregroundMark x1="67600" y1="11064" x2="57800" y2="30106"/>
                        <a14:foregroundMark x1="77800" y1="34681" x2="81000" y2="85957"/>
                        <a14:foregroundMark x1="71400" y1="42872" x2="66000" y2="87021"/>
                        <a14:foregroundMark x1="61000" y1="32340" x2="61000" y2="35851"/>
                        <a14:foregroundMark x1="66200" y1="35213" x2="69400" y2="43085"/>
                        <a14:foregroundMark x1="61500" y1="40745" x2="63100" y2="46702"/>
                        <a14:foregroundMark x1="28800" y1="5426" x2="33000" y2="67128"/>
                        <a14:foregroundMark x1="2600" y1="12872" x2="30900" y2="43936"/>
                        <a14:foregroundMark x1="24600" y1="11277" x2="24900" y2="24894"/>
                        <a14:foregroundMark x1="19600" y1="14362" x2="24400" y2="27979"/>
                        <a14:foregroundMark x1="37000" y1="14362" x2="34300" y2="27128"/>
                        <a14:foregroundMark x1="23100" y1="37553" x2="23600" y2="80213"/>
                        <a14:foregroundMark x1="34600" y1="55106" x2="36700" y2="85000"/>
                        <a14:foregroundMark x1="42200" y1="46170" x2="45100" y2="62128"/>
                        <a14:foregroundMark x1="43800" y1="28298" x2="33000" y2="44787"/>
                        <a14:foregroundMark x1="35100" y1="38936" x2="25900" y2="55957"/>
                        <a14:foregroundMark x1="36700" y1="35532" x2="26500" y2="47021"/>
                        <a14:foregroundMark x1="28800" y1="45000" x2="31200" y2="51702"/>
                        <a14:foregroundMark x1="25900" y1="77128" x2="23300" y2="87553"/>
                        <a14:foregroundMark x1="37200" y1="85532" x2="38300" y2="88617"/>
                        <a14:backgroundMark x1="42700" y1="28617" x2="26100" y2="51064"/>
                      </a14:backgroundRemoval>
                    </a14:imgEffect>
                  </a14:imgLayer>
                </a14:imgProps>
              </a:ext>
              <a:ext uri="{28A0092B-C50C-407E-A947-70E740481C1C}">
                <a14:useLocalDpi xmlns:a14="http://schemas.microsoft.com/office/drawing/2010/main" val="0"/>
              </a:ext>
            </a:extLst>
          </a:blip>
          <a:stretch>
            <a:fillRect/>
          </a:stretch>
        </p:blipFill>
        <p:spPr>
          <a:xfrm>
            <a:off x="8626335" y="4067218"/>
            <a:ext cx="3293547" cy="3095935"/>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sp>
        <p:nvSpPr>
          <p:cNvPr id="5" name="TextBox 4"/>
          <p:cNvSpPr txBox="1"/>
          <p:nvPr/>
        </p:nvSpPr>
        <p:spPr>
          <a:xfrm>
            <a:off x="1711164" y="666806"/>
            <a:ext cx="990709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smtClean="0">
                <a:ln>
                  <a:noFill/>
                </a:ln>
                <a:solidFill>
                  <a:schemeClr val="accent2">
                    <a:lumMod val="75000"/>
                  </a:schemeClr>
                </a:solidFill>
                <a:effectLst/>
                <a:uLnTx/>
                <a:uFillTx/>
                <a:latin typeface="UTM Beautiful Caps" panose="02040603050506020204" pitchFamily="18" charset="0"/>
                <a:ea typeface="+mn-ea"/>
                <a:cs typeface="+mn-cs"/>
              </a:rPr>
              <a:t>Nguyên</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nhân</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gây</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ra</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đuối</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nước</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là</a:t>
            </a:r>
            <a:r>
              <a:rPr kumimoji="0" lang="en-US" sz="5400" b="1" i="0" u="none" strike="noStrike" kern="1200" cap="none" spc="0" normalizeH="0" noProof="0" dirty="0" smtClean="0">
                <a:ln>
                  <a:noFill/>
                </a:ln>
                <a:solidFill>
                  <a:schemeClr val="accent2">
                    <a:lumMod val="75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2">
                    <a:lumMod val="75000"/>
                  </a:schemeClr>
                </a:solidFill>
                <a:effectLst/>
                <a:uLnTx/>
                <a:uFillTx/>
                <a:latin typeface="UTM Beautiful Caps" panose="02040603050506020204" pitchFamily="18" charset="0"/>
                <a:ea typeface="+mn-ea"/>
                <a:cs typeface="+mn-cs"/>
              </a:rPr>
              <a:t>gì</a:t>
            </a:r>
            <a:r>
              <a:rPr lang="en-US" sz="5400" b="1" dirty="0">
                <a:solidFill>
                  <a:schemeClr val="accent2">
                    <a:lumMod val="75000"/>
                  </a:schemeClr>
                </a:solidFill>
                <a:latin typeface="UTM Beautiful Caps" panose="02040603050506020204" pitchFamily="18" charset="0"/>
              </a:rPr>
              <a:t>?</a:t>
            </a:r>
            <a:endParaRPr kumimoji="0" lang="en-US" sz="5400" b="1" i="0" u="none" strike="noStrike" kern="1200" cap="none" spc="0" normalizeH="0" baseline="0" noProof="0" dirty="0">
              <a:ln>
                <a:noFill/>
              </a:ln>
              <a:solidFill>
                <a:schemeClr val="accent2">
                  <a:lumMod val="75000"/>
                </a:schemeClr>
              </a:solidFill>
              <a:effectLst/>
              <a:uLnTx/>
              <a:uFillTx/>
              <a:latin typeface="UTM Beautiful Caps" panose="02040603050506020204" pitchFamily="18" charset="0"/>
            </a:endParaRPr>
          </a:p>
        </p:txBody>
      </p:sp>
      <p:sp>
        <p:nvSpPr>
          <p:cNvPr id="14" name="Rectangle 13"/>
          <p:cNvSpPr/>
          <p:nvPr/>
        </p:nvSpPr>
        <p:spPr>
          <a:xfrm>
            <a:off x="2594997" y="1676229"/>
            <a:ext cx="8780769" cy="1569660"/>
          </a:xfrm>
          <a:prstGeom prst="rect">
            <a:avLst/>
          </a:prstGeom>
        </p:spPr>
        <p:txBody>
          <a:bodyPr wrap="square">
            <a:spAutoFit/>
          </a:bodyPr>
          <a:lstStyle/>
          <a:p>
            <a:pPr algn="just"/>
            <a:r>
              <a:rPr lang="fr-FR" sz="2400" dirty="0">
                <a:ln w="1905"/>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N</a:t>
            </a:r>
            <a:r>
              <a:rPr lang="vi-VN" sz="2400" dirty="0">
                <a:latin typeface="Arial" panose="020B0604020202020204" pitchFamily="34" charset="0"/>
                <a:cs typeface="Arial" panose="020B0604020202020204" pitchFamily="34" charset="0"/>
              </a:rPr>
              <a:t>guyên nhân phổ biến dẫn tới những tai nạn đuối nước thương tâm là do thiếu sự giám sát của người lớn, chủ quan của bố mẹ để trẻ tự do vui chơi tại những khu vực nguy hiểm như sông, suối, ao, hồ.</a:t>
            </a:r>
            <a:r>
              <a:rPr lang="fr-FR" sz="2400" dirty="0">
                <a:ln w="1905"/>
                <a:effectLst>
                  <a:innerShdw blurRad="69850" dist="43180" dir="5400000">
                    <a:srgbClr val="000000">
                      <a:alpha val="65000"/>
                    </a:srgbClr>
                  </a:innerShdw>
                </a:effectLst>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5" name="Rectangle 14"/>
          <p:cNvSpPr/>
          <p:nvPr/>
        </p:nvSpPr>
        <p:spPr>
          <a:xfrm>
            <a:off x="2150840" y="3351637"/>
            <a:ext cx="9027739" cy="830997"/>
          </a:xfrm>
          <a:prstGeom prst="rect">
            <a:avLst/>
          </a:prstGeom>
        </p:spPr>
        <p:txBody>
          <a:bodyPr wrap="square">
            <a:spAutoFit/>
          </a:bodyPr>
          <a:lstStyle/>
          <a:p>
            <a:pPr algn="just"/>
            <a:r>
              <a:rPr lang="fr-FR" sz="2400" dirty="0">
                <a:ln w="1905"/>
                <a:effectLst>
                  <a:innerShdw blurRad="69850" dist="43180" dir="5400000">
                    <a:srgbClr val="000000">
                      <a:alpha val="65000"/>
                    </a:srgbClr>
                  </a:innerShdw>
                </a:effectLst>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a:t>
            </a:r>
            <a:r>
              <a:rPr lang="vi-VN" sz="2400" dirty="0">
                <a:latin typeface="Arial" panose="020B0604020202020204" pitchFamily="34" charset="0"/>
                <a:cs typeface="Arial" panose="020B0604020202020204" pitchFamily="34" charset="0"/>
              </a:rPr>
              <a:t>rẻ không biết bơi, chưa được dạy kỹ năng đảm bảo an toàn và xử lý tình huống khi bơi và không có kỹ năng cứu đuối.</a:t>
            </a:r>
            <a:r>
              <a:rPr lang="fr-FR" sz="2400" dirty="0">
                <a:ln w="1905"/>
                <a:effectLst>
                  <a:innerShdw blurRad="69850" dist="43180" dir="5400000">
                    <a:srgbClr val="000000">
                      <a:alpha val="65000"/>
                    </a:srgbClr>
                  </a:innerShdw>
                </a:effectLst>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6" name="TextBox 15"/>
          <p:cNvSpPr txBox="1"/>
          <p:nvPr/>
        </p:nvSpPr>
        <p:spPr>
          <a:xfrm>
            <a:off x="1432274" y="4288382"/>
            <a:ext cx="7194061" cy="1200329"/>
          </a:xfrm>
          <a:prstGeom prst="rect">
            <a:avLst/>
          </a:prstGeom>
          <a:noFill/>
        </p:spPr>
        <p:txBody>
          <a:bodyPr wrap="square" rtlCol="0">
            <a:spAutoFit/>
          </a:bodyPr>
          <a:lstStyle/>
          <a:p>
            <a:pPr algn="just"/>
            <a:r>
              <a:rPr lang="en-US" sz="2400"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Bên cạnh đó, cũng xảy ra trường hợp trẻ bị chết đuối do sự không an toàn của các môi trường sống xung quanh.</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6120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linds(horizont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646445" y="-311648"/>
            <a:ext cx="5591540" cy="767734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997" y="3527023"/>
            <a:ext cx="3017520" cy="3287059"/>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6800" y1="2479" x2="84800" y2="27273"/>
                      </a14:backgroundRemoval>
                    </a14:imgEffect>
                  </a14:imgLayer>
                </a14:imgProps>
              </a:ext>
              <a:ext uri="{28A0092B-C50C-407E-A947-70E740481C1C}">
                <a14:useLocalDpi xmlns:a14="http://schemas.microsoft.com/office/drawing/2010/main" val="0"/>
              </a:ext>
            </a:extLst>
          </a:blip>
          <a:stretch>
            <a:fillRect/>
          </a:stretch>
        </p:blipFill>
        <p:spPr>
          <a:xfrm>
            <a:off x="5684095" y="4253440"/>
            <a:ext cx="1279413" cy="1238471"/>
          </a:xfrm>
          <a:prstGeom prst="rect">
            <a:avLst/>
          </a:prstGeom>
        </p:spPr>
      </p:pic>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backgroundRemoval t="9585" b="96326" l="799" r="95847">
                        <a14:foregroundMark x1="27955" y1="49201" x2="28754" y2="53195"/>
                        <a14:foregroundMark x1="37220" y1="43131" x2="37380" y2="48562"/>
                        <a14:backgroundMark x1="27316" y1="13898" x2="33706" y2="28914"/>
                        <a14:backgroundMark x1="49681" y1="23163" x2="69169" y2="15495"/>
                        <a14:backgroundMark x1="37380" y1="13738" x2="39936" y2="25399"/>
                      </a14:backgroundRemoval>
                    </a14:imgEffect>
                  </a14:imgLayer>
                </a14:imgProps>
              </a:ext>
              <a:ext uri="{28A0092B-C50C-407E-A947-70E740481C1C}">
                <a14:useLocalDpi xmlns:a14="http://schemas.microsoft.com/office/drawing/2010/main" val="0"/>
              </a:ext>
            </a:extLst>
          </a:blip>
          <a:stretch>
            <a:fillRect/>
          </a:stretch>
        </p:blipFill>
        <p:spPr>
          <a:xfrm>
            <a:off x="3497548" y="4078785"/>
            <a:ext cx="2826253" cy="2826253"/>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58672" y="6104893"/>
            <a:ext cx="790758" cy="522515"/>
          </a:xfrm>
          <a:prstGeom prst="rect">
            <a:avLst/>
          </a:prstGeom>
        </p:spPr>
      </p:pic>
      <p:pic>
        <p:nvPicPr>
          <p:cNvPr id="9" name="Picture 8"/>
          <p:cNvPicPr>
            <a:picLocks noChangeAspect="1"/>
          </p:cNvPicPr>
          <p:nvPr/>
        </p:nvPicPr>
        <p:blipFill>
          <a:blip r:embed="rId10" cstate="print">
            <a:extLst>
              <a:ext uri="{BEBA8EAE-BF5A-486C-A8C5-ECC9F3942E4B}">
                <a14:imgProps xmlns:a14="http://schemas.microsoft.com/office/drawing/2010/main">
                  <a14:imgLayer r:embed="rId11">
                    <a14:imgEffect>
                      <a14:backgroundRemoval t="0" b="90000" l="0" r="100000">
                        <a14:foregroundMark x1="73200" y1="9574" x2="74900" y2="61915"/>
                        <a14:foregroundMark x1="69000" y1="10319" x2="63300" y2="43191"/>
                        <a14:foregroundMark x1="76000" y1="12553" x2="82600" y2="29681"/>
                        <a14:foregroundMark x1="96800" y1="16915" x2="79800" y2="32340"/>
                        <a14:foregroundMark x1="67600" y1="11064" x2="57800" y2="30106"/>
                        <a14:foregroundMark x1="77800" y1="34681" x2="81000" y2="85957"/>
                        <a14:foregroundMark x1="71400" y1="42872" x2="66000" y2="87021"/>
                        <a14:foregroundMark x1="61000" y1="32340" x2="61000" y2="35851"/>
                        <a14:foregroundMark x1="66200" y1="35213" x2="69400" y2="43085"/>
                        <a14:foregroundMark x1="61500" y1="40745" x2="63100" y2="46702"/>
                        <a14:foregroundMark x1="28800" y1="5426" x2="33000" y2="67128"/>
                        <a14:foregroundMark x1="2600" y1="12872" x2="30900" y2="43936"/>
                        <a14:foregroundMark x1="24600" y1="11277" x2="24900" y2="24894"/>
                        <a14:foregroundMark x1="19600" y1="14362" x2="24400" y2="27979"/>
                        <a14:foregroundMark x1="37000" y1="14362" x2="34300" y2="27128"/>
                        <a14:foregroundMark x1="23100" y1="37553" x2="23600" y2="80213"/>
                        <a14:foregroundMark x1="34600" y1="55106" x2="36700" y2="85000"/>
                        <a14:foregroundMark x1="42200" y1="46170" x2="45100" y2="62128"/>
                        <a14:foregroundMark x1="43800" y1="28298" x2="33000" y2="44787"/>
                        <a14:foregroundMark x1="35100" y1="38936" x2="25900" y2="55957"/>
                        <a14:foregroundMark x1="36700" y1="35532" x2="26500" y2="47021"/>
                        <a14:foregroundMark x1="28800" y1="45000" x2="31200" y2="51702"/>
                        <a14:foregroundMark x1="25900" y1="77128" x2="23300" y2="87553"/>
                        <a14:foregroundMark x1="37200" y1="85532" x2="38300" y2="88617"/>
                        <a14:backgroundMark x1="42700" y1="28617" x2="26100" y2="51064"/>
                      </a14:backgroundRemoval>
                    </a14:imgEffect>
                  </a14:imgLayer>
                </a14:imgProps>
              </a:ext>
              <a:ext uri="{28A0092B-C50C-407E-A947-70E740481C1C}">
                <a14:useLocalDpi xmlns:a14="http://schemas.microsoft.com/office/drawing/2010/main" val="0"/>
              </a:ext>
            </a:extLst>
          </a:blip>
          <a:stretch>
            <a:fillRect/>
          </a:stretch>
        </p:blipFill>
        <p:spPr>
          <a:xfrm>
            <a:off x="8935352" y="4148705"/>
            <a:ext cx="2932268" cy="2756333"/>
          </a:xfrm>
          <a:prstGeom prst="rect">
            <a:avLst/>
          </a:prstGeom>
        </p:spPr>
      </p:pic>
      <p:sp>
        <p:nvSpPr>
          <p:cNvPr id="10" name="Rectangle 9"/>
          <p:cNvSpPr/>
          <p:nvPr/>
        </p:nvSpPr>
        <p:spPr>
          <a:xfrm>
            <a:off x="286546" y="2522196"/>
            <a:ext cx="8887956" cy="1862048"/>
          </a:xfrm>
          <a:prstGeom prst="rect">
            <a:avLst/>
          </a:prstGeom>
          <a:noFill/>
        </p:spPr>
        <p:txBody>
          <a:bodyPr wrap="square" lIns="91440" tIns="45720" rIns="91440" bIns="45720">
            <a:prstTxWarp prst="textArchUp">
              <a:avLst/>
            </a:prstTxWarp>
            <a:spAutoFit/>
            <a:scene3d>
              <a:camera prst="orthographicFront"/>
              <a:lightRig rig="soft" dir="t">
                <a:rot lat="0" lon="0" rev="15600000"/>
              </a:lightRig>
            </a:scene3d>
            <a:sp3d extrusionH="57150" prstMaterial="softEdge">
              <a:bevelT w="25400" h="38100" prst="softRound"/>
            </a:sp3d>
          </a:bodyPr>
          <a:lstStyle/>
          <a:p>
            <a:pPr algn="ctr"/>
            <a:r>
              <a:rPr lang="en-US" sz="13800" b="1" dirty="0" err="1" smtClean="0">
                <a:ln w="19050">
                  <a:solidFill>
                    <a:schemeClr val="bg1"/>
                  </a:solidFill>
                  <a:prstDash val="solid"/>
                </a:ln>
                <a:solidFill>
                  <a:schemeClr val="bg1"/>
                </a:solidFill>
                <a:effectLst>
                  <a:glow rad="63500">
                    <a:schemeClr val="accent6">
                      <a:satMod val="175000"/>
                      <a:alpha val="40000"/>
                    </a:schemeClr>
                  </a:glow>
                </a:effectLst>
                <a:latin typeface="UTM Wedding K&amp;T" panose="02040603050506020204" pitchFamily="18" charset="0"/>
                <a:cs typeface="#9Slide03 Arima Madurai Bold" panose="00000800000000000000" pitchFamily="2" charset="0"/>
              </a:rPr>
              <a:t>Phòng</a:t>
            </a:r>
            <a:r>
              <a:rPr lang="en-US" sz="13800" b="1" dirty="0" smtClean="0">
                <a:ln w="19050">
                  <a:solidFill>
                    <a:schemeClr val="bg1"/>
                  </a:solidFill>
                  <a:prstDash val="solid"/>
                </a:ln>
                <a:solidFill>
                  <a:schemeClr val="bg1"/>
                </a:solidFill>
                <a:effectLst>
                  <a:glow rad="63500">
                    <a:schemeClr val="accent6">
                      <a:satMod val="175000"/>
                      <a:alpha val="40000"/>
                    </a:schemeClr>
                  </a:glow>
                </a:effectLst>
                <a:latin typeface="UTM Wedding K&amp;T" panose="02040603050506020204" pitchFamily="18" charset="0"/>
                <a:cs typeface="#9Slide03 Arima Madurai Bold" panose="00000800000000000000" pitchFamily="2" charset="0"/>
              </a:rPr>
              <a:t> </a:t>
            </a:r>
            <a:r>
              <a:rPr lang="en-US" sz="13800" b="1" dirty="0" err="1" smtClean="0">
                <a:ln w="19050">
                  <a:solidFill>
                    <a:schemeClr val="bg1"/>
                  </a:solidFill>
                  <a:prstDash val="solid"/>
                </a:ln>
                <a:solidFill>
                  <a:schemeClr val="bg1"/>
                </a:solidFill>
                <a:effectLst>
                  <a:glow rad="63500">
                    <a:schemeClr val="accent6">
                      <a:satMod val="175000"/>
                      <a:alpha val="40000"/>
                    </a:schemeClr>
                  </a:glow>
                </a:effectLst>
                <a:latin typeface="UTM Wedding K&amp;T" panose="02040603050506020204" pitchFamily="18" charset="0"/>
                <a:cs typeface="#9Slide03 Arima Madurai Bold" panose="00000800000000000000" pitchFamily="2" charset="0"/>
              </a:rPr>
              <a:t>tránh</a:t>
            </a:r>
            <a:endParaRPr lang="en-US" sz="13800" b="1" cap="none" spc="0" dirty="0">
              <a:ln w="19050">
                <a:solidFill>
                  <a:schemeClr val="bg1"/>
                </a:solidFill>
                <a:prstDash val="solid"/>
              </a:ln>
              <a:solidFill>
                <a:schemeClr val="bg1"/>
              </a:solidFill>
              <a:effectLst>
                <a:glow rad="63500">
                  <a:schemeClr val="accent6">
                    <a:satMod val="175000"/>
                    <a:alpha val="40000"/>
                  </a:schemeClr>
                </a:glow>
              </a:effectLst>
              <a:latin typeface="UTM Wedding K&amp;T" panose="02040603050506020204" pitchFamily="18" charset="0"/>
              <a:cs typeface="#9Slide03 Arima Madurai Bold" panose="00000800000000000000" pitchFamily="2" charset="0"/>
            </a:endParaRPr>
          </a:p>
        </p:txBody>
      </p:sp>
      <p:sp>
        <p:nvSpPr>
          <p:cNvPr id="11" name="Rectangle 10"/>
          <p:cNvSpPr/>
          <p:nvPr/>
        </p:nvSpPr>
        <p:spPr>
          <a:xfrm>
            <a:off x="2259053" y="3453221"/>
            <a:ext cx="8516353" cy="1569660"/>
          </a:xfrm>
          <a:prstGeom prst="rect">
            <a:avLst/>
          </a:prstGeom>
        </p:spPr>
        <p:txBody>
          <a:bodyPr wrap="square">
            <a:spAutoFit/>
          </a:bodyPr>
          <a:lstStyle/>
          <a:p>
            <a:pPr algn="ctr"/>
            <a:r>
              <a:rPr lang="en-US" sz="9600" b="1" dirty="0">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tai </a:t>
            </a:r>
            <a:r>
              <a:rPr lang="en-US" sz="9600" b="1" dirty="0" err="1">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nạn</a:t>
            </a:r>
            <a:r>
              <a:rPr lang="en-US" sz="9600" b="1" dirty="0">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 </a:t>
            </a:r>
            <a:r>
              <a:rPr lang="en-US" sz="9600" b="1" dirty="0" err="1">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đuối</a:t>
            </a:r>
            <a:r>
              <a:rPr lang="en-US" sz="9600" b="1" dirty="0">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 </a:t>
            </a:r>
            <a:r>
              <a:rPr lang="en-US" sz="9600" b="1" dirty="0" err="1">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rPr>
              <a:t>nước</a:t>
            </a:r>
            <a:endParaRPr lang="en-US" sz="9600" b="1" dirty="0">
              <a:ln w="19050">
                <a:noFill/>
                <a:prstDash val="lgDashDotDot"/>
              </a:ln>
              <a:solidFill>
                <a:srgbClr val="FFFF00"/>
              </a:solidFill>
              <a:effectLst>
                <a:glow rad="63500">
                  <a:schemeClr val="accent5">
                    <a:satMod val="175000"/>
                    <a:alpha val="40000"/>
                  </a:schemeClr>
                </a:glow>
              </a:effectLst>
              <a:latin typeface="UVF Waza LT Pro" panose="03030302040805090202" pitchFamily="66" charset="0"/>
              <a:cs typeface="#9Slide03 Arima Madurai Bold" panose="00000800000000000000" pitchFamily="2" charset="0"/>
            </a:endParaRPr>
          </a:p>
        </p:txBody>
      </p:sp>
      <p:grpSp>
        <p:nvGrpSpPr>
          <p:cNvPr id="16" name="Group 15"/>
          <p:cNvGrpSpPr/>
          <p:nvPr/>
        </p:nvGrpSpPr>
        <p:grpSpPr>
          <a:xfrm>
            <a:off x="6244933" y="193745"/>
            <a:ext cx="3367084" cy="1415410"/>
            <a:chOff x="2451825" y="638492"/>
            <a:chExt cx="3367084" cy="1415410"/>
          </a:xfrm>
        </p:grpSpPr>
        <p:grpSp>
          <p:nvGrpSpPr>
            <p:cNvPr id="12" name="组合 226">
              <a:extLst>
                <a:ext uri="{FF2B5EF4-FFF2-40B4-BE49-F238E27FC236}">
                  <a16:creationId xmlns:a16="http://schemas.microsoft.com/office/drawing/2014/main" id="{6AADC884-BF35-43D0-BEE5-73EFDB3037DA}"/>
                </a:ext>
              </a:extLst>
            </p:cNvPr>
            <p:cNvGrpSpPr/>
            <p:nvPr/>
          </p:nvGrpSpPr>
          <p:grpSpPr>
            <a:xfrm>
              <a:off x="2451825" y="638492"/>
              <a:ext cx="3367084" cy="1415410"/>
              <a:chOff x="8726219" y="-661205"/>
              <a:chExt cx="2154936" cy="1322409"/>
            </a:xfrm>
          </p:grpSpPr>
          <p:sp>
            <p:nvSpPr>
              <p:cNvPr id="13"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5" name="TextBox 14"/>
            <p:cNvSpPr txBox="1"/>
            <p:nvPr/>
          </p:nvSpPr>
          <p:spPr>
            <a:xfrm>
              <a:off x="2725793" y="930697"/>
              <a:ext cx="2958301" cy="830997"/>
            </a:xfrm>
            <a:prstGeom prst="rect">
              <a:avLst/>
            </a:prstGeom>
            <a:noFill/>
          </p:spPr>
          <p:txBody>
            <a:bodyPr wrap="square" rtlCol="0">
              <a:spAutoFit/>
            </a:bodyPr>
            <a:lstStyle/>
            <a:p>
              <a:r>
                <a:rPr lang="en-US" sz="4800" b="1" dirty="0" err="1" smtClean="0">
                  <a:solidFill>
                    <a:schemeClr val="bg2">
                      <a:lumMod val="1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Khoa</a:t>
              </a:r>
              <a:r>
                <a:rPr lang="en-US" sz="4800" b="1" dirty="0" smtClean="0">
                  <a:solidFill>
                    <a:schemeClr val="bg2">
                      <a:lumMod val="1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a:t>
              </a:r>
              <a:r>
                <a:rPr lang="en-US" sz="4800" b="1" dirty="0" err="1" smtClean="0">
                  <a:solidFill>
                    <a:schemeClr val="bg2">
                      <a:lumMod val="1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học</a:t>
              </a:r>
              <a:r>
                <a:rPr lang="en-US" sz="4800" b="1" dirty="0" smtClean="0">
                  <a:solidFill>
                    <a:schemeClr val="bg2">
                      <a:lumMod val="1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4</a:t>
              </a:r>
              <a:endParaRPr lang="en-US" sz="4800" b="1" dirty="0">
                <a:solidFill>
                  <a:schemeClr val="bg2">
                    <a:lumMod val="1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endParaRPr>
            </a:p>
          </p:txBody>
        </p:sp>
      </p:grpSp>
      <p:sp>
        <p:nvSpPr>
          <p:cNvPr id="17"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8"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19"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5136" y="5129887"/>
            <a:ext cx="1167096" cy="1728113"/>
          </a:xfrm>
          <a:prstGeom prst="rect">
            <a:avLst/>
          </a:prstGeom>
        </p:spPr>
      </p:pic>
    </p:spTree>
    <p:extLst>
      <p:ext uri="{BB962C8B-B14F-4D97-AF65-F5344CB8AC3E}">
        <p14:creationId xmlns:p14="http://schemas.microsoft.com/office/powerpoint/2010/main" val="252724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par>
                                <p:cTn id="17" presetID="26"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80">
                                          <p:stCondLst>
                                            <p:cond delay="0"/>
                                          </p:stCondLst>
                                        </p:cTn>
                                        <p:tgtEl>
                                          <p:spTgt spid="16"/>
                                        </p:tgtEl>
                                      </p:cBhvr>
                                    </p:animEffect>
                                    <p:anim calcmode="lin" valueType="num">
                                      <p:cBhvr>
                                        <p:cTn id="2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5" dur="26">
                                          <p:stCondLst>
                                            <p:cond delay="650"/>
                                          </p:stCondLst>
                                        </p:cTn>
                                        <p:tgtEl>
                                          <p:spTgt spid="16"/>
                                        </p:tgtEl>
                                      </p:cBhvr>
                                      <p:to x="100000" y="60000"/>
                                    </p:animScale>
                                    <p:animScale>
                                      <p:cBhvr>
                                        <p:cTn id="26" dur="166" decel="50000">
                                          <p:stCondLst>
                                            <p:cond delay="676"/>
                                          </p:stCondLst>
                                        </p:cTn>
                                        <p:tgtEl>
                                          <p:spTgt spid="16"/>
                                        </p:tgtEl>
                                      </p:cBhvr>
                                      <p:to x="100000" y="100000"/>
                                    </p:animScale>
                                    <p:animScale>
                                      <p:cBhvr>
                                        <p:cTn id="27" dur="26">
                                          <p:stCondLst>
                                            <p:cond delay="1312"/>
                                          </p:stCondLst>
                                        </p:cTn>
                                        <p:tgtEl>
                                          <p:spTgt spid="16"/>
                                        </p:tgtEl>
                                      </p:cBhvr>
                                      <p:to x="100000" y="80000"/>
                                    </p:animScale>
                                    <p:animScale>
                                      <p:cBhvr>
                                        <p:cTn id="28" dur="166" decel="50000">
                                          <p:stCondLst>
                                            <p:cond delay="1338"/>
                                          </p:stCondLst>
                                        </p:cTn>
                                        <p:tgtEl>
                                          <p:spTgt spid="16"/>
                                        </p:tgtEl>
                                      </p:cBhvr>
                                      <p:to x="100000" y="100000"/>
                                    </p:animScale>
                                    <p:animScale>
                                      <p:cBhvr>
                                        <p:cTn id="29" dur="26">
                                          <p:stCondLst>
                                            <p:cond delay="1642"/>
                                          </p:stCondLst>
                                        </p:cTn>
                                        <p:tgtEl>
                                          <p:spTgt spid="16"/>
                                        </p:tgtEl>
                                      </p:cBhvr>
                                      <p:to x="100000" y="90000"/>
                                    </p:animScale>
                                    <p:animScale>
                                      <p:cBhvr>
                                        <p:cTn id="30" dur="166" decel="50000">
                                          <p:stCondLst>
                                            <p:cond delay="1668"/>
                                          </p:stCondLst>
                                        </p:cTn>
                                        <p:tgtEl>
                                          <p:spTgt spid="16"/>
                                        </p:tgtEl>
                                      </p:cBhvr>
                                      <p:to x="100000" y="100000"/>
                                    </p:animScale>
                                    <p:animScale>
                                      <p:cBhvr>
                                        <p:cTn id="31" dur="26">
                                          <p:stCondLst>
                                            <p:cond delay="1808"/>
                                          </p:stCondLst>
                                        </p:cTn>
                                        <p:tgtEl>
                                          <p:spTgt spid="16"/>
                                        </p:tgtEl>
                                      </p:cBhvr>
                                      <p:to x="100000" y="95000"/>
                                    </p:animScale>
                                    <p:animScale>
                                      <p:cBhvr>
                                        <p:cTn id="3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70000"/>
            </a:schemeClr>
          </a:solidFill>
          <a:ln>
            <a:solidFill>
              <a:schemeClr val="bg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1056627" y="467448"/>
            <a:ext cx="990709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smtClean="0">
                <a:ln>
                  <a:noFill/>
                </a:ln>
                <a:solidFill>
                  <a:schemeClr val="accent6">
                    <a:lumMod val="50000"/>
                  </a:schemeClr>
                </a:solidFill>
                <a:effectLst/>
                <a:uLnTx/>
                <a:uFillTx/>
                <a:latin typeface="UTM Beautiful Caps" panose="02040603050506020204" pitchFamily="18" charset="0"/>
                <a:ea typeface="+mn-ea"/>
                <a:cs typeface="+mn-cs"/>
              </a:rPr>
              <a:t>Yêu</a:t>
            </a:r>
            <a:r>
              <a:rPr kumimoji="0" lang="en-US" sz="5400" b="1" i="0" u="none" strike="noStrike" kern="1200" cap="none" spc="0" normalizeH="0" noProof="0" dirty="0" smtClean="0">
                <a:ln>
                  <a:noFill/>
                </a:ln>
                <a:solidFill>
                  <a:schemeClr val="accent6">
                    <a:lumMod val="50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6">
                    <a:lumMod val="50000"/>
                  </a:schemeClr>
                </a:solidFill>
                <a:effectLst/>
                <a:uLnTx/>
                <a:uFillTx/>
                <a:latin typeface="UTM Beautiful Caps" panose="02040603050506020204" pitchFamily="18" charset="0"/>
                <a:ea typeface="+mn-ea"/>
                <a:cs typeface="+mn-cs"/>
              </a:rPr>
              <a:t>cầu</a:t>
            </a:r>
            <a:r>
              <a:rPr kumimoji="0" lang="en-US" sz="5400" b="1" i="0" u="none" strike="noStrike" kern="1200" cap="none" spc="0" normalizeH="0" noProof="0" dirty="0" smtClean="0">
                <a:ln>
                  <a:noFill/>
                </a:ln>
                <a:solidFill>
                  <a:schemeClr val="accent6">
                    <a:lumMod val="50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6">
                    <a:lumMod val="50000"/>
                  </a:schemeClr>
                </a:solidFill>
                <a:effectLst/>
                <a:uLnTx/>
                <a:uFillTx/>
                <a:latin typeface="UTM Beautiful Caps" panose="02040603050506020204" pitchFamily="18" charset="0"/>
                <a:ea typeface="+mn-ea"/>
                <a:cs typeface="+mn-cs"/>
              </a:rPr>
              <a:t>cần</a:t>
            </a:r>
            <a:r>
              <a:rPr kumimoji="0" lang="en-US" sz="5400" b="1" i="0" u="none" strike="noStrike" kern="1200" cap="none" spc="0" normalizeH="0" noProof="0" dirty="0" smtClean="0">
                <a:ln>
                  <a:noFill/>
                </a:ln>
                <a:solidFill>
                  <a:schemeClr val="accent6">
                    <a:lumMod val="50000"/>
                  </a:schemeClr>
                </a:solidFill>
                <a:effectLst/>
                <a:uLnTx/>
                <a:uFillTx/>
                <a:latin typeface="UTM Beautiful Caps" panose="02040603050506020204" pitchFamily="18" charset="0"/>
                <a:ea typeface="+mn-ea"/>
                <a:cs typeface="+mn-cs"/>
              </a:rPr>
              <a:t> </a:t>
            </a:r>
            <a:r>
              <a:rPr kumimoji="0" lang="en-US" sz="5400" b="1" i="0" u="none" strike="noStrike" kern="1200" cap="none" spc="0" normalizeH="0" noProof="0" dirty="0" err="1" smtClean="0">
                <a:ln>
                  <a:noFill/>
                </a:ln>
                <a:solidFill>
                  <a:schemeClr val="accent6">
                    <a:lumMod val="50000"/>
                  </a:schemeClr>
                </a:solidFill>
                <a:effectLst/>
                <a:uLnTx/>
                <a:uFillTx/>
                <a:latin typeface="UTM Beautiful Caps" panose="02040603050506020204" pitchFamily="18" charset="0"/>
                <a:ea typeface="+mn-ea"/>
                <a:cs typeface="+mn-cs"/>
              </a:rPr>
              <a:t>đạt</a:t>
            </a:r>
            <a:endParaRPr kumimoji="0" lang="en-US" sz="5400" b="1" i="0" u="none" strike="noStrike" kern="1200" cap="none" spc="0" normalizeH="0" baseline="0" noProof="0" dirty="0">
              <a:ln>
                <a:noFill/>
              </a:ln>
              <a:solidFill>
                <a:schemeClr val="accent6">
                  <a:lumMod val="50000"/>
                </a:schemeClr>
              </a:solidFill>
              <a:effectLst/>
              <a:uLnTx/>
              <a:uFillTx/>
              <a:latin typeface="UTM Beautiful Caps" panose="02040603050506020204" pitchFamily="18" charset="0"/>
              <a:ea typeface="+mn-ea"/>
              <a:cs typeface="+mn-cs"/>
            </a:endParaRPr>
          </a:p>
        </p:txBody>
      </p:sp>
      <p:grpSp>
        <p:nvGrpSpPr>
          <p:cNvPr id="222" name="Group 221"/>
          <p:cNvGrpSpPr/>
          <p:nvPr/>
        </p:nvGrpSpPr>
        <p:grpSpPr>
          <a:xfrm>
            <a:off x="939786" y="1345542"/>
            <a:ext cx="10638821" cy="1203222"/>
            <a:chOff x="980147" y="2327755"/>
            <a:chExt cx="10638821" cy="1203222"/>
          </a:xfrm>
        </p:grpSpPr>
        <p:sp>
          <p:nvSpPr>
            <p:cNvPr id="13" name="Pentagon 12"/>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5"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196"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197"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198"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0"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1"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2"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3"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4"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5"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6"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7"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8"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9"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0"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1"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2"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13"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14"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15"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216"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7"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8"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sp>
          <p:nvSpPr>
            <p:cNvPr id="219" name="Rectangle 218"/>
            <p:cNvSpPr/>
            <p:nvPr/>
          </p:nvSpPr>
          <p:spPr>
            <a:xfrm>
              <a:off x="1671878" y="2699980"/>
              <a:ext cx="9671268" cy="830997"/>
            </a:xfrm>
            <a:prstGeom prst="rect">
              <a:avLst/>
            </a:prstGeom>
          </p:spPr>
          <p:txBody>
            <a:bodyPr wrap="square">
              <a:spAutoFit/>
            </a:bodyPr>
            <a:lstStyle/>
            <a:p>
              <a:pPr algn="just"/>
              <a:r>
                <a:rPr lang="nl-NL" sz="2400" b="1" dirty="0" smtClean="0">
                  <a:solidFill>
                    <a:schemeClr val="accent6">
                      <a:lumMod val="75000"/>
                    </a:schemeClr>
                  </a:solidFill>
                  <a:latin typeface="Arial" panose="020B0604020202020204" pitchFamily="34" charset="0"/>
                  <a:cs typeface="Arial" panose="020B0604020202020204" pitchFamily="34" charset="0"/>
                </a:rPr>
                <a:t>Kiến thức</a:t>
              </a:r>
              <a:r>
                <a:rPr lang="nl-NL" sz="2400" dirty="0" smtClean="0">
                  <a:solidFill>
                    <a:schemeClr val="accent6">
                      <a:lumMod val="75000"/>
                    </a:schemeClr>
                  </a:solidFill>
                  <a:latin typeface="Arial" panose="020B0604020202020204" pitchFamily="34" charset="0"/>
                  <a:cs typeface="Arial" panose="020B0604020202020204" pitchFamily="34" charset="0"/>
                </a:rPr>
                <a:t>: Nêu </a:t>
              </a:r>
              <a:r>
                <a:rPr lang="nl-NL" sz="2400" dirty="0">
                  <a:solidFill>
                    <a:schemeClr val="accent6">
                      <a:lumMod val="75000"/>
                    </a:schemeClr>
                  </a:solidFill>
                  <a:latin typeface="Arial" panose="020B0604020202020204" pitchFamily="34" charset="0"/>
                  <a:cs typeface="Arial" panose="020B0604020202020204" pitchFamily="34" charset="0"/>
                </a:rPr>
                <a:t>được một số việc nên và không nên làm để phòng tránh tai nạn đuối </a:t>
              </a:r>
              <a:r>
                <a:rPr lang="nl-NL" sz="2400" dirty="0" smtClean="0">
                  <a:solidFill>
                    <a:schemeClr val="accent6">
                      <a:lumMod val="75000"/>
                    </a:schemeClr>
                  </a:solidFill>
                  <a:latin typeface="Arial" panose="020B0604020202020204" pitchFamily="34" charset="0"/>
                  <a:cs typeface="Arial" panose="020B0604020202020204" pitchFamily="34" charset="0"/>
                </a:rPr>
                <a:t>nước</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grpSp>
      <p:grpSp>
        <p:nvGrpSpPr>
          <p:cNvPr id="223" name="Group 222"/>
          <p:cNvGrpSpPr/>
          <p:nvPr/>
        </p:nvGrpSpPr>
        <p:grpSpPr>
          <a:xfrm>
            <a:off x="920525" y="2549610"/>
            <a:ext cx="10638821" cy="1203222"/>
            <a:chOff x="980147" y="2327755"/>
            <a:chExt cx="10638821" cy="1203222"/>
          </a:xfrm>
        </p:grpSpPr>
        <p:sp>
          <p:nvSpPr>
            <p:cNvPr id="224" name="Pentagon 223"/>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nvGrpSpPr>
            <p:cNvPr id="225"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2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2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sp>
          <p:nvSpPr>
            <p:cNvPr id="226" name="Rectangle 225"/>
            <p:cNvSpPr/>
            <p:nvPr/>
          </p:nvSpPr>
          <p:spPr>
            <a:xfrm>
              <a:off x="1671878" y="2699980"/>
              <a:ext cx="9671268" cy="830997"/>
            </a:xfrm>
            <a:prstGeom prst="rect">
              <a:avLst/>
            </a:prstGeom>
          </p:spPr>
          <p:txBody>
            <a:bodyPr wrap="square">
              <a:spAutoFit/>
            </a:bodyPr>
            <a:lstStyle/>
            <a:p>
              <a:pPr algn="just"/>
              <a:r>
                <a:rPr lang="nl-NL" sz="2400" b="1" dirty="0" smtClean="0">
                  <a:solidFill>
                    <a:schemeClr val="accent6">
                      <a:lumMod val="75000"/>
                    </a:schemeClr>
                  </a:solidFill>
                  <a:latin typeface="Arial" panose="020B0604020202020204" pitchFamily="34" charset="0"/>
                  <a:cs typeface="Arial" panose="020B0604020202020204" pitchFamily="34" charset="0"/>
                </a:rPr>
                <a:t>Kĩ năng</a:t>
              </a:r>
              <a:r>
                <a:rPr lang="nl-NL" sz="2400" dirty="0" smtClean="0">
                  <a:solidFill>
                    <a:schemeClr val="accent6">
                      <a:lumMod val="75000"/>
                    </a:schemeClr>
                  </a:solidFill>
                  <a:latin typeface="Arial" panose="020B0604020202020204" pitchFamily="34" charset="0"/>
                  <a:cs typeface="Arial" panose="020B0604020202020204" pitchFamily="34" charset="0"/>
                </a:rPr>
                <a:t>: Thực hiện các quy tắc an toàn phòng tránh tai nạn đuối nước</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grpSp>
      <p:grpSp>
        <p:nvGrpSpPr>
          <p:cNvPr id="250" name="Group 249"/>
          <p:cNvGrpSpPr/>
          <p:nvPr/>
        </p:nvGrpSpPr>
        <p:grpSpPr>
          <a:xfrm>
            <a:off x="920525" y="3753678"/>
            <a:ext cx="10638821" cy="1138235"/>
            <a:chOff x="980147" y="2327755"/>
            <a:chExt cx="10638821" cy="1138235"/>
          </a:xfrm>
        </p:grpSpPr>
        <p:sp>
          <p:nvSpPr>
            <p:cNvPr id="251" name="Pentagon 250"/>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2"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254"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55"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56"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7"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8"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9"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0"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1"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2"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3"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4"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5"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6"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7"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8"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9"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0"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71"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72"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73"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274"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5"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6"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sp>
          <p:nvSpPr>
            <p:cNvPr id="253" name="Rectangle 252"/>
            <p:cNvSpPr/>
            <p:nvPr/>
          </p:nvSpPr>
          <p:spPr>
            <a:xfrm>
              <a:off x="1684649" y="2889265"/>
              <a:ext cx="9671268" cy="461665"/>
            </a:xfrm>
            <a:prstGeom prst="rect">
              <a:avLst/>
            </a:prstGeom>
          </p:spPr>
          <p:txBody>
            <a:bodyPr wrap="square">
              <a:spAutoFit/>
            </a:bodyPr>
            <a:lstStyle/>
            <a:p>
              <a:pPr algn="just"/>
              <a:r>
                <a:rPr lang="nl-NL" sz="2400" b="1" dirty="0" smtClean="0">
                  <a:solidFill>
                    <a:schemeClr val="accent6">
                      <a:lumMod val="75000"/>
                    </a:schemeClr>
                  </a:solidFill>
                  <a:latin typeface="Arial" panose="020B0604020202020204" pitchFamily="34" charset="0"/>
                  <a:cs typeface="Arial" panose="020B0604020202020204" pitchFamily="34" charset="0"/>
                </a:rPr>
                <a:t>Phẩm chất</a:t>
              </a:r>
              <a:r>
                <a:rPr lang="nl-NL" sz="2400" dirty="0" smtClean="0">
                  <a:solidFill>
                    <a:schemeClr val="accent6">
                      <a:lumMod val="75000"/>
                    </a:schemeClr>
                  </a:solidFill>
                  <a:latin typeface="Arial" panose="020B0604020202020204" pitchFamily="34" charset="0"/>
                  <a:cs typeface="Arial" panose="020B0604020202020204" pitchFamily="34" charset="0"/>
                </a:rPr>
                <a:t>: Có ý thức phòng tránh tai nạn đuối nước</a:t>
              </a:r>
              <a:endParaRPr lang="en-US" sz="2400" dirty="0">
                <a:solidFill>
                  <a:schemeClr val="accent6">
                    <a:lumMod val="75000"/>
                  </a:schemeClr>
                </a:solidFill>
                <a:latin typeface="Arial" panose="020B0604020202020204" pitchFamily="34" charset="0"/>
                <a:cs typeface="Arial" panose="020B0604020202020204" pitchFamily="34" charset="0"/>
              </a:endParaRPr>
            </a:p>
          </p:txBody>
        </p:sp>
      </p:grpSp>
      <p:grpSp>
        <p:nvGrpSpPr>
          <p:cNvPr id="277" name="Group 276"/>
          <p:cNvGrpSpPr/>
          <p:nvPr/>
        </p:nvGrpSpPr>
        <p:grpSpPr>
          <a:xfrm>
            <a:off x="903242" y="4892758"/>
            <a:ext cx="10638821" cy="1138235"/>
            <a:chOff x="980147" y="2327755"/>
            <a:chExt cx="10638821" cy="1138235"/>
          </a:xfrm>
        </p:grpSpPr>
        <p:sp>
          <p:nvSpPr>
            <p:cNvPr id="278" name="Pentagon 277"/>
            <p:cNvSpPr/>
            <p:nvPr/>
          </p:nvSpPr>
          <p:spPr>
            <a:xfrm>
              <a:off x="1415218" y="2762172"/>
              <a:ext cx="10203750" cy="672353"/>
            </a:xfrm>
            <a:prstGeom prst="homePlate">
              <a:avLst/>
            </a:prstGeom>
            <a:solidFill>
              <a:schemeClr val="bg1">
                <a:alpha val="85000"/>
              </a:schemeClr>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9" name="Google Shape;187;p5">
              <a:extLst>
                <a:ext uri="{FF2B5EF4-FFF2-40B4-BE49-F238E27FC236}">
                  <a16:creationId xmlns:a16="http://schemas.microsoft.com/office/drawing/2014/main" id="{CE326856-B150-4045-98C4-C8D058FA0C0B}"/>
                </a:ext>
              </a:extLst>
            </p:cNvPr>
            <p:cNvGrpSpPr/>
            <p:nvPr/>
          </p:nvGrpSpPr>
          <p:grpSpPr>
            <a:xfrm>
              <a:off x="980147" y="2327755"/>
              <a:ext cx="778382" cy="1138235"/>
              <a:chOff x="4610438" y="3689854"/>
              <a:chExt cx="2773002" cy="4054987"/>
            </a:xfrm>
          </p:grpSpPr>
          <p:sp>
            <p:nvSpPr>
              <p:cNvPr id="281"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82"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83"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4"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5"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6"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7"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8"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9"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0"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1"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2"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3"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4"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5"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6"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7"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98"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299"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00"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301"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2"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3"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sp>
          <p:nvSpPr>
            <p:cNvPr id="280" name="Rectangle 279"/>
            <p:cNvSpPr/>
            <p:nvPr/>
          </p:nvSpPr>
          <p:spPr>
            <a:xfrm>
              <a:off x="1672320" y="2861017"/>
              <a:ext cx="9671268" cy="461665"/>
            </a:xfrm>
            <a:prstGeom prst="rect">
              <a:avLst/>
            </a:prstGeom>
          </p:spPr>
          <p:txBody>
            <a:bodyPr wrap="square">
              <a:spAutoFit/>
            </a:bodyPr>
            <a:lstStyle/>
            <a:p>
              <a:pPr algn="just"/>
              <a:r>
                <a:rPr lang="nl-NL" sz="2400" b="1" dirty="0" smtClean="0">
                  <a:solidFill>
                    <a:schemeClr val="accent6">
                      <a:lumMod val="75000"/>
                    </a:schemeClr>
                  </a:solidFill>
                  <a:latin typeface="Arial" panose="020B0604020202020204" pitchFamily="34" charset="0"/>
                  <a:cs typeface="Arial" panose="020B0604020202020204" pitchFamily="34" charset="0"/>
                </a:rPr>
                <a:t>Năng lực</a:t>
              </a:r>
              <a:r>
                <a:rPr lang="nl-NL" sz="2400" dirty="0">
                  <a:solidFill>
                    <a:schemeClr val="accent6">
                      <a:lumMod val="75000"/>
                    </a:schemeClr>
                  </a:solidFill>
                  <a:latin typeface="Arial" panose="020B0604020202020204" pitchFamily="34" charset="0"/>
                  <a:cs typeface="Arial" panose="020B0604020202020204" pitchFamily="34" charset="0"/>
                </a:rPr>
                <a:t>: NL giải quyết vấn đề và sáng tạo,  NL hợp tác.</a:t>
              </a:r>
            </a:p>
          </p:txBody>
        </p:sp>
      </p:grpSp>
      <p:pic>
        <p:nvPicPr>
          <p:cNvPr id="19" name="Picture 18"/>
          <p:cNvPicPr>
            <a:picLocks noChangeAspect="1"/>
          </p:cNvPicPr>
          <p:nvPr/>
        </p:nvPicPr>
        <p:blipFill>
          <a:blip r:embed="rId4" cstate="print">
            <a:extLst>
              <a:ext uri="{BEBA8EAE-BF5A-486C-A8C5-ECC9F3942E4B}">
                <a14:imgProps xmlns:a14="http://schemas.microsoft.com/office/drawing/2010/main">
                  <a14:imgLayer r:embed="rId5">
                    <a14:imgEffect>
                      <a14:backgroundRemoval t="9585" b="96326" l="799" r="95847">
                        <a14:foregroundMark x1="27955" y1="49201" x2="28754" y2="53195"/>
                        <a14:foregroundMark x1="37220" y1="43131" x2="37380" y2="48562"/>
                        <a14:backgroundMark x1="27316" y1="13898" x2="33706" y2="28914"/>
                        <a14:backgroundMark x1="49681" y1="23163" x2="69169" y2="15495"/>
                        <a14:backgroundMark x1="37380" y1="13738" x2="39936" y2="25399"/>
                      </a14:backgroundRemoval>
                    </a14:imgEffect>
                  </a14:imgLayer>
                </a14:imgProps>
              </a:ext>
              <a:ext uri="{28A0092B-C50C-407E-A947-70E740481C1C}">
                <a14:useLocalDpi xmlns:a14="http://schemas.microsoft.com/office/drawing/2010/main" val="0"/>
              </a:ext>
            </a:extLst>
          </a:blip>
          <a:stretch>
            <a:fillRect/>
          </a:stretch>
        </p:blipFill>
        <p:spPr>
          <a:xfrm>
            <a:off x="9365747" y="4132573"/>
            <a:ext cx="2826253" cy="2826253"/>
          </a:xfrm>
          <a:prstGeom prst="rect">
            <a:avLst/>
          </a:prstGeom>
        </p:spPr>
      </p:pic>
    </p:spTree>
    <p:extLst>
      <p:ext uri="{BB962C8B-B14F-4D97-AF65-F5344CB8AC3E}">
        <p14:creationId xmlns:p14="http://schemas.microsoft.com/office/powerpoint/2010/main" val="28006343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2"/>
                                        </p:tgtEl>
                                        <p:attrNameLst>
                                          <p:attrName>style.visibility</p:attrName>
                                        </p:attrNameLst>
                                      </p:cBhvr>
                                      <p:to>
                                        <p:strVal val="visible"/>
                                      </p:to>
                                    </p:set>
                                    <p:animEffect transition="in" filter="fade">
                                      <p:cBhvr>
                                        <p:cTn id="12" dur="1000"/>
                                        <p:tgtEl>
                                          <p:spTgt spid="222"/>
                                        </p:tgtEl>
                                      </p:cBhvr>
                                    </p:animEffect>
                                    <p:anim calcmode="lin" valueType="num">
                                      <p:cBhvr>
                                        <p:cTn id="13" dur="1000" fill="hold"/>
                                        <p:tgtEl>
                                          <p:spTgt spid="222"/>
                                        </p:tgtEl>
                                        <p:attrNameLst>
                                          <p:attrName>ppt_x</p:attrName>
                                        </p:attrNameLst>
                                      </p:cBhvr>
                                      <p:tavLst>
                                        <p:tav tm="0">
                                          <p:val>
                                            <p:strVal val="#ppt_x"/>
                                          </p:val>
                                        </p:tav>
                                        <p:tav tm="100000">
                                          <p:val>
                                            <p:strVal val="#ppt_x"/>
                                          </p:val>
                                        </p:tav>
                                      </p:tavLst>
                                    </p:anim>
                                    <p:anim calcmode="lin" valueType="num">
                                      <p:cBhvr>
                                        <p:cTn id="14" dur="1000" fill="hold"/>
                                        <p:tgtEl>
                                          <p:spTgt spid="2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23"/>
                                        </p:tgtEl>
                                        <p:attrNameLst>
                                          <p:attrName>style.visibility</p:attrName>
                                        </p:attrNameLst>
                                      </p:cBhvr>
                                      <p:to>
                                        <p:strVal val="visible"/>
                                      </p:to>
                                    </p:set>
                                    <p:animEffect transition="in" filter="fade">
                                      <p:cBhvr>
                                        <p:cTn id="19" dur="1000"/>
                                        <p:tgtEl>
                                          <p:spTgt spid="223"/>
                                        </p:tgtEl>
                                      </p:cBhvr>
                                    </p:animEffect>
                                    <p:anim calcmode="lin" valueType="num">
                                      <p:cBhvr>
                                        <p:cTn id="20" dur="1000" fill="hold"/>
                                        <p:tgtEl>
                                          <p:spTgt spid="223"/>
                                        </p:tgtEl>
                                        <p:attrNameLst>
                                          <p:attrName>ppt_x</p:attrName>
                                        </p:attrNameLst>
                                      </p:cBhvr>
                                      <p:tavLst>
                                        <p:tav tm="0">
                                          <p:val>
                                            <p:strVal val="#ppt_x"/>
                                          </p:val>
                                        </p:tav>
                                        <p:tav tm="100000">
                                          <p:val>
                                            <p:strVal val="#ppt_x"/>
                                          </p:val>
                                        </p:tav>
                                      </p:tavLst>
                                    </p:anim>
                                    <p:anim calcmode="lin" valueType="num">
                                      <p:cBhvr>
                                        <p:cTn id="21"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50"/>
                                        </p:tgtEl>
                                        <p:attrNameLst>
                                          <p:attrName>style.visibility</p:attrName>
                                        </p:attrNameLst>
                                      </p:cBhvr>
                                      <p:to>
                                        <p:strVal val="visible"/>
                                      </p:to>
                                    </p:set>
                                    <p:animEffect transition="in" filter="fade">
                                      <p:cBhvr>
                                        <p:cTn id="26" dur="1000"/>
                                        <p:tgtEl>
                                          <p:spTgt spid="250"/>
                                        </p:tgtEl>
                                      </p:cBhvr>
                                    </p:animEffect>
                                    <p:anim calcmode="lin" valueType="num">
                                      <p:cBhvr>
                                        <p:cTn id="27" dur="1000" fill="hold"/>
                                        <p:tgtEl>
                                          <p:spTgt spid="250"/>
                                        </p:tgtEl>
                                        <p:attrNameLst>
                                          <p:attrName>ppt_x</p:attrName>
                                        </p:attrNameLst>
                                      </p:cBhvr>
                                      <p:tavLst>
                                        <p:tav tm="0">
                                          <p:val>
                                            <p:strVal val="#ppt_x"/>
                                          </p:val>
                                        </p:tav>
                                        <p:tav tm="100000">
                                          <p:val>
                                            <p:strVal val="#ppt_x"/>
                                          </p:val>
                                        </p:tav>
                                      </p:tavLst>
                                    </p:anim>
                                    <p:anim calcmode="lin" valueType="num">
                                      <p:cBhvr>
                                        <p:cTn id="28" dur="1000" fill="hold"/>
                                        <p:tgtEl>
                                          <p:spTgt spid="25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77"/>
                                        </p:tgtEl>
                                        <p:attrNameLst>
                                          <p:attrName>style.visibility</p:attrName>
                                        </p:attrNameLst>
                                      </p:cBhvr>
                                      <p:to>
                                        <p:strVal val="visible"/>
                                      </p:to>
                                    </p:set>
                                    <p:animEffect transition="in" filter="fade">
                                      <p:cBhvr>
                                        <p:cTn id="33" dur="1000"/>
                                        <p:tgtEl>
                                          <p:spTgt spid="277"/>
                                        </p:tgtEl>
                                      </p:cBhvr>
                                    </p:animEffect>
                                    <p:anim calcmode="lin" valueType="num">
                                      <p:cBhvr>
                                        <p:cTn id="34" dur="1000" fill="hold"/>
                                        <p:tgtEl>
                                          <p:spTgt spid="277"/>
                                        </p:tgtEl>
                                        <p:attrNameLst>
                                          <p:attrName>ppt_x</p:attrName>
                                        </p:attrNameLst>
                                      </p:cBhvr>
                                      <p:tavLst>
                                        <p:tav tm="0">
                                          <p:val>
                                            <p:strVal val="#ppt_x"/>
                                          </p:val>
                                        </p:tav>
                                        <p:tav tm="100000">
                                          <p:val>
                                            <p:strVal val="#ppt_x"/>
                                          </p:val>
                                        </p:tav>
                                      </p:tavLst>
                                    </p:anim>
                                    <p:anim calcmode="lin" valueType="num">
                                      <p:cBhvr>
                                        <p:cTn id="35" dur="1000" fill="hold"/>
                                        <p:tgtEl>
                                          <p:spTgt spid="2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pic>
        <p:nvPicPr>
          <p:cNvPr id="10" name="Picture 9"/>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281994" y="5586713"/>
            <a:ext cx="1640817" cy="1460327"/>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10000" b="90000" l="6250" r="99688"/>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36659">
            <a:off x="8713525" y="4007847"/>
            <a:ext cx="3550470" cy="3550470"/>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1030" y="2377832"/>
            <a:ext cx="4164974" cy="4537009"/>
          </a:xfrm>
          <a:prstGeom prst="rect">
            <a:avLst/>
          </a:prstGeom>
        </p:spPr>
      </p:pic>
      <p:grpSp>
        <p:nvGrpSpPr>
          <p:cNvPr id="16" name="Group 15"/>
          <p:cNvGrpSpPr/>
          <p:nvPr/>
        </p:nvGrpSpPr>
        <p:grpSpPr>
          <a:xfrm>
            <a:off x="2057559" y="-502099"/>
            <a:ext cx="9083774" cy="3154710"/>
            <a:chOff x="2352934" y="960460"/>
            <a:chExt cx="7568323" cy="3154710"/>
          </a:xfrm>
        </p:grpSpPr>
        <p:sp>
          <p:nvSpPr>
            <p:cNvPr id="14" name="TextBox 13"/>
            <p:cNvSpPr txBox="1"/>
            <p:nvPr/>
          </p:nvSpPr>
          <p:spPr>
            <a:xfrm>
              <a:off x="2352934" y="960460"/>
              <a:ext cx="7464456"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1" i="0" u="none" strike="noStrike" kern="1200" cap="none" spc="0" normalizeH="0" baseline="0" noProof="0" dirty="0" err="1" smtClean="0">
                  <a:ln>
                    <a:noFill/>
                  </a:ln>
                  <a:solidFill>
                    <a:prstClr val="white"/>
                  </a:solidFill>
                  <a:effectLst/>
                  <a:uLnTx/>
                  <a:uFillTx/>
                  <a:latin typeface="#9Slide03 Iciel Blooming Elegan" pitchFamily="2" charset="0"/>
                  <a:ea typeface="+mn-ea"/>
                  <a:cs typeface="#9Slide03 Arima Madurai Black" panose="00000A00000000000000" pitchFamily="2" charset="0"/>
                </a:rPr>
                <a:t>Khám</a:t>
              </a:r>
              <a:r>
                <a:rPr kumimoji="0" lang="en-US" sz="19900" b="1" i="0" u="none" strike="noStrike" kern="1200" cap="none" spc="0" normalizeH="0" noProof="0" dirty="0" smtClean="0">
                  <a:ln>
                    <a:noFill/>
                  </a:ln>
                  <a:solidFill>
                    <a:prstClr val="white"/>
                  </a:solidFill>
                  <a:effectLst/>
                  <a:uLnTx/>
                  <a:uFillTx/>
                  <a:latin typeface="#9Slide03 Iciel Blooming Elegan" pitchFamily="2" charset="0"/>
                  <a:ea typeface="+mn-ea"/>
                  <a:cs typeface="#9Slide03 Arima Madurai Black" panose="00000A00000000000000" pitchFamily="2" charset="0"/>
                </a:rPr>
                <a:t> </a:t>
              </a:r>
              <a:r>
                <a:rPr kumimoji="0" lang="en-US" sz="19900" b="1" i="0" u="none" strike="noStrike" kern="1200" cap="none" spc="0" normalizeH="0" noProof="0" dirty="0" err="1" smtClean="0">
                  <a:ln>
                    <a:noFill/>
                  </a:ln>
                  <a:solidFill>
                    <a:prstClr val="white"/>
                  </a:solidFill>
                  <a:effectLst/>
                  <a:uLnTx/>
                  <a:uFillTx/>
                  <a:latin typeface="#9Slide03 Iciel Blooming Elegan" pitchFamily="2" charset="0"/>
                  <a:ea typeface="+mn-ea"/>
                  <a:cs typeface="#9Slide03 Arima Madurai Black" panose="00000A00000000000000" pitchFamily="2" charset="0"/>
                </a:rPr>
                <a:t>phá</a:t>
              </a:r>
              <a:endParaRPr kumimoji="0" lang="en-US" sz="19900" b="1" i="0" u="none" strike="noStrike" kern="1200" cap="none" spc="0" normalizeH="0" baseline="0" noProof="0" dirty="0">
                <a:ln>
                  <a:noFill/>
                </a:ln>
                <a:solidFill>
                  <a:prstClr val="white"/>
                </a:solidFill>
                <a:effectLst/>
                <a:uLnTx/>
                <a:uFillTx/>
                <a:latin typeface="#9Slide03 Iciel Blooming Elegan" pitchFamily="2" charset="0"/>
                <a:ea typeface="+mn-ea"/>
                <a:cs typeface="#9Slide03 Arima Madurai Black" panose="00000A00000000000000" pitchFamily="2" charset="0"/>
              </a:endParaRPr>
            </a:p>
          </p:txBody>
        </p:sp>
        <p:sp>
          <p:nvSpPr>
            <p:cNvPr id="15" name="TextBox 14"/>
            <p:cNvSpPr txBox="1"/>
            <p:nvPr/>
          </p:nvSpPr>
          <p:spPr>
            <a:xfrm>
              <a:off x="2431360" y="960460"/>
              <a:ext cx="7489897" cy="31547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900" b="1" i="0" u="none" strike="noStrike" kern="1200" cap="none" spc="0" normalizeH="0" baseline="0" noProof="0" dirty="0" err="1" smtClean="0">
                  <a:ln>
                    <a:noFill/>
                  </a:ln>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effectLst/>
                  <a:uLnTx/>
                  <a:uFillTx/>
                  <a:latin typeface="#9Slide03 Iciel Blooming Elegan" pitchFamily="2" charset="0"/>
                  <a:ea typeface="+mn-ea"/>
                  <a:cs typeface="#9Slide03 Arima Madurai Black" panose="00000A00000000000000" pitchFamily="2" charset="0"/>
                </a:rPr>
                <a:t>Khám</a:t>
              </a:r>
              <a:r>
                <a:rPr kumimoji="0" lang="en-US" sz="19900" b="1" i="0" u="none" strike="noStrike" kern="1200" cap="none" spc="0" normalizeH="0" noProof="0" dirty="0" smtClean="0">
                  <a:ln>
                    <a:noFill/>
                  </a:ln>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effectLst/>
                  <a:uLnTx/>
                  <a:uFillTx/>
                  <a:latin typeface="#9Slide03 Iciel Blooming Elegan" pitchFamily="2" charset="0"/>
                  <a:ea typeface="+mn-ea"/>
                  <a:cs typeface="#9Slide03 Arima Madurai Black" panose="00000A00000000000000" pitchFamily="2" charset="0"/>
                </a:rPr>
                <a:t> </a:t>
              </a:r>
              <a:r>
                <a:rPr kumimoji="0" lang="en-US" sz="19900" b="1" i="0" u="none" strike="noStrike" kern="1200" cap="none" spc="0" normalizeH="0" noProof="0" dirty="0" err="1" smtClean="0">
                  <a:ln>
                    <a:noFill/>
                  </a:ln>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effectLst/>
                  <a:uLnTx/>
                  <a:uFillTx/>
                  <a:latin typeface="#9Slide03 Iciel Blooming Elegan" pitchFamily="2" charset="0"/>
                  <a:ea typeface="+mn-ea"/>
                  <a:cs typeface="#9Slide03 Arima Madurai Black" panose="00000A00000000000000" pitchFamily="2" charset="0"/>
                </a:rPr>
                <a:t>phá</a:t>
              </a:r>
              <a:endParaRPr kumimoji="0" lang="en-US" sz="19900" b="1" i="0" u="none" strike="noStrike" kern="1200" cap="none" spc="0" normalizeH="0" baseline="0" noProof="0" dirty="0">
                <a:ln>
                  <a:noFill/>
                </a:ln>
                <a:gradFill flip="none" rotWithShape="1">
                  <a:gsLst>
                    <a:gs pos="0">
                      <a:srgbClr val="92D050"/>
                    </a:gs>
                    <a:gs pos="74000">
                      <a:srgbClr val="00B050"/>
                    </a:gs>
                    <a:gs pos="83000">
                      <a:srgbClr val="FFFF00"/>
                    </a:gs>
                    <a:gs pos="53132">
                      <a:srgbClr val="FFC000"/>
                    </a:gs>
                    <a:gs pos="90259">
                      <a:srgbClr val="FCE94A"/>
                    </a:gs>
                    <a:gs pos="100000">
                      <a:srgbClr val="ED7D31">
                        <a:lumMod val="40000"/>
                        <a:lumOff val="60000"/>
                      </a:srgbClr>
                    </a:gs>
                  </a:gsLst>
                  <a:lin ang="5400000" scaled="1"/>
                  <a:tileRect/>
                </a:gradFill>
                <a:effectLst/>
                <a:uLnTx/>
                <a:uFillTx/>
                <a:latin typeface="#9Slide03 Iciel Blooming Elegan" pitchFamily="2" charset="0"/>
                <a:ea typeface="+mn-ea"/>
                <a:cs typeface="#9Slide03 Arima Madurai Black" panose="00000A00000000000000" pitchFamily="2" charset="0"/>
              </a:endParaRPr>
            </a:p>
          </p:txBody>
        </p:sp>
      </p:grpSp>
    </p:spTree>
    <p:extLst>
      <p:ext uri="{BB962C8B-B14F-4D97-AF65-F5344CB8AC3E}">
        <p14:creationId xmlns:p14="http://schemas.microsoft.com/office/powerpoint/2010/main" val="35239971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20"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6"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50"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51"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7" name="Text Box 4"/>
          <p:cNvSpPr txBox="1">
            <a:spLocks noChangeArrowheads="1"/>
          </p:cNvSpPr>
          <p:nvPr/>
        </p:nvSpPr>
        <p:spPr bwMode="auto">
          <a:xfrm>
            <a:off x="743233" y="649613"/>
            <a:ext cx="10643970" cy="830997"/>
          </a:xfrm>
          <a:prstGeom prst="rect">
            <a:avLst/>
          </a:prstGeom>
          <a:noFill/>
          <a:ln w="9525">
            <a:noFill/>
            <a:miter lim="800000"/>
            <a:headEnd/>
            <a:tailEnd/>
          </a:ln>
        </p:spPr>
        <p:txBody>
          <a:bodyPr wrap="square">
            <a:spAutoFit/>
          </a:bodyPr>
          <a:lstStyle/>
          <a:p>
            <a:pPr algn="just">
              <a:spcBef>
                <a:spcPct val="50000"/>
              </a:spcBef>
            </a:pPr>
            <a:r>
              <a:rPr lang="en-US" sz="4800" b="1" dirty="0">
                <a:solidFill>
                  <a:srgbClr val="00B050"/>
                </a:solidFill>
                <a:latin typeface="UTM Beautiful Caps" panose="02040603050506020204" pitchFamily="18" charset="0"/>
                <a:cs typeface="Arial" panose="020B0604020202020204" pitchFamily="34" charset="0"/>
              </a:rPr>
              <a:t>1. </a:t>
            </a:r>
            <a:r>
              <a:rPr lang="en-US" sz="4800" b="1" dirty="0" err="1">
                <a:solidFill>
                  <a:srgbClr val="00B050"/>
                </a:solidFill>
                <a:latin typeface="UTM Beautiful Caps" panose="02040603050506020204" pitchFamily="18" charset="0"/>
                <a:cs typeface="Arial" panose="020B0604020202020204" pitchFamily="34" charset="0"/>
              </a:rPr>
              <a:t>Các</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biện</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pháp</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phòng</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tránh</a:t>
            </a:r>
            <a:r>
              <a:rPr lang="en-US" sz="4800" b="1" dirty="0">
                <a:solidFill>
                  <a:srgbClr val="00B050"/>
                </a:solidFill>
                <a:latin typeface="UTM Beautiful Caps" panose="02040603050506020204" pitchFamily="18" charset="0"/>
                <a:cs typeface="Arial" panose="020B0604020202020204" pitchFamily="34" charset="0"/>
              </a:rPr>
              <a:t> tai </a:t>
            </a:r>
            <a:r>
              <a:rPr lang="en-US" sz="4800" b="1" dirty="0" err="1">
                <a:solidFill>
                  <a:srgbClr val="00B050"/>
                </a:solidFill>
                <a:latin typeface="UTM Beautiful Caps" panose="02040603050506020204" pitchFamily="18" charset="0"/>
                <a:cs typeface="Arial" panose="020B0604020202020204" pitchFamily="34" charset="0"/>
              </a:rPr>
              <a:t>nạn</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đuối</a:t>
            </a:r>
            <a:r>
              <a:rPr lang="en-US" sz="4800" b="1" dirty="0">
                <a:solidFill>
                  <a:srgbClr val="00B050"/>
                </a:solidFill>
                <a:latin typeface="UTM Beautiful Caps" panose="02040603050506020204" pitchFamily="18" charset="0"/>
                <a:cs typeface="Arial" panose="020B0604020202020204" pitchFamily="34" charset="0"/>
              </a:rPr>
              <a:t> </a:t>
            </a:r>
            <a:r>
              <a:rPr lang="en-US" sz="4800" b="1" dirty="0" err="1">
                <a:solidFill>
                  <a:srgbClr val="00B050"/>
                </a:solidFill>
                <a:latin typeface="UTM Beautiful Caps" panose="02040603050506020204" pitchFamily="18" charset="0"/>
                <a:cs typeface="Arial" panose="020B0604020202020204" pitchFamily="34" charset="0"/>
              </a:rPr>
              <a:t>nước</a:t>
            </a:r>
            <a:r>
              <a:rPr lang="en-US" sz="4800" b="1" dirty="0">
                <a:solidFill>
                  <a:srgbClr val="00B050"/>
                </a:solidFill>
                <a:latin typeface="UTM Beautiful Caps" panose="02040603050506020204" pitchFamily="18" charset="0"/>
                <a:cs typeface="Arial" panose="020B0604020202020204" pitchFamily="34" charset="0"/>
              </a:rPr>
              <a:t>:</a:t>
            </a:r>
          </a:p>
        </p:txBody>
      </p:sp>
      <p:pic>
        <p:nvPicPr>
          <p:cNvPr id="59" name="Picture 58"/>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32499" y="5654019"/>
            <a:ext cx="1640817" cy="1460327"/>
          </a:xfrm>
          <a:prstGeom prst="rect">
            <a:avLst/>
          </a:prstGeom>
        </p:spPr>
      </p:pic>
      <p:grpSp>
        <p:nvGrpSpPr>
          <p:cNvPr id="11" name="Group 10"/>
          <p:cNvGrpSpPr/>
          <p:nvPr/>
        </p:nvGrpSpPr>
        <p:grpSpPr>
          <a:xfrm>
            <a:off x="1068509" y="1824342"/>
            <a:ext cx="2998694" cy="2891118"/>
            <a:chOff x="1068509" y="1824342"/>
            <a:chExt cx="2998694" cy="2891118"/>
          </a:xfrm>
        </p:grpSpPr>
        <p:sp>
          <p:nvSpPr>
            <p:cNvPr id="10" name="Rectangle 9"/>
            <p:cNvSpPr/>
            <p:nvPr/>
          </p:nvSpPr>
          <p:spPr>
            <a:xfrm>
              <a:off x="1068509"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19"/>
            <p:cNvGrpSpPr>
              <a:grpSpLocks/>
            </p:cNvGrpSpPr>
            <p:nvPr/>
          </p:nvGrpSpPr>
          <p:grpSpPr bwMode="auto">
            <a:xfrm>
              <a:off x="1178163" y="1955206"/>
              <a:ext cx="2738185" cy="2684169"/>
              <a:chOff x="83" y="1344"/>
              <a:chExt cx="1728" cy="1764"/>
            </a:xfrm>
          </p:grpSpPr>
          <p:pic>
            <p:nvPicPr>
              <p:cNvPr id="64" name="Picture 20" descr="1"/>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rcRect b="14468"/>
              <a:stretch>
                <a:fillRect/>
              </a:stretch>
            </p:blipFill>
            <p:spPr bwMode="auto">
              <a:xfrm>
                <a:off x="83" y="1344"/>
                <a:ext cx="1728" cy="1764"/>
              </a:xfrm>
              <a:prstGeom prst="rect">
                <a:avLst/>
              </a:prstGeom>
              <a:noFill/>
              <a:ln w="9525">
                <a:noFill/>
                <a:miter lim="800000"/>
                <a:headEnd/>
                <a:tailEnd/>
              </a:ln>
            </p:spPr>
          </p:pic>
          <p:sp>
            <p:nvSpPr>
              <p:cNvPr id="65" name="Oval 21"/>
              <p:cNvSpPr>
                <a:spLocks noChangeArrowheads="1"/>
              </p:cNvSpPr>
              <p:nvPr/>
            </p:nvSpPr>
            <p:spPr bwMode="auto">
              <a:xfrm>
                <a:off x="114" y="2793"/>
                <a:ext cx="240" cy="240"/>
              </a:xfrm>
              <a:prstGeom prst="ellipse">
                <a:avLst/>
              </a:prstGeom>
              <a:solidFill>
                <a:schemeClr val="bg1"/>
              </a:solidFill>
              <a:ln w="9525">
                <a:solidFill>
                  <a:schemeClr val="tx1"/>
                </a:solidFill>
                <a:round/>
                <a:headEnd/>
                <a:tailEnd/>
              </a:ln>
              <a:effectLst/>
            </p:spPr>
            <p:txBody>
              <a:bodyPr wrap="none" anchor="ctr"/>
              <a:lstStyle/>
              <a:p>
                <a:pPr algn="ctr"/>
                <a:r>
                  <a:rPr lang="en-US" sz="2400" b="1" dirty="0">
                    <a:solidFill>
                      <a:srgbClr val="000066"/>
                    </a:solidFill>
                    <a:latin typeface="Times New Roman" pitchFamily="18" charset="0"/>
                  </a:rPr>
                  <a:t>1</a:t>
                </a:r>
              </a:p>
            </p:txBody>
          </p:sp>
        </p:grpSp>
      </p:grpSp>
      <p:grpSp>
        <p:nvGrpSpPr>
          <p:cNvPr id="12" name="Group 11"/>
          <p:cNvGrpSpPr/>
          <p:nvPr/>
        </p:nvGrpSpPr>
        <p:grpSpPr>
          <a:xfrm>
            <a:off x="4624374" y="1824342"/>
            <a:ext cx="2998694" cy="2891118"/>
            <a:chOff x="4624374" y="1824342"/>
            <a:chExt cx="2998694" cy="2891118"/>
          </a:xfrm>
        </p:grpSpPr>
        <p:sp>
          <p:nvSpPr>
            <p:cNvPr id="60" name="Rectangle 59"/>
            <p:cNvSpPr/>
            <p:nvPr/>
          </p:nvSpPr>
          <p:spPr>
            <a:xfrm>
              <a:off x="4624374"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16"/>
            <p:cNvGrpSpPr>
              <a:grpSpLocks/>
            </p:cNvGrpSpPr>
            <p:nvPr/>
          </p:nvGrpSpPr>
          <p:grpSpPr bwMode="auto">
            <a:xfrm>
              <a:off x="4732299" y="1900116"/>
              <a:ext cx="2771159" cy="2739569"/>
              <a:chOff x="1872" y="1344"/>
              <a:chExt cx="1680" cy="1728"/>
            </a:xfrm>
          </p:grpSpPr>
          <p:pic>
            <p:nvPicPr>
              <p:cNvPr id="67" name="Picture 17" descr="2"/>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rcRect/>
              <a:stretch>
                <a:fillRect/>
              </a:stretch>
            </p:blipFill>
            <p:spPr bwMode="auto">
              <a:xfrm>
                <a:off x="1872" y="1344"/>
                <a:ext cx="1680" cy="1728"/>
              </a:xfrm>
              <a:prstGeom prst="rect">
                <a:avLst/>
              </a:prstGeom>
              <a:noFill/>
              <a:ln w="9525">
                <a:noFill/>
                <a:miter lim="800000"/>
                <a:headEnd/>
                <a:tailEnd/>
              </a:ln>
            </p:spPr>
          </p:pic>
          <p:sp>
            <p:nvSpPr>
              <p:cNvPr id="68" name="Oval 18"/>
              <p:cNvSpPr>
                <a:spLocks noChangeArrowheads="1"/>
              </p:cNvSpPr>
              <p:nvPr/>
            </p:nvSpPr>
            <p:spPr bwMode="auto">
              <a:xfrm>
                <a:off x="1881" y="2802"/>
                <a:ext cx="240" cy="240"/>
              </a:xfrm>
              <a:prstGeom prst="ellipse">
                <a:avLst/>
              </a:prstGeom>
              <a:solidFill>
                <a:schemeClr val="bg1"/>
              </a:solidFill>
              <a:ln w="9525">
                <a:solidFill>
                  <a:schemeClr val="tx1"/>
                </a:solidFill>
                <a:round/>
                <a:headEnd/>
                <a:tailEnd/>
              </a:ln>
              <a:effectLst/>
            </p:spPr>
            <p:txBody>
              <a:bodyPr wrap="none" anchor="ctr"/>
              <a:lstStyle/>
              <a:p>
                <a:pPr algn="ctr"/>
                <a:r>
                  <a:rPr lang="en-US" sz="2400" b="1" dirty="0">
                    <a:solidFill>
                      <a:srgbClr val="000066"/>
                    </a:solidFill>
                    <a:latin typeface="Times New Roman" pitchFamily="18" charset="0"/>
                  </a:rPr>
                  <a:t>2</a:t>
                </a:r>
              </a:p>
            </p:txBody>
          </p:sp>
        </p:grpSp>
      </p:grpSp>
      <p:grpSp>
        <p:nvGrpSpPr>
          <p:cNvPr id="73" name="Group 72"/>
          <p:cNvGrpSpPr/>
          <p:nvPr/>
        </p:nvGrpSpPr>
        <p:grpSpPr>
          <a:xfrm>
            <a:off x="8105850" y="1824342"/>
            <a:ext cx="2998694" cy="2891118"/>
            <a:chOff x="8105850" y="1824342"/>
            <a:chExt cx="2998694" cy="2891118"/>
          </a:xfrm>
        </p:grpSpPr>
        <p:sp>
          <p:nvSpPr>
            <p:cNvPr id="61" name="Rectangle 60"/>
            <p:cNvSpPr/>
            <p:nvPr/>
          </p:nvSpPr>
          <p:spPr>
            <a:xfrm>
              <a:off x="8105850" y="1824342"/>
              <a:ext cx="2998694" cy="289111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22"/>
            <p:cNvGrpSpPr>
              <a:grpSpLocks/>
            </p:cNvGrpSpPr>
            <p:nvPr/>
          </p:nvGrpSpPr>
          <p:grpSpPr bwMode="auto">
            <a:xfrm>
              <a:off x="8229422" y="1919391"/>
              <a:ext cx="2746570" cy="2687122"/>
              <a:chOff x="3861" y="1197"/>
              <a:chExt cx="1994" cy="1728"/>
            </a:xfrm>
          </p:grpSpPr>
          <p:pic>
            <p:nvPicPr>
              <p:cNvPr id="70" name="Picture 23" descr="3"/>
              <p:cNvPicPr>
                <a:picLocks noChangeAspect="1" noChangeArrowheads="1"/>
              </p:cNvPicPr>
              <p:nvPr/>
            </p:nvPicPr>
            <p:blipFill>
              <a:blip r:embed="rId10">
                <a:extLst>
                  <a:ext uri="{BEBA8EAE-BF5A-486C-A8C5-ECC9F3942E4B}">
                    <a14:imgProps xmlns:a14="http://schemas.microsoft.com/office/drawing/2010/main">
                      <a14:imgLayer r:embed="rId11">
                        <a14:imgEffect>
                          <a14:saturation sat="400000"/>
                        </a14:imgEffect>
                      </a14:imgLayer>
                    </a14:imgProps>
                  </a:ext>
                </a:extLst>
              </a:blip>
              <a:srcRect/>
              <a:stretch>
                <a:fillRect/>
              </a:stretch>
            </p:blipFill>
            <p:spPr bwMode="auto">
              <a:xfrm>
                <a:off x="3861" y="1197"/>
                <a:ext cx="1994" cy="1728"/>
              </a:xfrm>
              <a:prstGeom prst="rect">
                <a:avLst/>
              </a:prstGeom>
              <a:noFill/>
              <a:ln w="9525">
                <a:noFill/>
                <a:miter lim="800000"/>
                <a:headEnd/>
                <a:tailEnd/>
              </a:ln>
            </p:spPr>
          </p:pic>
          <p:sp>
            <p:nvSpPr>
              <p:cNvPr id="71" name="Oval 24"/>
              <p:cNvSpPr>
                <a:spLocks noChangeArrowheads="1"/>
              </p:cNvSpPr>
              <p:nvPr/>
            </p:nvSpPr>
            <p:spPr bwMode="auto">
              <a:xfrm>
                <a:off x="3878" y="2673"/>
                <a:ext cx="324" cy="240"/>
              </a:xfrm>
              <a:prstGeom prst="ellipse">
                <a:avLst/>
              </a:prstGeom>
              <a:solidFill>
                <a:schemeClr val="bg1"/>
              </a:solidFill>
              <a:ln w="9525">
                <a:solidFill>
                  <a:schemeClr val="tx1"/>
                </a:solidFill>
                <a:round/>
                <a:headEnd/>
                <a:tailEnd/>
              </a:ln>
              <a:effectLst/>
            </p:spPr>
            <p:txBody>
              <a:bodyPr wrap="none" anchor="ctr"/>
              <a:lstStyle/>
              <a:p>
                <a:pPr algn="ctr"/>
                <a:r>
                  <a:rPr lang="en-US" sz="2400" b="1" dirty="0">
                    <a:solidFill>
                      <a:srgbClr val="000066"/>
                    </a:solidFill>
                    <a:latin typeface="Times New Roman" pitchFamily="18" charset="0"/>
                  </a:rPr>
                  <a:t>3</a:t>
                </a:r>
              </a:p>
            </p:txBody>
          </p:sp>
        </p:grpSp>
      </p:grpSp>
      <p:sp>
        <p:nvSpPr>
          <p:cNvPr id="72" name="Rectangle 25"/>
          <p:cNvSpPr>
            <a:spLocks noChangeArrowheads="1"/>
          </p:cNvSpPr>
          <p:nvPr/>
        </p:nvSpPr>
        <p:spPr bwMode="auto">
          <a:xfrm rot="10800000" flipV="1">
            <a:off x="1031665" y="4798631"/>
            <a:ext cx="10047881" cy="1384995"/>
          </a:xfrm>
          <a:prstGeom prst="rect">
            <a:avLst/>
          </a:prstGeom>
          <a:noFill/>
          <a:ln w="9525">
            <a:noFill/>
            <a:miter lim="800000"/>
            <a:headEnd/>
            <a:tailEnd/>
          </a:ln>
          <a:effectLst/>
        </p:spPr>
        <p:txBody>
          <a:bodyPr wrap="square">
            <a:spAutoFit/>
          </a:bodyPr>
          <a:lstStyle/>
          <a:p>
            <a:pPr algn="just"/>
            <a:r>
              <a:rPr lang="en-US" sz="2800" b="1" dirty="0" err="1">
                <a:solidFill>
                  <a:srgbClr val="C00000"/>
                </a:solidFill>
                <a:latin typeface="Arial" panose="020B0604020202020204" pitchFamily="34" charset="0"/>
                <a:cs typeface="Arial" panose="020B0604020202020204" pitchFamily="34" charset="0"/>
              </a:rPr>
              <a:t>Em</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hãy</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quan</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sát</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các</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hình</a:t>
            </a:r>
            <a:r>
              <a:rPr lang="en-US" sz="2800" b="1" dirty="0">
                <a:solidFill>
                  <a:srgbClr val="C00000"/>
                </a:solidFill>
                <a:latin typeface="Arial" panose="020B0604020202020204" pitchFamily="34" charset="0"/>
                <a:cs typeface="Arial" panose="020B0604020202020204" pitchFamily="34" charset="0"/>
              </a:rPr>
              <a:t> 1,2,3 </a:t>
            </a:r>
            <a:r>
              <a:rPr lang="en-US" sz="2800" b="1" dirty="0" err="1">
                <a:solidFill>
                  <a:srgbClr val="C00000"/>
                </a:solidFill>
                <a:latin typeface="Arial" panose="020B0604020202020204" pitchFamily="34" charset="0"/>
                <a:cs typeface="Arial" panose="020B0604020202020204" pitchFamily="34" charset="0"/>
              </a:rPr>
              <a:t>trả</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lời</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câu</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hỏi</a:t>
            </a:r>
            <a:r>
              <a:rPr lang="en-US" sz="2800" b="1" dirty="0">
                <a:solidFill>
                  <a:srgbClr val="C00000"/>
                </a:solidFill>
                <a:latin typeface="Arial" panose="020B0604020202020204" pitchFamily="34" charset="0"/>
                <a:cs typeface="Arial" panose="020B0604020202020204" pitchFamily="34" charset="0"/>
              </a:rPr>
              <a:t> </a:t>
            </a:r>
            <a:r>
              <a:rPr lang="en-US" sz="2800" b="1" dirty="0" err="1">
                <a:solidFill>
                  <a:srgbClr val="C00000"/>
                </a:solidFill>
                <a:latin typeface="Arial" panose="020B0604020202020204" pitchFamily="34" charset="0"/>
                <a:cs typeface="Arial" panose="020B0604020202020204" pitchFamily="34" charset="0"/>
              </a:rPr>
              <a:t>sau</a:t>
            </a:r>
            <a:r>
              <a:rPr lang="en-US" sz="2800" b="1" dirty="0">
                <a:solidFill>
                  <a:srgbClr val="C00000"/>
                </a:solidFill>
                <a:latin typeface="Arial" panose="020B0604020202020204" pitchFamily="34" charset="0"/>
                <a:cs typeface="Arial" panose="020B0604020202020204" pitchFamily="34" charset="0"/>
              </a:rPr>
              <a:t>: </a:t>
            </a:r>
          </a:p>
          <a:p>
            <a:pPr marL="457200" indent="-457200" algn="just"/>
            <a:r>
              <a:rPr lang="en-US" sz="2800" dirty="0">
                <a:solidFill>
                  <a:srgbClr val="002060"/>
                </a:solidFill>
                <a:latin typeface="Arial" panose="020B0604020202020204" pitchFamily="34" charset="0"/>
                <a:cs typeface="Arial" panose="020B0604020202020204" pitchFamily="34" charset="0"/>
              </a:rPr>
              <a:t>   - </a:t>
            </a:r>
            <a:r>
              <a:rPr lang="en-US" sz="2800" dirty="0" err="1">
                <a:solidFill>
                  <a:srgbClr val="002060"/>
                </a:solidFill>
                <a:latin typeface="Arial" panose="020B0604020202020204" pitchFamily="34" charset="0"/>
                <a:cs typeface="Arial" panose="020B0604020202020204" pitchFamily="34" charset="0"/>
              </a:rPr>
              <a:t>Mô</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tả</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những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gì</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em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thấy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trong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hình</a:t>
            </a:r>
            <a:r>
              <a:rPr lang="en-US" sz="2800" dirty="0">
                <a:solidFill>
                  <a:srgbClr val="002060"/>
                </a:solidFill>
                <a:latin typeface="Arial" panose="020B0604020202020204" pitchFamily="34" charset="0"/>
                <a:cs typeface="Arial" panose="020B0604020202020204" pitchFamily="34" charset="0"/>
              </a:rPr>
              <a:t>. Theo </a:t>
            </a:r>
            <a:r>
              <a:rPr lang="en-US" sz="2800" dirty="0" err="1">
                <a:solidFill>
                  <a:srgbClr val="002060"/>
                </a:solidFill>
                <a:latin typeface="Arial" panose="020B0604020202020204" pitchFamily="34" charset="0"/>
                <a:cs typeface="Arial" panose="020B0604020202020204" pitchFamily="34" charset="0"/>
              </a:rPr>
              <a:t>em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việc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nào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nên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nên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Vì</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sao</a:t>
            </a:r>
            <a:r>
              <a:rPr lang="en-US" sz="2800" dirty="0">
                <a:solidFill>
                  <a:srgbClr val="002060"/>
                </a:solidFill>
                <a:latin typeface="Arial" panose="020B0604020202020204" pitchFamily="34" charset="0"/>
                <a:cs typeface="Arial" panose="020B0604020202020204" pitchFamily="34" charset="0"/>
              </a:rPr>
              <a:t>?</a:t>
            </a:r>
            <a:endParaRPr lang="en-US" sz="2800" dirty="0">
              <a:solidFill>
                <a:srgbClr val="FF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25444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circle(in)">
                                      <p:cBhvr>
                                        <p:cTn id="7" dur="20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circle(in)">
                                      <p:cBhvr>
                                        <p:cTn id="18" dur="2000"/>
                                        <p:tgtEl>
                                          <p:spTgt spid="7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blinds(horizontal)">
                                      <p:cBhvr>
                                        <p:cTn id="2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7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642" b="99872" l="923" r="98769"/>
                    </a14:imgEffect>
                  </a14:imgLayer>
                </a14:imgProps>
              </a:ext>
              <a:ext uri="{28A0092B-C50C-407E-A947-70E740481C1C}">
                <a14:useLocalDpi xmlns:a14="http://schemas.microsoft.com/office/drawing/2010/main" val="0"/>
              </a:ext>
            </a:extLst>
          </a:blip>
          <a:stretch>
            <a:fillRect/>
          </a:stretch>
        </p:blipFill>
        <p:spPr>
          <a:xfrm>
            <a:off x="-2928863" y="-514189"/>
            <a:ext cx="5591540" cy="7677342"/>
          </a:xfrm>
          <a:prstGeom prst="rect">
            <a:avLst/>
          </a:prstGeom>
        </p:spPr>
      </p:pic>
      <p:grpSp>
        <p:nvGrpSpPr>
          <p:cNvPr id="4" name="组合 226">
            <a:extLst>
              <a:ext uri="{FF2B5EF4-FFF2-40B4-BE49-F238E27FC236}">
                <a16:creationId xmlns:a16="http://schemas.microsoft.com/office/drawing/2014/main" id="{6AADC884-BF35-43D0-BEE5-73EFDB3037DA}"/>
              </a:ext>
            </a:extLst>
          </p:cNvPr>
          <p:cNvGrpSpPr/>
          <p:nvPr/>
        </p:nvGrpSpPr>
        <p:grpSpPr>
          <a:xfrm>
            <a:off x="6244933" y="193745"/>
            <a:ext cx="3367084" cy="1415410"/>
            <a:chOff x="8726219" y="-661205"/>
            <a:chExt cx="2154936" cy="1322409"/>
          </a:xfrm>
        </p:grpSpPr>
        <p:sp>
          <p:nvSpPr>
            <p:cNvPr id="6"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8" name="任意多边形 228">
            <a:extLst>
              <a:ext uri="{FF2B5EF4-FFF2-40B4-BE49-F238E27FC236}">
                <a16:creationId xmlns:a16="http://schemas.microsoft.com/office/drawing/2014/main" id="{B3D03377-2B78-426E-A502-E3FA17FD2B87}"/>
              </a:ext>
            </a:extLst>
          </p:cNvPr>
          <p:cNvSpPr/>
          <p:nvPr/>
        </p:nvSpPr>
        <p:spPr>
          <a:xfrm rot="21387068">
            <a:off x="9652516" y="85988"/>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9" name="任意多边形 228">
            <a:extLst>
              <a:ext uri="{FF2B5EF4-FFF2-40B4-BE49-F238E27FC236}">
                <a16:creationId xmlns:a16="http://schemas.microsoft.com/office/drawing/2014/main" id="{B3D03377-2B78-426E-A502-E3FA17FD2B87}"/>
              </a:ext>
            </a:extLst>
          </p:cNvPr>
          <p:cNvSpPr/>
          <p:nvPr/>
        </p:nvSpPr>
        <p:spPr>
          <a:xfrm rot="21387068">
            <a:off x="3293587" y="527775"/>
            <a:ext cx="2245780" cy="767005"/>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3" name="Rounded Rectangle 2"/>
          <p:cNvSpPr/>
          <p:nvPr/>
        </p:nvSpPr>
        <p:spPr>
          <a:xfrm>
            <a:off x="403412" y="336176"/>
            <a:ext cx="11516470" cy="6185648"/>
          </a:xfrm>
          <a:prstGeom prst="roundRect">
            <a:avLst/>
          </a:prstGeom>
          <a:solidFill>
            <a:schemeClr val="bg1">
              <a:alpha val="94000"/>
            </a:schemeClr>
          </a:solidFill>
          <a:ln>
            <a:solidFill>
              <a:schemeClr val="bg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oogle Shape;149;p5">
            <a:extLst>
              <a:ext uri="{FF2B5EF4-FFF2-40B4-BE49-F238E27FC236}">
                <a16:creationId xmlns:a16="http://schemas.microsoft.com/office/drawing/2014/main" id="{7422CDC1-4A1A-4EF0-B9C8-CDD03517A785}"/>
              </a:ext>
            </a:extLst>
          </p:cNvPr>
          <p:cNvGrpSpPr/>
          <p:nvPr/>
        </p:nvGrpSpPr>
        <p:grpSpPr>
          <a:xfrm flipH="1">
            <a:off x="11387203" y="5784855"/>
            <a:ext cx="435283" cy="1050406"/>
            <a:chOff x="4028392" y="3097874"/>
            <a:chExt cx="1270158" cy="3065088"/>
          </a:xfrm>
        </p:grpSpPr>
        <p:sp>
          <p:nvSpPr>
            <p:cNvPr id="20" name="Google Shape;150;p5">
              <a:extLst>
                <a:ext uri="{FF2B5EF4-FFF2-40B4-BE49-F238E27FC236}">
                  <a16:creationId xmlns:a16="http://schemas.microsoft.com/office/drawing/2014/main" id="{E489BE1A-38FC-4EE1-A836-106830DD62C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151;p5">
              <a:extLst>
                <a:ext uri="{FF2B5EF4-FFF2-40B4-BE49-F238E27FC236}">
                  <a16:creationId xmlns:a16="http://schemas.microsoft.com/office/drawing/2014/main" id="{AB5B1566-2AF4-4FDA-982C-C19830E84EDE}"/>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152;p5">
              <a:extLst>
                <a:ext uri="{FF2B5EF4-FFF2-40B4-BE49-F238E27FC236}">
                  <a16:creationId xmlns:a16="http://schemas.microsoft.com/office/drawing/2014/main" id="{FE88B982-AACC-4B54-873E-D19CE8A2704B}"/>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153;p5">
              <a:extLst>
                <a:ext uri="{FF2B5EF4-FFF2-40B4-BE49-F238E27FC236}">
                  <a16:creationId xmlns:a16="http://schemas.microsoft.com/office/drawing/2014/main" id="{43EA5AEE-5E18-4FA1-83C3-9CCF62811B0B}"/>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154;p5">
              <a:extLst>
                <a:ext uri="{FF2B5EF4-FFF2-40B4-BE49-F238E27FC236}">
                  <a16:creationId xmlns:a16="http://schemas.microsoft.com/office/drawing/2014/main" id="{0447224E-829F-432D-A677-7E65811D2498}"/>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155;p5">
              <a:extLst>
                <a:ext uri="{FF2B5EF4-FFF2-40B4-BE49-F238E27FC236}">
                  <a16:creationId xmlns:a16="http://schemas.microsoft.com/office/drawing/2014/main" id="{54EF7B1C-6C69-4C87-8328-C0395FEABA62}"/>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6" name="Google Shape;187;p5">
            <a:extLst>
              <a:ext uri="{FF2B5EF4-FFF2-40B4-BE49-F238E27FC236}">
                <a16:creationId xmlns:a16="http://schemas.microsoft.com/office/drawing/2014/main" id="{CE326856-B150-4045-98C4-C8D058FA0C0B}"/>
              </a:ext>
            </a:extLst>
          </p:cNvPr>
          <p:cNvGrpSpPr/>
          <p:nvPr/>
        </p:nvGrpSpPr>
        <p:grpSpPr>
          <a:xfrm>
            <a:off x="10048503" y="5747624"/>
            <a:ext cx="778382" cy="1138235"/>
            <a:chOff x="4610438" y="3689854"/>
            <a:chExt cx="2773002" cy="4054987"/>
          </a:xfrm>
        </p:grpSpPr>
        <p:sp>
          <p:nvSpPr>
            <p:cNvPr id="27" name="Google Shape;188;p5">
              <a:extLst>
                <a:ext uri="{FF2B5EF4-FFF2-40B4-BE49-F238E27FC236}">
                  <a16:creationId xmlns:a16="http://schemas.microsoft.com/office/drawing/2014/main" id="{ED555FA7-975E-4793-97A0-5C0B85A37B3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8" name="Google Shape;189;p5">
              <a:extLst>
                <a:ext uri="{FF2B5EF4-FFF2-40B4-BE49-F238E27FC236}">
                  <a16:creationId xmlns:a16="http://schemas.microsoft.com/office/drawing/2014/main" id="{3161E187-2429-416E-A10D-08B0208DEDD5}"/>
                </a:ext>
              </a:extLst>
            </p:cNvPr>
            <p:cNvGrpSpPr/>
            <p:nvPr/>
          </p:nvGrpSpPr>
          <p:grpSpPr>
            <a:xfrm>
              <a:off x="4610438" y="3689854"/>
              <a:ext cx="2773002" cy="4054987"/>
              <a:chOff x="4768606" y="1356086"/>
              <a:chExt cx="2773002" cy="4054987"/>
            </a:xfrm>
          </p:grpSpPr>
          <p:sp>
            <p:nvSpPr>
              <p:cNvPr id="29" name="Google Shape;190;p5">
                <a:extLst>
                  <a:ext uri="{FF2B5EF4-FFF2-40B4-BE49-F238E27FC236}">
                    <a16:creationId xmlns:a16="http://schemas.microsoft.com/office/drawing/2014/main" id="{BFC3C8B2-35AD-4D6D-AD86-12F53E2821BA}"/>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191;p5">
                <a:extLst>
                  <a:ext uri="{FF2B5EF4-FFF2-40B4-BE49-F238E27FC236}">
                    <a16:creationId xmlns:a16="http://schemas.microsoft.com/office/drawing/2014/main" id="{1874D93A-1361-49E2-80EB-92D7AFB8C911}"/>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192;p5">
                <a:extLst>
                  <a:ext uri="{FF2B5EF4-FFF2-40B4-BE49-F238E27FC236}">
                    <a16:creationId xmlns:a16="http://schemas.microsoft.com/office/drawing/2014/main" id="{29FA44CF-C3BF-479C-A97F-9B5929D5601E}"/>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193;p5">
                <a:extLst>
                  <a:ext uri="{FF2B5EF4-FFF2-40B4-BE49-F238E27FC236}">
                    <a16:creationId xmlns:a16="http://schemas.microsoft.com/office/drawing/2014/main" id="{E3A1326E-5D02-4429-9A70-DE848E757558}"/>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194;p5">
                <a:extLst>
                  <a:ext uri="{FF2B5EF4-FFF2-40B4-BE49-F238E27FC236}">
                    <a16:creationId xmlns:a16="http://schemas.microsoft.com/office/drawing/2014/main" id="{D6B91FB0-EAA6-477E-86BC-45F2E94E0DE5}"/>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195;p5">
                <a:extLst>
                  <a:ext uri="{FF2B5EF4-FFF2-40B4-BE49-F238E27FC236}">
                    <a16:creationId xmlns:a16="http://schemas.microsoft.com/office/drawing/2014/main" id="{A6B93185-4C33-4F8C-B358-5E50ED987C4A}"/>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196;p5">
                <a:extLst>
                  <a:ext uri="{FF2B5EF4-FFF2-40B4-BE49-F238E27FC236}">
                    <a16:creationId xmlns:a16="http://schemas.microsoft.com/office/drawing/2014/main" id="{9212F188-15B6-4AF4-BDA8-52D905D9300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197;p5">
                <a:extLst>
                  <a:ext uri="{FF2B5EF4-FFF2-40B4-BE49-F238E27FC236}">
                    <a16:creationId xmlns:a16="http://schemas.microsoft.com/office/drawing/2014/main" id="{4E511001-B8A6-42BE-85E2-B866DE53FA4A}"/>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198;p5">
                <a:extLst>
                  <a:ext uri="{FF2B5EF4-FFF2-40B4-BE49-F238E27FC236}">
                    <a16:creationId xmlns:a16="http://schemas.microsoft.com/office/drawing/2014/main" id="{7D9B6AEA-857F-4272-8653-F05EB02D9D8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199;p5">
                <a:extLst>
                  <a:ext uri="{FF2B5EF4-FFF2-40B4-BE49-F238E27FC236}">
                    <a16:creationId xmlns:a16="http://schemas.microsoft.com/office/drawing/2014/main" id="{84E64108-58E7-4F76-9440-2685F327A4B1}"/>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200;p5">
                <a:extLst>
                  <a:ext uri="{FF2B5EF4-FFF2-40B4-BE49-F238E27FC236}">
                    <a16:creationId xmlns:a16="http://schemas.microsoft.com/office/drawing/2014/main" id="{1AE7F3AB-367C-40AD-9958-17A72DDA5535}"/>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1;p5">
                <a:extLst>
                  <a:ext uri="{FF2B5EF4-FFF2-40B4-BE49-F238E27FC236}">
                    <a16:creationId xmlns:a16="http://schemas.microsoft.com/office/drawing/2014/main" id="{1E403777-5672-4048-A7A5-47FF7D534EE6}"/>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p5">
                <a:extLst>
                  <a:ext uri="{FF2B5EF4-FFF2-40B4-BE49-F238E27FC236}">
                    <a16:creationId xmlns:a16="http://schemas.microsoft.com/office/drawing/2014/main" id="{E077740C-F3C1-45A6-B4FE-49023C035B4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p5">
                <a:extLst>
                  <a:ext uri="{FF2B5EF4-FFF2-40B4-BE49-F238E27FC236}">
                    <a16:creationId xmlns:a16="http://schemas.microsoft.com/office/drawing/2014/main" id="{761C9EF3-059F-4FF3-A6DA-CAACA3CA3957}"/>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4;p5">
                <a:extLst>
                  <a:ext uri="{FF2B5EF4-FFF2-40B4-BE49-F238E27FC236}">
                    <a16:creationId xmlns:a16="http://schemas.microsoft.com/office/drawing/2014/main" id="{61F5BDDB-8602-4A2E-B5B7-A5D6E91624F8}"/>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4" name="Google Shape;205;p5">
                <a:extLst>
                  <a:ext uri="{FF2B5EF4-FFF2-40B4-BE49-F238E27FC236}">
                    <a16:creationId xmlns:a16="http://schemas.microsoft.com/office/drawing/2014/main" id="{D61164DA-03E3-4A66-A41B-E08853882621}"/>
                  </a:ext>
                </a:extLst>
              </p:cNvPr>
              <p:cNvGrpSpPr/>
              <p:nvPr/>
            </p:nvGrpSpPr>
            <p:grpSpPr>
              <a:xfrm>
                <a:off x="6306235" y="1356086"/>
                <a:ext cx="1235373" cy="1660293"/>
                <a:chOff x="6306235" y="1356086"/>
                <a:chExt cx="1235373" cy="1660293"/>
              </a:xfrm>
            </p:grpSpPr>
            <p:sp>
              <p:nvSpPr>
                <p:cNvPr id="45" name="Google Shape;206;p5">
                  <a:extLst>
                    <a:ext uri="{FF2B5EF4-FFF2-40B4-BE49-F238E27FC236}">
                      <a16:creationId xmlns:a16="http://schemas.microsoft.com/office/drawing/2014/main" id="{CF72DDE8-8F07-4F7E-BC67-1EA9E2378B3A}"/>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6" name="Google Shape;207;p5">
                  <a:extLst>
                    <a:ext uri="{FF2B5EF4-FFF2-40B4-BE49-F238E27FC236}">
                      <a16:creationId xmlns:a16="http://schemas.microsoft.com/office/drawing/2014/main" id="{B6D2468F-F2DE-4676-BE2D-E7A0A38A7D24}"/>
                    </a:ext>
                  </a:extLst>
                </p:cNvPr>
                <p:cNvGrpSpPr/>
                <p:nvPr/>
              </p:nvGrpSpPr>
              <p:grpSpPr>
                <a:xfrm>
                  <a:off x="6306235" y="1356086"/>
                  <a:ext cx="1235373" cy="1647158"/>
                  <a:chOff x="6306235" y="1356086"/>
                  <a:chExt cx="1235373" cy="1647158"/>
                </a:xfrm>
              </p:grpSpPr>
              <p:sp>
                <p:nvSpPr>
                  <p:cNvPr id="47" name="Google Shape;208;p5">
                    <a:extLst>
                      <a:ext uri="{FF2B5EF4-FFF2-40B4-BE49-F238E27FC236}">
                        <a16:creationId xmlns:a16="http://schemas.microsoft.com/office/drawing/2014/main" id="{1270CC42-C38C-409A-BF88-4D87997E05DC}"/>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9;p5">
                    <a:extLst>
                      <a:ext uri="{FF2B5EF4-FFF2-40B4-BE49-F238E27FC236}">
                        <a16:creationId xmlns:a16="http://schemas.microsoft.com/office/drawing/2014/main" id="{63A47B16-5718-49C5-808F-E159EFB1A157}"/>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10;p5">
                    <a:extLst>
                      <a:ext uri="{FF2B5EF4-FFF2-40B4-BE49-F238E27FC236}">
                        <a16:creationId xmlns:a16="http://schemas.microsoft.com/office/drawing/2014/main" id="{106D3D48-2879-4FE7-909B-2E346F4CD4C3}"/>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grpSp>
      </p:grpSp>
      <p:grpSp>
        <p:nvGrpSpPr>
          <p:cNvPr id="50" name="Google Shape;142;p5">
            <a:extLst>
              <a:ext uri="{FF2B5EF4-FFF2-40B4-BE49-F238E27FC236}">
                <a16:creationId xmlns:a16="http://schemas.microsoft.com/office/drawing/2014/main" id="{290960DD-7E97-478B-BEB9-F5E2814D15B5}"/>
              </a:ext>
            </a:extLst>
          </p:cNvPr>
          <p:cNvGrpSpPr/>
          <p:nvPr/>
        </p:nvGrpSpPr>
        <p:grpSpPr>
          <a:xfrm>
            <a:off x="10927678" y="5778357"/>
            <a:ext cx="435283" cy="1050406"/>
            <a:chOff x="4028392" y="3097874"/>
            <a:chExt cx="1270158" cy="3065088"/>
          </a:xfrm>
        </p:grpSpPr>
        <p:sp>
          <p:nvSpPr>
            <p:cNvPr id="51" name="Google Shape;143;p5">
              <a:extLst>
                <a:ext uri="{FF2B5EF4-FFF2-40B4-BE49-F238E27FC236}">
                  <a16:creationId xmlns:a16="http://schemas.microsoft.com/office/drawing/2014/main" id="{644F6681-FC45-493F-895D-453B2FCC1291}"/>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144;p5">
              <a:extLst>
                <a:ext uri="{FF2B5EF4-FFF2-40B4-BE49-F238E27FC236}">
                  <a16:creationId xmlns:a16="http://schemas.microsoft.com/office/drawing/2014/main" id="{65724720-5E33-4B2B-802E-0FB974BF9267}"/>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145;p5">
              <a:extLst>
                <a:ext uri="{FF2B5EF4-FFF2-40B4-BE49-F238E27FC236}">
                  <a16:creationId xmlns:a16="http://schemas.microsoft.com/office/drawing/2014/main" id="{5F33027D-248F-4B4C-9152-C0B5C85C9B3D}"/>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146;p5">
              <a:extLst>
                <a:ext uri="{FF2B5EF4-FFF2-40B4-BE49-F238E27FC236}">
                  <a16:creationId xmlns:a16="http://schemas.microsoft.com/office/drawing/2014/main" id="{CD8E6CA8-6B7E-415A-B00A-4DC75B94F4C9}"/>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147;p5">
              <a:extLst>
                <a:ext uri="{FF2B5EF4-FFF2-40B4-BE49-F238E27FC236}">
                  <a16:creationId xmlns:a16="http://schemas.microsoft.com/office/drawing/2014/main" id="{C90EC12D-12A6-4D58-A786-4D5B71139361}"/>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148;p5">
              <a:extLst>
                <a:ext uri="{FF2B5EF4-FFF2-40B4-BE49-F238E27FC236}">
                  <a16:creationId xmlns:a16="http://schemas.microsoft.com/office/drawing/2014/main" id="{BDAFEA18-795C-4E5B-B96E-D05787B6FCC6}"/>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7" name="Text Box 4"/>
          <p:cNvSpPr txBox="1">
            <a:spLocks noChangeArrowheads="1"/>
          </p:cNvSpPr>
          <p:nvPr/>
        </p:nvSpPr>
        <p:spPr bwMode="auto">
          <a:xfrm>
            <a:off x="743233" y="649613"/>
            <a:ext cx="10643970" cy="830997"/>
          </a:xfrm>
          <a:prstGeom prst="rect">
            <a:avLst/>
          </a:prstGeom>
          <a:noFill/>
          <a:ln w="9525">
            <a:noFill/>
            <a:miter lim="800000"/>
            <a:headEnd/>
            <a:tailEnd/>
          </a:ln>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1.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Các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biện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pháp</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phòng</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tránh</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tai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nạn</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đuối</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 </a:t>
            </a:r>
            <a:r>
              <a:rPr kumimoji="0" lang="en-US" sz="4800" b="1" i="0" u="none" strike="noStrike" kern="1200" cap="none" spc="0" normalizeH="0" baseline="0" noProof="0" dirty="0" err="1">
                <a:ln>
                  <a:noFill/>
                </a:ln>
                <a:solidFill>
                  <a:srgbClr val="00B050"/>
                </a:solidFill>
                <a:effectLst/>
                <a:uLnTx/>
                <a:uFillTx/>
                <a:latin typeface="UTM Beautiful Caps" panose="02040603050506020204" pitchFamily="18" charset="0"/>
                <a:ea typeface="+mn-ea"/>
                <a:cs typeface="Arial" panose="020B0604020202020204" pitchFamily="34" charset="0"/>
              </a:rPr>
              <a:t>nước</a:t>
            </a:r>
            <a:r>
              <a:rPr kumimoji="0" lang="en-US" sz="4800" b="1" i="0" u="none" strike="noStrike" kern="1200" cap="none" spc="0" normalizeH="0" baseline="0" noProof="0" dirty="0">
                <a:ln>
                  <a:noFill/>
                </a:ln>
                <a:solidFill>
                  <a:srgbClr val="00B050"/>
                </a:solidFill>
                <a:effectLst/>
                <a:uLnTx/>
                <a:uFillTx/>
                <a:latin typeface="UTM Beautiful Caps" panose="02040603050506020204" pitchFamily="18" charset="0"/>
                <a:ea typeface="+mn-ea"/>
                <a:cs typeface="Arial" panose="020B0604020202020204" pitchFamily="34" charset="0"/>
              </a:rPr>
              <a:t>:</a:t>
            </a:r>
          </a:p>
        </p:txBody>
      </p:sp>
      <p:pic>
        <p:nvPicPr>
          <p:cNvPr id="59" name="Picture 58"/>
          <p:cNvPicPr>
            <a:picLocks noChangeAspect="1"/>
          </p:cNvPicPr>
          <p:nvPr/>
        </p:nvPicPr>
        <p:blipFill>
          <a:blip r:embed="rId4" cstate="print">
            <a:extLst>
              <a:ext uri="{BEBA8EAE-BF5A-486C-A8C5-ECC9F3942E4B}">
                <a14:imgProps xmlns:a14="http://schemas.microsoft.com/office/drawing/2010/main">
                  <a14:imgLayer r:embed="rId5">
                    <a14:imgEffect>
                      <a14:backgroundRemoval t="0" b="91236" l="300" r="994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32499" y="5654019"/>
            <a:ext cx="1640817" cy="1460327"/>
          </a:xfrm>
          <a:prstGeom prst="rect">
            <a:avLst/>
          </a:prstGeom>
        </p:spPr>
      </p:pic>
      <p:sp>
        <p:nvSpPr>
          <p:cNvPr id="61" name="Rectangle 60"/>
          <p:cNvSpPr/>
          <p:nvPr/>
        </p:nvSpPr>
        <p:spPr>
          <a:xfrm>
            <a:off x="6204337" y="1824342"/>
            <a:ext cx="4900207" cy="3752598"/>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p:cNvGrpSpPr/>
          <p:nvPr/>
        </p:nvGrpSpPr>
        <p:grpSpPr>
          <a:xfrm>
            <a:off x="887506" y="1824342"/>
            <a:ext cx="4801155" cy="3712619"/>
            <a:chOff x="887506" y="1824342"/>
            <a:chExt cx="4801155" cy="3712619"/>
          </a:xfrm>
        </p:grpSpPr>
        <p:sp>
          <p:nvSpPr>
            <p:cNvPr id="10" name="Rectangle 9"/>
            <p:cNvSpPr/>
            <p:nvPr/>
          </p:nvSpPr>
          <p:spPr>
            <a:xfrm>
              <a:off x="1015960" y="1984538"/>
              <a:ext cx="4512082" cy="3392226"/>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19"/>
            <p:cNvGrpSpPr>
              <a:grpSpLocks/>
            </p:cNvGrpSpPr>
            <p:nvPr/>
          </p:nvGrpSpPr>
          <p:grpSpPr bwMode="auto">
            <a:xfrm>
              <a:off x="1169894" y="2074791"/>
              <a:ext cx="4219105" cy="3210260"/>
              <a:chOff x="83" y="1324"/>
              <a:chExt cx="1728" cy="1764"/>
            </a:xfrm>
          </p:grpSpPr>
          <p:pic>
            <p:nvPicPr>
              <p:cNvPr id="64" name="Picture 20" descr="1"/>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rcRect b="14468"/>
              <a:stretch>
                <a:fillRect/>
              </a:stretch>
            </p:blipFill>
            <p:spPr bwMode="auto">
              <a:xfrm>
                <a:off x="83" y="1324"/>
                <a:ext cx="1728" cy="1764"/>
              </a:xfrm>
              <a:prstGeom prst="rect">
                <a:avLst/>
              </a:prstGeom>
              <a:ln>
                <a:noFill/>
              </a:ln>
              <a:effectLst>
                <a:softEdge rad="112500"/>
              </a:effectLst>
            </p:spPr>
          </p:pic>
          <p:sp>
            <p:nvSpPr>
              <p:cNvPr id="65" name="Oval 21"/>
              <p:cNvSpPr>
                <a:spLocks noChangeArrowheads="1"/>
              </p:cNvSpPr>
              <p:nvPr/>
            </p:nvSpPr>
            <p:spPr bwMode="auto">
              <a:xfrm>
                <a:off x="114" y="2793"/>
                <a:ext cx="240" cy="240"/>
              </a:xfrm>
              <a:prstGeom prst="ellipse">
                <a:avLst/>
              </a:prstGeom>
              <a:solidFill>
                <a:schemeClr val="bg1"/>
              </a:solidFill>
              <a:ln w="9525">
                <a:solidFill>
                  <a:schemeClr val="tx1"/>
                </a:solid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66"/>
                    </a:solidFill>
                    <a:effectLst/>
                    <a:uLnTx/>
                    <a:uFillTx/>
                    <a:latin typeface="Times New Roman" pitchFamily="18" charset="0"/>
                    <a:ea typeface="+mn-ea"/>
                    <a:cs typeface="+mn-cs"/>
                  </a:rPr>
                  <a:t>1</a:t>
                </a:r>
              </a:p>
            </p:txBody>
          </p:sp>
        </p:grpSp>
        <p:sp>
          <p:nvSpPr>
            <p:cNvPr id="62" name="Rectangle 61"/>
            <p:cNvSpPr/>
            <p:nvPr/>
          </p:nvSpPr>
          <p:spPr>
            <a:xfrm>
              <a:off x="887506" y="1824342"/>
              <a:ext cx="4801155" cy="3712619"/>
            </a:xfrm>
            <a:prstGeom prst="rect">
              <a:avLst/>
            </a:prstGeom>
            <a:no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 name="Rectangle 10"/>
          <p:cNvSpPr/>
          <p:nvPr/>
        </p:nvSpPr>
        <p:spPr>
          <a:xfrm>
            <a:off x="6328914" y="1940864"/>
            <a:ext cx="4705339" cy="3539430"/>
          </a:xfrm>
          <a:prstGeom prst="rect">
            <a:avLst/>
          </a:prstGeom>
        </p:spPr>
        <p:txBody>
          <a:bodyPr wrap="square">
            <a:spAutoFit/>
          </a:bodyPr>
          <a:lstStyle/>
          <a:p>
            <a:pPr algn="just"/>
            <a:r>
              <a:rPr lang="en-US" sz="2800" dirty="0" err="1">
                <a:solidFill>
                  <a:prstClr val="black">
                    <a:lumMod val="95000"/>
                    <a:lumOff val="5000"/>
                  </a:prstClr>
                </a:solidFill>
                <a:latin typeface="Arial" panose="020B0604020202020204" pitchFamily="34" charset="0"/>
                <a:cs typeface="Arial" panose="020B0604020202020204" pitchFamily="34" charset="0"/>
              </a:rPr>
              <a:t>Hình</a:t>
            </a:r>
            <a:r>
              <a:rPr lang="en-US" sz="2800" dirty="0">
                <a:solidFill>
                  <a:prstClr val="black">
                    <a:lumMod val="95000"/>
                    <a:lumOff val="5000"/>
                  </a:prstClr>
                </a:solidFill>
                <a:latin typeface="Arial" panose="020B0604020202020204" pitchFamily="34" charset="0"/>
                <a:cs typeface="Arial" panose="020B0604020202020204" pitchFamily="34" charset="0"/>
              </a:rPr>
              <a:t> 1 </a:t>
            </a:r>
            <a:r>
              <a:rPr lang="en-US" sz="2800" dirty="0" err="1">
                <a:solidFill>
                  <a:prstClr val="black">
                    <a:lumMod val="95000"/>
                    <a:lumOff val="5000"/>
                  </a:prstClr>
                </a:solidFill>
                <a:latin typeface="Arial" panose="020B0604020202020204" pitchFamily="34" charset="0"/>
                <a:cs typeface="Arial" panose="020B0604020202020204" pitchFamily="34" charset="0"/>
              </a:rPr>
              <a:t>vẽ</a:t>
            </a:r>
            <a:r>
              <a:rPr lang="en-US" sz="2800" dirty="0">
                <a:solidFill>
                  <a:prstClr val="black">
                    <a:lumMod val="95000"/>
                    <a:lumOff val="5000"/>
                  </a:prstClr>
                </a:solidFill>
                <a:latin typeface="Arial" panose="020B0604020202020204" pitchFamily="34" charset="0"/>
                <a:cs typeface="Arial" panose="020B0604020202020204" pitchFamily="34" charset="0"/>
              </a:rPr>
              <a:t> 3 </a:t>
            </a:r>
            <a:r>
              <a:rPr lang="en-US" sz="2800" dirty="0" err="1">
                <a:solidFill>
                  <a:prstClr val="black">
                    <a:lumMod val="95000"/>
                    <a:lumOff val="5000"/>
                  </a:prstClr>
                </a:solidFill>
                <a:latin typeface="Arial" panose="020B0604020202020204" pitchFamily="34" charset="0"/>
                <a:cs typeface="Arial" panose="020B0604020202020204" pitchFamily="34" charset="0"/>
              </a:rPr>
              <a:t>bạn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đang</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chơi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gần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ao</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Một</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bạn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nam</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đang</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nghịch</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nước</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hai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bạn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khác</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đang</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chạy</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đuổi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nhau</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trên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bờ</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Việc</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này</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không</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nên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làm</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Vì</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mải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chơi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rất</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có</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thể</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bị</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trượt</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chân</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ngã</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xuống</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nước</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và</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bị</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đuối</a:t>
            </a:r>
            <a:r>
              <a:rPr lang="en-US" sz="2800" dirty="0">
                <a:solidFill>
                  <a:prstClr val="black">
                    <a:lumMod val="95000"/>
                    <a:lumOff val="5000"/>
                  </a:prstClr>
                </a:solidFill>
                <a:latin typeface="Arial" panose="020B0604020202020204" pitchFamily="34" charset="0"/>
                <a:cs typeface="Arial" panose="020B0604020202020204" pitchFamily="34" charset="0"/>
              </a:rPr>
              <a:t> </a:t>
            </a:r>
            <a:r>
              <a:rPr lang="en-US" sz="2800" dirty="0" err="1">
                <a:solidFill>
                  <a:prstClr val="black">
                    <a:lumMod val="95000"/>
                    <a:lumOff val="5000"/>
                  </a:prstClr>
                </a:solidFill>
                <a:latin typeface="Arial" panose="020B0604020202020204" pitchFamily="34" charset="0"/>
                <a:cs typeface="Arial" panose="020B0604020202020204" pitchFamily="34" charset="0"/>
              </a:rPr>
              <a:t>nước</a:t>
            </a:r>
            <a:r>
              <a:rPr lang="en-US" sz="2800" dirty="0">
                <a:solidFill>
                  <a:prstClr val="black">
                    <a:lumMod val="95000"/>
                    <a:lumOff val="5000"/>
                  </a:prst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36115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sMania">
  <a:themeElements>
    <a:clrScheme name="Simple Light">
      <a:dk1>
        <a:srgbClr val="FFFBF8"/>
      </a:dk1>
      <a:lt1>
        <a:srgbClr val="FCD19B"/>
      </a:lt1>
      <a:dk2>
        <a:srgbClr val="434343"/>
      </a:dk2>
      <a:lt2>
        <a:srgbClr val="4DADE2"/>
      </a:lt2>
      <a:accent1>
        <a:srgbClr val="3B9ACF"/>
      </a:accent1>
      <a:accent2>
        <a:srgbClr val="9900FF"/>
      </a:accent2>
      <a:accent3>
        <a:srgbClr val="00FFFF"/>
      </a:accent3>
      <a:accent4>
        <a:srgbClr val="00FF00"/>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978</TotalTime>
  <Words>1140</Words>
  <Application>Microsoft Office PowerPoint</Application>
  <PresentationFormat>Widescreen</PresentationFormat>
  <Paragraphs>91</Paragraphs>
  <Slides>29</Slides>
  <Notes>0</Notes>
  <HiddenSlides>0</HiddenSlides>
  <MMClips>16</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29</vt:i4>
      </vt:variant>
    </vt:vector>
  </HeadingPairs>
  <TitlesOfParts>
    <vt:vector size="51" baseType="lpstr">
      <vt:lpstr>Times New Roman</vt:lpstr>
      <vt:lpstr>UTM Beautiful Caps</vt:lpstr>
      <vt:lpstr>#9Slide03 Iciel Blooming Elegan</vt:lpstr>
      <vt:lpstr>UVF Waza LT Pro</vt:lpstr>
      <vt:lpstr>SVN-Newton</vt:lpstr>
      <vt:lpstr>UTM Seagull</vt:lpstr>
      <vt:lpstr>UTM Edwardian</vt:lpstr>
      <vt:lpstr>Abril Fatface</vt:lpstr>
      <vt:lpstr>UTM Wedding K&amp;T</vt:lpstr>
      <vt:lpstr>inpin heiti</vt:lpstr>
      <vt:lpstr>#9Slide07 HoneyCream</vt:lpstr>
      <vt:lpstr>Calibri Light</vt:lpstr>
      <vt:lpstr>Aldrich</vt:lpstr>
      <vt:lpstr>#9Slide03 Arima Madurai Bold</vt:lpstr>
      <vt:lpstr>Arial-Rounded</vt:lpstr>
      <vt:lpstr>Calibri</vt:lpstr>
      <vt:lpstr>Arabia</vt:lpstr>
      <vt:lpstr>Arial</vt:lpstr>
      <vt:lpstr>#9Slide03 Arima Madurai Black</vt:lpstr>
      <vt:lpstr>1_Office Theme</vt:lpstr>
      <vt:lpstr>1_SlidesMania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Cảm Nguyễn</dc:creator>
  <cp:keywords>Măng Non Team</cp:keywords>
  <dc:description>Măng Non Team;</dc:description>
  <cp:lastModifiedBy>Admin</cp:lastModifiedBy>
  <cp:revision>68</cp:revision>
  <dcterms:created xsi:type="dcterms:W3CDTF">2022-05-28T01:37:55Z</dcterms:created>
  <dcterms:modified xsi:type="dcterms:W3CDTF">2022-06-15T13:42:06Z</dcterms:modified>
  <cp:category>Măng Non Team</cp:category>
</cp:coreProperties>
</file>