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667" r:id="rId2"/>
  </p:sldMasterIdLst>
  <p:notesMasterIdLst>
    <p:notesMasterId r:id="rId29"/>
  </p:notesMasterIdLst>
  <p:sldIdLst>
    <p:sldId id="277" r:id="rId3"/>
    <p:sldId id="278" r:id="rId4"/>
    <p:sldId id="257" r:id="rId5"/>
    <p:sldId id="258" r:id="rId6"/>
    <p:sldId id="259" r:id="rId7"/>
    <p:sldId id="260" r:id="rId8"/>
    <p:sldId id="283" r:id="rId9"/>
    <p:sldId id="284" r:id="rId10"/>
    <p:sldId id="285" r:id="rId11"/>
    <p:sldId id="294" r:id="rId12"/>
    <p:sldId id="279" r:id="rId13"/>
    <p:sldId id="291" r:id="rId14"/>
    <p:sldId id="292" r:id="rId15"/>
    <p:sldId id="293" r:id="rId16"/>
    <p:sldId id="297" r:id="rId17"/>
    <p:sldId id="298" r:id="rId18"/>
    <p:sldId id="261" r:id="rId19"/>
    <p:sldId id="300" r:id="rId20"/>
    <p:sldId id="262" r:id="rId21"/>
    <p:sldId id="302" r:id="rId22"/>
    <p:sldId id="303" r:id="rId23"/>
    <p:sldId id="305" r:id="rId24"/>
    <p:sldId id="265" r:id="rId25"/>
    <p:sldId id="304" r:id="rId26"/>
    <p:sldId id="306" r:id="rId27"/>
    <p:sldId id="307" r:id="rId28"/>
  </p:sldIdLst>
  <p:sldSz cx="12192000" cy="6858000"/>
  <p:notesSz cx="6858000" cy="9144000"/>
  <p:embeddedFontLst>
    <p:embeddedFont>
      <p:font typeface="UTM Aristote" panose="02040603050506020204" pitchFamily="18" charset="0"/>
      <p:regular r:id="rId30"/>
    </p:embeddedFont>
    <p:embeddedFont>
      <p:font typeface="UTM Avenida" panose="02040603050506020204" pitchFamily="18" charset="0"/>
      <p:regular r:id="rId31"/>
    </p:embeddedFont>
    <p:embeddedFont>
      <p:font typeface="#9Slide03 Arima Madurai ExtraBo" panose="00000900000000000000" pitchFamily="2" charset="0"/>
      <p:bold r:id="rId32"/>
    </p:embeddedFont>
    <p:embeddedFont>
      <p:font typeface="Tahoma" panose="020B0604030504040204" pitchFamily="34" charset="0"/>
      <p:regular r:id="rId33"/>
      <p:bold r:id="rId34"/>
    </p:embeddedFont>
    <p:embeddedFont>
      <p:font typeface="UTM Banque" panose="02040603050506020204" pitchFamily="18" charset="0"/>
      <p:regular r:id="rId35"/>
      <p:bold r:id="rId36"/>
    </p:embeddedFont>
    <p:embeddedFont>
      <p:font typeface="UTM Showcard" panose="02040603050506020204" pitchFamily="18" charset="0"/>
      <p:regular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#9Slide07 HoneyCream" pitchFamily="2" charset="0"/>
      <p:regular r:id="rId42"/>
    </p:embeddedFont>
    <p:embeddedFont>
      <p:font typeface="UTM Arruba KT" panose="02040603050506020204" pitchFamily="18" charset="0"/>
      <p:regular r:id="rId43"/>
    </p:embeddedFont>
    <p:embeddedFont>
      <p:font typeface="SVN-Newton" panose="02040603050506020204" pitchFamily="18" charset="0"/>
      <p:regular r:id="rId44"/>
    </p:embeddedFont>
    <p:embeddedFont>
      <p:font typeface="UTM Beautiful Caps" panose="02040603050506020204" pitchFamily="18" charset="0"/>
      <p:regular r:id="rId45"/>
    </p:embeddedFont>
    <p:embeddedFont>
      <p:font typeface="#9Slide03 AmpleSoft" panose="02000000000000000000" pitchFamily="2" charset="0"/>
      <p:regular r:id="rId46"/>
    </p:embeddedFont>
    <p:embeddedFont>
      <p:font typeface="Calibri Light" panose="020F0302020204030204" pitchFamily="34" charset="0"/>
      <p:regular r:id="rId47"/>
      <p:italic r:id="rId48"/>
    </p:embeddedFont>
    <p:embeddedFont>
      <p:font typeface="#9Slide03 Bebas Neue Bold" panose="020B0606020202050201" pitchFamily="34" charset="0"/>
      <p:bold r:id="rId49"/>
    </p:embeddedFont>
    <p:embeddedFont>
      <p:font typeface="UTM Seagull" panose="02040603050506020204" pitchFamily="18" charset="0"/>
      <p:bold r:id="rId50"/>
      <p:boldItalic r:id="rId51"/>
    </p:embeddedFont>
    <p:embeddedFont>
      <p:font typeface="UTM Aquarelle" panose="02040603050506020204" pitchFamily="18" charset="0"/>
      <p:regular r:id="rId5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6D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412" autoAdjust="0"/>
    <p:restoredTop sz="94660"/>
  </p:normalViewPr>
  <p:slideViewPr>
    <p:cSldViewPr snapToGrid="0">
      <p:cViewPr>
        <p:scale>
          <a:sx n="50" d="100"/>
          <a:sy n="50" d="100"/>
        </p:scale>
        <p:origin x="564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0.fntdata"/><Relationship Id="rId21" Type="http://schemas.openxmlformats.org/officeDocument/2006/relationships/slide" Target="slides/slide19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50" Type="http://schemas.openxmlformats.org/officeDocument/2006/relationships/font" Target="fonts/font21.fntdata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41" Type="http://schemas.openxmlformats.org/officeDocument/2006/relationships/font" Target="fonts/font12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7.fntdata"/><Relationship Id="rId49" Type="http://schemas.openxmlformats.org/officeDocument/2006/relationships/font" Target="fonts/font20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font" Target="fonts/font2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font" Target="fonts/font22.fntdata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832598-1F81-44EE-9F7A-9CD06B727433}" type="datetimeFigureOut">
              <a:rPr lang="en-US" smtClean="0"/>
              <a:t>15/6/2022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435A44-B1A0-4A8D-9B33-FE41BF911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71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974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791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0915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8714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0626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9680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582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5798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0139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274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024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8350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0052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478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805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1E36E50-BAEE-4DA5-BC02-440E32B4F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E206C6B-0705-484B-97B2-4864A86ECB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93900"/>
            <a:ext cx="10515600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08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017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928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7385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4948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6044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3670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231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hyperlink" Target="https://www.facebook.com/groups/629898828017053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0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16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60ECC5-1708-4E74-8DEA-6E5C28AC0F16}"/>
              </a:ext>
            </a:extLst>
          </p:cNvPr>
          <p:cNvSpPr/>
          <p:nvPr userDrawn="1"/>
        </p:nvSpPr>
        <p:spPr>
          <a:xfrm>
            <a:off x="11630628" y="6451881"/>
            <a:ext cx="561372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0" dirty="0">
                <a:solidFill>
                  <a:schemeClr val="accent2">
                    <a:lumMod val="20000"/>
                    <a:lumOff val="80000"/>
                  </a:schemeClr>
                </a:solidFill>
                <a:latin typeface="UTM Seagull" panose="02040603050506020204" pitchFamily="18" charset="0"/>
              </a:rPr>
              <a:t>MNT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3431EC1-5E6F-4AEE-B710-3DC133F3842D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-987125" y="5336463"/>
            <a:ext cx="2058990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688824-AC77-41AF-A435-075B04AF9799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598" y="6239591"/>
            <a:ext cx="1152128" cy="1959214"/>
          </a:xfrm>
          <a:prstGeom prst="rect">
            <a:avLst/>
          </a:prstGeo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62EC28BD-B1FA-48F1-A7F6-B8C2FAACE368}"/>
              </a:ext>
            </a:extLst>
          </p:cNvPr>
          <p:cNvSpPr txBox="1"/>
          <p:nvPr userDrawn="1"/>
        </p:nvSpPr>
        <p:spPr>
          <a:xfrm>
            <a:off x="3005228" y="7274840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9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C86E6F9-6280-4C24-8C51-70744811134A}"/>
              </a:ext>
            </a:extLst>
          </p:cNvPr>
          <p:cNvSpPr txBox="1">
            <a:spLocks/>
          </p:cNvSpPr>
          <p:nvPr userDrawn="1"/>
        </p:nvSpPr>
        <p:spPr>
          <a:xfrm>
            <a:off x="1569520" y="787511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6E650F-9DA1-4FFF-937A-333EB1C23D6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64554" y="-10141905"/>
            <a:ext cx="1152128" cy="19592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978A69A-4E6C-4EA6-B6C0-F115B98EA0D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5008" y="-9162298"/>
            <a:ext cx="1152128" cy="19592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0910695-B040-4A1B-97AB-F585C4E4D352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64554" y="18213984"/>
            <a:ext cx="1152128" cy="19592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F1D0159-2013-43CA-A48A-CC53BC25DEE3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7126" y="19193591"/>
            <a:ext cx="1152128" cy="195921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2408" y="-1447800"/>
            <a:ext cx="1492408" cy="22098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4924389"/>
            <a:ext cx="1492408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552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8860ECC5-1708-4E74-8DEA-6E5C28AC0F16}"/>
              </a:ext>
            </a:extLst>
          </p:cNvPr>
          <p:cNvSpPr/>
          <p:nvPr userDrawn="1"/>
        </p:nvSpPr>
        <p:spPr>
          <a:xfrm>
            <a:off x="11630628" y="6451881"/>
            <a:ext cx="561372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20000"/>
                    <a:lumOff val="80000"/>
                  </a:srgbClr>
                </a:solidFill>
                <a:effectLst/>
                <a:uLnTx/>
                <a:uFillTx/>
                <a:latin typeface="UTM Seagull" panose="02040603050506020204" pitchFamily="18" charset="0"/>
                <a:ea typeface="+mn-ea"/>
                <a:cs typeface="+mn-cs"/>
              </a:rPr>
              <a:t>MNT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3431EC1-5E6F-4AEE-B710-3DC133F3842D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-987125" y="5336463"/>
            <a:ext cx="2058990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n-ea"/>
                <a:cs typeface="+mn-cs"/>
              </a:rPr>
              <a:t>Măng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n-ea"/>
                <a:cs typeface="+mn-cs"/>
              </a:rPr>
              <a:t> Non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1688824-AC77-41AF-A435-075B04AF9799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598" y="6239591"/>
            <a:ext cx="1152128" cy="1959214"/>
          </a:xfrm>
          <a:prstGeom prst="rect">
            <a:avLst/>
          </a:prstGeom>
        </p:spPr>
      </p:pic>
      <p:sp>
        <p:nvSpPr>
          <p:cNvPr id="17" name="TextBox 3">
            <a:extLst>
              <a:ext uri="{FF2B5EF4-FFF2-40B4-BE49-F238E27FC236}">
                <a16:creationId xmlns:a16="http://schemas.microsoft.com/office/drawing/2014/main" id="{62EC28BD-B1FA-48F1-A7F6-B8C2FAACE368}"/>
              </a:ext>
            </a:extLst>
          </p:cNvPr>
          <p:cNvSpPr txBox="1"/>
          <p:nvPr userDrawn="1"/>
        </p:nvSpPr>
        <p:spPr>
          <a:xfrm>
            <a:off x="3005228" y="7274840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20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C86E6F9-6280-4C24-8C51-70744811134A}"/>
              </a:ext>
            </a:extLst>
          </p:cNvPr>
          <p:cNvSpPr txBox="1">
            <a:spLocks/>
          </p:cNvSpPr>
          <p:nvPr userDrawn="1"/>
        </p:nvSpPr>
        <p:spPr>
          <a:xfrm>
            <a:off x="1569520" y="787511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n-ea"/>
                <a:cs typeface="+mn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n-ea"/>
              <a:cs typeface="+mn-cs"/>
              <a:sym typeface="Arial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76E650F-9DA1-4FFF-937A-333EB1C23D6F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64554" y="-10141905"/>
            <a:ext cx="1152128" cy="195921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978A69A-4E6C-4EA6-B6C0-F115B98EA0DD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5008" y="-9162298"/>
            <a:ext cx="1152128" cy="195921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0910695-B040-4A1B-97AB-F585C4E4D352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64554" y="18213984"/>
            <a:ext cx="1152128" cy="195921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F1D0159-2013-43CA-A48A-CC53BC25DEE3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7126" y="19193591"/>
            <a:ext cx="1152128" cy="195921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2408" y="-1447800"/>
            <a:ext cx="1492408" cy="22098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4924389"/>
            <a:ext cx="1492408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191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microsoft.com/office/2007/relationships/hdphoto" Target="../media/hdphoto2.wdp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hdphoto" Target="../media/hdphoto5.wdp"/><Relationship Id="rId7" Type="http://schemas.microsoft.com/office/2007/relationships/hdphoto" Target="../media/hdphoto7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microsoft.com/office/2007/relationships/hdphoto" Target="../media/hdphoto6.wdp"/><Relationship Id="rId10" Type="http://schemas.openxmlformats.org/officeDocument/2006/relationships/image" Target="../media/image26.png"/><Relationship Id="rId4" Type="http://schemas.openxmlformats.org/officeDocument/2006/relationships/image" Target="../media/image23.png"/><Relationship Id="rId9" Type="http://schemas.microsoft.com/office/2007/relationships/hdphoto" Target="../media/hdphoto8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png"/><Relationship Id="rId7" Type="http://schemas.microsoft.com/office/2007/relationships/hdphoto" Target="../media/hdphoto10.wdp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jpg"/><Relationship Id="rId4" Type="http://schemas.microsoft.com/office/2007/relationships/hdphoto" Target="../media/hdphoto9.wdp"/><Relationship Id="rId9" Type="http://schemas.microsoft.com/office/2007/relationships/hdphoto" Target="../media/hdphoto11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microsoft.com/office/2007/relationships/hdphoto" Target="../media/hdphoto12.wdp"/><Relationship Id="rId7" Type="http://schemas.microsoft.com/office/2007/relationships/hdphoto" Target="../media/hdphoto14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microsoft.com/office/2007/relationships/hdphoto" Target="../media/hdphoto16.wdp"/><Relationship Id="rId5" Type="http://schemas.microsoft.com/office/2007/relationships/hdphoto" Target="../media/hdphoto13.wdp"/><Relationship Id="rId10" Type="http://schemas.openxmlformats.org/officeDocument/2006/relationships/image" Target="../media/image36.png"/><Relationship Id="rId4" Type="http://schemas.openxmlformats.org/officeDocument/2006/relationships/image" Target="../media/image33.png"/><Relationship Id="rId9" Type="http://schemas.microsoft.com/office/2007/relationships/hdphoto" Target="../media/hdphoto15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microsoft.com/office/2007/relationships/hdphoto" Target="../media/hdphoto11.wdp"/><Relationship Id="rId3" Type="http://schemas.microsoft.com/office/2007/relationships/hdphoto" Target="../media/hdphoto10.wdp"/><Relationship Id="rId7" Type="http://schemas.microsoft.com/office/2007/relationships/hdphoto" Target="../media/hdphoto18.wdp"/><Relationship Id="rId12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microsoft.com/office/2007/relationships/hdphoto" Target="../media/hdphoto20.wdp"/><Relationship Id="rId5" Type="http://schemas.microsoft.com/office/2007/relationships/hdphoto" Target="../media/hdphoto17.wdp"/><Relationship Id="rId10" Type="http://schemas.openxmlformats.org/officeDocument/2006/relationships/image" Target="../media/image40.png"/><Relationship Id="rId4" Type="http://schemas.openxmlformats.org/officeDocument/2006/relationships/image" Target="../media/image37.png"/><Relationship Id="rId9" Type="http://schemas.microsoft.com/office/2007/relationships/hdphoto" Target="../media/hdphoto19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microsoft.com/office/2007/relationships/hdphoto" Target="../media/hdphoto21.wdp"/><Relationship Id="rId7" Type="http://schemas.microsoft.com/office/2007/relationships/hdphoto" Target="../media/hdphoto23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microsoft.com/office/2007/relationships/hdphoto" Target="../media/hdphoto22.wdp"/><Relationship Id="rId10" Type="http://schemas.openxmlformats.org/officeDocument/2006/relationships/image" Target="../media/image8.png"/><Relationship Id="rId4" Type="http://schemas.openxmlformats.org/officeDocument/2006/relationships/image" Target="../media/image45.png"/><Relationship Id="rId9" Type="http://schemas.microsoft.com/office/2007/relationships/hdphoto" Target="../media/hdphoto24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microsoft.com/office/2007/relationships/hdphoto" Target="../media/hdphoto25.wdp"/><Relationship Id="rId7" Type="http://schemas.openxmlformats.org/officeDocument/2006/relationships/image" Target="../media/image5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microsoft.com/office/2007/relationships/hdphoto" Target="../media/hdphoto28.wdp"/><Relationship Id="rId5" Type="http://schemas.microsoft.com/office/2007/relationships/hdphoto" Target="../media/hdphoto26.wdp"/><Relationship Id="rId10" Type="http://schemas.openxmlformats.org/officeDocument/2006/relationships/image" Target="../media/image53.png"/><Relationship Id="rId4" Type="http://schemas.openxmlformats.org/officeDocument/2006/relationships/image" Target="../media/image49.png"/><Relationship Id="rId9" Type="http://schemas.microsoft.com/office/2007/relationships/hdphoto" Target="../media/hdphoto27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hyperlink" Target="https://www.youtube.com/watch?v=_RnZX2qa8o0&amp;t=33s" TargetMode="Externa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5.png"/><Relationship Id="rId3" Type="http://schemas.microsoft.com/office/2007/relationships/hdphoto" Target="../media/hdphoto21.wdp"/><Relationship Id="rId7" Type="http://schemas.openxmlformats.org/officeDocument/2006/relationships/image" Target="../media/image51.png"/><Relationship Id="rId12" Type="http://schemas.openxmlformats.org/officeDocument/2006/relationships/image" Target="../media/image5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microsoft.com/office/2007/relationships/hdphoto" Target="../media/hdphoto28.wdp"/><Relationship Id="rId5" Type="http://schemas.microsoft.com/office/2007/relationships/hdphoto" Target="../media/hdphoto22.wdp"/><Relationship Id="rId10" Type="http://schemas.openxmlformats.org/officeDocument/2006/relationships/image" Target="../media/image53.png"/><Relationship Id="rId4" Type="http://schemas.openxmlformats.org/officeDocument/2006/relationships/image" Target="../media/image45.png"/><Relationship Id="rId9" Type="http://schemas.microsoft.com/office/2007/relationships/hdphoto" Target="../media/hdphoto27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.xml"/><Relationship Id="rId4" Type="http://schemas.microsoft.com/office/2007/relationships/hdphoto" Target="../media/hdphoto29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9.jpg"/><Relationship Id="rId7" Type="http://schemas.microsoft.com/office/2007/relationships/hdphoto" Target="../media/hdphoto31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microsoft.com/office/2007/relationships/hdphoto" Target="../media/hdphoto30.wdp"/><Relationship Id="rId4" Type="http://schemas.openxmlformats.org/officeDocument/2006/relationships/image" Target="../media/image60.png"/><Relationship Id="rId9" Type="http://schemas.microsoft.com/office/2007/relationships/hdphoto" Target="../media/hdphoto32.wdp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4267F523-E0E8-9C41-BE2E-455136E5F64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091" y="1600199"/>
            <a:ext cx="4790209" cy="479020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8964" y="1600199"/>
            <a:ext cx="5723127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 err="1" smtClean="0"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UTM Banque" panose="02040603050506020204" pitchFamily="18" charset="0"/>
              </a:rPr>
              <a:t>Khởi</a:t>
            </a:r>
            <a:r>
              <a:rPr lang="en-US" sz="11500" dirty="0" smtClean="0"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UTM Banque" panose="02040603050506020204" pitchFamily="18" charset="0"/>
              </a:rPr>
              <a:t> </a:t>
            </a:r>
            <a:r>
              <a:rPr lang="en-US" sz="11500" dirty="0" err="1" smtClean="0"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UTM Banque" panose="02040603050506020204" pitchFamily="18" charset="0"/>
              </a:rPr>
              <a:t>động</a:t>
            </a:r>
            <a:endParaRPr lang="en-US" sz="11500" dirty="0">
              <a:solidFill>
                <a:srgbClr val="00206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  <a:latin typeface="UTM Banqu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886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 rot="21401773">
            <a:off x="246493" y="136527"/>
            <a:ext cx="5107577" cy="5107577"/>
            <a:chOff x="434309" y="940525"/>
            <a:chExt cx="5107577" cy="510757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50286">
              <a:off x="434309" y="940525"/>
              <a:ext cx="5107577" cy="5107577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 rot="20946865">
              <a:off x="1154464" y="1759505"/>
              <a:ext cx="3667266" cy="31085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en-US" sz="2800" u="sng" dirty="0" err="1" smtClean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Câu</a:t>
              </a:r>
              <a:r>
                <a:rPr lang="en-US" altLang="en-US" sz="2800" u="sng" dirty="0" smtClean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2</a:t>
              </a:r>
              <a:r>
                <a:rPr lang="en-US" altLang="en-US" sz="2800" dirty="0" smtClean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: </a:t>
              </a:r>
              <a:r>
                <a:rPr lang="en-US" altLang="en-US" sz="2800" dirty="0" err="1" smtClean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Kể</a:t>
              </a:r>
              <a:r>
                <a:rPr lang="en-US" altLang="en-US" sz="2800" dirty="0" smtClean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dirty="0" err="1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tên</a:t>
              </a:r>
              <a:r>
                <a:rPr lang="en-US" altLang="en-US" sz="2800" dirty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dirty="0" err="1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các</a:t>
              </a:r>
              <a:r>
                <a:rPr lang="en-US" altLang="en-US" sz="2800" dirty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dirty="0" err="1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nhóm</a:t>
              </a:r>
              <a:r>
                <a:rPr lang="en-US" altLang="en-US" sz="2800" dirty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dirty="0" err="1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chất</a:t>
              </a:r>
              <a:r>
                <a:rPr lang="en-US" altLang="en-US" sz="2800" dirty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dirty="0" err="1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dinh</a:t>
              </a:r>
              <a:r>
                <a:rPr lang="en-US" altLang="en-US" sz="2800" dirty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dirty="0" err="1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dưỡng</a:t>
              </a:r>
              <a:r>
                <a:rPr lang="en-US" altLang="en-US" sz="2800" dirty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dirty="0" err="1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mà</a:t>
              </a:r>
              <a:r>
                <a:rPr lang="en-US" altLang="en-US" sz="2800" dirty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dirty="0" err="1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cơ</a:t>
              </a:r>
              <a:r>
                <a:rPr lang="en-US" altLang="en-US" sz="2800" dirty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dirty="0" err="1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thể</a:t>
              </a:r>
              <a:r>
                <a:rPr lang="en-US" altLang="en-US" sz="2800" dirty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dirty="0" err="1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cần</a:t>
              </a:r>
              <a:r>
                <a:rPr lang="en-US" altLang="en-US" sz="2800" dirty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dirty="0" err="1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được</a:t>
              </a:r>
              <a:r>
                <a:rPr lang="en-US" altLang="en-US" sz="2800" dirty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dirty="0" err="1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cung</a:t>
              </a:r>
              <a:r>
                <a:rPr lang="en-US" altLang="en-US" sz="2800" dirty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dirty="0" err="1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cấp</a:t>
              </a:r>
              <a:r>
                <a:rPr lang="en-US" altLang="en-US" sz="2800" dirty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dirty="0" err="1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đầy</a:t>
              </a:r>
              <a:r>
                <a:rPr lang="en-US" altLang="en-US" sz="2800" dirty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dirty="0" err="1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đủ</a:t>
              </a:r>
              <a:r>
                <a:rPr lang="en-US" altLang="en-US" sz="2800" dirty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dirty="0" err="1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và</a:t>
              </a:r>
              <a:r>
                <a:rPr lang="en-US" altLang="en-US" sz="2800" dirty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dirty="0" err="1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thường</a:t>
              </a:r>
              <a:r>
                <a:rPr lang="en-US" altLang="en-US" sz="2800" dirty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dirty="0" err="1" smtClean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xuyên</a:t>
              </a:r>
              <a:r>
                <a:rPr lang="en-US" altLang="en-US" sz="2800" dirty="0" smtClean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, </a:t>
              </a:r>
              <a:r>
                <a:rPr lang="en-US" altLang="en-US" sz="2800" dirty="0" err="1" smtClean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nêu</a:t>
              </a:r>
              <a:r>
                <a:rPr lang="en-US" altLang="en-US" sz="2800" dirty="0" smtClean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dirty="0" err="1" smtClean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vai</a:t>
              </a:r>
              <a:r>
                <a:rPr lang="en-US" altLang="en-US" sz="2800" dirty="0" smtClean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dirty="0" err="1" smtClean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trò</a:t>
              </a:r>
              <a:r>
                <a:rPr lang="en-US" altLang="en-US" sz="2800" dirty="0" smtClean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dirty="0" err="1" smtClean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của</a:t>
              </a:r>
              <a:r>
                <a:rPr lang="en-US" altLang="en-US" sz="2800" dirty="0" smtClean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dirty="0" err="1" smtClean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chúng</a:t>
              </a:r>
              <a:r>
                <a:rPr lang="en-US" altLang="en-US" sz="2800" dirty="0" smtClean="0"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? </a:t>
              </a:r>
              <a:endPara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082258" y="711343"/>
            <a:ext cx="6249163" cy="954107"/>
            <a:chOff x="5337331" y="711343"/>
            <a:chExt cx="6249163" cy="954107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500" b="100000" l="7969" r="94219">
                          <a14:foregroundMark x1="19063" y1="55313" x2="13281" y2="981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7331" y="750373"/>
              <a:ext cx="876045" cy="876045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>
              <a:off x="6231269" y="711343"/>
              <a:ext cx="5355225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fr-LU" sz="2800" dirty="0" err="1" smtClean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Nhóm</a:t>
              </a:r>
              <a:r>
                <a:rPr lang="fr-LU" sz="2800" dirty="0" smtClean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fr-LU" sz="2800" dirty="0" err="1" smtClean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thức</a:t>
              </a:r>
              <a:r>
                <a:rPr lang="fr-LU" sz="2800" dirty="0" smtClean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fr-LU" sz="2800" dirty="0" err="1" smtClean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ăn</a:t>
              </a:r>
              <a:r>
                <a:rPr lang="fr-LU" sz="2800" dirty="0" smtClean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fr-LU" sz="2800" dirty="0" err="1" smtClean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chứa</a:t>
              </a:r>
              <a:r>
                <a:rPr lang="fr-LU" sz="2800" dirty="0" smtClean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fr-LU" sz="2800" dirty="0" err="1" smtClean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nhiều</a:t>
              </a:r>
              <a:r>
                <a:rPr lang="fr-LU" sz="2800" dirty="0" smtClean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fr-LU" sz="2800" dirty="0" err="1" smtClean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chất</a:t>
              </a:r>
              <a:r>
                <a:rPr lang="fr-LU" sz="2800" dirty="0" smtClean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fr-LU" sz="2800" dirty="0" err="1" smtClean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bột</a:t>
              </a:r>
              <a:r>
                <a:rPr lang="fr-LU" sz="2800" dirty="0" smtClean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fr-LU" sz="2800" dirty="0" err="1" smtClean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đường</a:t>
              </a:r>
              <a:endParaRPr lang="en-US" sz="2800" dirty="0">
                <a:solidFill>
                  <a:schemeClr val="accent1">
                    <a:lumMod val="75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100151" y="2138363"/>
            <a:ext cx="6231270" cy="954107"/>
            <a:chOff x="5355224" y="1917282"/>
            <a:chExt cx="6231270" cy="954107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500" b="100000" l="7969" r="94219">
                          <a14:foregroundMark x1="19063" y1="55313" x2="13281" y2="981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5224" y="1922476"/>
              <a:ext cx="876045" cy="876045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6249162" y="1917282"/>
              <a:ext cx="5337332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defRPr/>
              </a:pPr>
              <a:r>
                <a:rPr lang="fr-LU" sz="2800" dirty="0" err="1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Nhóm</a:t>
              </a:r>
              <a:r>
                <a:rPr lang="fr-LU" sz="2800" dirty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fr-LU" sz="2800" dirty="0" err="1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thức</a:t>
              </a:r>
              <a:r>
                <a:rPr lang="fr-LU" sz="2800" dirty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fr-LU" sz="2800" dirty="0" err="1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ăn</a:t>
              </a:r>
              <a:r>
                <a:rPr lang="fr-LU" sz="2800" dirty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fr-LU" sz="2800" dirty="0" err="1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chứa</a:t>
              </a:r>
              <a:r>
                <a:rPr lang="fr-LU" sz="2800" dirty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fr-LU" sz="2800" dirty="0" err="1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nhiều</a:t>
              </a:r>
              <a:r>
                <a:rPr lang="fr-LU" sz="2800" dirty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fr-LU" sz="2800" dirty="0" err="1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chất</a:t>
              </a:r>
              <a:r>
                <a:rPr lang="fr-LU" sz="2800" dirty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fr-LU" sz="2800" dirty="0" err="1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đạm</a:t>
              </a:r>
              <a:r>
                <a:rPr lang="fr-LU" sz="2800" dirty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.</a:t>
              </a:r>
              <a:endParaRPr lang="en-US" sz="2800" dirty="0">
                <a:solidFill>
                  <a:schemeClr val="accent1">
                    <a:lumMod val="75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152949" y="3565383"/>
            <a:ext cx="6178472" cy="954107"/>
            <a:chOff x="5408022" y="3245785"/>
            <a:chExt cx="6178472" cy="954107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500" b="100000" l="7969" r="94219">
                          <a14:foregroundMark x1="19063" y1="55313" x2="13281" y2="981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8022" y="3302785"/>
              <a:ext cx="876045" cy="876045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6213376" y="3245785"/>
              <a:ext cx="5373118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defRPr/>
              </a:pPr>
              <a:r>
                <a:rPr lang="fr-LU" sz="2800" dirty="0" err="1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Nhóm</a:t>
              </a:r>
              <a:r>
                <a:rPr lang="fr-LU" sz="2800" dirty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fr-LU" sz="2800" dirty="0" err="1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thức</a:t>
              </a:r>
              <a:r>
                <a:rPr lang="fr-LU" sz="2800" dirty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fr-LU" sz="2800" dirty="0" err="1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ăn</a:t>
              </a:r>
              <a:r>
                <a:rPr lang="fr-LU" sz="2800" dirty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fr-LU" sz="2800" dirty="0" err="1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chứa</a:t>
              </a:r>
              <a:r>
                <a:rPr lang="fr-LU" sz="2800" dirty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fr-LU" sz="2800" dirty="0" err="1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nhiều</a:t>
              </a:r>
              <a:r>
                <a:rPr lang="fr-LU" sz="2800" dirty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fr-LU" sz="2800" dirty="0" err="1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chất</a:t>
              </a:r>
              <a:r>
                <a:rPr lang="fr-LU" sz="2800" dirty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fr-LU" sz="2800" dirty="0" err="1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béo</a:t>
              </a:r>
              <a:r>
                <a:rPr lang="fr-LU" sz="2800" dirty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.</a:t>
              </a:r>
              <a:endParaRPr lang="en-US" sz="2800" dirty="0">
                <a:solidFill>
                  <a:schemeClr val="accent1">
                    <a:lumMod val="75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152949" y="4992404"/>
            <a:ext cx="6178472" cy="954107"/>
            <a:chOff x="5408022" y="4992404"/>
            <a:chExt cx="6178472" cy="954107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500" b="100000" l="7969" r="94219">
                          <a14:foregroundMark x1="19063" y1="55313" x2="13281" y2="981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8022" y="5031436"/>
              <a:ext cx="876045" cy="876045"/>
            </a:xfrm>
            <a:prstGeom prst="rect">
              <a:avLst/>
            </a:prstGeom>
          </p:spPr>
        </p:pic>
        <p:sp>
          <p:nvSpPr>
            <p:cNvPr id="22" name="Rectangle 21"/>
            <p:cNvSpPr/>
            <p:nvPr/>
          </p:nvSpPr>
          <p:spPr>
            <a:xfrm>
              <a:off x="6284067" y="4992404"/>
              <a:ext cx="5302427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defRPr/>
              </a:pPr>
              <a:r>
                <a:rPr lang="fr-LU" sz="2800" dirty="0" err="1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Nhóm</a:t>
              </a:r>
              <a:r>
                <a:rPr lang="fr-LU" sz="2800" dirty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fr-LU" sz="2800" dirty="0" err="1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thức</a:t>
              </a:r>
              <a:r>
                <a:rPr lang="fr-LU" sz="2800" dirty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fr-LU" sz="2800" dirty="0" err="1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ăn</a:t>
              </a:r>
              <a:r>
                <a:rPr lang="fr-LU" sz="2800" dirty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fr-LU" sz="2800" dirty="0" err="1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chứa</a:t>
              </a:r>
              <a:r>
                <a:rPr lang="fr-LU" sz="2800" dirty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fr-LU" sz="2800" dirty="0" err="1" smtClean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nhiều</a:t>
              </a:r>
              <a:r>
                <a:rPr lang="fr-LU" sz="2800" dirty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fr-LU" sz="2800" dirty="0" smtClean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vi-ta-min</a:t>
              </a:r>
              <a:r>
                <a:rPr lang="fr-LU" sz="2800" dirty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, </a:t>
              </a:r>
              <a:r>
                <a:rPr lang="fr-LU" sz="2800" dirty="0" err="1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chất</a:t>
              </a:r>
              <a:r>
                <a:rPr lang="fr-LU" sz="2800" dirty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 </a:t>
              </a:r>
              <a:r>
                <a:rPr lang="fr-LU" sz="2800" dirty="0" err="1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khoáng</a:t>
              </a:r>
              <a:r>
                <a:rPr lang="fr-LU" sz="2800" dirty="0">
                  <a:solidFill>
                    <a:schemeClr val="accent1">
                      <a:lumMod val="75000"/>
                    </a:schemeClr>
                  </a:solidFill>
                  <a:latin typeface="#9Slide03 Arima Madurai ExtraBo" panose="00000900000000000000" pitchFamily="2" charset="0"/>
                  <a:cs typeface="#9Slide03 Arima Madurai ExtraBo" panose="00000900000000000000" pitchFamily="2" charset="0"/>
                </a:rPr>
                <a:t>.</a:t>
              </a:r>
              <a:endParaRPr lang="en-US" sz="2800" dirty="0">
                <a:solidFill>
                  <a:schemeClr val="accent1">
                    <a:lumMod val="75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endParaRPr>
            </a:p>
          </p:txBody>
        </p:sp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81867" y1="29867" x2="77467" y2="72400"/>
                        <a14:foregroundMark x1="83733" y1="31467" x2="83067" y2="74533"/>
                        <a14:foregroundMark x1="84667" y1="31600" x2="84000" y2="725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225" y="3992421"/>
            <a:ext cx="3269559" cy="326955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334" y="5229008"/>
            <a:ext cx="1356945" cy="135694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606" y="4970612"/>
            <a:ext cx="1615341" cy="1615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5338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700088" y="409259"/>
            <a:ext cx="105547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LU" sz="5400" b="1" dirty="0" err="1" smtClean="0">
                <a:solidFill>
                  <a:schemeClr val="hlink"/>
                </a:solidFill>
                <a:latin typeface="UTM Beautiful Caps" panose="02040603050506020204" pitchFamily="18" charset="0"/>
                <a:cs typeface="Arial" panose="020B0604020202020204" pitchFamily="34" charset="0"/>
              </a:rPr>
              <a:t>Nhóm</a:t>
            </a:r>
            <a:r>
              <a:rPr lang="fr-LU" sz="5400" b="1" dirty="0" smtClean="0">
                <a:solidFill>
                  <a:schemeClr val="hlink"/>
                </a:solidFill>
                <a:latin typeface="UTM Beautiful Caps" panose="02040603050506020204" pitchFamily="18" charset="0"/>
                <a:cs typeface="Arial" panose="020B0604020202020204" pitchFamily="34" charset="0"/>
              </a:rPr>
              <a:t> </a:t>
            </a:r>
            <a:r>
              <a:rPr lang="fr-LU" sz="5400" b="1" dirty="0" err="1" smtClean="0">
                <a:solidFill>
                  <a:schemeClr val="hlink"/>
                </a:solidFill>
                <a:latin typeface="UTM Beautiful Caps" panose="02040603050506020204" pitchFamily="18" charset="0"/>
                <a:cs typeface="Arial" panose="020B0604020202020204" pitchFamily="34" charset="0"/>
              </a:rPr>
              <a:t>thức</a:t>
            </a:r>
            <a:r>
              <a:rPr lang="fr-LU" sz="5400" b="1" dirty="0" smtClean="0">
                <a:solidFill>
                  <a:schemeClr val="hlink"/>
                </a:solidFill>
                <a:latin typeface="UTM Beautiful Caps" panose="02040603050506020204" pitchFamily="18" charset="0"/>
                <a:cs typeface="Arial" panose="020B0604020202020204" pitchFamily="34" charset="0"/>
              </a:rPr>
              <a:t> </a:t>
            </a:r>
            <a:r>
              <a:rPr lang="fr-LU" sz="5400" b="1" dirty="0" err="1" smtClean="0">
                <a:solidFill>
                  <a:schemeClr val="hlink"/>
                </a:solidFill>
                <a:latin typeface="UTM Beautiful Caps" panose="02040603050506020204" pitchFamily="18" charset="0"/>
                <a:cs typeface="Arial" panose="020B0604020202020204" pitchFamily="34" charset="0"/>
              </a:rPr>
              <a:t>ăn</a:t>
            </a:r>
            <a:r>
              <a:rPr lang="fr-LU" sz="5400" b="1" dirty="0" smtClean="0">
                <a:solidFill>
                  <a:schemeClr val="hlink"/>
                </a:solidFill>
                <a:latin typeface="UTM Beautiful Caps" panose="02040603050506020204" pitchFamily="18" charset="0"/>
                <a:cs typeface="Arial" panose="020B0604020202020204" pitchFamily="34" charset="0"/>
              </a:rPr>
              <a:t> </a:t>
            </a:r>
            <a:r>
              <a:rPr lang="fr-LU" sz="5400" b="1" dirty="0" err="1" smtClean="0">
                <a:solidFill>
                  <a:schemeClr val="hlink"/>
                </a:solidFill>
                <a:latin typeface="UTM Beautiful Caps" panose="02040603050506020204" pitchFamily="18" charset="0"/>
                <a:cs typeface="Arial" panose="020B0604020202020204" pitchFamily="34" charset="0"/>
              </a:rPr>
              <a:t>chứa</a:t>
            </a:r>
            <a:r>
              <a:rPr lang="fr-LU" sz="5400" b="1" dirty="0" smtClean="0">
                <a:solidFill>
                  <a:schemeClr val="hlink"/>
                </a:solidFill>
                <a:latin typeface="UTM Beautiful Caps" panose="02040603050506020204" pitchFamily="18" charset="0"/>
                <a:cs typeface="Arial" panose="020B0604020202020204" pitchFamily="34" charset="0"/>
              </a:rPr>
              <a:t> </a:t>
            </a:r>
            <a:r>
              <a:rPr lang="fr-LU" sz="5400" b="1" dirty="0" err="1" smtClean="0">
                <a:solidFill>
                  <a:schemeClr val="hlink"/>
                </a:solidFill>
                <a:latin typeface="UTM Beautiful Caps" panose="02040603050506020204" pitchFamily="18" charset="0"/>
                <a:cs typeface="Arial" panose="020B0604020202020204" pitchFamily="34" charset="0"/>
              </a:rPr>
              <a:t>nhiều</a:t>
            </a:r>
            <a:r>
              <a:rPr lang="fr-LU" sz="5400" b="1" dirty="0" smtClean="0">
                <a:solidFill>
                  <a:schemeClr val="hlink"/>
                </a:solidFill>
                <a:latin typeface="UTM Beautiful Caps" panose="02040603050506020204" pitchFamily="18" charset="0"/>
                <a:cs typeface="Arial" panose="020B0604020202020204" pitchFamily="34" charset="0"/>
              </a:rPr>
              <a:t> </a:t>
            </a:r>
            <a:r>
              <a:rPr lang="fr-LU" sz="5400" b="1" dirty="0" err="1" smtClean="0">
                <a:solidFill>
                  <a:schemeClr val="hlink"/>
                </a:solidFill>
                <a:latin typeface="UTM Beautiful Caps" panose="02040603050506020204" pitchFamily="18" charset="0"/>
                <a:cs typeface="Arial" panose="020B0604020202020204" pitchFamily="34" charset="0"/>
              </a:rPr>
              <a:t>chất</a:t>
            </a:r>
            <a:r>
              <a:rPr lang="fr-LU" sz="5400" b="1" dirty="0" smtClean="0">
                <a:solidFill>
                  <a:schemeClr val="hlink"/>
                </a:solidFill>
                <a:latin typeface="UTM Beautiful Caps" panose="02040603050506020204" pitchFamily="18" charset="0"/>
                <a:cs typeface="Arial" panose="020B0604020202020204" pitchFamily="34" charset="0"/>
              </a:rPr>
              <a:t> </a:t>
            </a:r>
            <a:r>
              <a:rPr lang="fr-LU" sz="5400" b="1" dirty="0" err="1" smtClean="0">
                <a:solidFill>
                  <a:schemeClr val="hlink"/>
                </a:solidFill>
                <a:latin typeface="UTM Beautiful Caps" panose="02040603050506020204" pitchFamily="18" charset="0"/>
                <a:cs typeface="Arial" panose="020B0604020202020204" pitchFamily="34" charset="0"/>
              </a:rPr>
              <a:t>bột</a:t>
            </a:r>
            <a:r>
              <a:rPr lang="fr-LU" sz="5400" b="1" dirty="0" smtClean="0">
                <a:solidFill>
                  <a:schemeClr val="hlink"/>
                </a:solidFill>
                <a:latin typeface="UTM Beautiful Caps" panose="02040603050506020204" pitchFamily="18" charset="0"/>
                <a:cs typeface="Arial" panose="020B0604020202020204" pitchFamily="34" charset="0"/>
              </a:rPr>
              <a:t> </a:t>
            </a:r>
            <a:r>
              <a:rPr lang="fr-LU" sz="5400" b="1" dirty="0" err="1" smtClean="0">
                <a:solidFill>
                  <a:schemeClr val="hlink"/>
                </a:solidFill>
                <a:latin typeface="UTM Beautiful Caps" panose="02040603050506020204" pitchFamily="18" charset="0"/>
                <a:cs typeface="Arial" panose="020B0604020202020204" pitchFamily="34" charset="0"/>
              </a:rPr>
              <a:t>đường</a:t>
            </a:r>
            <a:endParaRPr lang="en-US" sz="5400" b="1" dirty="0">
              <a:latin typeface="UTM Beautiful Caps" panose="02040603050506020204" pitchFamily="18" charset="0"/>
              <a:cs typeface="Arial" panose="020B0604020202020204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690929" y="1351675"/>
            <a:ext cx="2434750" cy="3612705"/>
            <a:chOff x="703993" y="1221046"/>
            <a:chExt cx="2434750" cy="361270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993" y="1221046"/>
              <a:ext cx="2434750" cy="3169562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1117642" y="4310531"/>
              <a:ext cx="15152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Gạo</a:t>
              </a:r>
              <a:endParaRPr lang="en-US" sz="2800" dirty="0">
                <a:latin typeface="#9Slide03 Arima Madurai ExtraBo" panose="00000900000000000000" pitchFamily="2" charset="0"/>
                <a:ea typeface="Tahoma" panose="020B0604030504040204" pitchFamily="34" charset="0"/>
                <a:cs typeface="#9Slide03 Arima Madurai ExtraBo" panose="00000900000000000000" pitchFamily="2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297994" y="2237779"/>
            <a:ext cx="5406853" cy="2724378"/>
            <a:chOff x="3311058" y="2107150"/>
            <a:chExt cx="5406853" cy="2724378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11058" y="2107150"/>
              <a:ext cx="3006553" cy="2283458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7611" y="2304086"/>
              <a:ext cx="2400300" cy="1647825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4318755" y="4308308"/>
              <a:ext cx="37249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Khoai</a:t>
              </a:r>
              <a:r>
                <a:rPr lang="en-US" sz="2800" dirty="0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sz="2800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tây</a:t>
              </a:r>
              <a:r>
                <a:rPr lang="en-US" sz="2800" dirty="0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, </a:t>
              </a:r>
              <a:r>
                <a:rPr lang="en-US" sz="2800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khoai</a:t>
              </a:r>
              <a:r>
                <a:rPr lang="en-US" sz="2800" dirty="0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sz="2800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lang</a:t>
              </a:r>
              <a:endParaRPr lang="en-US" sz="2800" dirty="0">
                <a:latin typeface="#9Slide03 Arima Madurai ExtraBo" panose="00000900000000000000" pitchFamily="2" charset="0"/>
                <a:ea typeface="Tahoma" panose="020B0604030504040204" pitchFamily="34" charset="0"/>
                <a:cs typeface="#9Slide03 Arima Madurai ExtraBo" panose="00000900000000000000" pitchFamily="2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8704847" y="2415666"/>
            <a:ext cx="2550028" cy="2548714"/>
            <a:chOff x="8717911" y="2285037"/>
            <a:chExt cx="2550028" cy="2548714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62864" y="2285037"/>
              <a:ext cx="2505075" cy="1685925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8717911" y="4310531"/>
              <a:ext cx="249935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Chuối</a:t>
              </a:r>
              <a:endParaRPr lang="en-US" sz="2800" dirty="0">
                <a:latin typeface="#9Slide03 Arima Madurai ExtraBo" panose="00000900000000000000" pitchFamily="2" charset="0"/>
                <a:ea typeface="Tahoma" panose="020B0604030504040204" pitchFamily="34" charset="0"/>
                <a:cs typeface="#9Slide03 Arima Madurai ExtraBo" panose="00000900000000000000" pitchFamily="2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" y="4540323"/>
            <a:ext cx="12048564" cy="2436432"/>
            <a:chOff x="1" y="4540323"/>
            <a:chExt cx="12048564" cy="243643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4540323"/>
              <a:ext cx="12048564" cy="2436432"/>
            </a:xfrm>
            <a:prstGeom prst="rect">
              <a:avLst/>
            </a:prstGeom>
          </p:spPr>
        </p:pic>
        <p:sp>
          <p:nvSpPr>
            <p:cNvPr id="29" name="Rectangle 28"/>
            <p:cNvSpPr/>
            <p:nvPr/>
          </p:nvSpPr>
          <p:spPr>
            <a:xfrm>
              <a:off x="1476943" y="5400889"/>
              <a:ext cx="965520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42900" lvl="0" indent="-3429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2800" b="1" dirty="0" err="1" smtClean="0">
                  <a:solidFill>
                    <a:srgbClr val="FF0000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Vai</a:t>
              </a:r>
              <a:r>
                <a:rPr lang="en-US" altLang="en-US" sz="2800" b="1" dirty="0" smtClean="0">
                  <a:solidFill>
                    <a:srgbClr val="FF0000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 smtClean="0">
                  <a:solidFill>
                    <a:srgbClr val="FF0000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trò</a:t>
              </a:r>
              <a:r>
                <a:rPr lang="en-US" altLang="en-US" sz="2800" b="1" dirty="0" smtClean="0">
                  <a:solidFill>
                    <a:srgbClr val="FF0000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: </a:t>
              </a:r>
              <a:r>
                <a:rPr lang="en-US" altLang="en-US" sz="2800" b="1" dirty="0" err="1" smtClean="0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Cung</a:t>
              </a:r>
              <a:r>
                <a:rPr lang="en-US" altLang="en-US" sz="2800" b="1" dirty="0" smtClean="0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cấp</a:t>
              </a:r>
              <a:r>
                <a:rPr lang="en-US" altLang="en-US" sz="2800" b="1" dirty="0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năng</a:t>
              </a:r>
              <a:r>
                <a:rPr lang="en-US" altLang="en-US" sz="2800" b="1" dirty="0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lượng</a:t>
              </a:r>
              <a:r>
                <a:rPr lang="en-US" altLang="en-US" sz="2800" b="1" dirty="0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và</a:t>
              </a:r>
              <a:r>
                <a:rPr lang="en-US" altLang="en-US" sz="2800" b="1" dirty="0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duy</a:t>
              </a:r>
              <a:r>
                <a:rPr lang="en-US" altLang="en-US" sz="2800" b="1" dirty="0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trì</a:t>
              </a:r>
              <a:r>
                <a:rPr lang="en-US" altLang="en-US" sz="2800" b="1" dirty="0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nhiệt</a:t>
              </a:r>
              <a:r>
                <a:rPr lang="en-US" altLang="en-US" sz="2800" b="1" dirty="0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độ</a:t>
              </a:r>
              <a:r>
                <a:rPr lang="en-US" altLang="en-US" sz="2800" b="1" dirty="0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cho</a:t>
              </a:r>
              <a:r>
                <a:rPr lang="en-US" altLang="en-US" sz="2800" b="1" dirty="0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cơ</a:t>
              </a:r>
              <a:r>
                <a:rPr lang="en-US" altLang="en-US" sz="2800" b="1" dirty="0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thể</a:t>
              </a:r>
              <a:r>
                <a:rPr lang="en-US" altLang="en-US" sz="2800" b="1" dirty="0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80981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700088" y="409259"/>
            <a:ext cx="105547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L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Nhóm</a:t>
            </a:r>
            <a:r>
              <a:rPr kumimoji="0" lang="fr-L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 </a:t>
            </a:r>
            <a:r>
              <a:rPr kumimoji="0" lang="fr-L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thức</a:t>
            </a:r>
            <a:r>
              <a:rPr kumimoji="0" lang="fr-L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 </a:t>
            </a:r>
            <a:r>
              <a:rPr kumimoji="0" lang="fr-L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ăn</a:t>
            </a:r>
            <a:r>
              <a:rPr kumimoji="0" lang="fr-L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 </a:t>
            </a:r>
            <a:r>
              <a:rPr kumimoji="0" lang="fr-L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chứa</a:t>
            </a:r>
            <a:r>
              <a:rPr kumimoji="0" lang="fr-L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 </a:t>
            </a:r>
            <a:r>
              <a:rPr kumimoji="0" lang="fr-L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nhiều</a:t>
            </a:r>
            <a:r>
              <a:rPr kumimoji="0" lang="fr-L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 </a:t>
            </a:r>
            <a:r>
              <a:rPr kumimoji="0" lang="fr-L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chất</a:t>
            </a:r>
            <a:r>
              <a:rPr kumimoji="0" lang="fr-L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 </a:t>
            </a:r>
            <a:r>
              <a:rPr kumimoji="0" lang="fr-L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đạm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Beautiful Caps" panose="02040603050506020204" pitchFamily="18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14091" y="2178331"/>
            <a:ext cx="2553415" cy="2536073"/>
            <a:chOff x="414091" y="2178331"/>
            <a:chExt cx="2553415" cy="253607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091" y="2178331"/>
              <a:ext cx="2553415" cy="2061052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886409" y="4191184"/>
              <a:ext cx="15152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Thịt</a:t>
              </a:r>
              <a:r>
                <a:rPr lang="en-US" sz="2800" dirty="0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sz="2800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lợn</a:t>
              </a:r>
              <a:endParaRPr lang="en-US" sz="2800" dirty="0">
                <a:latin typeface="#9Slide03 Arima Madurai ExtraBo" panose="00000900000000000000" pitchFamily="2" charset="0"/>
                <a:ea typeface="Tahoma" panose="020B0604030504040204" pitchFamily="34" charset="0"/>
                <a:cs typeface="#9Slide03 Arima Madurai ExtraBo" panose="00000900000000000000" pitchFamily="2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007817" y="2144993"/>
            <a:ext cx="2653311" cy="2552744"/>
            <a:chOff x="6067501" y="2161660"/>
            <a:chExt cx="2653311" cy="255274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  <a14:imgEffect>
                        <a14:saturation sat="300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4528"/>
            <a:stretch/>
          </p:blipFill>
          <p:spPr>
            <a:xfrm>
              <a:off x="6067501" y="2161660"/>
              <a:ext cx="2653311" cy="1981325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6931874" y="4191184"/>
              <a:ext cx="15152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Tôm</a:t>
              </a:r>
              <a:endParaRPr lang="en-US" sz="2800" dirty="0">
                <a:latin typeface="#9Slide03 Arima Madurai ExtraBo" panose="00000900000000000000" pitchFamily="2" charset="0"/>
                <a:ea typeface="Tahoma" panose="020B0604030504040204" pitchFamily="34" charset="0"/>
                <a:cs typeface="#9Slide03 Arima Madurai ExtraBo" panose="00000900000000000000" pitchFamily="2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9104490" y="2144993"/>
            <a:ext cx="2150385" cy="2569411"/>
            <a:chOff x="9104490" y="2144993"/>
            <a:chExt cx="2150385" cy="2569411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04490" y="2144993"/>
              <a:ext cx="2150385" cy="215038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30" name="TextBox 29"/>
            <p:cNvSpPr txBox="1"/>
            <p:nvPr/>
          </p:nvSpPr>
          <p:spPr>
            <a:xfrm>
              <a:off x="9422036" y="4191184"/>
              <a:ext cx="15152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Ốc</a:t>
              </a:r>
              <a:endParaRPr lang="en-US" sz="2800" dirty="0">
                <a:latin typeface="#9Slide03 Arima Madurai ExtraBo" panose="00000900000000000000" pitchFamily="2" charset="0"/>
                <a:ea typeface="Tahoma" panose="020B0604030504040204" pitchFamily="34" charset="0"/>
                <a:cs typeface="#9Slide03 Arima Madurai ExtraBo" panose="00000900000000000000" pitchFamily="2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048583" y="2144993"/>
            <a:ext cx="3225966" cy="2569411"/>
            <a:chOff x="3048583" y="2144993"/>
            <a:chExt cx="3225966" cy="256941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8583" y="2144993"/>
              <a:ext cx="3225966" cy="1947987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3731618" y="4191184"/>
              <a:ext cx="15152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Cá</a:t>
              </a:r>
              <a:endParaRPr lang="en-US" sz="2800" dirty="0">
                <a:latin typeface="#9Slide03 Arima Madurai ExtraBo" panose="00000900000000000000" pitchFamily="2" charset="0"/>
                <a:ea typeface="Tahoma" panose="020B0604030504040204" pitchFamily="34" charset="0"/>
                <a:cs typeface="#9Slide03 Arima Madurai ExtraBo" panose="00000900000000000000" pitchFamily="2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61268" y="4420503"/>
            <a:ext cx="11432425" cy="2487673"/>
            <a:chOff x="261268" y="4420503"/>
            <a:chExt cx="11432425" cy="248767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268" y="4420503"/>
              <a:ext cx="11432425" cy="2487673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2674332" y="5288070"/>
              <a:ext cx="660629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42900" lvl="0" indent="-3429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2800" b="1" dirty="0" err="1" smtClean="0">
                  <a:solidFill>
                    <a:srgbClr val="FF0000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Vai</a:t>
              </a:r>
              <a:r>
                <a:rPr lang="en-US" altLang="en-US" sz="2800" b="1" dirty="0" smtClean="0">
                  <a:solidFill>
                    <a:srgbClr val="FF0000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 smtClean="0">
                  <a:solidFill>
                    <a:srgbClr val="FF0000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trò</a:t>
              </a:r>
              <a:r>
                <a:rPr lang="en-US" altLang="en-US" sz="2800" b="1" dirty="0" smtClean="0">
                  <a:solidFill>
                    <a:srgbClr val="FF0000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: </a:t>
              </a:r>
              <a:r>
                <a:rPr lang="en-US" altLang="en-US" sz="2800" b="1" dirty="0" err="1" smtClean="0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Giúp</a:t>
              </a:r>
              <a:r>
                <a:rPr lang="en-US" altLang="en-US" sz="2800" b="1" dirty="0" smtClean="0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 smtClean="0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xây</a:t>
              </a:r>
              <a:r>
                <a:rPr lang="en-US" altLang="en-US" sz="2800" b="1" dirty="0" smtClean="0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 smtClean="0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dựng</a:t>
              </a:r>
              <a:r>
                <a:rPr lang="en-US" altLang="en-US" sz="2800" b="1" dirty="0" smtClean="0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 smtClean="0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và</a:t>
              </a:r>
              <a:r>
                <a:rPr lang="en-US" altLang="en-US" sz="2800" b="1" dirty="0" smtClean="0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 smtClean="0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đổi</a:t>
              </a:r>
              <a:r>
                <a:rPr lang="en-US" altLang="en-US" sz="2800" b="1" dirty="0" smtClean="0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 smtClean="0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mới</a:t>
              </a:r>
              <a:r>
                <a:rPr lang="en-US" altLang="en-US" sz="2800" b="1" dirty="0" smtClean="0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 smtClean="0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cơ</a:t>
              </a:r>
              <a:r>
                <a:rPr lang="en-US" altLang="en-US" sz="2800" b="1" dirty="0" smtClean="0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 smtClean="0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thể</a:t>
              </a:r>
              <a:r>
                <a:rPr lang="en-US" altLang="en-US" sz="2800" b="1" dirty="0" smtClean="0">
                  <a:solidFill>
                    <a:prstClr val="black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endParaRPr lang="en-US" altLang="en-US" sz="2800" b="1" dirty="0">
                <a:solidFill>
                  <a:prstClr val="black"/>
                </a:solidFill>
                <a:latin typeface="#9Slide03 Arima Madurai ExtraBo" panose="00000900000000000000" pitchFamily="2" charset="0"/>
                <a:ea typeface="Tahoma" panose="020B0604030504040204" pitchFamily="34" charset="0"/>
                <a:cs typeface="#9Slide03 Arima Madurai ExtraBo" panose="000009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57399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700088" y="409259"/>
            <a:ext cx="105547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L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Nhóm</a:t>
            </a:r>
            <a:r>
              <a:rPr kumimoji="0" lang="fr-L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 </a:t>
            </a:r>
            <a:r>
              <a:rPr kumimoji="0" lang="fr-L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thức</a:t>
            </a:r>
            <a:r>
              <a:rPr kumimoji="0" lang="fr-L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 </a:t>
            </a:r>
            <a:r>
              <a:rPr kumimoji="0" lang="fr-L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ăn</a:t>
            </a:r>
            <a:r>
              <a:rPr kumimoji="0" lang="fr-L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 </a:t>
            </a:r>
            <a:r>
              <a:rPr kumimoji="0" lang="fr-L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chứa</a:t>
            </a:r>
            <a:r>
              <a:rPr kumimoji="0" lang="fr-L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 </a:t>
            </a:r>
            <a:r>
              <a:rPr kumimoji="0" lang="fr-L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nhiều</a:t>
            </a:r>
            <a:r>
              <a:rPr kumimoji="0" lang="fr-L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 </a:t>
            </a:r>
            <a:r>
              <a:rPr kumimoji="0" lang="fr-L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chất</a:t>
            </a:r>
            <a:r>
              <a:rPr kumimoji="0" lang="fr-L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 </a:t>
            </a:r>
            <a:r>
              <a:rPr kumimoji="0" lang="fr-L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béo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Beautiful Caps" panose="02040603050506020204" pitchFamily="18" charset="0"/>
              <a:cs typeface="Arial" panose="020B0604020202020204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700088" y="1788000"/>
            <a:ext cx="3199176" cy="3004767"/>
            <a:chOff x="700088" y="1788000"/>
            <a:chExt cx="3199176" cy="300476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088" y="1788000"/>
              <a:ext cx="3199176" cy="254313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3" name="TextBox 22"/>
            <p:cNvSpPr txBox="1"/>
            <p:nvPr/>
          </p:nvSpPr>
          <p:spPr>
            <a:xfrm>
              <a:off x="1007196" y="4269547"/>
              <a:ext cx="22656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Dầu</a:t>
              </a:r>
              <a:r>
                <a:rPr lang="en-US" sz="2800" dirty="0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, </a:t>
              </a:r>
              <a:r>
                <a:rPr lang="en-US" sz="2800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mỡ</a:t>
              </a:r>
              <a:endParaRPr lang="en-US" sz="2800" dirty="0">
                <a:latin typeface="#9Slide03 Arima Madurai ExtraBo" panose="00000900000000000000" pitchFamily="2" charset="0"/>
                <a:ea typeface="Tahoma" panose="020B0604030504040204" pitchFamily="34" charset="0"/>
                <a:cs typeface="#9Slide03 Arima Madurai ExtraBo" panose="00000900000000000000" pitchFamily="2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005915" y="1788000"/>
            <a:ext cx="2524461" cy="3004767"/>
            <a:chOff x="4005915" y="1788000"/>
            <a:chExt cx="2524461" cy="3004767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5849" y="1788000"/>
              <a:ext cx="2464527" cy="244021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4" name="TextBox 23"/>
            <p:cNvSpPr txBox="1"/>
            <p:nvPr/>
          </p:nvSpPr>
          <p:spPr>
            <a:xfrm>
              <a:off x="4005915" y="4269547"/>
              <a:ext cx="22656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Lạc</a:t>
              </a:r>
              <a:endParaRPr lang="en-US" sz="2800" dirty="0">
                <a:latin typeface="#9Slide03 Arima Madurai ExtraBo" panose="00000900000000000000" pitchFamily="2" charset="0"/>
                <a:ea typeface="Tahoma" panose="020B0604030504040204" pitchFamily="34" charset="0"/>
                <a:cs typeface="#9Slide03 Arima Madurai ExtraBo" panose="00000900000000000000" pitchFamily="2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530376" y="1788000"/>
            <a:ext cx="2587498" cy="3004767"/>
            <a:chOff x="6530376" y="1788000"/>
            <a:chExt cx="2587498" cy="300476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30376" y="1788000"/>
              <a:ext cx="2587498" cy="2417285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6852235" y="4269547"/>
              <a:ext cx="22656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Vừng</a:t>
              </a:r>
              <a:endParaRPr lang="en-US" sz="2800" dirty="0">
                <a:latin typeface="#9Slide03 Arima Madurai ExtraBo" panose="00000900000000000000" pitchFamily="2" charset="0"/>
                <a:ea typeface="Tahoma" panose="020B0604030504040204" pitchFamily="34" charset="0"/>
                <a:cs typeface="#9Slide03 Arima Madurai ExtraBo" panose="00000900000000000000" pitchFamily="2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9182101" y="1975757"/>
            <a:ext cx="2265639" cy="2817010"/>
            <a:chOff x="9182101" y="1975757"/>
            <a:chExt cx="2265639" cy="2817010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82101" y="1975757"/>
              <a:ext cx="2072774" cy="203454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6" name="TextBox 25"/>
            <p:cNvSpPr txBox="1"/>
            <p:nvPr/>
          </p:nvSpPr>
          <p:spPr>
            <a:xfrm>
              <a:off x="9182101" y="4269547"/>
              <a:ext cx="22656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Dừa</a:t>
              </a:r>
              <a:endParaRPr lang="en-US" sz="2800" dirty="0">
                <a:latin typeface="#9Slide03 Arima Madurai ExtraBo" panose="00000900000000000000" pitchFamily="2" charset="0"/>
                <a:ea typeface="Tahoma" panose="020B0604030504040204" pitchFamily="34" charset="0"/>
                <a:cs typeface="#9Slide03 Arima Madurai ExtraBo" panose="00000900000000000000" pitchFamily="2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-102530" y="4423161"/>
            <a:ext cx="12160022" cy="2588453"/>
            <a:chOff x="-365760" y="4269547"/>
            <a:chExt cx="12160022" cy="258845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65760" y="4269547"/>
              <a:ext cx="12160022" cy="2588453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>
            <a:xfrm>
              <a:off x="832648" y="5171590"/>
              <a:ext cx="996458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42900" indent="-3429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2800" b="1" dirty="0" err="1" smtClean="0">
                  <a:solidFill>
                    <a:srgbClr val="FF0000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Vai</a:t>
              </a:r>
              <a:r>
                <a:rPr lang="en-US" altLang="en-US" sz="2800" b="1" dirty="0" smtClean="0">
                  <a:solidFill>
                    <a:srgbClr val="FF0000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 smtClean="0">
                  <a:solidFill>
                    <a:srgbClr val="FF0000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trò</a:t>
              </a:r>
              <a:r>
                <a:rPr lang="en-US" altLang="en-US" sz="2800" b="1" dirty="0" smtClean="0">
                  <a:solidFill>
                    <a:srgbClr val="FF0000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: </a:t>
              </a:r>
              <a:r>
                <a:rPr lang="en-US" altLang="en-US" sz="2800" b="1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giàu</a:t>
              </a:r>
              <a:r>
                <a:rPr lang="en-US" altLang="en-US" sz="2800" b="1" dirty="0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năng</a:t>
              </a:r>
              <a:r>
                <a:rPr lang="en-US" altLang="en-US" sz="2800" b="1" dirty="0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lượng</a:t>
              </a:r>
              <a:r>
                <a:rPr lang="en-US" altLang="en-US" sz="2800" b="1" dirty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và</a:t>
              </a:r>
              <a:r>
                <a:rPr lang="en-US" altLang="en-US" sz="2800" b="1" dirty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giúp</a:t>
              </a:r>
              <a:r>
                <a:rPr lang="en-US" altLang="en-US" sz="2800" b="1" dirty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c</a:t>
              </a:r>
              <a:r>
                <a:rPr lang="vi-VN" altLang="en-US" sz="2800" b="1" dirty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ơ</a:t>
              </a:r>
              <a:r>
                <a:rPr lang="en-US" altLang="en-US" sz="2800" b="1" dirty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thể</a:t>
              </a:r>
              <a:r>
                <a:rPr lang="en-US" altLang="en-US" sz="2800" b="1" dirty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hấp</a:t>
              </a:r>
              <a:r>
                <a:rPr lang="en-US" altLang="en-US" sz="2800" b="1" dirty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thu</a:t>
              </a:r>
              <a:r>
                <a:rPr lang="en-US" altLang="en-US" sz="2800" b="1" dirty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các</a:t>
              </a:r>
              <a:r>
                <a:rPr lang="en-US" altLang="en-US" sz="2800" b="1" dirty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vi-ta-min.</a:t>
              </a:r>
              <a:endParaRPr lang="en-US" altLang="en-US" sz="2800" b="1" dirty="0">
                <a:latin typeface="#9Slide03 Arima Madurai ExtraBo" panose="00000900000000000000" pitchFamily="2" charset="0"/>
                <a:ea typeface="Tahoma" panose="020B0604030504040204" pitchFamily="34" charset="0"/>
                <a:cs typeface="#9Slide03 Arima Madurai ExtraBo" panose="000009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48423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700088" y="409259"/>
            <a:ext cx="1055478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L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Nhóm</a:t>
            </a:r>
            <a:r>
              <a:rPr kumimoji="0" lang="fr-L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 </a:t>
            </a:r>
            <a:r>
              <a:rPr kumimoji="0" lang="fr-L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thức</a:t>
            </a:r>
            <a:r>
              <a:rPr kumimoji="0" lang="fr-L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 </a:t>
            </a:r>
            <a:r>
              <a:rPr kumimoji="0" lang="fr-L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ăn</a:t>
            </a:r>
            <a:r>
              <a:rPr kumimoji="0" lang="fr-L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 </a:t>
            </a:r>
            <a:r>
              <a:rPr kumimoji="0" lang="fr-L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chứa</a:t>
            </a:r>
            <a:r>
              <a:rPr kumimoji="0" lang="fr-L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 </a:t>
            </a:r>
            <a:r>
              <a:rPr kumimoji="0" lang="fr-L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nhiều</a:t>
            </a:r>
            <a:r>
              <a:rPr kumimoji="0" lang="fr-L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 vi-ta-min, </a:t>
            </a:r>
            <a:r>
              <a:rPr kumimoji="0" lang="fr-L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chất</a:t>
            </a:r>
            <a:r>
              <a:rPr kumimoji="0" lang="fr-LU" sz="5400" b="1" i="0" u="none" strike="noStrike" kern="1200" cap="none" spc="0" normalizeH="0" noProof="0" dirty="0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 </a:t>
            </a:r>
            <a:r>
              <a:rPr kumimoji="0" lang="fr-LU" sz="5400" b="1" i="0" u="none" strike="noStrike" kern="1200" cap="none" spc="0" normalizeH="0" noProof="0" dirty="0" err="1" smtClean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UTM Beautiful Caps" panose="02040603050506020204" pitchFamily="18" charset="0"/>
                <a:cs typeface="Arial" panose="020B0604020202020204" pitchFamily="34" charset="0"/>
              </a:rPr>
              <a:t>khoáng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Beautiful Caps" panose="02040603050506020204" pitchFamily="18" charset="0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4350553" y="2308741"/>
            <a:ext cx="2251190" cy="2603856"/>
            <a:chOff x="3048583" y="2144993"/>
            <a:chExt cx="3225966" cy="3222038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8583" y="2144993"/>
              <a:ext cx="3225966" cy="1947987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3346271" y="4186409"/>
              <a:ext cx="2630590" cy="11806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Cá</a:t>
              </a:r>
              <a:r>
                <a:rPr lang="en-US" sz="2800" dirty="0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, </a:t>
              </a:r>
              <a:r>
                <a:rPr lang="en-US" sz="2800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tôm</a:t>
              </a:r>
              <a:r>
                <a:rPr lang="en-US" sz="2800" dirty="0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,...</a:t>
              </a:r>
              <a:endParaRPr lang="en-US" sz="2800" dirty="0">
                <a:latin typeface="#9Slide03 Arima Madurai ExtraBo" panose="00000900000000000000" pitchFamily="2" charset="0"/>
                <a:ea typeface="Tahoma" panose="020B0604030504040204" pitchFamily="34" charset="0"/>
                <a:cs typeface="#9Slide03 Arima Madurai ExtraBo" panose="00000900000000000000" pitchFamily="2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0" y="2177877"/>
            <a:ext cx="3095905" cy="2303833"/>
            <a:chOff x="-62069" y="1663325"/>
            <a:chExt cx="3095905" cy="230383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2069" y="1663325"/>
              <a:ext cx="3095905" cy="2067921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489020" y="3443938"/>
              <a:ext cx="1835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Trứng</a:t>
              </a:r>
              <a:endParaRPr lang="en-US" sz="2800" dirty="0">
                <a:latin typeface="#9Slide03 Arima Madurai ExtraBo" panose="00000900000000000000" pitchFamily="2" charset="0"/>
                <a:ea typeface="Tahoma" panose="020B0604030504040204" pitchFamily="34" charset="0"/>
                <a:cs typeface="#9Slide03 Arima Madurai ExtraBo" panose="00000900000000000000" pitchFamily="2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413021" y="2139361"/>
            <a:ext cx="2001162" cy="2335914"/>
            <a:chOff x="2350952" y="1624809"/>
            <a:chExt cx="2001162" cy="233591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2089" y="1624809"/>
              <a:ext cx="1850025" cy="2278016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2350952" y="3437503"/>
              <a:ext cx="1835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Rau</a:t>
              </a:r>
              <a:endParaRPr lang="en-US" sz="2800" dirty="0">
                <a:latin typeface="#9Slide03 Arima Madurai ExtraBo" panose="00000900000000000000" pitchFamily="2" charset="0"/>
                <a:ea typeface="Tahoma" panose="020B0604030504040204" pitchFamily="34" charset="0"/>
                <a:cs typeface="#9Slide03 Arima Madurai ExtraBo" panose="00000900000000000000" pitchFamily="2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653751" y="2409958"/>
            <a:ext cx="2925382" cy="2078088"/>
            <a:chOff x="6830009" y="1889070"/>
            <a:chExt cx="2925382" cy="2078088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0009" y="1889070"/>
              <a:ext cx="2925382" cy="155486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30" name="TextBox 29"/>
            <p:cNvSpPr txBox="1"/>
            <p:nvPr/>
          </p:nvSpPr>
          <p:spPr>
            <a:xfrm>
              <a:off x="7374842" y="3443938"/>
              <a:ext cx="1835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Trái</a:t>
              </a:r>
              <a:r>
                <a:rPr lang="en-US" sz="2800" dirty="0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sz="2800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cây</a:t>
              </a:r>
              <a:endParaRPr lang="en-US" sz="2800" dirty="0">
                <a:latin typeface="#9Slide03 Arima Madurai ExtraBo" panose="00000900000000000000" pitchFamily="2" charset="0"/>
                <a:ea typeface="Tahoma" panose="020B0604030504040204" pitchFamily="34" charset="0"/>
                <a:cs typeface="#9Slide03 Arima Madurai ExtraBo" panose="00000900000000000000" pitchFamily="2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9579133" y="1812113"/>
            <a:ext cx="1835716" cy="2750557"/>
            <a:chOff x="9661869" y="1210166"/>
            <a:chExt cx="1835716" cy="275055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30960" y="1210166"/>
              <a:ext cx="1666625" cy="227286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31" name="TextBox 30"/>
            <p:cNvSpPr txBox="1"/>
            <p:nvPr/>
          </p:nvSpPr>
          <p:spPr>
            <a:xfrm>
              <a:off x="9661869" y="3437503"/>
              <a:ext cx="1835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Sữa</a:t>
              </a:r>
              <a:endParaRPr lang="en-US" sz="2800" dirty="0">
                <a:latin typeface="#9Slide03 Arima Madurai ExtraBo" panose="00000900000000000000" pitchFamily="2" charset="0"/>
                <a:ea typeface="Tahoma" panose="020B0604030504040204" pitchFamily="34" charset="0"/>
                <a:cs typeface="#9Slide03 Arima Madurai ExtraBo" panose="00000900000000000000" pitchFamily="2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261268" y="4420503"/>
            <a:ext cx="11432425" cy="2487673"/>
            <a:chOff x="261268" y="4420503"/>
            <a:chExt cx="11432425" cy="2487673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268" y="4420503"/>
              <a:ext cx="11432425" cy="2487673"/>
            </a:xfrm>
            <a:prstGeom prst="rect">
              <a:avLst/>
            </a:prstGeom>
          </p:spPr>
        </p:pic>
        <p:sp>
          <p:nvSpPr>
            <p:cNvPr id="33" name="Rectangle 32"/>
            <p:cNvSpPr/>
            <p:nvPr/>
          </p:nvSpPr>
          <p:spPr>
            <a:xfrm>
              <a:off x="2048359" y="5277446"/>
              <a:ext cx="785824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42900" indent="-3429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2800" b="1" dirty="0" err="1" smtClean="0">
                  <a:solidFill>
                    <a:srgbClr val="FF0000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Vai</a:t>
              </a:r>
              <a:r>
                <a:rPr lang="en-US" altLang="en-US" sz="2800" b="1" dirty="0" smtClean="0">
                  <a:solidFill>
                    <a:srgbClr val="FF0000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 smtClean="0">
                  <a:solidFill>
                    <a:srgbClr val="FF0000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trò</a:t>
              </a:r>
              <a:r>
                <a:rPr lang="en-US" altLang="en-US" sz="2800" b="1" dirty="0" smtClean="0">
                  <a:solidFill>
                    <a:srgbClr val="FF0000"/>
                  </a:solidFill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: </a:t>
              </a:r>
              <a:r>
                <a:rPr lang="en-US" altLang="en-US" sz="2800" b="1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Rất</a:t>
              </a:r>
              <a:r>
                <a:rPr lang="en-US" altLang="en-US" sz="2800" b="1" dirty="0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cần</a:t>
              </a:r>
              <a:r>
                <a:rPr lang="en-US" altLang="en-US" sz="2800" b="1" dirty="0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cho</a:t>
              </a:r>
              <a:r>
                <a:rPr lang="en-US" altLang="en-US" sz="2800" b="1" dirty="0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cơ</a:t>
              </a:r>
              <a:r>
                <a:rPr lang="en-US" altLang="en-US" sz="2800" b="1" dirty="0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thể</a:t>
              </a:r>
              <a:r>
                <a:rPr lang="en-US" altLang="en-US" sz="2800" b="1" dirty="0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, </a:t>
              </a:r>
              <a:r>
                <a:rPr lang="en-US" altLang="en-US" sz="2800" b="1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nếu</a:t>
              </a:r>
              <a:r>
                <a:rPr lang="en-US" altLang="en-US" sz="2800" b="1" dirty="0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thiếu</a:t>
              </a:r>
              <a:r>
                <a:rPr lang="en-US" altLang="en-US" sz="2800" b="1" dirty="0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sẽ</a:t>
              </a:r>
              <a:r>
                <a:rPr lang="en-US" altLang="en-US" sz="2800" b="1" dirty="0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bị</a:t>
              </a:r>
              <a:r>
                <a:rPr lang="en-US" altLang="en-US" sz="2800" b="1" dirty="0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 </a:t>
              </a:r>
              <a:r>
                <a:rPr lang="en-US" altLang="en-US" sz="2800" b="1" dirty="0" err="1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bệnh</a:t>
              </a:r>
              <a:r>
                <a:rPr lang="en-US" altLang="en-US" sz="2800" b="1" dirty="0" smtClean="0">
                  <a:latin typeface="#9Slide03 Arima Madurai ExtraBo" panose="00000900000000000000" pitchFamily="2" charset="0"/>
                  <a:ea typeface="Tahoma" panose="020B0604030504040204" pitchFamily="34" charset="0"/>
                  <a:cs typeface="#9Slide03 Arima Madurai ExtraBo" panose="00000900000000000000" pitchFamily="2" charset="0"/>
                </a:rPr>
                <a:t>.</a:t>
              </a:r>
              <a:endParaRPr lang="en-US" altLang="en-US" sz="2800" b="1" dirty="0">
                <a:latin typeface="#9Slide03 Arima Madurai ExtraBo" panose="00000900000000000000" pitchFamily="2" charset="0"/>
                <a:ea typeface="Tahoma" panose="020B0604030504040204" pitchFamily="34" charset="0"/>
                <a:cs typeface="#9Slide03 Arima Madurai ExtraBo" panose="000009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27020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0">
            <a:extLst>
              <a:ext uri="{FF2B5EF4-FFF2-40B4-BE49-F238E27FC236}">
                <a16:creationId xmlns:a16="http://schemas.microsoft.com/office/drawing/2014/main" id="{65320D8C-D6AD-6B4C-B0A9-9483002E948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315439" y="2361684"/>
            <a:ext cx="4205036" cy="3537048"/>
          </a:xfrm>
          <a:prstGeom prst="rect">
            <a:avLst/>
          </a:prstGeom>
        </p:spPr>
      </p:pic>
      <p:sp>
        <p:nvSpPr>
          <p:cNvPr id="14" name="Cloud Callout 13"/>
          <p:cNvSpPr/>
          <p:nvPr/>
        </p:nvSpPr>
        <p:spPr>
          <a:xfrm>
            <a:off x="4843310" y="1129553"/>
            <a:ext cx="5809129" cy="3162217"/>
          </a:xfrm>
          <a:prstGeom prst="cloudCallout">
            <a:avLst>
              <a:gd name="adj1" fmla="val -65429"/>
              <a:gd name="adj2" fmla="val 10256"/>
            </a:avLst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002060"/>
            </a:solidFill>
            <a:prstDash val="dash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600" b="1" dirty="0" err="1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Câu</a:t>
            </a:r>
            <a:r>
              <a:rPr lang="en-US" altLang="en-US" sz="2600" b="1" dirty="0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3: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Kể</a:t>
            </a:r>
            <a:r>
              <a:rPr lang="en-US" altLang="en-US" sz="2600" b="1" dirty="0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tên</a:t>
            </a:r>
            <a:r>
              <a:rPr lang="en-US" altLang="en-US" sz="2600" b="1" dirty="0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và</a:t>
            </a:r>
            <a:r>
              <a:rPr lang="en-US" altLang="en-US" sz="2600" b="1" dirty="0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nêu</a:t>
            </a:r>
            <a:r>
              <a:rPr lang="en-US" altLang="en-US" sz="2600" b="1" dirty="0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cách</a:t>
            </a:r>
            <a:r>
              <a:rPr lang="en-US" altLang="en-US" sz="2600" b="1" dirty="0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phòng</a:t>
            </a:r>
            <a:r>
              <a:rPr lang="en-US" altLang="en-US" sz="2600" b="1" dirty="0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tránh</a:t>
            </a:r>
            <a:r>
              <a:rPr lang="en-US" altLang="en-US" sz="2600" b="1" dirty="0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một</a:t>
            </a:r>
            <a:r>
              <a:rPr lang="en-US" altLang="en-US" sz="2600" b="1" dirty="0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số</a:t>
            </a:r>
            <a:r>
              <a:rPr lang="en-US" altLang="en-US" sz="2600" b="1" dirty="0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bệnh</a:t>
            </a:r>
            <a:r>
              <a:rPr lang="en-US" altLang="en-US" sz="2600" b="1" dirty="0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do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thiếu</a:t>
            </a:r>
            <a:r>
              <a:rPr lang="en-US" altLang="en-US" sz="2600" b="1" dirty="0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hoặc</a:t>
            </a:r>
            <a:r>
              <a:rPr lang="en-US" altLang="en-US" sz="2600" b="1" dirty="0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thừa</a:t>
            </a:r>
            <a:r>
              <a:rPr lang="en-US" altLang="en-US" sz="2600" b="1" dirty="0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chất</a:t>
            </a:r>
            <a:r>
              <a:rPr lang="en-US" altLang="en-US" sz="2600" b="1" dirty="0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dinh</a:t>
            </a:r>
            <a:r>
              <a:rPr lang="en-US" altLang="en-US" sz="2600" b="1" dirty="0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dưỡng</a:t>
            </a:r>
            <a:r>
              <a:rPr lang="en-US" altLang="en-US" sz="2600" b="1" dirty="0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và</a:t>
            </a:r>
            <a:r>
              <a:rPr lang="en-US" altLang="en-US" sz="2600" b="1" dirty="0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bệnh</a:t>
            </a:r>
            <a:r>
              <a:rPr lang="en-US" altLang="en-US" sz="2600" b="1" dirty="0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lây</a:t>
            </a:r>
            <a:r>
              <a:rPr lang="en-US" altLang="en-US" sz="2600" b="1" dirty="0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qua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đường</a:t>
            </a:r>
            <a:r>
              <a:rPr lang="en-US" altLang="en-US" sz="2600" b="1" dirty="0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tiêu</a:t>
            </a:r>
            <a:r>
              <a:rPr lang="en-US" altLang="en-US" sz="2600" b="1" dirty="0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hoá</a:t>
            </a:r>
            <a:r>
              <a:rPr lang="en-US" altLang="en-US" sz="2600" b="1" dirty="0">
                <a:solidFill>
                  <a:srgbClr val="00206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4C82CCD7-501A-D949-96C5-EC9670155BE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75273" y="999279"/>
            <a:ext cx="2216727" cy="2216727"/>
          </a:xfrm>
          <a:prstGeom prst="rect">
            <a:avLst/>
          </a:prstGeom>
        </p:spPr>
      </p:pic>
      <p:pic>
        <p:nvPicPr>
          <p:cNvPr id="15" name="图片 10">
            <a:extLst>
              <a:ext uri="{FF2B5EF4-FFF2-40B4-BE49-F238E27FC236}">
                <a16:creationId xmlns:a16="http://schemas.microsoft.com/office/drawing/2014/main" id="{88A681D5-530B-4848-B27A-D38948937FA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2329" y="3705113"/>
            <a:ext cx="3152887" cy="315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30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6513034"/>
              </p:ext>
            </p:extLst>
          </p:nvPr>
        </p:nvGraphicFramePr>
        <p:xfrm>
          <a:off x="376515" y="267842"/>
          <a:ext cx="11255190" cy="61856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51730">
                  <a:extLst>
                    <a:ext uri="{9D8B030D-6E8A-4147-A177-3AD203B41FA5}">
                      <a16:colId xmlns:a16="http://schemas.microsoft.com/office/drawing/2014/main" val="522864533"/>
                    </a:ext>
                  </a:extLst>
                </a:gridCol>
                <a:gridCol w="3751730">
                  <a:extLst>
                    <a:ext uri="{9D8B030D-6E8A-4147-A177-3AD203B41FA5}">
                      <a16:colId xmlns:a16="http://schemas.microsoft.com/office/drawing/2014/main" val="51771671"/>
                    </a:ext>
                  </a:extLst>
                </a:gridCol>
                <a:gridCol w="3751730">
                  <a:extLst>
                    <a:ext uri="{9D8B030D-6E8A-4147-A177-3AD203B41FA5}">
                      <a16:colId xmlns:a16="http://schemas.microsoft.com/office/drawing/2014/main" val="2657683871"/>
                    </a:ext>
                  </a:extLst>
                </a:gridCol>
              </a:tblGrid>
              <a:tr h="111453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0816790"/>
                  </a:ext>
                </a:extLst>
              </a:tr>
              <a:tr h="507111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9956133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510987" y="457201"/>
            <a:ext cx="35231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thiếu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dinh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dưỡng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937952" y="457201"/>
            <a:ext cx="21323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117404" y="457201"/>
            <a:ext cx="28151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tránh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 Box 18"/>
          <p:cNvSpPr txBox="1">
            <a:spLocks noChangeArrowheads="1"/>
          </p:cNvSpPr>
          <p:nvPr/>
        </p:nvSpPr>
        <p:spPr bwMode="auto">
          <a:xfrm>
            <a:off x="376515" y="1666794"/>
            <a:ext cx="35151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</a:rPr>
              <a:t>-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</a:rPr>
              <a:t>Quáng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</a:rPr>
              <a:t>gà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</a:rPr>
              <a:t>,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</a:rPr>
              <a:t>khô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</a:rPr>
              <a:t>mắt</a:t>
            </a:r>
            <a:endParaRPr kumimoji="0" lang="en-US" altLang="en-US" sz="2400" i="0" u="none" strike="noStrike" kern="1200" cap="none" spc="0" normalizeH="0" baseline="0" noProof="0" dirty="0" smtClean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33" name="Text Box 19"/>
          <p:cNvSpPr txBox="1">
            <a:spLocks noChangeArrowheads="1"/>
          </p:cNvSpPr>
          <p:nvPr/>
        </p:nvSpPr>
        <p:spPr bwMode="auto">
          <a:xfrm>
            <a:off x="384046" y="2357716"/>
            <a:ext cx="24353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-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Còi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xương</a:t>
            </a:r>
            <a:endParaRPr kumimoji="0" lang="en-US" altLang="en-US" sz="2400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34" name="Text Box 20"/>
          <p:cNvSpPr txBox="1">
            <a:spLocks noChangeArrowheads="1"/>
          </p:cNvSpPr>
          <p:nvPr/>
        </p:nvSpPr>
        <p:spPr bwMode="auto">
          <a:xfrm>
            <a:off x="384046" y="3048638"/>
            <a:ext cx="24353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</a:rPr>
              <a:t>-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</a:rPr>
              <a:t>Phù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</a:rPr>
              <a:t>thũng</a:t>
            </a:r>
            <a:endParaRPr kumimoji="0" lang="en-US" altLang="en-US" sz="2400" i="0" u="none" strike="noStrike" kern="1200" cap="none" spc="0" normalizeH="0" baseline="0" noProof="0" dirty="0" smtClean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35" name="Text Box 21"/>
          <p:cNvSpPr txBox="1">
            <a:spLocks noChangeArrowheads="1"/>
          </p:cNvSpPr>
          <p:nvPr/>
        </p:nvSpPr>
        <p:spPr bwMode="auto">
          <a:xfrm>
            <a:off x="376515" y="3739560"/>
            <a:ext cx="35896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-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Chảy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máu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chân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răng</a:t>
            </a:r>
            <a:endParaRPr kumimoji="0" lang="en-US" altLang="en-US" sz="2400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36" name="Text Box 22"/>
          <p:cNvSpPr txBox="1">
            <a:spLocks noChangeArrowheads="1"/>
          </p:cNvSpPr>
          <p:nvPr/>
        </p:nvSpPr>
        <p:spPr bwMode="auto">
          <a:xfrm>
            <a:off x="4480728" y="1708235"/>
            <a:ext cx="36149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-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Thiếu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 vi-ta-min A</a:t>
            </a:r>
          </a:p>
        </p:txBody>
      </p:sp>
      <p:sp>
        <p:nvSpPr>
          <p:cNvPr id="37" name="Text Box 23"/>
          <p:cNvSpPr txBox="1">
            <a:spLocks noChangeArrowheads="1"/>
          </p:cNvSpPr>
          <p:nvPr/>
        </p:nvSpPr>
        <p:spPr bwMode="auto">
          <a:xfrm>
            <a:off x="4480728" y="2399157"/>
            <a:ext cx="35246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</a:rPr>
              <a:t>-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</a:rPr>
              <a:t>Thiếu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</a:rPr>
              <a:t> vi-ta-min D</a:t>
            </a:r>
          </a:p>
        </p:txBody>
      </p:sp>
      <p:sp>
        <p:nvSpPr>
          <p:cNvPr id="38" name="Text Box 24"/>
          <p:cNvSpPr txBox="1">
            <a:spLocks noChangeArrowheads="1"/>
          </p:cNvSpPr>
          <p:nvPr/>
        </p:nvSpPr>
        <p:spPr bwMode="auto">
          <a:xfrm>
            <a:off x="4480728" y="3090079"/>
            <a:ext cx="35943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-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Thiếu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 vi-ta-min B1</a:t>
            </a:r>
          </a:p>
        </p:txBody>
      </p:sp>
      <p:sp>
        <p:nvSpPr>
          <p:cNvPr id="39" name="Text Box 25"/>
          <p:cNvSpPr txBox="1">
            <a:spLocks noChangeArrowheads="1"/>
          </p:cNvSpPr>
          <p:nvPr/>
        </p:nvSpPr>
        <p:spPr bwMode="auto">
          <a:xfrm>
            <a:off x="4480728" y="3739560"/>
            <a:ext cx="31345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</a:rPr>
              <a:t>-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</a:rPr>
              <a:t>Thiếu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</a:rPr>
              <a:t> vi-ta-min C</a:t>
            </a:r>
          </a:p>
        </p:txBody>
      </p:sp>
      <p:sp>
        <p:nvSpPr>
          <p:cNvPr id="40" name="Text Box 26"/>
          <p:cNvSpPr txBox="1">
            <a:spLocks noChangeArrowheads="1"/>
          </p:cNvSpPr>
          <p:nvPr/>
        </p:nvSpPr>
        <p:spPr bwMode="auto">
          <a:xfrm>
            <a:off x="8018027" y="1708235"/>
            <a:ext cx="3265282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*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Ăn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vi-VN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đ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ủ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chất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,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cân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vi-VN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đ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ối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,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hợp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lí</a:t>
            </a:r>
            <a:endParaRPr kumimoji="0" lang="en-US" altLang="en-US" sz="2400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*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Nếu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bị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bệnh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 do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thiếu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chất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dinh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 d</a:t>
            </a:r>
            <a:r>
              <a:rPr kumimoji="0" lang="vi-VN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ư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ỡng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phải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vi-VN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đ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ến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bệnh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viện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vi-VN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đ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ể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khám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,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và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chữa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trị</a:t>
            </a:r>
            <a:endParaRPr kumimoji="0" lang="en-US" altLang="en-US" sz="2400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41" name="Text Box 30"/>
          <p:cNvSpPr txBox="1">
            <a:spLocks noChangeArrowheads="1"/>
          </p:cNvSpPr>
          <p:nvPr/>
        </p:nvSpPr>
        <p:spPr bwMode="auto">
          <a:xfrm>
            <a:off x="363830" y="4430482"/>
            <a:ext cx="354046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</a:rPr>
              <a:t>-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</a:rPr>
              <a:t>Suy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</a:rPr>
              <a:t>dinh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</a:rPr>
              <a:t>dưỡng</a:t>
            </a:r>
            <a:endParaRPr kumimoji="0" lang="en-US" altLang="en-US" sz="2400" i="0" u="none" strike="noStrike" kern="1200" cap="none" spc="0" normalizeH="0" baseline="0" noProof="0" dirty="0" smtClean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42" name="Text Box 31"/>
          <p:cNvSpPr txBox="1">
            <a:spLocks noChangeArrowheads="1"/>
          </p:cNvSpPr>
          <p:nvPr/>
        </p:nvSpPr>
        <p:spPr bwMode="auto">
          <a:xfrm>
            <a:off x="357801" y="5121404"/>
            <a:ext cx="27381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- B</a:t>
            </a:r>
            <a:r>
              <a:rPr kumimoji="0" lang="vi-VN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ư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ớu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cổ</a:t>
            </a:r>
            <a:endParaRPr kumimoji="0" lang="en-US" altLang="en-US" sz="2400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43" name="Text Box 32"/>
          <p:cNvSpPr txBox="1">
            <a:spLocks noChangeArrowheads="1"/>
          </p:cNvSpPr>
          <p:nvPr/>
        </p:nvSpPr>
        <p:spPr bwMode="auto">
          <a:xfrm>
            <a:off x="4480728" y="4430482"/>
            <a:ext cx="363242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-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Thiếu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chất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vi-VN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đ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</a:rPr>
              <a:t>ạm</a:t>
            </a:r>
            <a:endParaRPr kumimoji="0" lang="en-US" altLang="en-US" sz="2400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44" name="Text Box 33"/>
          <p:cNvSpPr txBox="1">
            <a:spLocks noChangeArrowheads="1"/>
          </p:cNvSpPr>
          <p:nvPr/>
        </p:nvSpPr>
        <p:spPr bwMode="auto">
          <a:xfrm>
            <a:off x="4480728" y="5121404"/>
            <a:ext cx="26636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</a:rPr>
              <a:t>-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</a:rPr>
              <a:t>Thiếu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</a:rPr>
              <a:t> I-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</a:rPr>
              <a:t>ốt</a:t>
            </a:r>
            <a:endParaRPr kumimoji="0" lang="en-US" altLang="en-US" sz="2400" i="0" u="none" strike="noStrike" kern="120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45" name="图片 8">
            <a:extLst>
              <a:ext uri="{FF2B5EF4-FFF2-40B4-BE49-F238E27FC236}">
                <a16:creationId xmlns:a16="http://schemas.microsoft.com/office/drawing/2014/main" id="{08E57CC1-D633-9549-B090-6764273EF85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9310" y="4933588"/>
            <a:ext cx="2146501" cy="2146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175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6616829" y="402545"/>
            <a:ext cx="4883086" cy="5748751"/>
            <a:chOff x="6616829" y="402545"/>
            <a:chExt cx="4883086" cy="5748751"/>
          </a:xfrm>
        </p:grpSpPr>
        <p:sp>
          <p:nvSpPr>
            <p:cNvPr id="26" name="Rounded Rectangle 25"/>
            <p:cNvSpPr/>
            <p:nvPr/>
          </p:nvSpPr>
          <p:spPr>
            <a:xfrm>
              <a:off x="6796122" y="726141"/>
              <a:ext cx="4703793" cy="5425155"/>
            </a:xfrm>
            <a:prstGeom prst="roundRect">
              <a:avLst/>
            </a:prstGeom>
            <a:solidFill>
              <a:schemeClr val="bg1"/>
            </a:solidFill>
            <a:ln w="28575">
              <a:prstDash val="sysDash"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125" b="94063" l="0" r="100000">
                          <a14:foregroundMark x1="43906" y1="20156" x2="42813" y2="2328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6829" y="402545"/>
              <a:ext cx="855253" cy="855253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125" b="94063" l="0" r="100000">
                          <a14:foregroundMark x1="43906" y1="20156" x2="42813" y2="2328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1007" y="722518"/>
              <a:ext cx="800539" cy="800539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200" y="830172"/>
            <a:ext cx="3404384" cy="33247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" name="Picture 4" descr="DSC00133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35" t="14653" r="17998"/>
          <a:stretch>
            <a:fillRect/>
          </a:stretch>
        </p:blipFill>
        <p:spPr bwMode="auto">
          <a:xfrm>
            <a:off x="708311" y="1709706"/>
            <a:ext cx="2944907" cy="39009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9" name="图片 21">
            <a:extLst>
              <a:ext uri="{FF2B5EF4-FFF2-40B4-BE49-F238E27FC236}">
                <a16:creationId xmlns:a16="http://schemas.microsoft.com/office/drawing/2014/main" id="{4C82CCD7-501A-D949-96C5-EC9670155BE5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920" y="-278191"/>
            <a:ext cx="2216727" cy="221672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67283" y="5610685"/>
            <a:ext cx="50426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B050"/>
                </a:solidFill>
                <a:latin typeface="#9Slide03 AmpleSoft" panose="02000000000000000000" pitchFamily="2" charset="0"/>
              </a:rPr>
              <a:t>Bệnh</a:t>
            </a:r>
            <a:r>
              <a:rPr lang="en-US" sz="4400" b="1" dirty="0" smtClean="0">
                <a:solidFill>
                  <a:srgbClr val="00B050"/>
                </a:solidFill>
                <a:latin typeface="#9Slide03 AmpleSoft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#9Slide03 AmpleSoft" panose="02000000000000000000" pitchFamily="2" charset="0"/>
              </a:rPr>
              <a:t>béo</a:t>
            </a:r>
            <a:r>
              <a:rPr lang="en-US" sz="4400" b="1" dirty="0" smtClean="0">
                <a:solidFill>
                  <a:srgbClr val="00B050"/>
                </a:solidFill>
                <a:latin typeface="#9Slide03 AmpleSoft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#9Slide03 AmpleSoft" panose="02000000000000000000" pitchFamily="2" charset="0"/>
              </a:rPr>
              <a:t>phì</a:t>
            </a:r>
            <a:endParaRPr lang="en-US" sz="4400" b="1" dirty="0">
              <a:solidFill>
                <a:srgbClr val="00B050"/>
              </a:solidFill>
              <a:latin typeface="#9Slide03 AmpleSoft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55268" y="1608894"/>
            <a:ext cx="44940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altLang="en-US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hại</a:t>
            </a:r>
            <a:r>
              <a:rPr lang="en-US" altLang="en-US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24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Dễ</a:t>
            </a:r>
            <a:r>
              <a:rPr lang="en-US" altLang="en-US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mắc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mạch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tiểu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huyết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áp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911635" y="2816128"/>
            <a:ext cx="449405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altLang="en-US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altLang="en-US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tránh</a:t>
            </a:r>
            <a:endParaRPr lang="en-US" altLang="en-US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uống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rèn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thói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quen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uống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iều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ộ,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nhai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chậm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nhai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kĩ</a:t>
            </a:r>
            <a:endParaRPr lang="en-US" altLang="en-US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ộng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vi-VN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vi-VN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thao</a:t>
            </a:r>
            <a:r>
              <a:rPr lang="en-US" altLang="en-US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n-US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3541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6916619"/>
              </p:ext>
            </p:extLst>
          </p:nvPr>
        </p:nvGraphicFramePr>
        <p:xfrm>
          <a:off x="336175" y="322728"/>
          <a:ext cx="11308980" cy="61587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27245">
                  <a:extLst>
                    <a:ext uri="{9D8B030D-6E8A-4147-A177-3AD203B41FA5}">
                      <a16:colId xmlns:a16="http://schemas.microsoft.com/office/drawing/2014/main" val="256808252"/>
                    </a:ext>
                  </a:extLst>
                </a:gridCol>
                <a:gridCol w="2827245">
                  <a:extLst>
                    <a:ext uri="{9D8B030D-6E8A-4147-A177-3AD203B41FA5}">
                      <a16:colId xmlns:a16="http://schemas.microsoft.com/office/drawing/2014/main" val="2761210310"/>
                    </a:ext>
                  </a:extLst>
                </a:gridCol>
                <a:gridCol w="2827245">
                  <a:extLst>
                    <a:ext uri="{9D8B030D-6E8A-4147-A177-3AD203B41FA5}">
                      <a16:colId xmlns:a16="http://schemas.microsoft.com/office/drawing/2014/main" val="2842840979"/>
                    </a:ext>
                  </a:extLst>
                </a:gridCol>
                <a:gridCol w="2827245">
                  <a:extLst>
                    <a:ext uri="{9D8B030D-6E8A-4147-A177-3AD203B41FA5}">
                      <a16:colId xmlns:a16="http://schemas.microsoft.com/office/drawing/2014/main" val="2188292746"/>
                    </a:ext>
                  </a:extLst>
                </a:gridCol>
              </a:tblGrid>
              <a:tr h="105437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7821101"/>
                  </a:ext>
                </a:extLst>
              </a:tr>
              <a:tr h="510437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0276227"/>
                  </a:ext>
                </a:extLst>
              </a:tr>
            </a:tbl>
          </a:graphicData>
        </a:graphic>
      </p:graphicFrame>
      <p:pic>
        <p:nvPicPr>
          <p:cNvPr id="45" name="图片 8">
            <a:extLst>
              <a:ext uri="{FF2B5EF4-FFF2-40B4-BE49-F238E27FC236}">
                <a16:creationId xmlns:a16="http://schemas.microsoft.com/office/drawing/2014/main" id="{08E57CC1-D633-9549-B090-6764273EF85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9310" y="4933588"/>
            <a:ext cx="2146501" cy="214650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36175" y="514581"/>
            <a:ext cx="27098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lây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hoá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34871" y="514581"/>
            <a:ext cx="23128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672906" y="514581"/>
            <a:ext cx="12442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hại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29961" y="514581"/>
            <a:ext cx="28151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tránh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Box 28"/>
          <p:cNvSpPr txBox="1">
            <a:spLocks noChangeArrowheads="1"/>
          </p:cNvSpPr>
          <p:nvPr/>
        </p:nvSpPr>
        <p:spPr bwMode="auto">
          <a:xfrm>
            <a:off x="550582" y="1537431"/>
            <a:ext cx="2367430" cy="375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</a:rPr>
              <a:t>Tiêu</a:t>
            </a:r>
            <a:r>
              <a:rPr kumimoji="0" lang="en-US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</a:rPr>
              <a:t>chảy</a:t>
            </a:r>
            <a:endParaRPr kumimoji="0" lang="en-US" altLang="en-US" sz="2800" i="0" u="none" strike="noStrike" kern="1200" cap="none" spc="0" normalizeH="0" baseline="0" noProof="0" dirty="0" smtClean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en-US" altLang="en-US" sz="2800" i="0" u="none" strike="noStrike" kern="1200" cap="none" spc="0" normalizeH="0" baseline="0" noProof="0" dirty="0" smtClean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en-US" altLang="en-US" sz="2800" i="0" u="none" strike="noStrike" kern="1200" cap="none" spc="0" normalizeH="0" baseline="0" noProof="0" dirty="0" smtClean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</a:rPr>
              <a:t>Tả</a:t>
            </a:r>
            <a:endParaRPr kumimoji="0" lang="en-US" altLang="en-US" sz="2800" i="0" u="none" strike="noStrike" kern="1200" cap="none" spc="0" normalizeH="0" baseline="0" noProof="0" dirty="0" smtClean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en-US" altLang="en-US" sz="2800" i="0" u="none" strike="noStrike" kern="1200" cap="none" spc="0" normalizeH="0" baseline="0" noProof="0" dirty="0" smtClean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</a:rPr>
              <a:t>Lị</a:t>
            </a:r>
            <a:endParaRPr kumimoji="0" lang="en-US" altLang="en-US" sz="2800" i="0" u="none" strike="noStrike" kern="1200" cap="none" spc="0" normalizeH="0" baseline="0" noProof="0" dirty="0" smtClean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31750" y="1432779"/>
            <a:ext cx="25020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r>
              <a:rPr lang="en-US" altLang="en-US" sz="2800" dirty="0" smtClean="0">
                <a:solidFill>
                  <a:srgbClr val="003366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003366"/>
                </a:solidFill>
                <a:latin typeface="Arial" panose="020B0604020202020204" pitchFamily="34" charset="0"/>
              </a:rPr>
              <a:t>Ăn</a:t>
            </a:r>
            <a:r>
              <a:rPr lang="en-US" altLang="en-US" sz="2800" dirty="0" smtClean="0">
                <a:solidFill>
                  <a:srgbClr val="003366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3366"/>
                </a:solidFill>
                <a:latin typeface="Arial" panose="020B0604020202020204" pitchFamily="34" charset="0"/>
              </a:rPr>
              <a:t>uống</a:t>
            </a:r>
            <a:r>
              <a:rPr lang="en-US" altLang="en-US" sz="2800" dirty="0">
                <a:solidFill>
                  <a:srgbClr val="003366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3366"/>
                </a:solidFill>
                <a:latin typeface="Arial" panose="020B0604020202020204" pitchFamily="34" charset="0"/>
              </a:rPr>
              <a:t>không</a:t>
            </a:r>
            <a:r>
              <a:rPr lang="en-US" altLang="en-US" sz="2800" dirty="0">
                <a:solidFill>
                  <a:srgbClr val="003366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3366"/>
                </a:solidFill>
                <a:latin typeface="Arial" panose="020B0604020202020204" pitchFamily="34" charset="0"/>
              </a:rPr>
              <a:t>hợp</a:t>
            </a:r>
            <a:r>
              <a:rPr lang="en-US" altLang="en-US" sz="2800" dirty="0">
                <a:solidFill>
                  <a:srgbClr val="003366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3366"/>
                </a:solidFill>
                <a:latin typeface="Arial" panose="020B0604020202020204" pitchFamily="34" charset="0"/>
              </a:rPr>
              <a:t>vệ</a:t>
            </a:r>
            <a:r>
              <a:rPr lang="en-US" altLang="en-US" sz="2800" dirty="0">
                <a:solidFill>
                  <a:srgbClr val="003366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3366"/>
                </a:solidFill>
                <a:latin typeface="Arial" panose="020B0604020202020204" pitchFamily="34" charset="0"/>
              </a:rPr>
              <a:t>sinh</a:t>
            </a:r>
            <a:endParaRPr lang="en-US" altLang="en-US" sz="2800" dirty="0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334871" y="3227251"/>
            <a:ext cx="23988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r>
              <a:rPr lang="en-US" altLang="en-US" sz="2800" dirty="0" smtClean="0">
                <a:solidFill>
                  <a:srgbClr val="003366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003366"/>
                </a:solidFill>
                <a:latin typeface="Arial" panose="020B0604020202020204" pitchFamily="34" charset="0"/>
              </a:rPr>
              <a:t>Vệ</a:t>
            </a:r>
            <a:r>
              <a:rPr lang="en-US" altLang="en-US" sz="2800" dirty="0" smtClean="0">
                <a:solidFill>
                  <a:srgbClr val="003366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3366"/>
                </a:solidFill>
                <a:latin typeface="Arial" panose="020B0604020202020204" pitchFamily="34" charset="0"/>
              </a:rPr>
              <a:t>sinh</a:t>
            </a:r>
            <a:r>
              <a:rPr lang="en-US" altLang="en-US" sz="2800" dirty="0">
                <a:solidFill>
                  <a:srgbClr val="003366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3366"/>
                </a:solidFill>
                <a:latin typeface="Arial" panose="020B0604020202020204" pitchFamily="34" charset="0"/>
              </a:rPr>
              <a:t>cá</a:t>
            </a:r>
            <a:r>
              <a:rPr lang="en-US" altLang="en-US" sz="2800" dirty="0">
                <a:solidFill>
                  <a:srgbClr val="003366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3366"/>
                </a:solidFill>
                <a:latin typeface="Arial" panose="020B0604020202020204" pitchFamily="34" charset="0"/>
              </a:rPr>
              <a:t>nhân</a:t>
            </a:r>
            <a:r>
              <a:rPr lang="en-US" altLang="en-US" sz="2800" dirty="0">
                <a:solidFill>
                  <a:srgbClr val="003366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3366"/>
                </a:solidFill>
                <a:latin typeface="Arial" panose="020B0604020202020204" pitchFamily="34" charset="0"/>
              </a:rPr>
              <a:t>kém</a:t>
            </a:r>
            <a:endParaRPr lang="en-US" altLang="en-US" sz="2800" dirty="0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383360" y="4590835"/>
            <a:ext cx="239887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r>
              <a:rPr lang="en-US" altLang="en-US" sz="2800" dirty="0" smtClean="0">
                <a:solidFill>
                  <a:srgbClr val="003366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003366"/>
                </a:solidFill>
                <a:latin typeface="Arial" panose="020B0604020202020204" pitchFamily="34" charset="0"/>
              </a:rPr>
              <a:t>Môi</a:t>
            </a:r>
            <a:r>
              <a:rPr lang="en-US" altLang="en-US" sz="2800" dirty="0" smtClean="0">
                <a:solidFill>
                  <a:srgbClr val="003366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003366"/>
                </a:solidFill>
                <a:latin typeface="Arial" panose="020B0604020202020204" pitchFamily="34" charset="0"/>
              </a:rPr>
              <a:t>trường</a:t>
            </a:r>
            <a:r>
              <a:rPr lang="en-US" altLang="en-US" sz="2800" dirty="0" smtClean="0">
                <a:solidFill>
                  <a:srgbClr val="003366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3366"/>
                </a:solidFill>
                <a:latin typeface="Arial" panose="020B0604020202020204" pitchFamily="34" charset="0"/>
              </a:rPr>
              <a:t>xung</a:t>
            </a:r>
            <a:r>
              <a:rPr lang="en-US" altLang="en-US" sz="2800" dirty="0">
                <a:solidFill>
                  <a:srgbClr val="003366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3366"/>
                </a:solidFill>
                <a:latin typeface="Arial" panose="020B0604020202020204" pitchFamily="34" charset="0"/>
              </a:rPr>
              <a:t>quanh</a:t>
            </a:r>
            <a:r>
              <a:rPr lang="en-US" altLang="en-US" sz="2800" dirty="0">
                <a:solidFill>
                  <a:srgbClr val="003366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3366"/>
                </a:solidFill>
                <a:latin typeface="Arial" panose="020B0604020202020204" pitchFamily="34" charset="0"/>
              </a:rPr>
              <a:t>bẩn</a:t>
            </a:r>
            <a:r>
              <a:rPr lang="en-US" altLang="en-US" sz="2800" dirty="0">
                <a:solidFill>
                  <a:srgbClr val="003366"/>
                </a:solidFill>
                <a:latin typeface="Arial" panose="020B0604020202020204" pitchFamily="34" charset="0"/>
              </a:rPr>
              <a:t>, ô </a:t>
            </a:r>
            <a:r>
              <a:rPr lang="en-US" altLang="en-US" sz="2800" dirty="0" err="1">
                <a:solidFill>
                  <a:srgbClr val="003366"/>
                </a:solidFill>
                <a:latin typeface="Arial" panose="020B0604020202020204" pitchFamily="34" charset="0"/>
              </a:rPr>
              <a:t>nhiễm</a:t>
            </a:r>
            <a:endParaRPr lang="en-US" altLang="en-US" sz="2800" dirty="0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150603" y="1968318"/>
            <a:ext cx="2593145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r>
              <a:rPr lang="en-US" altLang="en-US" sz="2800" dirty="0" err="1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</a:t>
            </a:r>
            <a:r>
              <a:rPr lang="en-US" altLang="en-US" sz="2800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hiểm</a:t>
            </a:r>
            <a:r>
              <a:rPr lang="en-US" altLang="en-US" sz="2800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800" dirty="0" err="1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2800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altLang="en-US" sz="2800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chết</a:t>
            </a:r>
            <a:r>
              <a:rPr lang="en-US" altLang="en-US" sz="2800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ng</a:t>
            </a:r>
            <a:r>
              <a:rPr lang="vi-VN" altLang="en-US" sz="2800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altLang="en-US" sz="2800" dirty="0" err="1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ời</a:t>
            </a:r>
            <a:endParaRPr lang="en-US" altLang="en-US" sz="2800" dirty="0">
              <a:solidFill>
                <a:srgbClr val="CC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r>
              <a:rPr lang="en-US" altLang="en-US" sz="2800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Dễ</a:t>
            </a:r>
            <a:r>
              <a:rPr lang="en-US" altLang="en-US" sz="2800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lây</a:t>
            </a:r>
            <a:r>
              <a:rPr lang="en-US" altLang="en-US" sz="2800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sang ng</a:t>
            </a:r>
            <a:r>
              <a:rPr lang="vi-VN" altLang="en-US" sz="2800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altLang="en-US" sz="2800" dirty="0" err="1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ười</a:t>
            </a:r>
            <a:r>
              <a:rPr lang="en-US" altLang="en-US" sz="2800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altLang="en-US" sz="2800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altLang="en-US" sz="2800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altLang="en-US" sz="2800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dịch</a:t>
            </a:r>
            <a:r>
              <a:rPr lang="en-US" altLang="en-US" sz="2800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endParaRPr lang="en-US" altLang="en-US" sz="2800" dirty="0">
              <a:solidFill>
                <a:srgbClr val="CC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982941" y="1537431"/>
            <a:ext cx="2562869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Giữ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uống</a:t>
            </a:r>
            <a:endParaRPr lang="en-US" alt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Giữ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Giữ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</a:t>
            </a:r>
            <a:r>
              <a:rPr lang="vi-VN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ờng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581512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8" grpId="0"/>
      <p:bldP spid="9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loud Callout 12"/>
          <p:cNvSpPr/>
          <p:nvPr/>
        </p:nvSpPr>
        <p:spPr>
          <a:xfrm>
            <a:off x="4748268" y="688834"/>
            <a:ext cx="5314444" cy="2724354"/>
          </a:xfrm>
          <a:prstGeom prst="cloudCallout">
            <a:avLst>
              <a:gd name="adj1" fmla="val -72602"/>
              <a:gd name="adj2" fmla="val 63980"/>
            </a:avLst>
          </a:prstGeom>
          <a:solidFill>
            <a:srgbClr val="00B0F0">
              <a:alpha val="66000"/>
            </a:srgbClr>
          </a:solidFill>
          <a:ln>
            <a:solidFill>
              <a:srgbClr val="0070C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42" b="99872" l="923" r="98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8863" y="-514189"/>
            <a:ext cx="5591540" cy="767734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67" b="97222" l="10000" r="93056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491" y="3614396"/>
            <a:ext cx="2937221" cy="293722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2712" y="5226616"/>
            <a:ext cx="1487775" cy="148777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9184" y="5771173"/>
            <a:ext cx="1086827" cy="108682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4141" l="1964" r="97756">
                        <a14:foregroundMark x1="33380" y1="30391" x2="44320" y2="41563"/>
                        <a14:foregroundMark x1="37167" y1="30000" x2="48527" y2="35859"/>
                        <a14:foregroundMark x1="27770" y1="32578" x2="27770" y2="42734"/>
                        <a14:foregroundMark x1="22440" y1="33750" x2="27770" y2="35078"/>
                        <a14:foregroundMark x1="45722" y1="80391" x2="59327" y2="82578"/>
                        <a14:foregroundMark x1="55820" y1="78594" x2="49229" y2="83750"/>
                        <a14:foregroundMark x1="45302" y1="30781" x2="50631" y2="34688"/>
                        <a14:foregroundMark x1="33380" y1="35469" x2="33380" y2="42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806" y="201706"/>
            <a:ext cx="862681" cy="154871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0000" l="0" r="100000">
                        <a14:foregroundMark x1="73200" y1="9574" x2="74900" y2="61915"/>
                        <a14:foregroundMark x1="69000" y1="10319" x2="63300" y2="43191"/>
                        <a14:foregroundMark x1="76000" y1="12553" x2="82600" y2="29681"/>
                        <a14:foregroundMark x1="96800" y1="16915" x2="79800" y2="32340"/>
                        <a14:foregroundMark x1="67600" y1="11064" x2="57800" y2="30106"/>
                        <a14:foregroundMark x1="77800" y1="34681" x2="81000" y2="85957"/>
                        <a14:foregroundMark x1="71400" y1="42872" x2="66000" y2="87021"/>
                        <a14:foregroundMark x1="61000" y1="32340" x2="61000" y2="35851"/>
                        <a14:foregroundMark x1="66200" y1="35213" x2="69400" y2="43085"/>
                        <a14:foregroundMark x1="61500" y1="40745" x2="63100" y2="46702"/>
                        <a14:foregroundMark x1="28800" y1="5426" x2="33000" y2="67128"/>
                        <a14:foregroundMark x1="2600" y1="12872" x2="30900" y2="43936"/>
                        <a14:foregroundMark x1="24600" y1="11277" x2="24900" y2="24894"/>
                        <a14:foregroundMark x1="19600" y1="14362" x2="24400" y2="27979"/>
                        <a14:foregroundMark x1="37000" y1="14362" x2="34300" y2="27128"/>
                        <a14:foregroundMark x1="23100" y1="37553" x2="23600" y2="80213"/>
                        <a14:foregroundMark x1="34600" y1="55106" x2="36700" y2="85000"/>
                        <a14:foregroundMark x1="42200" y1="46170" x2="45100" y2="62128"/>
                        <a14:foregroundMark x1="43800" y1="28298" x2="33000" y2="44787"/>
                        <a14:foregroundMark x1="35100" y1="38936" x2="25900" y2="55957"/>
                        <a14:foregroundMark x1="36700" y1="35532" x2="26500" y2="47021"/>
                        <a14:foregroundMark x1="28800" y1="45000" x2="31200" y2="51702"/>
                        <a14:foregroundMark x1="25900" y1="77128" x2="23300" y2="87553"/>
                        <a14:foregroundMark x1="37200" y1="85532" x2="38300" y2="88617"/>
                        <a14:backgroundMark x1="42700" y1="28617" x2="26100" y2="51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699" y="3638983"/>
            <a:ext cx="3293547" cy="309593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352246" y="1358513"/>
            <a:ext cx="44506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4: </a:t>
            </a: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tránh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tai </a:t>
            </a: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nạn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đuối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alt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10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yt1s.com - KHỞI ĐỘNG ĐẦU GIỜ_360p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608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4137" y="404949"/>
            <a:ext cx="11090366" cy="6021977"/>
          </a:xfrm>
          <a:prstGeom prst="rect">
            <a:avLst/>
          </a:prstGeom>
          <a:ln>
            <a:noFill/>
          </a:ln>
          <a:effectLst>
            <a:glow rad="228600">
              <a:srgbClr val="FFFFFF">
                <a:alpha val="40000"/>
              </a:srgbClr>
            </a:glow>
          </a:effectLst>
          <a:scene3d>
            <a:camera prst="orthographicFront"/>
            <a:lightRig rig="threePt" dir="t">
              <a:rot lat="0" lon="0" rev="2100000"/>
            </a:lightRig>
          </a:scene3d>
          <a:sp3d>
            <a:bevelT w="152400" h="101600" prst="slope"/>
          </a:sp3d>
        </p:spPr>
      </p:pic>
      <p:sp>
        <p:nvSpPr>
          <p:cNvPr id="16" name="TextBox 15"/>
          <p:cNvSpPr txBox="1"/>
          <p:nvPr/>
        </p:nvSpPr>
        <p:spPr>
          <a:xfrm>
            <a:off x="5865222" y="-91440"/>
            <a:ext cx="56692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1"/>
                </a:solidFill>
                <a:hlinkClick r:id="rId5"/>
              </a:rPr>
              <a:t>https://www.youtube.com/watch?v=_RnZX2qa8o0&amp;t=33s</a:t>
            </a:r>
            <a:endParaRPr lang="en-US" sz="1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200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5906147" y="435012"/>
            <a:ext cx="5349041" cy="5156009"/>
            <a:chOff x="5906147" y="435012"/>
            <a:chExt cx="5349041" cy="5156009"/>
          </a:xfrm>
        </p:grpSpPr>
        <p:sp>
          <p:nvSpPr>
            <p:cNvPr id="27" name="Rounded Rectangle 26"/>
            <p:cNvSpPr/>
            <p:nvPr/>
          </p:nvSpPr>
          <p:spPr>
            <a:xfrm>
              <a:off x="6175248" y="734248"/>
              <a:ext cx="5079940" cy="4856773"/>
            </a:xfrm>
            <a:prstGeom prst="roundRect">
              <a:avLst/>
            </a:prstGeom>
            <a:solidFill>
              <a:schemeClr val="bg1"/>
            </a:solidFill>
            <a:ln w="19050">
              <a:prstDash val="sysDash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125" b="94063" l="0" r="100000">
                          <a14:foregroundMark x1="43906" y1="20156" x2="42813" y2="2328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6147" y="435012"/>
              <a:ext cx="855253" cy="855253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125" b="94063" l="0" r="100000">
                          <a14:foregroundMark x1="43906" y1="20156" x2="42813" y2="2328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7676" y="554096"/>
              <a:ext cx="800539" cy="800539"/>
            </a:xfrm>
            <a:prstGeom prst="rect">
              <a:avLst/>
            </a:prstGeom>
          </p:spPr>
        </p:pic>
      </p:grpSp>
      <p:grpSp>
        <p:nvGrpSpPr>
          <p:cNvPr id="33" name="Group 32"/>
          <p:cNvGrpSpPr/>
          <p:nvPr/>
        </p:nvGrpSpPr>
        <p:grpSpPr>
          <a:xfrm>
            <a:off x="377681" y="363504"/>
            <a:ext cx="5327004" cy="5227517"/>
            <a:chOff x="377681" y="363504"/>
            <a:chExt cx="5327004" cy="5227517"/>
          </a:xfrm>
        </p:grpSpPr>
        <p:sp>
          <p:nvSpPr>
            <p:cNvPr id="26" name="Rounded Rectangle 25"/>
            <p:cNvSpPr/>
            <p:nvPr/>
          </p:nvSpPr>
          <p:spPr>
            <a:xfrm>
              <a:off x="624745" y="734248"/>
              <a:ext cx="5079940" cy="4856773"/>
            </a:xfrm>
            <a:prstGeom prst="roundRect">
              <a:avLst/>
            </a:prstGeom>
            <a:solidFill>
              <a:schemeClr val="bg1"/>
            </a:solidFill>
            <a:ln w="19050">
              <a:prstDash val="sysDash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125" b="94063" l="0" r="100000">
                          <a14:foregroundMark x1="43906" y1="20156" x2="42813" y2="2328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681" y="363504"/>
              <a:ext cx="855253" cy="855253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125" b="94063" l="0" r="100000">
                          <a14:foregroundMark x1="43906" y1="20156" x2="42813" y2="2328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965" y="452846"/>
              <a:ext cx="800539" cy="800539"/>
            </a:xfrm>
            <a:prstGeom prst="rect">
              <a:avLst/>
            </a:prstGeom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2712" y="5226616"/>
            <a:ext cx="1487775" cy="148777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9184" y="5771173"/>
            <a:ext cx="1086827" cy="108682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4141" l="1964" r="97756">
                        <a14:foregroundMark x1="33380" y1="30391" x2="44320" y2="41563"/>
                        <a14:foregroundMark x1="37167" y1="30000" x2="48527" y2="35859"/>
                        <a14:foregroundMark x1="27770" y1="32578" x2="27770" y2="42734"/>
                        <a14:foregroundMark x1="22440" y1="33750" x2="27770" y2="35078"/>
                        <a14:foregroundMark x1="45722" y1="80391" x2="59327" y2="82578"/>
                        <a14:foregroundMark x1="55820" y1="78594" x2="49229" y2="83750"/>
                        <a14:foregroundMark x1="45302" y1="30781" x2="50631" y2="34688"/>
                        <a14:foregroundMark x1="33380" y1="35469" x2="33380" y2="42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806" y="201706"/>
            <a:ext cx="862681" cy="154871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0000" l="0" r="100000">
                        <a14:foregroundMark x1="73200" y1="9574" x2="74900" y2="61915"/>
                        <a14:foregroundMark x1="69000" y1="10319" x2="63300" y2="43191"/>
                        <a14:foregroundMark x1="76000" y1="12553" x2="82600" y2="29681"/>
                        <a14:foregroundMark x1="96800" y1="16915" x2="79800" y2="32340"/>
                        <a14:foregroundMark x1="67600" y1="11064" x2="57800" y2="30106"/>
                        <a14:foregroundMark x1="77800" y1="34681" x2="81000" y2="85957"/>
                        <a14:foregroundMark x1="71400" y1="42872" x2="66000" y2="87021"/>
                        <a14:foregroundMark x1="61000" y1="32340" x2="61000" y2="35851"/>
                        <a14:foregroundMark x1="66200" y1="35213" x2="69400" y2="43085"/>
                        <a14:foregroundMark x1="61500" y1="40745" x2="63100" y2="46702"/>
                        <a14:foregroundMark x1="28800" y1="5426" x2="33000" y2="67128"/>
                        <a14:foregroundMark x1="2600" y1="12872" x2="30900" y2="43936"/>
                        <a14:foregroundMark x1="24600" y1="11277" x2="24900" y2="24894"/>
                        <a14:foregroundMark x1="19600" y1="14362" x2="24400" y2="27979"/>
                        <a14:foregroundMark x1="37000" y1="14362" x2="34300" y2="27128"/>
                        <a14:foregroundMark x1="23100" y1="37553" x2="23600" y2="80213"/>
                        <a14:foregroundMark x1="34600" y1="55106" x2="36700" y2="85000"/>
                        <a14:foregroundMark x1="42200" y1="46170" x2="45100" y2="62128"/>
                        <a14:foregroundMark x1="43800" y1="28298" x2="33000" y2="44787"/>
                        <a14:foregroundMark x1="35100" y1="38936" x2="25900" y2="55957"/>
                        <a14:foregroundMark x1="36700" y1="35532" x2="26500" y2="47021"/>
                        <a14:foregroundMark x1="28800" y1="45000" x2="31200" y2="51702"/>
                        <a14:foregroundMark x1="25900" y1="77128" x2="23300" y2="87553"/>
                        <a14:foregroundMark x1="37200" y1="85532" x2="38300" y2="88617"/>
                        <a14:backgroundMark x1="42700" y1="28617" x2="26100" y2="51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2757"/>
            <a:ext cx="2420471" cy="2275243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658585" y="1555524"/>
            <a:ext cx="5046100" cy="830997"/>
            <a:chOff x="561323" y="802853"/>
            <a:chExt cx="5046100" cy="83099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323" y="1018549"/>
              <a:ext cx="533545" cy="399603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1094867" y="802853"/>
              <a:ext cx="4512556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Đậy</a:t>
              </a:r>
              <a:r>
                <a:rPr lang="en-US" altLang="en-US" sz="2400" dirty="0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nắp</a:t>
              </a:r>
              <a:r>
                <a:rPr lang="en-US" altLang="en-US" sz="2400" dirty="0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chum, </a:t>
              </a: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vại</a:t>
              </a:r>
              <a:r>
                <a:rPr lang="en-US" altLang="en-US" sz="2400" dirty="0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bể</a:t>
              </a:r>
              <a:r>
                <a:rPr lang="en-US" altLang="en-US" sz="2400" dirty="0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nước</a:t>
              </a:r>
              <a:r>
                <a:rPr lang="en-US" altLang="en-US" sz="2400" dirty="0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giếng</a:t>
              </a:r>
              <a:r>
                <a:rPr lang="en-US" altLang="en-US" sz="2400" dirty="0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nước</a:t>
              </a:r>
              <a:endParaRPr lang="en-US" altLang="en-US" sz="2400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58585" y="2330916"/>
            <a:ext cx="4940388" cy="830997"/>
            <a:chOff x="561323" y="1578245"/>
            <a:chExt cx="4940388" cy="830997"/>
          </a:xfrm>
        </p:grpSpPr>
        <p:sp>
          <p:nvSpPr>
            <p:cNvPr id="4" name="Rectangle 3"/>
            <p:cNvSpPr/>
            <p:nvPr/>
          </p:nvSpPr>
          <p:spPr>
            <a:xfrm>
              <a:off x="1085383" y="1578245"/>
              <a:ext cx="441632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Tập</a:t>
              </a:r>
              <a:r>
                <a:rPr lang="en-US" altLang="en-US" sz="2400" dirty="0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bơi</a:t>
              </a:r>
              <a:r>
                <a:rPr lang="en-US" altLang="en-US" sz="2400" dirty="0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altLang="en-US" sz="2400" dirty="0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altLang="en-US" sz="2400" dirty="0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người</a:t>
              </a:r>
              <a:r>
                <a:rPr lang="en-US" altLang="en-US" sz="2400" dirty="0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lớn</a:t>
              </a:r>
              <a:r>
                <a:rPr lang="en-US" altLang="en-US" sz="2400" dirty="0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altLang="en-US" sz="2400" dirty="0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đủ</a:t>
              </a:r>
              <a:r>
                <a:rPr lang="en-US" altLang="en-US" sz="2400" dirty="0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altLang="en-US" sz="2400" dirty="0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phương</a:t>
              </a:r>
              <a:r>
                <a:rPr lang="en-US" altLang="en-US" sz="2400" dirty="0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tiện</a:t>
              </a:r>
              <a:r>
                <a:rPr lang="en-US" altLang="en-US" sz="2400" dirty="0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cứu</a:t>
              </a:r>
              <a:r>
                <a:rPr lang="en-US" altLang="en-US" sz="2400" dirty="0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hộ</a:t>
              </a:r>
              <a:endParaRPr lang="en-US" altLang="en-US" sz="2400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323" y="1794939"/>
              <a:ext cx="533545" cy="399603"/>
            </a:xfrm>
            <a:prstGeom prst="rect">
              <a:avLst/>
            </a:prstGeom>
          </p:spPr>
        </p:pic>
      </p:grpSp>
      <p:grpSp>
        <p:nvGrpSpPr>
          <p:cNvPr id="9" name="Group 8"/>
          <p:cNvGrpSpPr/>
          <p:nvPr/>
        </p:nvGrpSpPr>
        <p:grpSpPr>
          <a:xfrm>
            <a:off x="658585" y="3289372"/>
            <a:ext cx="4490210" cy="461665"/>
            <a:chOff x="561323" y="2536701"/>
            <a:chExt cx="4490210" cy="461665"/>
          </a:xfrm>
        </p:grpSpPr>
        <p:sp>
          <p:nvSpPr>
            <p:cNvPr id="5" name="Rectangle 4"/>
            <p:cNvSpPr/>
            <p:nvPr/>
          </p:nvSpPr>
          <p:spPr>
            <a:xfrm>
              <a:off x="1085383" y="2536701"/>
              <a:ext cx="39661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Dùng</a:t>
              </a:r>
              <a:r>
                <a:rPr lang="en-US" altLang="en-US" sz="2400" dirty="0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phao</a:t>
              </a:r>
              <a:r>
                <a:rPr lang="en-US" altLang="en-US" sz="2400" dirty="0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bơi</a:t>
              </a:r>
              <a:r>
                <a:rPr lang="en-US" altLang="en-US" sz="2400" dirty="0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altLang="en-US" sz="2400" dirty="0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tắm</a:t>
              </a:r>
              <a:r>
                <a:rPr lang="en-US" altLang="en-US" sz="2400" dirty="0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biển</a:t>
              </a:r>
              <a:endParaRPr lang="en-US" altLang="en-US" sz="2400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323" y="2571329"/>
              <a:ext cx="533545" cy="399603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658584" y="3913124"/>
            <a:ext cx="4930905" cy="830997"/>
            <a:chOff x="561322" y="3160453"/>
            <a:chExt cx="4930905" cy="830997"/>
          </a:xfrm>
        </p:grpSpPr>
        <p:sp>
          <p:nvSpPr>
            <p:cNvPr id="6" name="Rectangle 5"/>
            <p:cNvSpPr/>
            <p:nvPr/>
          </p:nvSpPr>
          <p:spPr>
            <a:xfrm>
              <a:off x="1085383" y="3160453"/>
              <a:ext cx="440684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Tập</a:t>
              </a:r>
              <a:r>
                <a:rPr lang="en-US" altLang="en-US" sz="2400" dirty="0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altLang="en-US" sz="2400" dirty="0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altLang="en-US" sz="2400" dirty="0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thể</a:t>
              </a:r>
              <a:r>
                <a:rPr lang="en-US" altLang="en-US" sz="2400" dirty="0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dục</a:t>
              </a:r>
              <a:r>
                <a:rPr lang="en-US" altLang="en-US" sz="2400" dirty="0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khởi</a:t>
              </a:r>
              <a:r>
                <a:rPr lang="en-US" altLang="en-US" sz="2400" dirty="0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động</a:t>
              </a:r>
              <a:r>
                <a:rPr lang="en-US" altLang="en-US" sz="2400" dirty="0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trước</a:t>
              </a:r>
              <a:r>
                <a:rPr lang="en-US" altLang="en-US" sz="2400" dirty="0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altLang="en-US" sz="2400" dirty="0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33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bơi</a:t>
              </a:r>
              <a:endParaRPr lang="en-US" altLang="en-US" sz="2400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322" y="3347718"/>
              <a:ext cx="533545" cy="399603"/>
            </a:xfrm>
            <a:prstGeom prst="rect">
              <a:avLst/>
            </a:prstGeom>
          </p:spPr>
        </p:pic>
      </p:grpSp>
      <p:sp>
        <p:nvSpPr>
          <p:cNvPr id="34" name="TextBox 33"/>
          <p:cNvSpPr txBox="1"/>
          <p:nvPr/>
        </p:nvSpPr>
        <p:spPr>
          <a:xfrm>
            <a:off x="2012033" y="646927"/>
            <a:ext cx="2138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3 Bebas Neue Bold" panose="020B0606020202050201" pitchFamily="34" charset="0"/>
              </a:rPr>
              <a:t>Nên</a:t>
            </a:r>
            <a:endParaRPr lang="en-US" sz="4000" dirty="0">
              <a:solidFill>
                <a:srgbClr val="FF0000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  <a:latin typeface="#9Slide03 Bebas Neue Bold" panose="020B0606020202050201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862246" y="646927"/>
            <a:ext cx="2138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3 Bebas Neue Bold" panose="020B0606020202050201" pitchFamily="34" charset="0"/>
              </a:rPr>
              <a:t>Không</a:t>
            </a:r>
            <a:r>
              <a:rPr lang="en-US" sz="4000" dirty="0" smtClean="0">
                <a:solidFill>
                  <a:srgbClr val="FF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3 Bebas Neue Bold" panose="020B0606020202050201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3 Bebas Neue Bold" panose="020B0606020202050201" pitchFamily="34" charset="0"/>
              </a:rPr>
              <a:t>nên</a:t>
            </a:r>
            <a:endParaRPr lang="en-US" sz="4000" dirty="0">
              <a:solidFill>
                <a:srgbClr val="FF0000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  <a:latin typeface="#9Slide03 Bebas Neue Bold" panose="020B0606020202050201" pitchFamily="34" charset="0"/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6390813" y="1630538"/>
            <a:ext cx="2808027" cy="461665"/>
            <a:chOff x="6390813" y="1630538"/>
            <a:chExt cx="2808027" cy="461665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0813" y="1663862"/>
              <a:ext cx="398543" cy="398543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>
            <a:xfrm>
              <a:off x="6827678" y="1630538"/>
              <a:ext cx="237116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altLang="en-US" sz="24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Đi</a:t>
              </a:r>
              <a:r>
                <a:rPr lang="en-US" altLang="en-US" sz="24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bơi</a:t>
              </a:r>
              <a:r>
                <a:rPr lang="en-US" altLang="en-US" sz="24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altLang="en-US" sz="24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mình</a:t>
              </a:r>
              <a:endParaRPr lang="en-US" altLang="en-US" sz="24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6390813" y="2352776"/>
            <a:ext cx="4871015" cy="462691"/>
            <a:chOff x="6390813" y="2352776"/>
            <a:chExt cx="4871015" cy="462691"/>
          </a:xfrm>
        </p:grpSpPr>
        <p:sp>
          <p:nvSpPr>
            <p:cNvPr id="38" name="Rectangle 37"/>
            <p:cNvSpPr/>
            <p:nvPr/>
          </p:nvSpPr>
          <p:spPr>
            <a:xfrm>
              <a:off x="6782717" y="2352776"/>
              <a:ext cx="447911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altLang="en-US" sz="24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Chơi</a:t>
              </a:r>
              <a:r>
                <a:rPr lang="en-US" altLang="en-US" sz="24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đùa</a:t>
              </a:r>
              <a:r>
                <a:rPr lang="en-US" altLang="en-US" sz="24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gần</a:t>
              </a:r>
              <a:r>
                <a:rPr lang="en-US" altLang="en-US" sz="24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ao</a:t>
              </a:r>
              <a:r>
                <a:rPr lang="en-US" altLang="en-US" sz="24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altLang="en-US" sz="24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hồ</a:t>
              </a:r>
              <a:r>
                <a:rPr lang="en-US" altLang="en-US" sz="24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altLang="en-US" sz="24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sông</a:t>
              </a:r>
              <a:r>
                <a:rPr lang="en-US" altLang="en-US" sz="24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suối</a:t>
              </a:r>
              <a:endParaRPr lang="en-US" altLang="en-US" sz="24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0813" y="2416924"/>
              <a:ext cx="398543" cy="398543"/>
            </a:xfrm>
            <a:prstGeom prst="rect">
              <a:avLst/>
            </a:prstGeom>
          </p:spPr>
        </p:pic>
      </p:grpSp>
      <p:grpSp>
        <p:nvGrpSpPr>
          <p:cNvPr id="48" name="Group 47"/>
          <p:cNvGrpSpPr/>
          <p:nvPr/>
        </p:nvGrpSpPr>
        <p:grpSpPr>
          <a:xfrm>
            <a:off x="6390812" y="3024688"/>
            <a:ext cx="4683589" cy="830997"/>
            <a:chOff x="6390812" y="3024688"/>
            <a:chExt cx="4683589" cy="830997"/>
          </a:xfrm>
        </p:grpSpPr>
        <p:sp>
          <p:nvSpPr>
            <p:cNvPr id="39" name="Rectangle 38"/>
            <p:cNvSpPr/>
            <p:nvPr/>
          </p:nvSpPr>
          <p:spPr>
            <a:xfrm>
              <a:off x="6783743" y="3024688"/>
              <a:ext cx="429065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altLang="en-US" sz="24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Tập</a:t>
              </a:r>
              <a:r>
                <a:rPr lang="en-US" altLang="en-US" sz="24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bơi</a:t>
              </a:r>
              <a:r>
                <a:rPr lang="en-US" altLang="en-US" sz="24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ở </a:t>
              </a:r>
              <a:r>
                <a:rPr lang="en-US" altLang="en-US" sz="24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nơi</a:t>
              </a:r>
              <a:r>
                <a:rPr lang="en-US" altLang="en-US" sz="24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altLang="en-US" sz="24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altLang="en-US" sz="24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người</a:t>
              </a:r>
              <a:r>
                <a:rPr lang="en-US" altLang="en-US" sz="24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lớn</a:t>
              </a:r>
              <a:r>
                <a:rPr lang="en-US" altLang="en-US" sz="24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hướng</a:t>
              </a:r>
              <a:r>
                <a:rPr lang="en-US" altLang="en-US" sz="24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dẫn</a:t>
              </a:r>
              <a:endParaRPr lang="en-US" altLang="en-US" sz="24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0812" y="3169986"/>
              <a:ext cx="398543" cy="398543"/>
            </a:xfrm>
            <a:prstGeom prst="rect">
              <a:avLst/>
            </a:prstGeom>
          </p:spPr>
        </p:pic>
      </p:grpSp>
      <p:grpSp>
        <p:nvGrpSpPr>
          <p:cNvPr id="49" name="Group 48"/>
          <p:cNvGrpSpPr/>
          <p:nvPr/>
        </p:nvGrpSpPr>
        <p:grpSpPr>
          <a:xfrm>
            <a:off x="6390812" y="3890593"/>
            <a:ext cx="4683589" cy="830997"/>
            <a:chOff x="6390812" y="3890593"/>
            <a:chExt cx="4683589" cy="830997"/>
          </a:xfrm>
        </p:grpSpPr>
        <p:sp>
          <p:nvSpPr>
            <p:cNvPr id="40" name="Rectangle 39"/>
            <p:cNvSpPr/>
            <p:nvPr/>
          </p:nvSpPr>
          <p:spPr>
            <a:xfrm>
              <a:off x="6827678" y="3890593"/>
              <a:ext cx="4246723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en-US" sz="24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Lội</a:t>
              </a:r>
              <a:r>
                <a:rPr lang="en-US" altLang="en-US" sz="24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qua </a:t>
              </a:r>
              <a:r>
                <a:rPr lang="en-US" altLang="en-US" sz="24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suối</a:t>
              </a:r>
              <a:r>
                <a:rPr lang="en-US" altLang="en-US" sz="24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altLang="en-US" sz="24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trời</a:t>
              </a:r>
              <a:r>
                <a:rPr lang="en-US" altLang="en-US" sz="24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mưa</a:t>
              </a:r>
              <a:r>
                <a:rPr lang="en-US" altLang="en-US" sz="24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lũ</a:t>
              </a:r>
              <a:r>
                <a:rPr lang="en-US" altLang="en-US" sz="24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altLang="en-US" sz="24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dông</a:t>
              </a:r>
              <a:r>
                <a:rPr lang="en-US" altLang="en-US" sz="24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bão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0812" y="3991436"/>
              <a:ext cx="398543" cy="398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60500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9">
            <a:extLst>
              <a:ext uri="{FF2B5EF4-FFF2-40B4-BE49-F238E27FC236}">
                <a16:creationId xmlns:a16="http://schemas.microsoft.com/office/drawing/2014/main" id="{EE7DD7F1-0E4C-0944-849E-51231B63E6B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0400" y="2226191"/>
            <a:ext cx="4857555" cy="48362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Cloud Callout 12"/>
          <p:cNvSpPr/>
          <p:nvPr/>
        </p:nvSpPr>
        <p:spPr>
          <a:xfrm>
            <a:off x="6675119" y="886906"/>
            <a:ext cx="5212081" cy="2390503"/>
          </a:xfrm>
          <a:prstGeom prst="cloudCallout">
            <a:avLst>
              <a:gd name="adj1" fmla="val -68700"/>
              <a:gd name="adj2" fmla="val 37910"/>
            </a:avLst>
          </a:prstGeom>
          <a:solidFill>
            <a:schemeClr val="bg1">
              <a:alpha val="86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tớ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siêu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thị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lựa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bữa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trưa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nhé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US" sz="2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237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22" y="1184953"/>
            <a:ext cx="2675867" cy="22218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689" y="1345413"/>
            <a:ext cx="3494101" cy="2329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1267098" y="431075"/>
            <a:ext cx="9888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UTM Aristote" panose="02040603050506020204" pitchFamily="18" charset="0"/>
              </a:rPr>
              <a:t>Ví</a:t>
            </a:r>
            <a:r>
              <a:rPr lang="en-US" sz="3600" dirty="0" smtClean="0">
                <a:latin typeface="UTM Aristote" panose="02040603050506020204" pitchFamily="18" charset="0"/>
              </a:rPr>
              <a:t> </a:t>
            </a:r>
            <a:r>
              <a:rPr lang="en-US" sz="3600" dirty="0" err="1" smtClean="0">
                <a:latin typeface="UTM Aristote" panose="02040603050506020204" pitchFamily="18" charset="0"/>
              </a:rPr>
              <a:t>dụ</a:t>
            </a:r>
            <a:r>
              <a:rPr lang="en-US" sz="3600" dirty="0" smtClean="0">
                <a:latin typeface="UTM Aristote" panose="02040603050506020204" pitchFamily="18" charset="0"/>
              </a:rPr>
              <a:t> </a:t>
            </a:r>
            <a:r>
              <a:rPr lang="en-US" sz="3600" dirty="0" err="1" smtClean="0">
                <a:latin typeface="UTM Aristote" panose="02040603050506020204" pitchFamily="18" charset="0"/>
              </a:rPr>
              <a:t>thực</a:t>
            </a:r>
            <a:r>
              <a:rPr lang="en-US" sz="3600" dirty="0" smtClean="0">
                <a:latin typeface="UTM Aristote" panose="02040603050506020204" pitchFamily="18" charset="0"/>
              </a:rPr>
              <a:t> </a:t>
            </a:r>
            <a:r>
              <a:rPr lang="en-US" sz="3600" dirty="0" err="1" smtClean="0">
                <a:latin typeface="UTM Aristote" panose="02040603050506020204" pitchFamily="18" charset="0"/>
              </a:rPr>
              <a:t>đơn</a:t>
            </a:r>
            <a:r>
              <a:rPr lang="en-US" sz="3600" dirty="0" smtClean="0">
                <a:latin typeface="UTM Aristote" panose="02040603050506020204" pitchFamily="18" charset="0"/>
              </a:rPr>
              <a:t> </a:t>
            </a:r>
            <a:r>
              <a:rPr lang="en-US" sz="3600" dirty="0" err="1" smtClean="0">
                <a:latin typeface="UTM Aristote" panose="02040603050506020204" pitchFamily="18" charset="0"/>
              </a:rPr>
              <a:t>bữa</a:t>
            </a:r>
            <a:r>
              <a:rPr lang="en-US" sz="3600" dirty="0" smtClean="0">
                <a:latin typeface="UTM Aristote" panose="02040603050506020204" pitchFamily="18" charset="0"/>
              </a:rPr>
              <a:t> </a:t>
            </a:r>
            <a:r>
              <a:rPr lang="en-US" sz="3600" dirty="0" err="1" smtClean="0">
                <a:latin typeface="UTM Aristote" panose="02040603050506020204" pitchFamily="18" charset="0"/>
              </a:rPr>
              <a:t>trưa</a:t>
            </a:r>
            <a:r>
              <a:rPr lang="en-US" sz="3600" dirty="0" smtClean="0">
                <a:latin typeface="UTM Aristote" panose="02040603050506020204" pitchFamily="18" charset="0"/>
              </a:rPr>
              <a:t> </a:t>
            </a:r>
            <a:r>
              <a:rPr lang="en-US" sz="3600" dirty="0" err="1" smtClean="0">
                <a:latin typeface="UTM Aristote" panose="02040603050506020204" pitchFamily="18" charset="0"/>
              </a:rPr>
              <a:t>hợp</a:t>
            </a:r>
            <a:r>
              <a:rPr lang="en-US" sz="3600" dirty="0" smtClean="0">
                <a:latin typeface="UTM Aristote" panose="02040603050506020204" pitchFamily="18" charset="0"/>
              </a:rPr>
              <a:t> </a:t>
            </a:r>
            <a:r>
              <a:rPr lang="en-US" sz="3600" dirty="0" err="1" smtClean="0">
                <a:latin typeface="UTM Aristote" panose="02040603050506020204" pitchFamily="18" charset="0"/>
              </a:rPr>
              <a:t>lí</a:t>
            </a:r>
            <a:endParaRPr lang="en-US" sz="3600" dirty="0">
              <a:latin typeface="UTM Aristote" panose="020406030505060202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318" y="3865172"/>
            <a:ext cx="3071538" cy="20390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815" y="1345413"/>
            <a:ext cx="3342601" cy="22209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208" y="3834343"/>
            <a:ext cx="3163345" cy="2100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09487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345543" y="249419"/>
            <a:ext cx="55009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00B0F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3 Bebas Neue Bold" panose="020B0606020202050201" pitchFamily="34" charset="0"/>
              </a:rPr>
              <a:t>10 </a:t>
            </a:r>
            <a:r>
              <a:rPr lang="en-US" sz="4000" dirty="0" err="1" smtClean="0">
                <a:solidFill>
                  <a:srgbClr val="00B0F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3 Bebas Neue Bold" panose="020B0606020202050201" pitchFamily="34" charset="0"/>
              </a:rPr>
              <a:t>lời</a:t>
            </a:r>
            <a:r>
              <a:rPr lang="en-US" sz="4000" dirty="0" smtClean="0">
                <a:solidFill>
                  <a:srgbClr val="00B0F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3 Bebas Neue Bold" panose="020B0606020202050201" pitchFamily="34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3 Bebas Neue Bold" panose="020B0606020202050201" pitchFamily="34" charset="0"/>
              </a:rPr>
              <a:t>khuyên</a:t>
            </a:r>
            <a:r>
              <a:rPr lang="en-US" sz="4000" dirty="0" smtClean="0">
                <a:solidFill>
                  <a:srgbClr val="00B0F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3 Bebas Neue Bold" panose="020B0606020202050201" pitchFamily="34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3 Bebas Neue Bold" panose="020B0606020202050201" pitchFamily="34" charset="0"/>
              </a:rPr>
              <a:t>dinh</a:t>
            </a:r>
            <a:r>
              <a:rPr lang="en-US" sz="4000" dirty="0" smtClean="0">
                <a:solidFill>
                  <a:srgbClr val="00B0F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3 Bebas Neue Bold" panose="020B0606020202050201" pitchFamily="34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3 Bebas Neue Bold" panose="020B0606020202050201" pitchFamily="34" charset="0"/>
              </a:rPr>
              <a:t>dưỡng</a:t>
            </a:r>
            <a:r>
              <a:rPr lang="en-US" sz="4000" dirty="0" smtClean="0">
                <a:solidFill>
                  <a:srgbClr val="00B0F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3 Bebas Neue Bold" panose="020B0606020202050201" pitchFamily="34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3 Bebas Neue Bold" panose="020B0606020202050201" pitchFamily="34" charset="0"/>
              </a:rPr>
              <a:t>hợp</a:t>
            </a:r>
            <a:r>
              <a:rPr lang="en-US" sz="4000" dirty="0" smtClean="0">
                <a:solidFill>
                  <a:srgbClr val="00B0F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3 Bebas Neue Bold" panose="020B0606020202050201" pitchFamily="34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3 Bebas Neue Bold" panose="020B0606020202050201" pitchFamily="34" charset="0"/>
              </a:rPr>
              <a:t>lí</a:t>
            </a:r>
            <a:endParaRPr lang="en-US" sz="4000" dirty="0">
              <a:solidFill>
                <a:srgbClr val="00B0F0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  <a:latin typeface="#9Slide03 Bebas Neue Bold" panose="020B0606020202050201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4094" y="856357"/>
            <a:ext cx="1110727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phối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xuyên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món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trẻ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bú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ngay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bú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sữa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Cho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trẻ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bổ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sung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tục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bú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tới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18 – 24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 algn="just">
              <a:buFontTx/>
              <a:buAutoNum type="arabicPeriod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giàu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đạm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tỷ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lệ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giữa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nguồn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đạm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Tăng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cường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đậu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phụ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altLang="en-US" sz="2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 algn="just">
              <a:buFontTx/>
              <a:buAutoNum type="arabicPeriod"/>
            </a:pP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béo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mức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phối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giữa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mỡ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dầu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tỷ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lệ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vừng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lạc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 algn="just">
              <a:buFontTx/>
              <a:buAutoNum type="arabicPeriod"/>
            </a:pP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muối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i-ốt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mặn</a:t>
            </a:r>
            <a:r>
              <a:rPr lang="en-US" altLang="en-US" sz="2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 algn="just">
              <a:buFontTx/>
              <a:buAutoNum type="arabicPeriod"/>
            </a:pP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sạch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rau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củ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chín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hằng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altLang="en-US" sz="2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 algn="just">
              <a:buFontTx/>
              <a:buAutoNum type="arabicPeriod"/>
            </a:pPr>
            <a:r>
              <a:rPr lang="vi-VN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Uống sữa đậu nành. Tăng cường ăn các thức ăn giàu can-xi như sữa, các sản phẩm của sữa, cá con</a:t>
            </a:r>
            <a:r>
              <a:rPr lang="vi-VN" altLang="en-US" sz="2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en-US" altLang="en-US" sz="2400" kern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Tx/>
              <a:buAutoNum type="arabicPeriod"/>
            </a:pPr>
            <a:r>
              <a:rPr lang="vi-VN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Dùng nước sạch để chế biến thức ăn. Uống đủ nước chín hằng ngày</a:t>
            </a:r>
            <a:r>
              <a:rPr lang="vi-VN" altLang="en-US" sz="2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n-US" sz="2400" kern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Tx/>
              <a:buAutoNum type="arabicPeriod"/>
            </a:pPr>
            <a:r>
              <a:rPr lang="vi-VN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Duy trì cân nặng ở “mức tiêu chuẩn</a:t>
            </a:r>
            <a:r>
              <a:rPr lang="vi-VN" altLang="en-US" sz="2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en-US" altLang="en-US" sz="2400" kern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Tx/>
              <a:buAutoNum type="arabicPeriod"/>
            </a:pPr>
            <a:r>
              <a:rPr lang="vi-VN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Thực hiện nếp sống lành mạnh, năng động, hoạt động thể lực đều đặn. Không hút thuốc lá. Hạn chế uống bia, rượu, ăn ngọt</a:t>
            </a:r>
            <a:r>
              <a:rPr lang="vi-VN" altLang="en-US" sz="2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eriod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510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/>
        </p:nvSpPr>
        <p:spPr>
          <a:xfrm>
            <a:off x="1099666" y="1735603"/>
            <a:ext cx="9492192" cy="3386793"/>
          </a:xfrm>
          <a:prstGeom prst="roundRect">
            <a:avLst>
              <a:gd name="adj" fmla="val 9447"/>
            </a:avLst>
          </a:prstGeom>
          <a:noFill/>
          <a:ln>
            <a:solidFill>
              <a:srgbClr val="50AE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1C8B646C-761C-CE41-BD61-6D99F879A6E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0039" y="1816925"/>
            <a:ext cx="4042064" cy="404206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661169" y="589895"/>
            <a:ext cx="411202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800" b="1" cap="none" spc="0" dirty="0" err="1" smtClean="0">
                <a:ln/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latin typeface="UTM Beautiful Caps" panose="02040603050506020204" pitchFamily="18" charset="0"/>
              </a:rPr>
              <a:t>Dặn</a:t>
            </a:r>
            <a:r>
              <a:rPr lang="en-US" sz="8800" b="1" cap="none" spc="0" dirty="0" smtClean="0">
                <a:ln/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latin typeface="UTM Beautiful Caps" panose="02040603050506020204" pitchFamily="18" charset="0"/>
              </a:rPr>
              <a:t> </a:t>
            </a:r>
            <a:r>
              <a:rPr lang="en-US" sz="8800" b="1" cap="none" spc="0" dirty="0" err="1" smtClean="0">
                <a:ln/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latin typeface="UTM Beautiful Caps" panose="02040603050506020204" pitchFamily="18" charset="0"/>
              </a:rPr>
              <a:t>dò</a:t>
            </a:r>
            <a:endParaRPr lang="en-US" sz="8800" b="1" cap="none" spc="0" dirty="0">
              <a:ln/>
              <a:solidFill>
                <a:schemeClr val="accent4"/>
              </a:solidFill>
              <a:effectLst>
                <a:reflection blurRad="6350" stA="55000" endA="300" endPos="45500" dir="5400000" sy="-100000" algn="bl" rotWithShape="0"/>
              </a:effectLst>
              <a:latin typeface="UTM Beautiful Caps" panose="0204060305050602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63040" y="2036445"/>
            <a:ext cx="73413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UTM Beautiful Caps" panose="02040603050506020204" pitchFamily="18" charset="0"/>
              </a:rPr>
              <a:t>1. </a:t>
            </a:r>
            <a:r>
              <a:rPr lang="en-US" sz="4400" b="1" dirty="0" err="1" smtClean="0">
                <a:latin typeface="UTM Beautiful Caps" panose="02040603050506020204" pitchFamily="18" charset="0"/>
              </a:rPr>
              <a:t>Xem</a:t>
            </a:r>
            <a:r>
              <a:rPr lang="en-US" sz="4400" b="1" dirty="0" smtClean="0">
                <a:latin typeface="UTM Beautiful Caps" panose="02040603050506020204" pitchFamily="18" charset="0"/>
              </a:rPr>
              <a:t> </a:t>
            </a:r>
            <a:r>
              <a:rPr lang="en-US" sz="4400" b="1" dirty="0" err="1" smtClean="0">
                <a:latin typeface="UTM Beautiful Caps" panose="02040603050506020204" pitchFamily="18" charset="0"/>
              </a:rPr>
              <a:t>lại</a:t>
            </a:r>
            <a:r>
              <a:rPr lang="en-US" sz="4400" b="1" dirty="0" smtClean="0">
                <a:latin typeface="UTM Beautiful Caps" panose="02040603050506020204" pitchFamily="18" charset="0"/>
              </a:rPr>
              <a:t> </a:t>
            </a:r>
            <a:r>
              <a:rPr lang="en-US" sz="4400" b="1" dirty="0" err="1" smtClean="0">
                <a:latin typeface="UTM Beautiful Caps" panose="02040603050506020204" pitchFamily="18" charset="0"/>
              </a:rPr>
              <a:t>bài</a:t>
            </a:r>
            <a:r>
              <a:rPr lang="en-US" sz="4400" b="1" dirty="0" smtClean="0">
                <a:latin typeface="UTM Beautiful Caps" panose="02040603050506020204" pitchFamily="18" charset="0"/>
              </a:rPr>
              <a:t>.</a:t>
            </a:r>
            <a:endParaRPr lang="en-US" sz="4400" b="1" dirty="0">
              <a:latin typeface="UTM Beautiful Caps" panose="0204060305050602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63040" y="2966622"/>
            <a:ext cx="73413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UTM Beautiful Caps" panose="02040603050506020204" pitchFamily="18" charset="0"/>
              </a:rPr>
              <a:t>2. </a:t>
            </a:r>
            <a:r>
              <a:rPr lang="en-US" sz="4400" b="1" dirty="0" err="1" smtClean="0">
                <a:latin typeface="UTM Beautiful Caps" panose="02040603050506020204" pitchFamily="18" charset="0"/>
              </a:rPr>
              <a:t>Chuẩn</a:t>
            </a:r>
            <a:r>
              <a:rPr lang="en-US" sz="4400" b="1" dirty="0" smtClean="0">
                <a:latin typeface="UTM Beautiful Caps" panose="02040603050506020204" pitchFamily="18" charset="0"/>
              </a:rPr>
              <a:t> </a:t>
            </a:r>
            <a:r>
              <a:rPr lang="en-US" sz="4400" b="1" dirty="0" err="1" smtClean="0">
                <a:latin typeface="UTM Beautiful Caps" panose="02040603050506020204" pitchFamily="18" charset="0"/>
              </a:rPr>
              <a:t>bị</a:t>
            </a:r>
            <a:r>
              <a:rPr lang="en-US" sz="4400" b="1" dirty="0" smtClean="0">
                <a:latin typeface="UTM Beautiful Caps" panose="02040603050506020204" pitchFamily="18" charset="0"/>
              </a:rPr>
              <a:t> </a:t>
            </a:r>
            <a:r>
              <a:rPr lang="en-US" sz="4400" b="1" dirty="0" err="1" smtClean="0">
                <a:latin typeface="UTM Beautiful Caps" panose="02040603050506020204" pitchFamily="18" charset="0"/>
              </a:rPr>
              <a:t>bài</a:t>
            </a:r>
            <a:r>
              <a:rPr lang="en-US" sz="4400" b="1" dirty="0" smtClean="0">
                <a:latin typeface="UTM Beautiful Caps" panose="02040603050506020204" pitchFamily="18" charset="0"/>
              </a:rPr>
              <a:t> </a:t>
            </a:r>
            <a:r>
              <a:rPr lang="en-US" sz="4400" b="1" dirty="0" err="1" smtClean="0">
                <a:latin typeface="UTM Beautiful Caps" panose="02040603050506020204" pitchFamily="18" charset="0"/>
              </a:rPr>
              <a:t>tiếp</a:t>
            </a:r>
            <a:r>
              <a:rPr lang="en-US" sz="4400" b="1" dirty="0" smtClean="0">
                <a:latin typeface="UTM Beautiful Caps" panose="02040603050506020204" pitchFamily="18" charset="0"/>
              </a:rPr>
              <a:t> </a:t>
            </a:r>
            <a:r>
              <a:rPr lang="en-US" sz="4400" b="1" dirty="0" err="1" smtClean="0">
                <a:latin typeface="UTM Beautiful Caps" panose="02040603050506020204" pitchFamily="18" charset="0"/>
              </a:rPr>
              <a:t>theo.</a:t>
            </a:r>
            <a:endParaRPr lang="en-US" sz="4400" b="1" dirty="0">
              <a:latin typeface="UTM Beautiful Caps" panose="02040603050506020204" pitchFamily="18" charset="0"/>
            </a:endParaRPr>
          </a:p>
        </p:txBody>
      </p:sp>
      <p:pic>
        <p:nvPicPr>
          <p:cNvPr id="11" name="图片 6">
            <a:extLst>
              <a:ext uri="{FF2B5EF4-FFF2-40B4-BE49-F238E27FC236}">
                <a16:creationId xmlns:a16="http://schemas.microsoft.com/office/drawing/2014/main" id="{CBFB8C38-E719-5242-A3A9-45306A6207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885" y="2941691"/>
            <a:ext cx="3479891" cy="3479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018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7" grpId="0"/>
      <p:bldP spid="9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00" y="2939373"/>
            <a:ext cx="12496800" cy="6205842"/>
          </a:xfrm>
        </p:spPr>
        <p:txBody>
          <a:bodyPr>
            <a:normAutofit/>
          </a:bodyPr>
          <a:lstStyle/>
          <a:p>
            <a:pPr algn="ctr"/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 quà tặng tiếp theo sẽ được MĂNG NON cập nhật tại nhóm Măng Non – Tài liệu Tiểu học sau: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2"/>
              </a:rPr>
              <a:t>https://www.facebook.com/groups/629898828017053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 thầy cô tham gia nhóm để chủ động cập nhật bài giảng điện tử lớp 4 và quà tặng hằng tuần 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 nhất nhé!</a:t>
            </a:r>
            <a: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>
              <a:solidFill>
                <a:srgbClr val="F06E8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2064" y="-1969689"/>
            <a:ext cx="3113783" cy="461535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97024" y="0"/>
            <a:ext cx="10094976" cy="276758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 chia sẻ tài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tặng: 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Page: Măng Non – Tài liệu Tiểu học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0382348780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0984848929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51495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13398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4C82CCD7-501A-D949-96C5-EC9670155BE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75273" y="958938"/>
            <a:ext cx="2216727" cy="2216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820" y="-389317"/>
            <a:ext cx="1186417" cy="17567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59068" y="1453189"/>
            <a:ext cx="3591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UTM Aquarelle" panose="02040603050506020204" pitchFamily="18" charset="0"/>
              </a:rPr>
              <a:t>Khoa</a:t>
            </a:r>
            <a:r>
              <a:rPr lang="en-US" sz="3600" b="1" dirty="0" smtClean="0">
                <a:latin typeface="UTM Aquarelle" panose="02040603050506020204" pitchFamily="18" charset="0"/>
              </a:rPr>
              <a:t> </a:t>
            </a:r>
            <a:r>
              <a:rPr lang="en-US" sz="3600" b="1" dirty="0" err="1" smtClean="0">
                <a:latin typeface="UTM Aquarelle" panose="02040603050506020204" pitchFamily="18" charset="0"/>
              </a:rPr>
              <a:t>học</a:t>
            </a:r>
            <a:r>
              <a:rPr lang="en-US" sz="3600" b="1" dirty="0" smtClean="0">
                <a:latin typeface="UTM Aquarelle" panose="02040603050506020204" pitchFamily="18" charset="0"/>
              </a:rPr>
              <a:t> 4:</a:t>
            </a:r>
            <a:endParaRPr lang="en-US" sz="3600" b="1" dirty="0">
              <a:latin typeface="UTM Aquarelle" panose="02040603050506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55518" y="1453189"/>
            <a:ext cx="421930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err="1" smtClean="0">
                <a:ln w="38100"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00B050"/>
                </a:solidFill>
                <a:latin typeface="UTM Arruba KT" panose="02040603050506020204" pitchFamily="18" charset="0"/>
              </a:rPr>
              <a:t>Ôn</a:t>
            </a:r>
            <a:r>
              <a:rPr lang="en-US" sz="8800" dirty="0" smtClean="0">
                <a:ln w="38100"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00B050"/>
                </a:solidFill>
                <a:latin typeface="UTM Arruba KT" panose="02040603050506020204" pitchFamily="18" charset="0"/>
              </a:rPr>
              <a:t> </a:t>
            </a:r>
            <a:r>
              <a:rPr lang="en-US" sz="8800" dirty="0" err="1" smtClean="0">
                <a:ln w="38100"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00B050"/>
                </a:solidFill>
                <a:latin typeface="UTM Arruba KT" panose="02040603050506020204" pitchFamily="18" charset="0"/>
              </a:rPr>
              <a:t>tập</a:t>
            </a:r>
            <a:endParaRPr lang="en-US" sz="8800" dirty="0">
              <a:ln w="38100">
                <a:solidFill>
                  <a:schemeClr val="bg1">
                    <a:lumMod val="95000"/>
                  </a:schemeClr>
                </a:solidFill>
              </a:ln>
              <a:solidFill>
                <a:srgbClr val="00B050"/>
              </a:solidFill>
              <a:latin typeface="UTM Arruba KT" panose="0204060305050602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92520" y="2668359"/>
            <a:ext cx="4042707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just"/>
            <a:r>
              <a:rPr lang="en-US" sz="5400" b="1" dirty="0" smtClean="0">
                <a:solidFill>
                  <a:schemeClr val="accent1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Con </a:t>
            </a:r>
            <a:r>
              <a:rPr lang="en-US" sz="5400" b="1" dirty="0" err="1" smtClean="0">
                <a:solidFill>
                  <a:schemeClr val="accent1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người</a:t>
            </a:r>
            <a:r>
              <a:rPr lang="en-US" sz="5400" b="1" dirty="0" smtClean="0">
                <a:solidFill>
                  <a:schemeClr val="accent1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09104" y="2791803"/>
            <a:ext cx="1696298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3800" b="1" dirty="0" err="1" smtClean="0">
                <a:gradFill>
                  <a:gsLst>
                    <a:gs pos="0">
                      <a:srgbClr val="FFC000"/>
                    </a:gs>
                    <a:gs pos="74000">
                      <a:srgbClr val="FF0000"/>
                    </a:gs>
                    <a:gs pos="83000">
                      <a:srgbClr val="FF0000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reflection blurRad="6350" stA="55000" endA="300" endPos="45500" dir="5400000" sy="-100000" algn="bl" rotWithShape="0"/>
                </a:effectLst>
                <a:latin typeface="UTM Aquarelle" panose="02040603050506020204" pitchFamily="18" charset="0"/>
              </a:rPr>
              <a:t>và</a:t>
            </a:r>
            <a:endParaRPr lang="en-US" sz="13800" b="1" dirty="0">
              <a:gradFill>
                <a:gsLst>
                  <a:gs pos="0">
                    <a:srgbClr val="FFC000"/>
                  </a:gs>
                  <a:gs pos="74000">
                    <a:srgbClr val="FF0000"/>
                  </a:gs>
                  <a:gs pos="83000">
                    <a:srgbClr val="FF0000"/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effectLst>
                <a:reflection blurRad="6350" stA="55000" endA="300" endPos="45500" dir="5400000" sy="-100000" algn="bl" rotWithShape="0"/>
              </a:effectLst>
              <a:latin typeface="UTM Aquarelle" panose="020406030505060202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705402" y="3933674"/>
            <a:ext cx="3478837" cy="92333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just"/>
            <a:r>
              <a:rPr lang="en-US" sz="5400" b="1" dirty="0" err="1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sức</a:t>
            </a:r>
            <a:r>
              <a:rPr lang="en-US" sz="5400" b="1" dirty="0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 </a:t>
            </a:r>
            <a:r>
              <a:rPr lang="en-US" sz="5400" b="1" dirty="0" err="1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khoẻ</a:t>
            </a:r>
            <a:endParaRPr lang="en-US" sz="5400" b="1" dirty="0">
              <a:solidFill>
                <a:srgbClr val="FFC000"/>
              </a:solidFill>
              <a:effectLst>
                <a:reflection blurRad="6350" stA="55000" endA="300" endPos="45500" dir="5400000" sy="-100000" algn="bl" rotWithShape="0"/>
              </a:effectLst>
              <a:latin typeface="UTM Showcard" panose="02040603050506020204" pitchFamily="18" charset="0"/>
            </a:endParaRPr>
          </a:p>
        </p:txBody>
      </p:sp>
      <p:pic>
        <p:nvPicPr>
          <p:cNvPr id="20" name="图片 17">
            <a:extLst>
              <a:ext uri="{FF2B5EF4-FFF2-40B4-BE49-F238E27FC236}">
                <a16:creationId xmlns:a16="http://schemas.microsoft.com/office/drawing/2014/main" id="{376578E6-1C9F-4EB2-9584-818B973774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5035" y="4407739"/>
            <a:ext cx="3713980" cy="2724931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-521931" y="1932680"/>
            <a:ext cx="4009714" cy="4925319"/>
            <a:chOff x="-521931" y="1932680"/>
            <a:chExt cx="4009714" cy="4925319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FD7471E9-BAA4-1643-9385-5F8568625FF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521931" y="1932680"/>
              <a:ext cx="4009714" cy="4925319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155" y="5164549"/>
              <a:ext cx="340233" cy="5037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286686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  <p:bldP spid="10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84173" y="1267097"/>
            <a:ext cx="42584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ln w="1905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UTM Avenida" panose="02040603050506020204" pitchFamily="18" charset="0"/>
              </a:rPr>
              <a:t>Yêu</a:t>
            </a:r>
            <a:r>
              <a:rPr lang="en-US" sz="6000" b="1" dirty="0" smtClean="0">
                <a:ln w="1905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UTM Avenida" panose="02040603050506020204" pitchFamily="18" charset="0"/>
              </a:rPr>
              <a:t> </a:t>
            </a:r>
            <a:r>
              <a:rPr lang="en-US" sz="6000" b="1" dirty="0" err="1" smtClean="0">
                <a:ln w="1905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UTM Avenida" panose="02040603050506020204" pitchFamily="18" charset="0"/>
              </a:rPr>
              <a:t>cầu</a:t>
            </a:r>
            <a:r>
              <a:rPr lang="en-US" sz="6000" b="1" dirty="0" smtClean="0">
                <a:ln w="1905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UTM Avenida" panose="02040603050506020204" pitchFamily="18" charset="0"/>
              </a:rPr>
              <a:t> </a:t>
            </a:r>
            <a:r>
              <a:rPr lang="en-US" sz="6000" b="1" dirty="0" err="1" smtClean="0">
                <a:ln w="1905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UTM Avenida" panose="02040603050506020204" pitchFamily="18" charset="0"/>
              </a:rPr>
              <a:t>cần</a:t>
            </a:r>
            <a:r>
              <a:rPr lang="en-US" sz="6000" b="1" dirty="0" smtClean="0">
                <a:ln w="1905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UTM Avenida" panose="02040603050506020204" pitchFamily="18" charset="0"/>
              </a:rPr>
              <a:t> </a:t>
            </a:r>
            <a:r>
              <a:rPr lang="en-US" sz="6000" b="1" dirty="0" err="1" smtClean="0">
                <a:ln w="1905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UTM Avenida" panose="02040603050506020204" pitchFamily="18" charset="0"/>
              </a:rPr>
              <a:t>đạt</a:t>
            </a:r>
            <a:endParaRPr lang="en-US" sz="6000" b="1" dirty="0">
              <a:ln w="19050">
                <a:solidFill>
                  <a:schemeClr val="accent1">
                    <a:lumMod val="50000"/>
                  </a:schemeClr>
                </a:solidFill>
              </a:ln>
              <a:solidFill>
                <a:schemeClr val="bg1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UTM Avenida" panose="0204060305050602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06286" y="1959428"/>
            <a:ext cx="10006148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nl-NL" sz="2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Kiến thức</a:t>
            </a:r>
          </a:p>
          <a:p>
            <a:pPr algn="just">
              <a:spcAft>
                <a:spcPts val="0"/>
              </a:spcAft>
            </a:pPr>
            <a:r>
              <a:rPr lang="nl-NL" sz="2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Ôn </a:t>
            </a:r>
            <a:r>
              <a:rPr lang="nl-NL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tập các kiến thức </a:t>
            </a:r>
            <a:r>
              <a:rPr lang="nl-NL" sz="2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về:</a:t>
            </a:r>
            <a:r>
              <a:rPr lang="en-US" sz="2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l-NL" sz="2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Sự </a:t>
            </a:r>
            <a:r>
              <a:rPr lang="nl-NL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trao đổi chất giữa cơ thể người với môi trường</a:t>
            </a:r>
            <a:r>
              <a:rPr lang="nl-NL" sz="2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nl-NL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 chất dinh dưỡng có trong thức ăn và vai trò của </a:t>
            </a:r>
            <a:r>
              <a:rPr lang="nl-NL" sz="2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chúng.</a:t>
            </a:r>
            <a:r>
              <a:rPr lang="en-US" sz="2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l-NL" sz="2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Cách </a:t>
            </a:r>
            <a:r>
              <a:rPr lang="nl-NL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phòng tránh một số bệnh do ăn thiếu hoặc ăn thừa chất dinh dưỡng và các bệnh lây qua đường tiêu </a:t>
            </a:r>
            <a:r>
              <a:rPr lang="nl-NL" sz="2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hoá.</a:t>
            </a:r>
            <a:r>
              <a:rPr lang="en-US" sz="2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l-NL" sz="2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Dinh </a:t>
            </a:r>
            <a:r>
              <a:rPr lang="nl-NL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dưỡng hợp </a:t>
            </a:r>
            <a:r>
              <a:rPr lang="nl-NL" sz="2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lí.</a:t>
            </a:r>
            <a:r>
              <a:rPr lang="en-US" sz="2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l-NL" sz="2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Phòng </a:t>
            </a:r>
            <a:r>
              <a:rPr lang="nl-NL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tránh đuối nước.</a:t>
            </a:r>
            <a:endParaRPr lang="en-US" sz="2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sz="2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Kĩ năng</a:t>
            </a:r>
            <a:endParaRPr lang="en-US" sz="2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Kĩ năng chăm sóc, bảo vệ sức khoẻ và phòng tránh tai nạn, thương tích</a:t>
            </a:r>
            <a:endParaRPr lang="en-US" sz="2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sz="2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Phẩm chất</a:t>
            </a:r>
            <a:endParaRPr lang="en-US" sz="2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Có ý thức thực hiện theo bài học</a:t>
            </a:r>
            <a:endParaRPr lang="en-US" sz="2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sz="2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 Góp phần phát triển các năng lực:</a:t>
            </a:r>
            <a:endParaRPr lang="en-US" sz="2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NL giải quyết vấn đề và sáng tạo,  NL hợp tác.</a:t>
            </a:r>
            <a:endParaRPr lang="en-US" sz="2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4572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4736A2E1-C8D0-4040-B0B2-06617BE8526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9300" y="3813682"/>
            <a:ext cx="2667000" cy="2667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735416" y="2234321"/>
            <a:ext cx="2260468" cy="1516130"/>
            <a:chOff x="1797825" y="2326433"/>
            <a:chExt cx="2129838" cy="1516130"/>
          </a:xfrm>
        </p:grpSpPr>
        <p:sp>
          <p:nvSpPr>
            <p:cNvPr id="8" name="圆角矩形 7">
              <a:extLst>
                <a:ext uri="{FF2B5EF4-FFF2-40B4-BE49-F238E27FC236}">
                  <a16:creationId xmlns:a16="http://schemas.microsoft.com/office/drawing/2014/main" id="{BD7F898D-7060-7F4B-B46F-673DE372585E}"/>
                </a:ext>
              </a:extLst>
            </p:cNvPr>
            <p:cNvSpPr/>
            <p:nvPr/>
          </p:nvSpPr>
          <p:spPr>
            <a:xfrm>
              <a:off x="1797825" y="2395854"/>
              <a:ext cx="2129838" cy="1446709"/>
            </a:xfrm>
            <a:prstGeom prst="roundRect">
              <a:avLst/>
            </a:prstGeom>
            <a:noFill/>
            <a:ln w="28575">
              <a:solidFill>
                <a:srgbClr val="50AEBA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思源黑体 CN Normal"/>
                <a:cs typeface="+mn-cs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1845226" y="2326433"/>
              <a:ext cx="2082437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 smtClean="0">
                  <a:solidFill>
                    <a:schemeClr val="accent1">
                      <a:lumMod val="75000"/>
                    </a:schemeClr>
                  </a:solidFill>
                  <a:latin typeface="UTM Avenida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Nội</a:t>
              </a:r>
              <a:r>
                <a:rPr lang="en-US" sz="4400" b="1" dirty="0" smtClean="0">
                  <a:solidFill>
                    <a:schemeClr val="accent1">
                      <a:lumMod val="75000"/>
                    </a:schemeClr>
                  </a:solidFill>
                  <a:latin typeface="UTM Avenida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dung </a:t>
              </a:r>
              <a:r>
                <a:rPr lang="en-US" sz="4400" b="1" dirty="0" err="1" smtClean="0">
                  <a:solidFill>
                    <a:schemeClr val="accent1">
                      <a:lumMod val="75000"/>
                    </a:schemeClr>
                  </a:solidFill>
                  <a:latin typeface="UTM Avenida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ôn</a:t>
              </a:r>
              <a:r>
                <a:rPr lang="en-US" sz="4400" b="1" dirty="0" smtClean="0">
                  <a:solidFill>
                    <a:schemeClr val="accent1">
                      <a:lumMod val="75000"/>
                    </a:schemeClr>
                  </a:solidFill>
                  <a:latin typeface="UTM Avenida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4400" b="1" dirty="0" err="1" smtClean="0">
                  <a:solidFill>
                    <a:schemeClr val="accent1">
                      <a:lumMod val="75000"/>
                    </a:schemeClr>
                  </a:solidFill>
                  <a:latin typeface="UTM Avenida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tập</a:t>
              </a:r>
              <a:endParaRPr lang="en-US" sz="4400" b="1" dirty="0">
                <a:solidFill>
                  <a:schemeClr val="accent1">
                    <a:lumMod val="75000"/>
                  </a:schemeClr>
                </a:solidFill>
                <a:latin typeface="UTM Avenida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14" name="PA_矩形 7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380409" y="1740600"/>
            <a:ext cx="652933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800" dirty="0" smtClean="0">
                <a:latin typeface="Arial" panose="020B0604020202020204" pitchFamily="34" charset="0"/>
              </a:rPr>
              <a:t>- </a:t>
            </a:r>
            <a:r>
              <a:rPr lang="en-US" altLang="en-US" sz="2800" dirty="0" err="1" smtClean="0">
                <a:latin typeface="Arial" panose="020B0604020202020204" pitchFamily="34" charset="0"/>
              </a:rPr>
              <a:t>Quá</a:t>
            </a:r>
            <a:r>
              <a:rPr lang="en-US" altLang="en-US" sz="2800" dirty="0" smtClean="0"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</a:rPr>
              <a:t>trình</a:t>
            </a:r>
            <a:r>
              <a:rPr lang="en-US" altLang="en-US" sz="2800" dirty="0"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</a:rPr>
              <a:t>trao</a:t>
            </a:r>
            <a:r>
              <a:rPr lang="en-US" altLang="en-US" sz="2800" dirty="0"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</a:rPr>
              <a:t>đổi</a:t>
            </a:r>
            <a:r>
              <a:rPr lang="en-US" altLang="en-US" sz="2800" dirty="0"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</a:rPr>
              <a:t>chất</a:t>
            </a:r>
            <a:r>
              <a:rPr lang="en-US" altLang="en-US" sz="2800" dirty="0">
                <a:latin typeface="Arial" panose="020B0604020202020204" pitchFamily="34" charset="0"/>
              </a:rPr>
              <a:t> ở </a:t>
            </a:r>
            <a:r>
              <a:rPr lang="en-US" altLang="en-US" sz="2800" dirty="0" err="1">
                <a:latin typeface="Arial" panose="020B0604020202020204" pitchFamily="34" charset="0"/>
              </a:rPr>
              <a:t>người</a:t>
            </a:r>
            <a:endParaRPr lang="zh-CN" altLang="en-US" sz="2800" dirty="0">
              <a:latin typeface="Arial" panose="020B0604020202020204" pitchFamily="34" charset="0"/>
              <a:ea typeface="迷你简少儿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380410" y="2428886"/>
            <a:ext cx="66446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2800" dirty="0" smtClean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- </a:t>
            </a:r>
            <a:r>
              <a:rPr lang="en-US" altLang="zh-CN" sz="2800" dirty="0" err="1" smtClean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Các</a:t>
            </a:r>
            <a:r>
              <a:rPr lang="en-US" altLang="zh-CN" sz="2800" dirty="0" smtClean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dirty="0" err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chất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dirty="0" err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dinh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dirty="0" err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dưỡng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dirty="0" err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cơ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dirty="0" err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thể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dirty="0" err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cần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dirty="0" err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được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dirty="0" err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cung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dirty="0" err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cấp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dirty="0" err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đầy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dirty="0" err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đủ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dirty="0" err="1" smtClean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và</a:t>
            </a:r>
            <a:r>
              <a:rPr lang="en-US" altLang="zh-CN" sz="2800" dirty="0" smtClean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dirty="0" err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thường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dirty="0" err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xuyên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.</a:t>
            </a:r>
            <a:endParaRPr lang="zh-CN" altLang="en-US" sz="2800" dirty="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380410" y="3548059"/>
            <a:ext cx="66398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2800" dirty="0" smtClean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- </a:t>
            </a:r>
            <a:r>
              <a:rPr lang="en-US" altLang="zh-CN" sz="2800" dirty="0" err="1" smtClean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Phòng</a:t>
            </a:r>
            <a:r>
              <a:rPr lang="en-US" altLang="zh-CN" sz="2800" dirty="0" smtClean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dirty="0" err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một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dirty="0" err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số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dirty="0" err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bệnh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do </a:t>
            </a:r>
            <a:r>
              <a:rPr lang="en-US" altLang="zh-CN" sz="2800" dirty="0" err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thiếu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, </a:t>
            </a:r>
            <a:r>
              <a:rPr lang="en-US" altLang="zh-CN" sz="2800" dirty="0" err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thừa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dirty="0" err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chất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dirty="0" err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dinh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dirty="0" err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dưỡng</a:t>
            </a:r>
            <a:endParaRPr lang="zh-CN" altLang="en-US" sz="2800" dirty="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380410" y="4667233"/>
            <a:ext cx="66398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2800" dirty="0" smtClean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- </a:t>
            </a:r>
            <a:r>
              <a:rPr lang="en-US" altLang="zh-CN" sz="2800" dirty="0" err="1" smtClean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Phòng</a:t>
            </a:r>
            <a:r>
              <a:rPr lang="en-US" altLang="zh-CN" sz="2800" dirty="0" smtClean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dirty="0" err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tránh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tai </a:t>
            </a:r>
            <a:r>
              <a:rPr lang="en-US" altLang="zh-CN" sz="2800" dirty="0" err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nạn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dirty="0" err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đuối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dirty="0" err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nước</a:t>
            </a:r>
            <a:endParaRPr lang="zh-CN" altLang="en-US" sz="2800" dirty="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808624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088674" y="2262836"/>
            <a:ext cx="67012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600" u="sng" dirty="0" err="1" smtClean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Câu</a:t>
            </a:r>
            <a:r>
              <a:rPr lang="en-US" altLang="en-US" sz="3600" u="sng" dirty="0" smtClean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1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: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Trong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3600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quá</a:t>
            </a:r>
            <a:r>
              <a:rPr lang="en-US" altLang="en-US" sz="3600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3600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trình</a:t>
            </a:r>
            <a:r>
              <a:rPr lang="en-US" altLang="en-US" sz="3600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3600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sống</a:t>
            </a:r>
            <a:r>
              <a:rPr lang="en-US" altLang="en-US" sz="3600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con </a:t>
            </a:r>
            <a:r>
              <a:rPr lang="en-US" altLang="en-US" sz="3600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người</a:t>
            </a:r>
            <a:r>
              <a:rPr lang="en-US" altLang="en-US" sz="3600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3600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lấy</a:t>
            </a:r>
            <a:r>
              <a:rPr lang="en-US" altLang="en-US" sz="3600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3600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những</a:t>
            </a:r>
            <a:r>
              <a:rPr lang="en-US" altLang="en-US" sz="3600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3600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gì</a:t>
            </a:r>
            <a:r>
              <a:rPr lang="en-US" altLang="en-US" sz="3600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3600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từ</a:t>
            </a:r>
            <a:r>
              <a:rPr lang="en-US" altLang="en-US" sz="3600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3600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môi</a:t>
            </a:r>
            <a:r>
              <a:rPr lang="en-US" altLang="en-US" sz="3600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3600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trường</a:t>
            </a:r>
            <a:r>
              <a:rPr lang="en-US" altLang="en-US" sz="3600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3600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và</a:t>
            </a:r>
            <a:r>
              <a:rPr lang="en-US" altLang="en-US" sz="3600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3600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thải</a:t>
            </a:r>
            <a:r>
              <a:rPr lang="en-US" altLang="en-US" sz="3600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3600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ra</a:t>
            </a:r>
            <a:r>
              <a:rPr lang="en-US" altLang="en-US" sz="3600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3600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môi</a:t>
            </a:r>
            <a:r>
              <a:rPr lang="en-US" altLang="en-US" sz="3600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3600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trường</a:t>
            </a:r>
            <a:r>
              <a:rPr lang="en-US" altLang="en-US" sz="3600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3600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những</a:t>
            </a:r>
            <a:r>
              <a:rPr lang="en-US" altLang="en-US" sz="3600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3600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gì</a:t>
            </a:r>
            <a:r>
              <a:rPr lang="en-US" altLang="en-US" sz="3600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?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F976C440-8570-9E43-A079-DA0CC9A197D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197" y="1230144"/>
            <a:ext cx="4739582" cy="473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1028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roup 152"/>
          <p:cNvGrpSpPr/>
          <p:nvPr/>
        </p:nvGrpSpPr>
        <p:grpSpPr>
          <a:xfrm>
            <a:off x="1012514" y="848088"/>
            <a:ext cx="9931841" cy="5103813"/>
            <a:chOff x="1012514" y="848088"/>
            <a:chExt cx="9931841" cy="5103813"/>
          </a:xfrm>
        </p:grpSpPr>
        <p:grpSp>
          <p:nvGrpSpPr>
            <p:cNvPr id="2" name="Group 1"/>
            <p:cNvGrpSpPr/>
            <p:nvPr/>
          </p:nvGrpSpPr>
          <p:grpSpPr>
            <a:xfrm>
              <a:off x="1012514" y="848088"/>
              <a:ext cx="9931841" cy="5103813"/>
              <a:chOff x="971109" y="835025"/>
              <a:chExt cx="9931841" cy="5103813"/>
            </a:xfrm>
          </p:grpSpPr>
          <p:grpSp>
            <p:nvGrpSpPr>
              <p:cNvPr id="6" name="Google Shape;1648;p46"/>
              <p:cNvGrpSpPr>
                <a:grpSpLocks/>
              </p:cNvGrpSpPr>
              <p:nvPr/>
            </p:nvGrpSpPr>
            <p:grpSpPr bwMode="auto">
              <a:xfrm flipH="1">
                <a:off x="6044258" y="2054225"/>
                <a:ext cx="1797992" cy="3884613"/>
                <a:chOff x="4656536" y="1715825"/>
                <a:chExt cx="1047303" cy="2262400"/>
              </a:xfrm>
            </p:grpSpPr>
            <p:sp>
              <p:nvSpPr>
                <p:cNvPr id="83" name="Google Shape;1649;p46"/>
                <p:cNvSpPr>
                  <a:spLocks/>
                </p:cNvSpPr>
                <p:nvPr/>
              </p:nvSpPr>
              <p:spPr bwMode="auto">
                <a:xfrm>
                  <a:off x="4656536" y="3862030"/>
                  <a:ext cx="1004699" cy="116194"/>
                </a:xfrm>
                <a:custGeom>
                  <a:avLst/>
                  <a:gdLst>
                    <a:gd name="T0" fmla="*/ 8251477 w 61141"/>
                    <a:gd name="T1" fmla="*/ 0 h 7071"/>
                    <a:gd name="T2" fmla="*/ 0 w 61141"/>
                    <a:gd name="T3" fmla="*/ 954546 h 7071"/>
                    <a:gd name="T4" fmla="*/ 8251477 w 61141"/>
                    <a:gd name="T5" fmla="*/ 1909092 h 7071"/>
                    <a:gd name="T6" fmla="*/ 16509708 w 61141"/>
                    <a:gd name="T7" fmla="*/ 954546 h 7071"/>
                    <a:gd name="T8" fmla="*/ 8251477 w 61141"/>
                    <a:gd name="T9" fmla="*/ 0 h 707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61141" h="7071" extrusionOk="0">
                      <a:moveTo>
                        <a:pt x="30558" y="0"/>
                      </a:moveTo>
                      <a:cubicBezTo>
                        <a:pt x="13695" y="0"/>
                        <a:pt x="0" y="1571"/>
                        <a:pt x="0" y="3535"/>
                      </a:cubicBezTo>
                      <a:cubicBezTo>
                        <a:pt x="0" y="5499"/>
                        <a:pt x="13695" y="7070"/>
                        <a:pt x="30558" y="7070"/>
                      </a:cubicBezTo>
                      <a:cubicBezTo>
                        <a:pt x="47447" y="7070"/>
                        <a:pt x="61141" y="5499"/>
                        <a:pt x="61141" y="3535"/>
                      </a:cubicBezTo>
                      <a:cubicBezTo>
                        <a:pt x="61141" y="1571"/>
                        <a:pt x="47447" y="0"/>
                        <a:pt x="30558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4" name="Google Shape;1650;p46"/>
                <p:cNvSpPr>
                  <a:spLocks/>
                </p:cNvSpPr>
                <p:nvPr/>
              </p:nvSpPr>
              <p:spPr bwMode="auto">
                <a:xfrm>
                  <a:off x="4769262" y="2510930"/>
                  <a:ext cx="560660" cy="609711"/>
                </a:xfrm>
                <a:custGeom>
                  <a:avLst/>
                  <a:gdLst>
                    <a:gd name="T0" fmla="*/ 5163449 w 34119"/>
                    <a:gd name="T1" fmla="*/ 0 h 37104"/>
                    <a:gd name="T2" fmla="*/ 3754725 w 34119"/>
                    <a:gd name="T3" fmla="*/ 71284 h 37104"/>
                    <a:gd name="T4" fmla="*/ 877051 w 34119"/>
                    <a:gd name="T5" fmla="*/ 3769300 h 37104"/>
                    <a:gd name="T6" fmla="*/ 601084 w 34119"/>
                    <a:gd name="T7" fmla="*/ 9531664 h 37104"/>
                    <a:gd name="T8" fmla="*/ 4413848 w 34119"/>
                    <a:gd name="T9" fmla="*/ 10019068 h 37104"/>
                    <a:gd name="T10" fmla="*/ 7600978 w 34119"/>
                    <a:gd name="T11" fmla="*/ 9567043 h 37104"/>
                    <a:gd name="T12" fmla="*/ 8088924 w 34119"/>
                    <a:gd name="T13" fmla="*/ 446076 h 37104"/>
                    <a:gd name="T14" fmla="*/ 5163449 w 34119"/>
                    <a:gd name="T15" fmla="*/ 0 h 3710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34119" h="37104" extrusionOk="0">
                      <a:moveTo>
                        <a:pt x="19122" y="0"/>
                      </a:moveTo>
                      <a:cubicBezTo>
                        <a:pt x="17440" y="0"/>
                        <a:pt x="15672" y="79"/>
                        <a:pt x="13905" y="264"/>
                      </a:cubicBezTo>
                      <a:cubicBezTo>
                        <a:pt x="6154" y="1102"/>
                        <a:pt x="3850" y="8198"/>
                        <a:pt x="3248" y="13959"/>
                      </a:cubicBezTo>
                      <a:cubicBezTo>
                        <a:pt x="2619" y="19719"/>
                        <a:pt x="1" y="33257"/>
                        <a:pt x="2226" y="35299"/>
                      </a:cubicBezTo>
                      <a:cubicBezTo>
                        <a:pt x="3441" y="36414"/>
                        <a:pt x="10060" y="37104"/>
                        <a:pt x="16346" y="37104"/>
                      </a:cubicBezTo>
                      <a:cubicBezTo>
                        <a:pt x="21718" y="37104"/>
                        <a:pt x="26846" y="36600"/>
                        <a:pt x="28149" y="35430"/>
                      </a:cubicBezTo>
                      <a:cubicBezTo>
                        <a:pt x="30951" y="32890"/>
                        <a:pt x="34119" y="8670"/>
                        <a:pt x="29956" y="1652"/>
                      </a:cubicBezTo>
                      <a:cubicBezTo>
                        <a:pt x="29531" y="904"/>
                        <a:pt x="24816" y="0"/>
                        <a:pt x="1912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5" name="Google Shape;1651;p46"/>
                <p:cNvSpPr>
                  <a:spLocks/>
                </p:cNvSpPr>
                <p:nvPr/>
              </p:nvSpPr>
              <p:spPr bwMode="auto">
                <a:xfrm>
                  <a:off x="4769262" y="2535924"/>
                  <a:ext cx="195793" cy="574858"/>
                </a:xfrm>
                <a:custGeom>
                  <a:avLst/>
                  <a:gdLst>
                    <a:gd name="T0" fmla="*/ 2637610 w 11915"/>
                    <a:gd name="T1" fmla="*/ 0 h 34983"/>
                    <a:gd name="T2" fmla="*/ 877051 w 11915"/>
                    <a:gd name="T3" fmla="*/ 3358589 h 34983"/>
                    <a:gd name="T4" fmla="*/ 601084 w 11915"/>
                    <a:gd name="T5" fmla="*/ 9120972 h 34983"/>
                    <a:gd name="T6" fmla="*/ 1732493 w 11915"/>
                    <a:gd name="T7" fmla="*/ 9446352 h 34983"/>
                    <a:gd name="T8" fmla="*/ 2142664 w 11915"/>
                    <a:gd name="T9" fmla="*/ 9071559 h 34983"/>
                    <a:gd name="T10" fmla="*/ 2559572 w 11915"/>
                    <a:gd name="T11" fmla="*/ 8124029 h 34983"/>
                    <a:gd name="T12" fmla="*/ 2771814 w 11915"/>
                    <a:gd name="T13" fmla="*/ 7070656 h 34983"/>
                    <a:gd name="T14" fmla="*/ 2998106 w 11915"/>
                    <a:gd name="T15" fmla="*/ 5303062 h 34983"/>
                    <a:gd name="T16" fmla="*/ 3210069 w 11915"/>
                    <a:gd name="T17" fmla="*/ 1866699 h 34983"/>
                    <a:gd name="T18" fmla="*/ 2984056 w 11915"/>
                    <a:gd name="T19" fmla="*/ 438518 h 34983"/>
                    <a:gd name="T20" fmla="*/ 2637610 w 11915"/>
                    <a:gd name="T21" fmla="*/ 0 h 3498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1915" h="34983" extrusionOk="0">
                      <a:moveTo>
                        <a:pt x="9768" y="0"/>
                      </a:moveTo>
                      <a:cubicBezTo>
                        <a:pt x="5290" y="2462"/>
                        <a:pt x="3719" y="7882"/>
                        <a:pt x="3248" y="12438"/>
                      </a:cubicBezTo>
                      <a:cubicBezTo>
                        <a:pt x="2619" y="18198"/>
                        <a:pt x="1" y="31736"/>
                        <a:pt x="2226" y="33778"/>
                      </a:cubicBezTo>
                      <a:cubicBezTo>
                        <a:pt x="2750" y="34276"/>
                        <a:pt x="4321" y="34668"/>
                        <a:pt x="6416" y="34983"/>
                      </a:cubicBezTo>
                      <a:cubicBezTo>
                        <a:pt x="6992" y="34668"/>
                        <a:pt x="7516" y="34197"/>
                        <a:pt x="7935" y="33595"/>
                      </a:cubicBezTo>
                      <a:cubicBezTo>
                        <a:pt x="8694" y="32547"/>
                        <a:pt x="9139" y="31343"/>
                        <a:pt x="9479" y="30086"/>
                      </a:cubicBezTo>
                      <a:cubicBezTo>
                        <a:pt x="9846" y="28803"/>
                        <a:pt x="10056" y="27494"/>
                        <a:pt x="10265" y="26185"/>
                      </a:cubicBezTo>
                      <a:cubicBezTo>
                        <a:pt x="10605" y="24011"/>
                        <a:pt x="10893" y="21838"/>
                        <a:pt x="11103" y="19639"/>
                      </a:cubicBezTo>
                      <a:cubicBezTo>
                        <a:pt x="11496" y="15397"/>
                        <a:pt x="11784" y="11129"/>
                        <a:pt x="11888" y="6913"/>
                      </a:cubicBezTo>
                      <a:cubicBezTo>
                        <a:pt x="11915" y="5054"/>
                        <a:pt x="11810" y="3195"/>
                        <a:pt x="11051" y="1624"/>
                      </a:cubicBezTo>
                      <a:cubicBezTo>
                        <a:pt x="10736" y="969"/>
                        <a:pt x="10291" y="419"/>
                        <a:pt x="976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6" name="Google Shape;1652;p46"/>
                <p:cNvSpPr>
                  <a:spLocks/>
                </p:cNvSpPr>
                <p:nvPr/>
              </p:nvSpPr>
              <p:spPr bwMode="auto">
                <a:xfrm>
                  <a:off x="4874249" y="3026008"/>
                  <a:ext cx="569271" cy="808923"/>
                </a:xfrm>
                <a:custGeom>
                  <a:avLst/>
                  <a:gdLst>
                    <a:gd name="T0" fmla="*/ 9354544 w 34643"/>
                    <a:gd name="T1" fmla="*/ 0 h 49227"/>
                    <a:gd name="T2" fmla="*/ 9354544 w 34643"/>
                    <a:gd name="T3" fmla="*/ 0 h 49227"/>
                    <a:gd name="T4" fmla="*/ 8541218 w 34643"/>
                    <a:gd name="T5" fmla="*/ 99104 h 49227"/>
                    <a:gd name="T6" fmla="*/ 6222231 w 34643"/>
                    <a:gd name="T7" fmla="*/ 275705 h 49227"/>
                    <a:gd name="T8" fmla="*/ 5322239 w 34643"/>
                    <a:gd name="T9" fmla="*/ 285958 h 49227"/>
                    <a:gd name="T10" fmla="*/ 2312233 w 34643"/>
                    <a:gd name="T11" fmla="*/ 148517 h 49227"/>
                    <a:gd name="T12" fmla="*/ 2227458 w 34643"/>
                    <a:gd name="T13" fmla="*/ 141500 h 49227"/>
                    <a:gd name="T14" fmla="*/ 1704132 w 34643"/>
                    <a:gd name="T15" fmla="*/ 84792 h 49227"/>
                    <a:gd name="T16" fmla="*/ 1683082 w 34643"/>
                    <a:gd name="T17" fmla="*/ 629431 h 49227"/>
                    <a:gd name="T18" fmla="*/ 580018 w 34643"/>
                    <a:gd name="T19" fmla="*/ 8795861 h 49227"/>
                    <a:gd name="T20" fmla="*/ 565705 w 34643"/>
                    <a:gd name="T21" fmla="*/ 8873636 h 49227"/>
                    <a:gd name="T22" fmla="*/ 263 w 34643"/>
                    <a:gd name="T23" fmla="*/ 13292632 h 49227"/>
                    <a:gd name="T24" fmla="*/ 2708108 w 34643"/>
                    <a:gd name="T25" fmla="*/ 13292632 h 49227"/>
                    <a:gd name="T26" fmla="*/ 3521418 w 34643"/>
                    <a:gd name="T27" fmla="*/ 8845290 h 49227"/>
                    <a:gd name="T28" fmla="*/ 3528435 w 34643"/>
                    <a:gd name="T29" fmla="*/ 8788581 h 49227"/>
                    <a:gd name="T30" fmla="*/ 4935287 w 34643"/>
                    <a:gd name="T31" fmla="*/ 3054556 h 49227"/>
                    <a:gd name="T32" fmla="*/ 5027358 w 34643"/>
                    <a:gd name="T33" fmla="*/ 2997848 h 49227"/>
                    <a:gd name="T34" fmla="*/ 5034375 w 34643"/>
                    <a:gd name="T35" fmla="*/ 2997848 h 49227"/>
                    <a:gd name="T36" fmla="*/ 5546888 w 34643"/>
                    <a:gd name="T37" fmla="*/ 2853110 h 49227"/>
                    <a:gd name="T38" fmla="*/ 5614130 w 34643"/>
                    <a:gd name="T39" fmla="*/ 2856611 h 49227"/>
                    <a:gd name="T40" fmla="*/ 5713234 w 34643"/>
                    <a:gd name="T41" fmla="*/ 2863644 h 49227"/>
                    <a:gd name="T42" fmla="*/ 5614130 w 34643"/>
                    <a:gd name="T43" fmla="*/ 8979494 h 49227"/>
                    <a:gd name="T44" fmla="*/ 5614130 w 34643"/>
                    <a:gd name="T45" fmla="*/ 9064549 h 49227"/>
                    <a:gd name="T46" fmla="*/ 5493975 w 34643"/>
                    <a:gd name="T47" fmla="*/ 13292632 h 49227"/>
                    <a:gd name="T48" fmla="*/ 8223134 w 34643"/>
                    <a:gd name="T49" fmla="*/ 13292632 h 49227"/>
                    <a:gd name="T50" fmla="*/ 8697031 w 34643"/>
                    <a:gd name="T51" fmla="*/ 9050236 h 49227"/>
                    <a:gd name="T52" fmla="*/ 8704047 w 34643"/>
                    <a:gd name="T53" fmla="*/ 8979494 h 49227"/>
                    <a:gd name="T54" fmla="*/ 9092889 w 34643"/>
                    <a:gd name="T55" fmla="*/ 5854458 h 49227"/>
                    <a:gd name="T56" fmla="*/ 9354544 w 34643"/>
                    <a:gd name="T57" fmla="*/ 0 h 49227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0" t="0" r="r" b="b"/>
                  <a:pathLst>
                    <a:path w="34643" h="49227" extrusionOk="0">
                      <a:moveTo>
                        <a:pt x="34643" y="0"/>
                      </a:moveTo>
                      <a:lnTo>
                        <a:pt x="34643" y="0"/>
                      </a:lnTo>
                      <a:cubicBezTo>
                        <a:pt x="33621" y="157"/>
                        <a:pt x="32626" y="262"/>
                        <a:pt x="31631" y="367"/>
                      </a:cubicBezTo>
                      <a:cubicBezTo>
                        <a:pt x="28777" y="733"/>
                        <a:pt x="25897" y="943"/>
                        <a:pt x="23043" y="1021"/>
                      </a:cubicBezTo>
                      <a:cubicBezTo>
                        <a:pt x="21934" y="1046"/>
                        <a:pt x="20823" y="1059"/>
                        <a:pt x="19710" y="1059"/>
                      </a:cubicBezTo>
                      <a:cubicBezTo>
                        <a:pt x="15988" y="1059"/>
                        <a:pt x="12252" y="913"/>
                        <a:pt x="8563" y="550"/>
                      </a:cubicBezTo>
                      <a:cubicBezTo>
                        <a:pt x="8458" y="550"/>
                        <a:pt x="8354" y="550"/>
                        <a:pt x="8249" y="524"/>
                      </a:cubicBezTo>
                      <a:cubicBezTo>
                        <a:pt x="7594" y="472"/>
                        <a:pt x="6966" y="393"/>
                        <a:pt x="6311" y="314"/>
                      </a:cubicBezTo>
                      <a:cubicBezTo>
                        <a:pt x="6311" y="1179"/>
                        <a:pt x="6285" y="1859"/>
                        <a:pt x="6233" y="2331"/>
                      </a:cubicBezTo>
                      <a:cubicBezTo>
                        <a:pt x="5971" y="5132"/>
                        <a:pt x="3876" y="19874"/>
                        <a:pt x="2148" y="32574"/>
                      </a:cubicBezTo>
                      <a:cubicBezTo>
                        <a:pt x="2122" y="32652"/>
                        <a:pt x="2122" y="32757"/>
                        <a:pt x="2095" y="32862"/>
                      </a:cubicBezTo>
                      <a:cubicBezTo>
                        <a:pt x="1179" y="39643"/>
                        <a:pt x="367" y="45797"/>
                        <a:pt x="1" y="49227"/>
                      </a:cubicBezTo>
                      <a:lnTo>
                        <a:pt x="10029" y="49227"/>
                      </a:lnTo>
                      <a:cubicBezTo>
                        <a:pt x="10029" y="49227"/>
                        <a:pt x="11391" y="41319"/>
                        <a:pt x="13041" y="32757"/>
                      </a:cubicBezTo>
                      <a:cubicBezTo>
                        <a:pt x="13067" y="32678"/>
                        <a:pt x="13067" y="32626"/>
                        <a:pt x="13067" y="32547"/>
                      </a:cubicBezTo>
                      <a:cubicBezTo>
                        <a:pt x="14978" y="22623"/>
                        <a:pt x="17256" y="11836"/>
                        <a:pt x="18277" y="11312"/>
                      </a:cubicBezTo>
                      <a:cubicBezTo>
                        <a:pt x="18382" y="11233"/>
                        <a:pt x="18513" y="11181"/>
                        <a:pt x="18618" y="11102"/>
                      </a:cubicBezTo>
                      <a:lnTo>
                        <a:pt x="18644" y="11102"/>
                      </a:lnTo>
                      <a:cubicBezTo>
                        <a:pt x="19444" y="10702"/>
                        <a:pt x="20055" y="10566"/>
                        <a:pt x="20542" y="10566"/>
                      </a:cubicBezTo>
                      <a:cubicBezTo>
                        <a:pt x="20629" y="10566"/>
                        <a:pt x="20712" y="10571"/>
                        <a:pt x="20791" y="10579"/>
                      </a:cubicBezTo>
                      <a:cubicBezTo>
                        <a:pt x="20922" y="10579"/>
                        <a:pt x="21027" y="10605"/>
                        <a:pt x="21158" y="10605"/>
                      </a:cubicBezTo>
                      <a:cubicBezTo>
                        <a:pt x="21550" y="10683"/>
                        <a:pt x="21158" y="22414"/>
                        <a:pt x="20791" y="33254"/>
                      </a:cubicBezTo>
                      <a:cubicBezTo>
                        <a:pt x="20791" y="33359"/>
                        <a:pt x="20791" y="33464"/>
                        <a:pt x="20791" y="33569"/>
                      </a:cubicBezTo>
                      <a:cubicBezTo>
                        <a:pt x="20582" y="40088"/>
                        <a:pt x="20372" y="46216"/>
                        <a:pt x="20346" y="49227"/>
                      </a:cubicBezTo>
                      <a:lnTo>
                        <a:pt x="30453" y="49227"/>
                      </a:lnTo>
                      <a:cubicBezTo>
                        <a:pt x="30453" y="49227"/>
                        <a:pt x="31291" y="41398"/>
                        <a:pt x="32208" y="33516"/>
                      </a:cubicBezTo>
                      <a:cubicBezTo>
                        <a:pt x="32208" y="33411"/>
                        <a:pt x="32208" y="33333"/>
                        <a:pt x="32234" y="33254"/>
                      </a:cubicBezTo>
                      <a:cubicBezTo>
                        <a:pt x="32731" y="28960"/>
                        <a:pt x="33229" y="24692"/>
                        <a:pt x="33674" y="21681"/>
                      </a:cubicBezTo>
                      <a:cubicBezTo>
                        <a:pt x="34198" y="17910"/>
                        <a:pt x="34643" y="9139"/>
                        <a:pt x="34643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" name="Google Shape;1653;p46"/>
                <p:cNvSpPr>
                  <a:spLocks/>
                </p:cNvSpPr>
                <p:nvPr/>
              </p:nvSpPr>
              <p:spPr bwMode="auto">
                <a:xfrm>
                  <a:off x="5208566" y="3772966"/>
                  <a:ext cx="173001" cy="61967"/>
                </a:xfrm>
                <a:custGeom>
                  <a:avLst/>
                  <a:gdLst>
                    <a:gd name="T0" fmla="*/ 2842570 w 10528"/>
                    <a:gd name="T1" fmla="*/ 0 h 3771"/>
                    <a:gd name="T2" fmla="*/ 2842570 w 10528"/>
                    <a:gd name="T3" fmla="*/ 0 h 3771"/>
                    <a:gd name="T4" fmla="*/ 14313 w 10528"/>
                    <a:gd name="T5" fmla="*/ 219259 h 3771"/>
                    <a:gd name="T6" fmla="*/ 263 w 10528"/>
                    <a:gd name="T7" fmla="*/ 1018273 h 3771"/>
                    <a:gd name="T8" fmla="*/ 2729416 w 10528"/>
                    <a:gd name="T9" fmla="*/ 1018273 h 3771"/>
                    <a:gd name="T10" fmla="*/ 2842570 w 10528"/>
                    <a:gd name="T11" fmla="*/ 0 h 37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0528" h="3771" extrusionOk="0">
                      <a:moveTo>
                        <a:pt x="10527" y="0"/>
                      </a:moveTo>
                      <a:lnTo>
                        <a:pt x="10527" y="0"/>
                      </a:lnTo>
                      <a:cubicBezTo>
                        <a:pt x="7045" y="419"/>
                        <a:pt x="3536" y="707"/>
                        <a:pt x="53" y="812"/>
                      </a:cubicBezTo>
                      <a:cubicBezTo>
                        <a:pt x="27" y="1990"/>
                        <a:pt x="1" y="2985"/>
                        <a:pt x="1" y="3771"/>
                      </a:cubicBezTo>
                      <a:lnTo>
                        <a:pt x="10108" y="3771"/>
                      </a:lnTo>
                      <a:cubicBezTo>
                        <a:pt x="10108" y="3771"/>
                        <a:pt x="10265" y="2304"/>
                        <a:pt x="10527" y="0"/>
                      </a:cubicBezTo>
                      <a:close/>
                    </a:path>
                  </a:pathLst>
                </a:custGeom>
                <a:solidFill>
                  <a:srgbClr val="F9AD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" name="Google Shape;1654;p46"/>
                <p:cNvSpPr>
                  <a:spLocks/>
                </p:cNvSpPr>
                <p:nvPr/>
              </p:nvSpPr>
              <p:spPr bwMode="auto">
                <a:xfrm>
                  <a:off x="4874249" y="3767363"/>
                  <a:ext cx="173856" cy="67570"/>
                </a:xfrm>
                <a:custGeom>
                  <a:avLst/>
                  <a:gdLst>
                    <a:gd name="T0" fmla="*/ 134467 w 10580"/>
                    <a:gd name="T1" fmla="*/ 263 h 4112"/>
                    <a:gd name="T2" fmla="*/ 263 w 10580"/>
                    <a:gd name="T3" fmla="*/ 1110337 h 4112"/>
                    <a:gd name="T4" fmla="*/ 2708111 w 10580"/>
                    <a:gd name="T5" fmla="*/ 1110337 h 4112"/>
                    <a:gd name="T6" fmla="*/ 2856628 w 10580"/>
                    <a:gd name="T7" fmla="*/ 275966 h 4112"/>
                    <a:gd name="T8" fmla="*/ 1074982 w 10580"/>
                    <a:gd name="T9" fmla="*/ 120433 h 4112"/>
                    <a:gd name="T10" fmla="*/ 459864 w 10580"/>
                    <a:gd name="T11" fmla="*/ 49692 h 4112"/>
                    <a:gd name="T12" fmla="*/ 134467 w 10580"/>
                    <a:gd name="T13" fmla="*/ 263 h 411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10580" h="4112" extrusionOk="0">
                      <a:moveTo>
                        <a:pt x="498" y="1"/>
                      </a:moveTo>
                      <a:cubicBezTo>
                        <a:pt x="289" y="1624"/>
                        <a:pt x="132" y="3012"/>
                        <a:pt x="1" y="4112"/>
                      </a:cubicBezTo>
                      <a:lnTo>
                        <a:pt x="10029" y="4112"/>
                      </a:lnTo>
                      <a:cubicBezTo>
                        <a:pt x="10029" y="4112"/>
                        <a:pt x="10239" y="2933"/>
                        <a:pt x="10579" y="1022"/>
                      </a:cubicBezTo>
                      <a:cubicBezTo>
                        <a:pt x="8380" y="891"/>
                        <a:pt x="6180" y="708"/>
                        <a:pt x="3981" y="446"/>
                      </a:cubicBezTo>
                      <a:cubicBezTo>
                        <a:pt x="3221" y="367"/>
                        <a:pt x="2462" y="289"/>
                        <a:pt x="1703" y="184"/>
                      </a:cubicBezTo>
                      <a:cubicBezTo>
                        <a:pt x="1284" y="132"/>
                        <a:pt x="891" y="79"/>
                        <a:pt x="498" y="1"/>
                      </a:cubicBezTo>
                      <a:close/>
                    </a:path>
                  </a:pathLst>
                </a:custGeom>
                <a:solidFill>
                  <a:srgbClr val="F9AD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9" name="Google Shape;1655;p46"/>
                <p:cNvSpPr>
                  <a:spLocks/>
                </p:cNvSpPr>
                <p:nvPr/>
              </p:nvSpPr>
              <p:spPr bwMode="auto">
                <a:xfrm>
                  <a:off x="5208566" y="3806094"/>
                  <a:ext cx="169123" cy="28839"/>
                </a:xfrm>
                <a:custGeom>
                  <a:avLst/>
                  <a:gdLst>
                    <a:gd name="T0" fmla="*/ 2778846 w 10292"/>
                    <a:gd name="T1" fmla="*/ 0 h 1755"/>
                    <a:gd name="T2" fmla="*/ 2778846 w 10292"/>
                    <a:gd name="T3" fmla="*/ 0 h 1755"/>
                    <a:gd name="T4" fmla="*/ 1265875 w 10292"/>
                    <a:gd name="T5" fmla="*/ 113138 h 1755"/>
                    <a:gd name="T6" fmla="*/ 838155 w 10292"/>
                    <a:gd name="T7" fmla="*/ 118544 h 1755"/>
                    <a:gd name="T8" fmla="*/ 410434 w 10292"/>
                    <a:gd name="T9" fmla="*/ 113138 h 1755"/>
                    <a:gd name="T10" fmla="*/ 7296 w 10292"/>
                    <a:gd name="T11" fmla="*/ 77775 h 1755"/>
                    <a:gd name="T12" fmla="*/ 263 w 10292"/>
                    <a:gd name="T13" fmla="*/ 473896 h 1755"/>
                    <a:gd name="T14" fmla="*/ 2729417 w 10292"/>
                    <a:gd name="T15" fmla="*/ 473896 h 1755"/>
                    <a:gd name="T16" fmla="*/ 2778846 w 10292"/>
                    <a:gd name="T17" fmla="*/ 0 h 175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0292" h="1755" extrusionOk="0">
                      <a:moveTo>
                        <a:pt x="10291" y="0"/>
                      </a:moveTo>
                      <a:lnTo>
                        <a:pt x="10291" y="0"/>
                      </a:lnTo>
                      <a:cubicBezTo>
                        <a:pt x="8432" y="210"/>
                        <a:pt x="6573" y="367"/>
                        <a:pt x="4688" y="419"/>
                      </a:cubicBezTo>
                      <a:cubicBezTo>
                        <a:pt x="4164" y="432"/>
                        <a:pt x="3634" y="439"/>
                        <a:pt x="3104" y="439"/>
                      </a:cubicBezTo>
                      <a:cubicBezTo>
                        <a:pt x="2574" y="439"/>
                        <a:pt x="2043" y="432"/>
                        <a:pt x="1520" y="419"/>
                      </a:cubicBezTo>
                      <a:cubicBezTo>
                        <a:pt x="1022" y="393"/>
                        <a:pt x="525" y="341"/>
                        <a:pt x="27" y="288"/>
                      </a:cubicBezTo>
                      <a:cubicBezTo>
                        <a:pt x="1" y="838"/>
                        <a:pt x="1" y="1336"/>
                        <a:pt x="1" y="1755"/>
                      </a:cubicBezTo>
                      <a:lnTo>
                        <a:pt x="10108" y="1755"/>
                      </a:lnTo>
                      <a:cubicBezTo>
                        <a:pt x="10108" y="1755"/>
                        <a:pt x="10187" y="1100"/>
                        <a:pt x="10291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0" name="Google Shape;1656;p46"/>
                <p:cNvSpPr>
                  <a:spLocks/>
                </p:cNvSpPr>
                <p:nvPr/>
              </p:nvSpPr>
              <p:spPr bwMode="auto">
                <a:xfrm>
                  <a:off x="4874249" y="3806521"/>
                  <a:ext cx="169978" cy="28412"/>
                </a:xfrm>
                <a:custGeom>
                  <a:avLst/>
                  <a:gdLst>
                    <a:gd name="T0" fmla="*/ 2793167 w 10344"/>
                    <a:gd name="T1" fmla="*/ 263 h 1729"/>
                    <a:gd name="T2" fmla="*/ 2793167 w 10344"/>
                    <a:gd name="T3" fmla="*/ 263 h 1729"/>
                    <a:gd name="T4" fmla="*/ 2439424 w 10344"/>
                    <a:gd name="T5" fmla="*/ 35379 h 1729"/>
                    <a:gd name="T6" fmla="*/ 1056890 w 10344"/>
                    <a:gd name="T7" fmla="*/ 107206 h 1729"/>
                    <a:gd name="T8" fmla="*/ 926466 w 10344"/>
                    <a:gd name="T9" fmla="*/ 106122 h 1729"/>
                    <a:gd name="T10" fmla="*/ 169847 w 10344"/>
                    <a:gd name="T11" fmla="*/ 78039 h 1729"/>
                    <a:gd name="T12" fmla="*/ 49692 w 10344"/>
                    <a:gd name="T13" fmla="*/ 63726 h 1729"/>
                    <a:gd name="T14" fmla="*/ 263 w 10344"/>
                    <a:gd name="T15" fmla="*/ 466884 h 1729"/>
                    <a:gd name="T16" fmla="*/ 2708112 w 10344"/>
                    <a:gd name="T17" fmla="*/ 466884 h 1729"/>
                    <a:gd name="T18" fmla="*/ 2793167 w 10344"/>
                    <a:gd name="T19" fmla="*/ 263 h 172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10344" h="1729" extrusionOk="0">
                      <a:moveTo>
                        <a:pt x="10344" y="1"/>
                      </a:moveTo>
                      <a:lnTo>
                        <a:pt x="10344" y="1"/>
                      </a:lnTo>
                      <a:cubicBezTo>
                        <a:pt x="9898" y="53"/>
                        <a:pt x="9479" y="79"/>
                        <a:pt x="9034" y="131"/>
                      </a:cubicBezTo>
                      <a:cubicBezTo>
                        <a:pt x="7336" y="275"/>
                        <a:pt x="5616" y="397"/>
                        <a:pt x="3914" y="397"/>
                      </a:cubicBezTo>
                      <a:cubicBezTo>
                        <a:pt x="3753" y="397"/>
                        <a:pt x="3592" y="396"/>
                        <a:pt x="3431" y="393"/>
                      </a:cubicBezTo>
                      <a:cubicBezTo>
                        <a:pt x="2488" y="393"/>
                        <a:pt x="1572" y="367"/>
                        <a:pt x="629" y="289"/>
                      </a:cubicBezTo>
                      <a:cubicBezTo>
                        <a:pt x="472" y="289"/>
                        <a:pt x="315" y="262"/>
                        <a:pt x="184" y="236"/>
                      </a:cubicBezTo>
                      <a:cubicBezTo>
                        <a:pt x="105" y="786"/>
                        <a:pt x="53" y="1284"/>
                        <a:pt x="1" y="1729"/>
                      </a:cubicBezTo>
                      <a:lnTo>
                        <a:pt x="10029" y="1729"/>
                      </a:lnTo>
                      <a:cubicBezTo>
                        <a:pt x="10029" y="1729"/>
                        <a:pt x="10134" y="1100"/>
                        <a:pt x="10344" y="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1" name="Google Shape;1657;p46"/>
                <p:cNvSpPr/>
                <p:nvPr/>
              </p:nvSpPr>
              <p:spPr>
                <a:xfrm>
                  <a:off x="5184536" y="3825672"/>
                  <a:ext cx="299601" cy="94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25" h="5743" extrusionOk="0">
                      <a:moveTo>
                        <a:pt x="9126" y="1"/>
                      </a:moveTo>
                      <a:cubicBezTo>
                        <a:pt x="6159" y="1"/>
                        <a:pt x="1740" y="101"/>
                        <a:pt x="1441" y="189"/>
                      </a:cubicBezTo>
                      <a:cubicBezTo>
                        <a:pt x="969" y="320"/>
                        <a:pt x="0" y="4431"/>
                        <a:pt x="524" y="5347"/>
                      </a:cubicBezTo>
                      <a:cubicBezTo>
                        <a:pt x="692" y="5643"/>
                        <a:pt x="2688" y="5742"/>
                        <a:pt x="5288" y="5742"/>
                      </a:cubicBezTo>
                      <a:cubicBezTo>
                        <a:pt x="9588" y="5742"/>
                        <a:pt x="15540" y="5472"/>
                        <a:pt x="17596" y="5374"/>
                      </a:cubicBezTo>
                      <a:cubicBezTo>
                        <a:pt x="17989" y="5347"/>
                        <a:pt x="18225" y="4955"/>
                        <a:pt x="18068" y="4588"/>
                      </a:cubicBezTo>
                      <a:cubicBezTo>
                        <a:pt x="17701" y="3907"/>
                        <a:pt x="16863" y="2912"/>
                        <a:pt x="15266" y="1865"/>
                      </a:cubicBezTo>
                      <a:cubicBezTo>
                        <a:pt x="12648" y="137"/>
                        <a:pt x="11783" y="84"/>
                        <a:pt x="11783" y="84"/>
                      </a:cubicBezTo>
                      <a:cubicBezTo>
                        <a:pt x="11664" y="25"/>
                        <a:pt x="10566" y="1"/>
                        <a:pt x="912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" name="Google Shape;1658;p46"/>
                <p:cNvSpPr>
                  <a:spLocks/>
                </p:cNvSpPr>
                <p:nvPr/>
              </p:nvSpPr>
              <p:spPr bwMode="auto">
                <a:xfrm>
                  <a:off x="5190079" y="3894304"/>
                  <a:ext cx="293452" cy="25865"/>
                </a:xfrm>
                <a:custGeom>
                  <a:avLst/>
                  <a:gdLst>
                    <a:gd name="T0" fmla="*/ 4709019 w 17858"/>
                    <a:gd name="T1" fmla="*/ 0 h 1574"/>
                    <a:gd name="T2" fmla="*/ 1986873 w 17858"/>
                    <a:gd name="T3" fmla="*/ 127189 h 1574"/>
                    <a:gd name="T4" fmla="*/ 1491367 w 17858"/>
                    <a:gd name="T5" fmla="*/ 128273 h 1574"/>
                    <a:gd name="T6" fmla="*/ 0 w 17858"/>
                    <a:gd name="T7" fmla="*/ 56709 h 1574"/>
                    <a:gd name="T8" fmla="*/ 0 w 17858"/>
                    <a:gd name="T9" fmla="*/ 56709 h 1574"/>
                    <a:gd name="T10" fmla="*/ 42396 w 17858"/>
                    <a:gd name="T11" fmla="*/ 318103 h 1574"/>
                    <a:gd name="T12" fmla="*/ 1328800 w 17858"/>
                    <a:gd name="T13" fmla="*/ 424768 h 1574"/>
                    <a:gd name="T14" fmla="*/ 4652310 w 17858"/>
                    <a:gd name="T15" fmla="*/ 325383 h 1574"/>
                    <a:gd name="T16" fmla="*/ 4779761 w 17858"/>
                    <a:gd name="T17" fmla="*/ 113139 h 1574"/>
                    <a:gd name="T18" fmla="*/ 4709019 w 17858"/>
                    <a:gd name="T19" fmla="*/ 0 h 1574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17858" h="1574" extrusionOk="0">
                      <a:moveTo>
                        <a:pt x="17439" y="0"/>
                      </a:moveTo>
                      <a:cubicBezTo>
                        <a:pt x="14061" y="288"/>
                        <a:pt x="10709" y="471"/>
                        <a:pt x="7358" y="471"/>
                      </a:cubicBezTo>
                      <a:cubicBezTo>
                        <a:pt x="6749" y="471"/>
                        <a:pt x="6137" y="475"/>
                        <a:pt x="5523" y="475"/>
                      </a:cubicBezTo>
                      <a:cubicBezTo>
                        <a:pt x="3682" y="475"/>
                        <a:pt x="1826" y="445"/>
                        <a:pt x="0" y="210"/>
                      </a:cubicBezTo>
                      <a:cubicBezTo>
                        <a:pt x="0" y="629"/>
                        <a:pt x="52" y="969"/>
                        <a:pt x="157" y="1178"/>
                      </a:cubicBezTo>
                      <a:cubicBezTo>
                        <a:pt x="325" y="1474"/>
                        <a:pt x="2321" y="1573"/>
                        <a:pt x="4921" y="1573"/>
                      </a:cubicBezTo>
                      <a:cubicBezTo>
                        <a:pt x="9221" y="1573"/>
                        <a:pt x="15173" y="1303"/>
                        <a:pt x="17229" y="1205"/>
                      </a:cubicBezTo>
                      <a:cubicBezTo>
                        <a:pt x="17622" y="1178"/>
                        <a:pt x="17858" y="786"/>
                        <a:pt x="17701" y="419"/>
                      </a:cubicBezTo>
                      <a:cubicBezTo>
                        <a:pt x="17622" y="288"/>
                        <a:pt x="17544" y="157"/>
                        <a:pt x="17439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" name="Google Shape;1659;p46"/>
                <p:cNvSpPr/>
                <p:nvPr/>
              </p:nvSpPr>
              <p:spPr>
                <a:xfrm>
                  <a:off x="4847947" y="3825672"/>
                  <a:ext cx="299601" cy="94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25" h="5743" extrusionOk="0">
                      <a:moveTo>
                        <a:pt x="9126" y="1"/>
                      </a:moveTo>
                      <a:cubicBezTo>
                        <a:pt x="6159" y="1"/>
                        <a:pt x="1740" y="101"/>
                        <a:pt x="1440" y="189"/>
                      </a:cubicBezTo>
                      <a:cubicBezTo>
                        <a:pt x="969" y="320"/>
                        <a:pt x="0" y="4431"/>
                        <a:pt x="524" y="5347"/>
                      </a:cubicBezTo>
                      <a:cubicBezTo>
                        <a:pt x="692" y="5643"/>
                        <a:pt x="2688" y="5742"/>
                        <a:pt x="5288" y="5742"/>
                      </a:cubicBezTo>
                      <a:cubicBezTo>
                        <a:pt x="9588" y="5742"/>
                        <a:pt x="15540" y="5472"/>
                        <a:pt x="17596" y="5374"/>
                      </a:cubicBezTo>
                      <a:cubicBezTo>
                        <a:pt x="17989" y="5347"/>
                        <a:pt x="18225" y="4955"/>
                        <a:pt x="18068" y="4588"/>
                      </a:cubicBezTo>
                      <a:cubicBezTo>
                        <a:pt x="17701" y="3907"/>
                        <a:pt x="16863" y="2912"/>
                        <a:pt x="15266" y="1865"/>
                      </a:cubicBezTo>
                      <a:cubicBezTo>
                        <a:pt x="12647" y="137"/>
                        <a:pt x="11783" y="84"/>
                        <a:pt x="11783" y="84"/>
                      </a:cubicBezTo>
                      <a:cubicBezTo>
                        <a:pt x="11664" y="25"/>
                        <a:pt x="10566" y="1"/>
                        <a:pt x="912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" name="Google Shape;1660;p46"/>
                <p:cNvSpPr>
                  <a:spLocks/>
                </p:cNvSpPr>
                <p:nvPr/>
              </p:nvSpPr>
              <p:spPr bwMode="auto">
                <a:xfrm>
                  <a:off x="4853593" y="3893860"/>
                  <a:ext cx="293468" cy="26308"/>
                </a:xfrm>
                <a:custGeom>
                  <a:avLst/>
                  <a:gdLst>
                    <a:gd name="T0" fmla="*/ 4701979 w 17859"/>
                    <a:gd name="T1" fmla="*/ 263 h 1601"/>
                    <a:gd name="T2" fmla="*/ 4419258 w 17859"/>
                    <a:gd name="T3" fmla="*/ 35642 h 1601"/>
                    <a:gd name="T4" fmla="*/ 1902078 w 17859"/>
                    <a:gd name="T5" fmla="*/ 205206 h 1601"/>
                    <a:gd name="T6" fmla="*/ 629430 w 17859"/>
                    <a:gd name="T7" fmla="*/ 169844 h 1601"/>
                    <a:gd name="T8" fmla="*/ 263 w 17859"/>
                    <a:gd name="T9" fmla="*/ 127448 h 1601"/>
                    <a:gd name="T10" fmla="*/ 263 w 17859"/>
                    <a:gd name="T11" fmla="*/ 127448 h 1601"/>
                    <a:gd name="T12" fmla="*/ 42659 w 17859"/>
                    <a:gd name="T13" fmla="*/ 325375 h 1601"/>
                    <a:gd name="T14" fmla="*/ 1329077 w 17859"/>
                    <a:gd name="T15" fmla="*/ 432036 h 1601"/>
                    <a:gd name="T16" fmla="*/ 4652566 w 17859"/>
                    <a:gd name="T17" fmla="*/ 332670 h 1601"/>
                    <a:gd name="T18" fmla="*/ 4780017 w 17859"/>
                    <a:gd name="T19" fmla="*/ 120432 h 1601"/>
                    <a:gd name="T20" fmla="*/ 4701979 w 17859"/>
                    <a:gd name="T21" fmla="*/ 263 h 160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7859" h="1601" extrusionOk="0">
                      <a:moveTo>
                        <a:pt x="17413" y="1"/>
                      </a:moveTo>
                      <a:cubicBezTo>
                        <a:pt x="17073" y="53"/>
                        <a:pt x="16707" y="106"/>
                        <a:pt x="16366" y="132"/>
                      </a:cubicBezTo>
                      <a:cubicBezTo>
                        <a:pt x="13250" y="498"/>
                        <a:pt x="10160" y="760"/>
                        <a:pt x="7044" y="760"/>
                      </a:cubicBezTo>
                      <a:cubicBezTo>
                        <a:pt x="5473" y="760"/>
                        <a:pt x="3902" y="708"/>
                        <a:pt x="2331" y="629"/>
                      </a:cubicBezTo>
                      <a:cubicBezTo>
                        <a:pt x="1546" y="577"/>
                        <a:pt x="786" y="525"/>
                        <a:pt x="1" y="472"/>
                      </a:cubicBezTo>
                      <a:cubicBezTo>
                        <a:pt x="1" y="787"/>
                        <a:pt x="53" y="1048"/>
                        <a:pt x="158" y="1205"/>
                      </a:cubicBezTo>
                      <a:cubicBezTo>
                        <a:pt x="326" y="1501"/>
                        <a:pt x="2322" y="1600"/>
                        <a:pt x="4922" y="1600"/>
                      </a:cubicBezTo>
                      <a:cubicBezTo>
                        <a:pt x="9222" y="1600"/>
                        <a:pt x="15174" y="1330"/>
                        <a:pt x="17230" y="1232"/>
                      </a:cubicBezTo>
                      <a:cubicBezTo>
                        <a:pt x="17623" y="1205"/>
                        <a:pt x="17859" y="813"/>
                        <a:pt x="17702" y="446"/>
                      </a:cubicBezTo>
                      <a:cubicBezTo>
                        <a:pt x="17623" y="315"/>
                        <a:pt x="17518" y="158"/>
                        <a:pt x="17413" y="1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5" name="Google Shape;1661;p46"/>
                <p:cNvSpPr>
                  <a:spLocks/>
                </p:cNvSpPr>
                <p:nvPr/>
              </p:nvSpPr>
              <p:spPr bwMode="auto">
                <a:xfrm>
                  <a:off x="5508046" y="2494498"/>
                  <a:ext cx="195793" cy="277660"/>
                </a:xfrm>
                <a:custGeom>
                  <a:avLst/>
                  <a:gdLst>
                    <a:gd name="T0" fmla="*/ 2067584 w 11915"/>
                    <a:gd name="T1" fmla="*/ 0 h 16897"/>
                    <a:gd name="T2" fmla="*/ 1385767 w 11915"/>
                    <a:gd name="T3" fmla="*/ 1401988 h 16897"/>
                    <a:gd name="T4" fmla="*/ 1308009 w 11915"/>
                    <a:gd name="T5" fmla="*/ 214132 h 16897"/>
                    <a:gd name="T6" fmla="*/ 1306382 w 11915"/>
                    <a:gd name="T7" fmla="*/ 214132 h 16897"/>
                    <a:gd name="T8" fmla="*/ 664809 w 11915"/>
                    <a:gd name="T9" fmla="*/ 1790814 h 16897"/>
                    <a:gd name="T10" fmla="*/ 237351 w 11915"/>
                    <a:gd name="T11" fmla="*/ 989927 h 16897"/>
                    <a:gd name="T12" fmla="*/ 219259 w 11915"/>
                    <a:gd name="T13" fmla="*/ 991817 h 16897"/>
                    <a:gd name="T14" fmla="*/ 332396 w 11915"/>
                    <a:gd name="T15" fmla="*/ 3120171 h 16897"/>
                    <a:gd name="T16" fmla="*/ 155533 w 11915"/>
                    <a:gd name="T17" fmla="*/ 4272631 h 16897"/>
                    <a:gd name="T18" fmla="*/ 1873714 w 11915"/>
                    <a:gd name="T19" fmla="*/ 4562386 h 16897"/>
                    <a:gd name="T20" fmla="*/ 2382710 w 11915"/>
                    <a:gd name="T21" fmla="*/ 2950324 h 16897"/>
                    <a:gd name="T22" fmla="*/ 3082898 w 11915"/>
                    <a:gd name="T23" fmla="*/ 1239422 h 16897"/>
                    <a:gd name="T24" fmla="*/ 3058594 w 11915"/>
                    <a:gd name="T25" fmla="*/ 1233489 h 16897"/>
                    <a:gd name="T26" fmla="*/ 2432401 w 11915"/>
                    <a:gd name="T27" fmla="*/ 1889919 h 16897"/>
                    <a:gd name="T28" fmla="*/ 2785864 w 11915"/>
                    <a:gd name="T29" fmla="*/ 475787 h 16897"/>
                    <a:gd name="T30" fmla="*/ 2763992 w 11915"/>
                    <a:gd name="T31" fmla="*/ 471465 h 16897"/>
                    <a:gd name="T32" fmla="*/ 1923126 w 11915"/>
                    <a:gd name="T33" fmla="*/ 1550489 h 16897"/>
                    <a:gd name="T34" fmla="*/ 2085955 w 11915"/>
                    <a:gd name="T35" fmla="*/ 2153 h 16897"/>
                    <a:gd name="T36" fmla="*/ 2067584 w 11915"/>
                    <a:gd name="T37" fmla="*/ 0 h 16897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11915" h="16897" extrusionOk="0">
                      <a:moveTo>
                        <a:pt x="7657" y="0"/>
                      </a:moveTo>
                      <a:cubicBezTo>
                        <a:pt x="6612" y="0"/>
                        <a:pt x="5132" y="5192"/>
                        <a:pt x="5132" y="5192"/>
                      </a:cubicBezTo>
                      <a:cubicBezTo>
                        <a:pt x="5132" y="5192"/>
                        <a:pt x="5761" y="819"/>
                        <a:pt x="4844" y="793"/>
                      </a:cubicBezTo>
                      <a:cubicBezTo>
                        <a:pt x="4842" y="793"/>
                        <a:pt x="4840" y="793"/>
                        <a:pt x="4838" y="793"/>
                      </a:cubicBezTo>
                      <a:cubicBezTo>
                        <a:pt x="3921" y="793"/>
                        <a:pt x="2462" y="6632"/>
                        <a:pt x="2462" y="6632"/>
                      </a:cubicBezTo>
                      <a:cubicBezTo>
                        <a:pt x="2462" y="6632"/>
                        <a:pt x="1646" y="3666"/>
                        <a:pt x="879" y="3666"/>
                      </a:cubicBezTo>
                      <a:cubicBezTo>
                        <a:pt x="857" y="3666"/>
                        <a:pt x="834" y="3668"/>
                        <a:pt x="812" y="3673"/>
                      </a:cubicBezTo>
                      <a:cubicBezTo>
                        <a:pt x="0" y="3857"/>
                        <a:pt x="1257" y="10272"/>
                        <a:pt x="1231" y="11555"/>
                      </a:cubicBezTo>
                      <a:cubicBezTo>
                        <a:pt x="1231" y="12864"/>
                        <a:pt x="576" y="15823"/>
                        <a:pt x="576" y="15823"/>
                      </a:cubicBezTo>
                      <a:lnTo>
                        <a:pt x="6939" y="16896"/>
                      </a:lnTo>
                      <a:cubicBezTo>
                        <a:pt x="6939" y="16896"/>
                        <a:pt x="8144" y="12681"/>
                        <a:pt x="8824" y="10926"/>
                      </a:cubicBezTo>
                      <a:cubicBezTo>
                        <a:pt x="9531" y="9198"/>
                        <a:pt x="11914" y="4878"/>
                        <a:pt x="11417" y="4590"/>
                      </a:cubicBezTo>
                      <a:cubicBezTo>
                        <a:pt x="11390" y="4575"/>
                        <a:pt x="11360" y="4568"/>
                        <a:pt x="11327" y="4568"/>
                      </a:cubicBezTo>
                      <a:cubicBezTo>
                        <a:pt x="10707" y="4568"/>
                        <a:pt x="9008" y="6999"/>
                        <a:pt x="9008" y="6999"/>
                      </a:cubicBezTo>
                      <a:cubicBezTo>
                        <a:pt x="9008" y="6999"/>
                        <a:pt x="11050" y="2050"/>
                        <a:pt x="10317" y="1762"/>
                      </a:cubicBezTo>
                      <a:cubicBezTo>
                        <a:pt x="10292" y="1751"/>
                        <a:pt x="10265" y="1746"/>
                        <a:pt x="10236" y="1746"/>
                      </a:cubicBezTo>
                      <a:cubicBezTo>
                        <a:pt x="9437" y="1746"/>
                        <a:pt x="7122" y="5742"/>
                        <a:pt x="7122" y="5742"/>
                      </a:cubicBezTo>
                      <a:cubicBezTo>
                        <a:pt x="7122" y="5742"/>
                        <a:pt x="8746" y="243"/>
                        <a:pt x="7725" y="8"/>
                      </a:cubicBezTo>
                      <a:cubicBezTo>
                        <a:pt x="7702" y="3"/>
                        <a:pt x="7680" y="0"/>
                        <a:pt x="7657" y="0"/>
                      </a:cubicBezTo>
                      <a:close/>
                    </a:path>
                  </a:pathLst>
                </a:custGeom>
                <a:solidFill>
                  <a:srgbClr val="F9AD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6" name="Google Shape;1662;p46"/>
                <p:cNvSpPr>
                  <a:spLocks/>
                </p:cNvSpPr>
                <p:nvPr/>
              </p:nvSpPr>
              <p:spPr bwMode="auto">
                <a:xfrm>
                  <a:off x="5319583" y="2570547"/>
                  <a:ext cx="211716" cy="374628"/>
                </a:xfrm>
                <a:custGeom>
                  <a:avLst/>
                  <a:gdLst>
                    <a:gd name="T0" fmla="*/ 883262 w 12884"/>
                    <a:gd name="T1" fmla="*/ 263 h 22798"/>
                    <a:gd name="T2" fmla="*/ 480913 w 12884"/>
                    <a:gd name="T3" fmla="*/ 131230 h 22798"/>
                    <a:gd name="T4" fmla="*/ 205225 w 12884"/>
                    <a:gd name="T5" fmla="*/ 654276 h 22798"/>
                    <a:gd name="T6" fmla="*/ 572721 w 12884"/>
                    <a:gd name="T7" fmla="*/ 3397747 h 22798"/>
                    <a:gd name="T8" fmla="*/ 1293959 w 12884"/>
                    <a:gd name="T9" fmla="*/ 4953099 h 22798"/>
                    <a:gd name="T10" fmla="*/ 2326280 w 12884"/>
                    <a:gd name="T11" fmla="*/ 6070196 h 22798"/>
                    <a:gd name="T12" fmla="*/ 2704588 w 12884"/>
                    <a:gd name="T13" fmla="*/ 6155809 h 22798"/>
                    <a:gd name="T14" fmla="*/ 2962726 w 12884"/>
                    <a:gd name="T15" fmla="*/ 6098559 h 22798"/>
                    <a:gd name="T16" fmla="*/ 3344551 w 12884"/>
                    <a:gd name="T17" fmla="*/ 5377320 h 22798"/>
                    <a:gd name="T18" fmla="*/ 2983792 w 12884"/>
                    <a:gd name="T19" fmla="*/ 2428887 h 22798"/>
                    <a:gd name="T20" fmla="*/ 2722401 w 12884"/>
                    <a:gd name="T21" fmla="*/ 1728978 h 22798"/>
                    <a:gd name="T22" fmla="*/ 1300992 w 12884"/>
                    <a:gd name="T23" fmla="*/ 81554 h 22798"/>
                    <a:gd name="T24" fmla="*/ 883262 w 12884"/>
                    <a:gd name="T25" fmla="*/ 263 h 2279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12884" h="22798" extrusionOk="0">
                      <a:moveTo>
                        <a:pt x="3271" y="1"/>
                      </a:moveTo>
                      <a:cubicBezTo>
                        <a:pt x="2723" y="1"/>
                        <a:pt x="2197" y="137"/>
                        <a:pt x="1781" y="486"/>
                      </a:cubicBezTo>
                      <a:cubicBezTo>
                        <a:pt x="1205" y="957"/>
                        <a:pt x="943" y="1690"/>
                        <a:pt x="760" y="2423"/>
                      </a:cubicBezTo>
                      <a:cubicBezTo>
                        <a:pt x="1" y="5801"/>
                        <a:pt x="891" y="9336"/>
                        <a:pt x="2121" y="12583"/>
                      </a:cubicBezTo>
                      <a:cubicBezTo>
                        <a:pt x="2881" y="14573"/>
                        <a:pt x="3745" y="16510"/>
                        <a:pt x="4792" y="18343"/>
                      </a:cubicBezTo>
                      <a:cubicBezTo>
                        <a:pt x="5709" y="19967"/>
                        <a:pt x="6861" y="21669"/>
                        <a:pt x="8615" y="22480"/>
                      </a:cubicBezTo>
                      <a:cubicBezTo>
                        <a:pt x="9049" y="22666"/>
                        <a:pt x="9538" y="22797"/>
                        <a:pt x="10016" y="22797"/>
                      </a:cubicBezTo>
                      <a:cubicBezTo>
                        <a:pt x="10347" y="22797"/>
                        <a:pt x="10672" y="22735"/>
                        <a:pt x="10972" y="22585"/>
                      </a:cubicBezTo>
                      <a:cubicBezTo>
                        <a:pt x="11914" y="22088"/>
                        <a:pt x="12255" y="20935"/>
                        <a:pt x="12386" y="19914"/>
                      </a:cubicBezTo>
                      <a:cubicBezTo>
                        <a:pt x="12883" y="16275"/>
                        <a:pt x="12150" y="12452"/>
                        <a:pt x="11050" y="8995"/>
                      </a:cubicBezTo>
                      <a:cubicBezTo>
                        <a:pt x="10762" y="8131"/>
                        <a:pt x="10448" y="7267"/>
                        <a:pt x="10082" y="6403"/>
                      </a:cubicBezTo>
                      <a:cubicBezTo>
                        <a:pt x="9008" y="3837"/>
                        <a:pt x="7568" y="1376"/>
                        <a:pt x="4818" y="302"/>
                      </a:cubicBezTo>
                      <a:cubicBezTo>
                        <a:pt x="4333" y="124"/>
                        <a:pt x="3793" y="1"/>
                        <a:pt x="3271" y="1"/>
                      </a:cubicBezTo>
                      <a:close/>
                    </a:path>
                  </a:pathLst>
                </a:custGeom>
                <a:solidFill>
                  <a:srgbClr val="E5EEF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" name="Google Shape;1663;p46"/>
                <p:cNvSpPr>
                  <a:spLocks/>
                </p:cNvSpPr>
                <p:nvPr/>
              </p:nvSpPr>
              <p:spPr bwMode="auto">
                <a:xfrm>
                  <a:off x="5410799" y="2680498"/>
                  <a:ext cx="238386" cy="278449"/>
                </a:xfrm>
                <a:custGeom>
                  <a:avLst/>
                  <a:gdLst>
                    <a:gd name="T0" fmla="*/ 1683080 w 14507"/>
                    <a:gd name="T1" fmla="*/ 0 h 16945"/>
                    <a:gd name="T2" fmla="*/ 1513234 w 14507"/>
                    <a:gd name="T3" fmla="*/ 374793 h 16945"/>
                    <a:gd name="T4" fmla="*/ 1492168 w 14507"/>
                    <a:gd name="T5" fmla="*/ 431239 h 16945"/>
                    <a:gd name="T6" fmla="*/ 1237530 w 14507"/>
                    <a:gd name="T7" fmla="*/ 4539434 h 16945"/>
                    <a:gd name="T8" fmla="*/ 1527810 w 14507"/>
                    <a:gd name="T9" fmla="*/ 4575355 h 16945"/>
                    <a:gd name="T10" fmla="*/ 3705031 w 14507"/>
                    <a:gd name="T11" fmla="*/ 1477858 h 16945"/>
                    <a:gd name="T12" fmla="*/ 3733377 w 14507"/>
                    <a:gd name="T13" fmla="*/ 1378754 h 16945"/>
                    <a:gd name="T14" fmla="*/ 3917273 w 14507"/>
                    <a:gd name="T15" fmla="*/ 664810 h 16945"/>
                    <a:gd name="T16" fmla="*/ 1683080 w 14507"/>
                    <a:gd name="T17" fmla="*/ 0 h 1694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4507" h="16945" extrusionOk="0">
                      <a:moveTo>
                        <a:pt x="6233" y="0"/>
                      </a:moveTo>
                      <a:cubicBezTo>
                        <a:pt x="6233" y="0"/>
                        <a:pt x="5997" y="524"/>
                        <a:pt x="5604" y="1388"/>
                      </a:cubicBezTo>
                      <a:cubicBezTo>
                        <a:pt x="5578" y="1467"/>
                        <a:pt x="5552" y="1519"/>
                        <a:pt x="5526" y="1597"/>
                      </a:cubicBezTo>
                      <a:cubicBezTo>
                        <a:pt x="3824" y="5577"/>
                        <a:pt x="1" y="15685"/>
                        <a:pt x="4583" y="16811"/>
                      </a:cubicBezTo>
                      <a:cubicBezTo>
                        <a:pt x="4953" y="16901"/>
                        <a:pt x="5312" y="16944"/>
                        <a:pt x="5658" y="16944"/>
                      </a:cubicBezTo>
                      <a:cubicBezTo>
                        <a:pt x="9817" y="16944"/>
                        <a:pt x="12271" y="10718"/>
                        <a:pt x="13721" y="5473"/>
                      </a:cubicBezTo>
                      <a:cubicBezTo>
                        <a:pt x="13774" y="5342"/>
                        <a:pt x="13800" y="5237"/>
                        <a:pt x="13826" y="5106"/>
                      </a:cubicBezTo>
                      <a:cubicBezTo>
                        <a:pt x="14088" y="4164"/>
                        <a:pt x="14297" y="3273"/>
                        <a:pt x="14507" y="2462"/>
                      </a:cubicBezTo>
                      <a:lnTo>
                        <a:pt x="6233" y="0"/>
                      </a:lnTo>
                      <a:close/>
                    </a:path>
                  </a:pathLst>
                </a:custGeom>
                <a:solidFill>
                  <a:srgbClr val="E5EEF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" name="Google Shape;1664;p46"/>
                <p:cNvSpPr>
                  <a:spLocks/>
                </p:cNvSpPr>
                <p:nvPr/>
              </p:nvSpPr>
              <p:spPr bwMode="auto">
                <a:xfrm>
                  <a:off x="5501588" y="2703290"/>
                  <a:ext cx="136406" cy="67143"/>
                </a:xfrm>
                <a:custGeom>
                  <a:avLst/>
                  <a:gdLst>
                    <a:gd name="T0" fmla="*/ 21329 w 8301"/>
                    <a:gd name="T1" fmla="*/ 263 h 4086"/>
                    <a:gd name="T2" fmla="*/ 263 w 8301"/>
                    <a:gd name="T3" fmla="*/ 56708 h 4086"/>
                    <a:gd name="T4" fmla="*/ 1159755 w 8301"/>
                    <a:gd name="T5" fmla="*/ 679120 h 4086"/>
                    <a:gd name="T6" fmla="*/ 2213143 w 8301"/>
                    <a:gd name="T7" fmla="*/ 1103324 h 4086"/>
                    <a:gd name="T8" fmla="*/ 2241489 w 8301"/>
                    <a:gd name="T9" fmla="*/ 1004220 h 4086"/>
                    <a:gd name="T10" fmla="*/ 2071905 w 8301"/>
                    <a:gd name="T11" fmla="*/ 947791 h 4086"/>
                    <a:gd name="T12" fmla="*/ 502242 w 8301"/>
                    <a:gd name="T13" fmla="*/ 261917 h 4086"/>
                    <a:gd name="T14" fmla="*/ 21329 w 8301"/>
                    <a:gd name="T15" fmla="*/ 263 h 40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8301" h="4086" extrusionOk="0">
                      <a:moveTo>
                        <a:pt x="79" y="1"/>
                      </a:moveTo>
                      <a:cubicBezTo>
                        <a:pt x="53" y="80"/>
                        <a:pt x="27" y="132"/>
                        <a:pt x="1" y="210"/>
                      </a:cubicBezTo>
                      <a:cubicBezTo>
                        <a:pt x="1388" y="1048"/>
                        <a:pt x="2828" y="1808"/>
                        <a:pt x="4295" y="2515"/>
                      </a:cubicBezTo>
                      <a:cubicBezTo>
                        <a:pt x="5578" y="3091"/>
                        <a:pt x="6887" y="3614"/>
                        <a:pt x="8196" y="4086"/>
                      </a:cubicBezTo>
                      <a:cubicBezTo>
                        <a:pt x="8249" y="3955"/>
                        <a:pt x="8275" y="3850"/>
                        <a:pt x="8301" y="3719"/>
                      </a:cubicBezTo>
                      <a:cubicBezTo>
                        <a:pt x="8092" y="3641"/>
                        <a:pt x="7882" y="3562"/>
                        <a:pt x="7673" y="3510"/>
                      </a:cubicBezTo>
                      <a:cubicBezTo>
                        <a:pt x="5683" y="2777"/>
                        <a:pt x="3745" y="1939"/>
                        <a:pt x="1860" y="970"/>
                      </a:cubicBezTo>
                      <a:cubicBezTo>
                        <a:pt x="1257" y="656"/>
                        <a:pt x="681" y="341"/>
                        <a:pt x="79" y="1"/>
                      </a:cubicBezTo>
                      <a:close/>
                    </a:path>
                  </a:pathLst>
                </a:custGeom>
                <a:solidFill>
                  <a:srgbClr val="B4CEE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" name="Google Shape;1665;p46"/>
                <p:cNvSpPr>
                  <a:spLocks/>
                </p:cNvSpPr>
                <p:nvPr/>
              </p:nvSpPr>
              <p:spPr bwMode="auto">
                <a:xfrm>
                  <a:off x="5455544" y="2715778"/>
                  <a:ext cx="42182" cy="127812"/>
                </a:xfrm>
                <a:custGeom>
                  <a:avLst/>
                  <a:gdLst>
                    <a:gd name="T0" fmla="*/ 693152 w 2567"/>
                    <a:gd name="T1" fmla="*/ 0 h 7778"/>
                    <a:gd name="T2" fmla="*/ 417465 w 2567"/>
                    <a:gd name="T3" fmla="*/ 657514 h 7778"/>
                    <a:gd name="T4" fmla="*/ 375070 w 2567"/>
                    <a:gd name="T5" fmla="*/ 763635 h 7778"/>
                    <a:gd name="T6" fmla="*/ 247620 w 2567"/>
                    <a:gd name="T7" fmla="*/ 1145460 h 7778"/>
                    <a:gd name="T8" fmla="*/ 263 w 2567"/>
                    <a:gd name="T9" fmla="*/ 1972820 h 7778"/>
                    <a:gd name="T10" fmla="*/ 14313 w 2567"/>
                    <a:gd name="T11" fmla="*/ 2100008 h 7778"/>
                    <a:gd name="T12" fmla="*/ 693152 w 2567"/>
                    <a:gd name="T13" fmla="*/ 0 h 777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2567" h="7778" extrusionOk="0">
                      <a:moveTo>
                        <a:pt x="2567" y="0"/>
                      </a:moveTo>
                      <a:cubicBezTo>
                        <a:pt x="2174" y="786"/>
                        <a:pt x="1860" y="1624"/>
                        <a:pt x="1546" y="2435"/>
                      </a:cubicBezTo>
                      <a:cubicBezTo>
                        <a:pt x="1493" y="2566"/>
                        <a:pt x="1467" y="2645"/>
                        <a:pt x="1389" y="2828"/>
                      </a:cubicBezTo>
                      <a:cubicBezTo>
                        <a:pt x="1231" y="3300"/>
                        <a:pt x="1074" y="3771"/>
                        <a:pt x="917" y="4242"/>
                      </a:cubicBezTo>
                      <a:cubicBezTo>
                        <a:pt x="577" y="5237"/>
                        <a:pt x="236" y="6258"/>
                        <a:pt x="1" y="7306"/>
                      </a:cubicBezTo>
                      <a:cubicBezTo>
                        <a:pt x="1" y="7463"/>
                        <a:pt x="27" y="7620"/>
                        <a:pt x="53" y="7777"/>
                      </a:cubicBezTo>
                      <a:cubicBezTo>
                        <a:pt x="629" y="4975"/>
                        <a:pt x="1755" y="1964"/>
                        <a:pt x="2567" y="0"/>
                      </a:cubicBezTo>
                      <a:close/>
                    </a:path>
                  </a:pathLst>
                </a:custGeom>
                <a:solidFill>
                  <a:srgbClr val="A3BDE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0" name="Google Shape;1666;p46"/>
                <p:cNvSpPr>
                  <a:spLocks/>
                </p:cNvSpPr>
                <p:nvPr/>
              </p:nvSpPr>
              <p:spPr bwMode="auto">
                <a:xfrm>
                  <a:off x="5456415" y="2715351"/>
                  <a:ext cx="43891" cy="131246"/>
                </a:xfrm>
                <a:custGeom>
                  <a:avLst/>
                  <a:gdLst>
                    <a:gd name="T0" fmla="*/ 692890 w 2671"/>
                    <a:gd name="T1" fmla="*/ 0 h 7987"/>
                    <a:gd name="T2" fmla="*/ 678840 w 2671"/>
                    <a:gd name="T3" fmla="*/ 7017 h 7987"/>
                    <a:gd name="T4" fmla="*/ 0 w 2671"/>
                    <a:gd name="T5" fmla="*/ 2107002 h 7987"/>
                    <a:gd name="T6" fmla="*/ 0 w 2671"/>
                    <a:gd name="T7" fmla="*/ 2156431 h 7987"/>
                    <a:gd name="T8" fmla="*/ 282983 w 2671"/>
                    <a:gd name="T9" fmla="*/ 1180820 h 7987"/>
                    <a:gd name="T10" fmla="*/ 487928 w 2671"/>
                    <a:gd name="T11" fmla="*/ 615116 h 7987"/>
                    <a:gd name="T12" fmla="*/ 487928 w 2671"/>
                    <a:gd name="T13" fmla="*/ 601083 h 7987"/>
                    <a:gd name="T14" fmla="*/ 714219 w 2671"/>
                    <a:gd name="T15" fmla="*/ 28346 h 7987"/>
                    <a:gd name="T16" fmla="*/ 692890 w 2671"/>
                    <a:gd name="T17" fmla="*/ 0 h 7987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671" h="7987" extrusionOk="0">
                      <a:moveTo>
                        <a:pt x="2566" y="0"/>
                      </a:moveTo>
                      <a:cubicBezTo>
                        <a:pt x="2566" y="0"/>
                        <a:pt x="2540" y="0"/>
                        <a:pt x="2514" y="26"/>
                      </a:cubicBezTo>
                      <a:cubicBezTo>
                        <a:pt x="1702" y="1990"/>
                        <a:pt x="576" y="5001"/>
                        <a:pt x="0" y="7803"/>
                      </a:cubicBezTo>
                      <a:cubicBezTo>
                        <a:pt x="0" y="7855"/>
                        <a:pt x="0" y="7908"/>
                        <a:pt x="0" y="7986"/>
                      </a:cubicBezTo>
                      <a:cubicBezTo>
                        <a:pt x="367" y="6782"/>
                        <a:pt x="655" y="5551"/>
                        <a:pt x="1048" y="4373"/>
                      </a:cubicBezTo>
                      <a:cubicBezTo>
                        <a:pt x="1283" y="3666"/>
                        <a:pt x="1519" y="2959"/>
                        <a:pt x="1807" y="2278"/>
                      </a:cubicBezTo>
                      <a:lnTo>
                        <a:pt x="1807" y="2226"/>
                      </a:lnTo>
                      <a:cubicBezTo>
                        <a:pt x="2095" y="1519"/>
                        <a:pt x="2383" y="812"/>
                        <a:pt x="2645" y="105"/>
                      </a:cubicBezTo>
                      <a:cubicBezTo>
                        <a:pt x="2671" y="53"/>
                        <a:pt x="2619" y="0"/>
                        <a:pt x="2566" y="0"/>
                      </a:cubicBezTo>
                      <a:close/>
                    </a:path>
                  </a:pathLst>
                </a:custGeom>
                <a:solidFill>
                  <a:srgbClr val="A3BDE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" name="Google Shape;1667;p46"/>
                <p:cNvSpPr>
                  <a:spLocks/>
                </p:cNvSpPr>
                <p:nvPr/>
              </p:nvSpPr>
              <p:spPr bwMode="auto">
                <a:xfrm>
                  <a:off x="5423715" y="2660269"/>
                  <a:ext cx="31846" cy="184603"/>
                </a:xfrm>
                <a:custGeom>
                  <a:avLst/>
                  <a:gdLst>
                    <a:gd name="T0" fmla="*/ 0 w 1938"/>
                    <a:gd name="T1" fmla="*/ 263 h 11234"/>
                    <a:gd name="T2" fmla="*/ 0 w 1938"/>
                    <a:gd name="T3" fmla="*/ 263 h 11234"/>
                    <a:gd name="T4" fmla="*/ 141499 w 1938"/>
                    <a:gd name="T5" fmla="*/ 714223 h 11234"/>
                    <a:gd name="T6" fmla="*/ 353461 w 1938"/>
                    <a:gd name="T7" fmla="*/ 2001169 h 11234"/>
                    <a:gd name="T8" fmla="*/ 487927 w 1938"/>
                    <a:gd name="T9" fmla="*/ 3033494 h 11234"/>
                    <a:gd name="T10" fmla="*/ 523306 w 1938"/>
                    <a:gd name="T11" fmla="*/ 2884976 h 11234"/>
                    <a:gd name="T12" fmla="*/ 452565 w 1938"/>
                    <a:gd name="T13" fmla="*/ 2276874 h 11234"/>
                    <a:gd name="T14" fmla="*/ 410169 w 1938"/>
                    <a:gd name="T15" fmla="*/ 1986873 h 11234"/>
                    <a:gd name="T16" fmla="*/ 360757 w 1938"/>
                    <a:gd name="T17" fmla="*/ 1704152 h 11234"/>
                    <a:gd name="T18" fmla="*/ 261653 w 1938"/>
                    <a:gd name="T19" fmla="*/ 1131412 h 11234"/>
                    <a:gd name="T20" fmla="*/ 141499 w 1938"/>
                    <a:gd name="T21" fmla="*/ 565706 h 11234"/>
                    <a:gd name="T22" fmla="*/ 0 w 1938"/>
                    <a:gd name="T23" fmla="*/ 263 h 11234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1938" h="11234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83" y="812"/>
                        <a:pt x="367" y="1703"/>
                        <a:pt x="524" y="2645"/>
                      </a:cubicBezTo>
                      <a:cubicBezTo>
                        <a:pt x="812" y="4112"/>
                        <a:pt x="1074" y="5735"/>
                        <a:pt x="1309" y="7411"/>
                      </a:cubicBezTo>
                      <a:cubicBezTo>
                        <a:pt x="1493" y="8641"/>
                        <a:pt x="1650" y="9924"/>
                        <a:pt x="1807" y="11234"/>
                      </a:cubicBezTo>
                      <a:cubicBezTo>
                        <a:pt x="1859" y="11050"/>
                        <a:pt x="1885" y="10867"/>
                        <a:pt x="1938" y="10684"/>
                      </a:cubicBezTo>
                      <a:cubicBezTo>
                        <a:pt x="1833" y="9924"/>
                        <a:pt x="1755" y="9191"/>
                        <a:pt x="1676" y="8432"/>
                      </a:cubicBezTo>
                      <a:lnTo>
                        <a:pt x="1519" y="7358"/>
                      </a:lnTo>
                      <a:lnTo>
                        <a:pt x="1336" y="6311"/>
                      </a:lnTo>
                      <a:cubicBezTo>
                        <a:pt x="1205" y="5604"/>
                        <a:pt x="1100" y="4897"/>
                        <a:pt x="969" y="4190"/>
                      </a:cubicBezTo>
                      <a:cubicBezTo>
                        <a:pt x="812" y="3483"/>
                        <a:pt x="707" y="2776"/>
                        <a:pt x="524" y="2095"/>
                      </a:cubicBezTo>
                      <a:cubicBezTo>
                        <a:pt x="341" y="1388"/>
                        <a:pt x="183" y="681"/>
                        <a:pt x="0" y="1"/>
                      </a:cubicBezTo>
                      <a:close/>
                    </a:path>
                  </a:pathLst>
                </a:custGeom>
                <a:solidFill>
                  <a:srgbClr val="A3BDE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2" name="Google Shape;1668;p46"/>
                <p:cNvSpPr>
                  <a:spLocks/>
                </p:cNvSpPr>
                <p:nvPr/>
              </p:nvSpPr>
              <p:spPr bwMode="auto">
                <a:xfrm>
                  <a:off x="5454263" y="2846581"/>
                  <a:ext cx="8183" cy="92959"/>
                </a:xfrm>
                <a:custGeom>
                  <a:avLst/>
                  <a:gdLst>
                    <a:gd name="T0" fmla="*/ 35378 w 498"/>
                    <a:gd name="T1" fmla="*/ 0 h 5657"/>
                    <a:gd name="T2" fmla="*/ 0 w 498"/>
                    <a:gd name="T3" fmla="*/ 120434 h 5657"/>
                    <a:gd name="T4" fmla="*/ 28345 w 498"/>
                    <a:gd name="T5" fmla="*/ 339431 h 5657"/>
                    <a:gd name="T6" fmla="*/ 134461 w 498"/>
                    <a:gd name="T7" fmla="*/ 1527292 h 5657"/>
                    <a:gd name="T8" fmla="*/ 77755 w 498"/>
                    <a:gd name="T9" fmla="*/ 367777 h 5657"/>
                    <a:gd name="T10" fmla="*/ 35378 w 498"/>
                    <a:gd name="T11" fmla="*/ 0 h 565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98" h="5657" extrusionOk="0">
                      <a:moveTo>
                        <a:pt x="131" y="0"/>
                      </a:moveTo>
                      <a:cubicBezTo>
                        <a:pt x="105" y="131"/>
                        <a:pt x="53" y="288"/>
                        <a:pt x="0" y="446"/>
                      </a:cubicBezTo>
                      <a:cubicBezTo>
                        <a:pt x="53" y="707"/>
                        <a:pt x="79" y="995"/>
                        <a:pt x="105" y="1257"/>
                      </a:cubicBezTo>
                      <a:cubicBezTo>
                        <a:pt x="262" y="2724"/>
                        <a:pt x="393" y="4190"/>
                        <a:pt x="498" y="5656"/>
                      </a:cubicBezTo>
                      <a:cubicBezTo>
                        <a:pt x="472" y="4242"/>
                        <a:pt x="367" y="2802"/>
                        <a:pt x="288" y="1362"/>
                      </a:cubicBezTo>
                      <a:cubicBezTo>
                        <a:pt x="236" y="917"/>
                        <a:pt x="184" y="446"/>
                        <a:pt x="131" y="0"/>
                      </a:cubicBezTo>
                      <a:close/>
                    </a:path>
                  </a:pathLst>
                </a:custGeom>
                <a:solidFill>
                  <a:srgbClr val="A3BDE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3" name="Google Shape;1669;p46"/>
                <p:cNvSpPr>
                  <a:spLocks/>
                </p:cNvSpPr>
                <p:nvPr/>
              </p:nvSpPr>
              <p:spPr bwMode="auto">
                <a:xfrm>
                  <a:off x="5453392" y="2835818"/>
                  <a:ext cx="3040" cy="17238"/>
                </a:xfrm>
                <a:custGeom>
                  <a:avLst/>
                  <a:gdLst>
                    <a:gd name="T0" fmla="*/ 35642 w 185"/>
                    <a:gd name="T1" fmla="*/ 263 h 1049"/>
                    <a:gd name="T2" fmla="*/ 263 w 185"/>
                    <a:gd name="T3" fmla="*/ 148783 h 1049"/>
                    <a:gd name="T4" fmla="*/ 14313 w 185"/>
                    <a:gd name="T5" fmla="*/ 283006 h 1049"/>
                    <a:gd name="T6" fmla="*/ 49692 w 185"/>
                    <a:gd name="T7" fmla="*/ 127453 h 1049"/>
                    <a:gd name="T8" fmla="*/ 35642 w 185"/>
                    <a:gd name="T9" fmla="*/ 263 h 104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85" h="1049" extrusionOk="0">
                      <a:moveTo>
                        <a:pt x="132" y="1"/>
                      </a:moveTo>
                      <a:cubicBezTo>
                        <a:pt x="79" y="184"/>
                        <a:pt x="53" y="367"/>
                        <a:pt x="1" y="551"/>
                      </a:cubicBezTo>
                      <a:cubicBezTo>
                        <a:pt x="27" y="708"/>
                        <a:pt x="53" y="891"/>
                        <a:pt x="53" y="1048"/>
                      </a:cubicBezTo>
                      <a:cubicBezTo>
                        <a:pt x="106" y="865"/>
                        <a:pt x="132" y="655"/>
                        <a:pt x="184" y="472"/>
                      </a:cubicBezTo>
                      <a:cubicBezTo>
                        <a:pt x="158" y="315"/>
                        <a:pt x="132" y="158"/>
                        <a:pt x="132" y="1"/>
                      </a:cubicBezTo>
                      <a:close/>
                    </a:path>
                  </a:pathLst>
                </a:custGeom>
                <a:solidFill>
                  <a:srgbClr val="758FD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4" name="Google Shape;1670;p46"/>
                <p:cNvSpPr>
                  <a:spLocks/>
                </p:cNvSpPr>
                <p:nvPr/>
              </p:nvSpPr>
              <p:spPr bwMode="auto">
                <a:xfrm>
                  <a:off x="5454263" y="2843574"/>
                  <a:ext cx="2169" cy="10336"/>
                </a:xfrm>
                <a:custGeom>
                  <a:avLst/>
                  <a:gdLst>
                    <a:gd name="T0" fmla="*/ 35378 w 132"/>
                    <a:gd name="T1" fmla="*/ 0 h 629"/>
                    <a:gd name="T2" fmla="*/ 0 w 132"/>
                    <a:gd name="T3" fmla="*/ 155533 h 629"/>
                    <a:gd name="T4" fmla="*/ 0 w 132"/>
                    <a:gd name="T5" fmla="*/ 169846 h 629"/>
                    <a:gd name="T6" fmla="*/ 35378 w 132"/>
                    <a:gd name="T7" fmla="*/ 49412 h 629"/>
                    <a:gd name="T8" fmla="*/ 35378 w 132"/>
                    <a:gd name="T9" fmla="*/ 0 h 62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32" h="629" extrusionOk="0">
                      <a:moveTo>
                        <a:pt x="131" y="0"/>
                      </a:moveTo>
                      <a:cubicBezTo>
                        <a:pt x="79" y="183"/>
                        <a:pt x="53" y="393"/>
                        <a:pt x="0" y="576"/>
                      </a:cubicBezTo>
                      <a:cubicBezTo>
                        <a:pt x="0" y="602"/>
                        <a:pt x="0" y="602"/>
                        <a:pt x="0" y="629"/>
                      </a:cubicBezTo>
                      <a:cubicBezTo>
                        <a:pt x="53" y="471"/>
                        <a:pt x="105" y="314"/>
                        <a:pt x="131" y="183"/>
                      </a:cubicBezTo>
                      <a:cubicBezTo>
                        <a:pt x="131" y="105"/>
                        <a:pt x="131" y="52"/>
                        <a:pt x="131" y="0"/>
                      </a:cubicBezTo>
                      <a:close/>
                    </a:path>
                  </a:pathLst>
                </a:custGeom>
                <a:solidFill>
                  <a:srgbClr val="758FD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5" name="Google Shape;1671;p46"/>
                <p:cNvSpPr>
                  <a:spLocks/>
                </p:cNvSpPr>
                <p:nvPr/>
              </p:nvSpPr>
              <p:spPr bwMode="auto">
                <a:xfrm>
                  <a:off x="4937941" y="2519048"/>
                  <a:ext cx="530967" cy="593246"/>
                </a:xfrm>
                <a:custGeom>
                  <a:avLst/>
                  <a:gdLst>
                    <a:gd name="T0" fmla="*/ 3442576 w 32312"/>
                    <a:gd name="T1" fmla="*/ 263 h 36102"/>
                    <a:gd name="T2" fmla="*/ 3308914 w 32312"/>
                    <a:gd name="T3" fmla="*/ 1627 h 36102"/>
                    <a:gd name="T4" fmla="*/ 508997 w 32312"/>
                    <a:gd name="T5" fmla="*/ 652107 h 36102"/>
                    <a:gd name="T6" fmla="*/ 417188 w 32312"/>
                    <a:gd name="T7" fmla="*/ 793607 h 36102"/>
                    <a:gd name="T8" fmla="*/ 297034 w 32312"/>
                    <a:gd name="T9" fmla="*/ 2052205 h 36102"/>
                    <a:gd name="T10" fmla="*/ 226276 w 32312"/>
                    <a:gd name="T11" fmla="*/ 3119627 h 36102"/>
                    <a:gd name="T12" fmla="*/ 148517 w 32312"/>
                    <a:gd name="T13" fmla="*/ 4540775 h 36102"/>
                    <a:gd name="T14" fmla="*/ 91808 w 32312"/>
                    <a:gd name="T15" fmla="*/ 5863098 h 36102"/>
                    <a:gd name="T16" fmla="*/ 35379 w 32312"/>
                    <a:gd name="T17" fmla="*/ 7284246 h 36102"/>
                    <a:gd name="T18" fmla="*/ 7017 w 32312"/>
                    <a:gd name="T19" fmla="*/ 8358948 h 36102"/>
                    <a:gd name="T20" fmla="*/ 0 w 32312"/>
                    <a:gd name="T21" fmla="*/ 9518458 h 36102"/>
                    <a:gd name="T22" fmla="*/ 3886500 w 32312"/>
                    <a:gd name="T23" fmla="*/ 9748513 h 36102"/>
                    <a:gd name="T24" fmla="*/ 8725116 w 32312"/>
                    <a:gd name="T25" fmla="*/ 9299183 h 36102"/>
                    <a:gd name="T26" fmla="*/ 8696770 w 32312"/>
                    <a:gd name="T27" fmla="*/ 8196398 h 36102"/>
                    <a:gd name="T28" fmla="*/ 8633045 w 32312"/>
                    <a:gd name="T29" fmla="*/ 7022592 h 36102"/>
                    <a:gd name="T30" fmla="*/ 8512874 w 32312"/>
                    <a:gd name="T31" fmla="*/ 5721598 h 36102"/>
                    <a:gd name="T32" fmla="*/ 8336011 w 32312"/>
                    <a:gd name="T33" fmla="*/ 4321780 h 36102"/>
                    <a:gd name="T34" fmla="*/ 8124032 w 32312"/>
                    <a:gd name="T35" fmla="*/ 3034836 h 36102"/>
                    <a:gd name="T36" fmla="*/ 7876427 w 32312"/>
                    <a:gd name="T37" fmla="*/ 1903688 h 36102"/>
                    <a:gd name="T38" fmla="*/ 7508914 w 32312"/>
                    <a:gd name="T39" fmla="*/ 949141 h 36102"/>
                    <a:gd name="T40" fmla="*/ 7035017 w 32312"/>
                    <a:gd name="T41" fmla="*/ 680470 h 36102"/>
                    <a:gd name="T42" fmla="*/ 3442576 w 32312"/>
                    <a:gd name="T43" fmla="*/ 263 h 36102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32312" h="36102" extrusionOk="0">
                      <a:moveTo>
                        <a:pt x="12749" y="1"/>
                      </a:moveTo>
                      <a:cubicBezTo>
                        <a:pt x="12582" y="1"/>
                        <a:pt x="12417" y="2"/>
                        <a:pt x="12254" y="6"/>
                      </a:cubicBezTo>
                      <a:cubicBezTo>
                        <a:pt x="6913" y="137"/>
                        <a:pt x="3090" y="1184"/>
                        <a:pt x="1885" y="2415"/>
                      </a:cubicBezTo>
                      <a:cubicBezTo>
                        <a:pt x="1728" y="2598"/>
                        <a:pt x="1623" y="2755"/>
                        <a:pt x="1545" y="2939"/>
                      </a:cubicBezTo>
                      <a:cubicBezTo>
                        <a:pt x="1440" y="3253"/>
                        <a:pt x="1283" y="5007"/>
                        <a:pt x="1100" y="7600"/>
                      </a:cubicBezTo>
                      <a:cubicBezTo>
                        <a:pt x="1021" y="8778"/>
                        <a:pt x="916" y="10113"/>
                        <a:pt x="838" y="11553"/>
                      </a:cubicBezTo>
                      <a:cubicBezTo>
                        <a:pt x="733" y="13203"/>
                        <a:pt x="655" y="14984"/>
                        <a:pt x="550" y="16816"/>
                      </a:cubicBezTo>
                      <a:cubicBezTo>
                        <a:pt x="471" y="18440"/>
                        <a:pt x="393" y="20063"/>
                        <a:pt x="340" y="21713"/>
                      </a:cubicBezTo>
                      <a:cubicBezTo>
                        <a:pt x="262" y="23520"/>
                        <a:pt x="183" y="25300"/>
                        <a:pt x="131" y="26976"/>
                      </a:cubicBezTo>
                      <a:cubicBezTo>
                        <a:pt x="79" y="28390"/>
                        <a:pt x="52" y="29725"/>
                        <a:pt x="26" y="30956"/>
                      </a:cubicBezTo>
                      <a:cubicBezTo>
                        <a:pt x="0" y="32632"/>
                        <a:pt x="0" y="34098"/>
                        <a:pt x="0" y="35250"/>
                      </a:cubicBezTo>
                      <a:cubicBezTo>
                        <a:pt x="1348" y="35415"/>
                        <a:pt x="7079" y="36102"/>
                        <a:pt x="14393" y="36102"/>
                      </a:cubicBezTo>
                      <a:cubicBezTo>
                        <a:pt x="19870" y="36102"/>
                        <a:pt x="26235" y="35717"/>
                        <a:pt x="32312" y="34438"/>
                      </a:cubicBezTo>
                      <a:cubicBezTo>
                        <a:pt x="32312" y="33129"/>
                        <a:pt x="32285" y="31768"/>
                        <a:pt x="32207" y="30354"/>
                      </a:cubicBezTo>
                      <a:cubicBezTo>
                        <a:pt x="32154" y="28940"/>
                        <a:pt x="32076" y="27473"/>
                        <a:pt x="31971" y="26007"/>
                      </a:cubicBezTo>
                      <a:cubicBezTo>
                        <a:pt x="31840" y="24410"/>
                        <a:pt x="31683" y="22786"/>
                        <a:pt x="31526" y="21189"/>
                      </a:cubicBezTo>
                      <a:cubicBezTo>
                        <a:pt x="31343" y="19409"/>
                        <a:pt x="31107" y="17681"/>
                        <a:pt x="30871" y="16005"/>
                      </a:cubicBezTo>
                      <a:cubicBezTo>
                        <a:pt x="30636" y="14329"/>
                        <a:pt x="30374" y="12706"/>
                        <a:pt x="30086" y="11239"/>
                      </a:cubicBezTo>
                      <a:cubicBezTo>
                        <a:pt x="29798" y="9668"/>
                        <a:pt x="29484" y="8228"/>
                        <a:pt x="29169" y="7050"/>
                      </a:cubicBezTo>
                      <a:cubicBezTo>
                        <a:pt x="28724" y="5400"/>
                        <a:pt x="28279" y="4169"/>
                        <a:pt x="27808" y="3515"/>
                      </a:cubicBezTo>
                      <a:cubicBezTo>
                        <a:pt x="27625" y="3253"/>
                        <a:pt x="26996" y="2886"/>
                        <a:pt x="26053" y="2520"/>
                      </a:cubicBezTo>
                      <a:cubicBezTo>
                        <a:pt x="23148" y="1358"/>
                        <a:pt x="17318" y="1"/>
                        <a:pt x="12749" y="1"/>
                      </a:cubicBezTo>
                      <a:close/>
                    </a:path>
                  </a:pathLst>
                </a:custGeom>
                <a:solidFill>
                  <a:srgbClr val="E5EEF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6" name="Google Shape;1672;p46"/>
                <p:cNvSpPr>
                  <a:spLocks/>
                </p:cNvSpPr>
                <p:nvPr/>
              </p:nvSpPr>
              <p:spPr bwMode="auto">
                <a:xfrm>
                  <a:off x="5126387" y="2456752"/>
                  <a:ext cx="181168" cy="121124"/>
                </a:xfrm>
                <a:custGeom>
                  <a:avLst/>
                  <a:gdLst>
                    <a:gd name="T0" fmla="*/ 120434 w 11025"/>
                    <a:gd name="T1" fmla="*/ 0 h 7371"/>
                    <a:gd name="T2" fmla="*/ 7296 w 11025"/>
                    <a:gd name="T3" fmla="*/ 1081998 h 7371"/>
                    <a:gd name="T4" fmla="*/ 1301255 w 11025"/>
                    <a:gd name="T5" fmla="*/ 1937442 h 7371"/>
                    <a:gd name="T6" fmla="*/ 1922583 w 11025"/>
                    <a:gd name="T7" fmla="*/ 1990371 h 7371"/>
                    <a:gd name="T8" fmla="*/ 2863621 w 11025"/>
                    <a:gd name="T9" fmla="*/ 1654720 h 7371"/>
                    <a:gd name="T10" fmla="*/ 2976775 w 11025"/>
                    <a:gd name="T11" fmla="*/ 290017 h 7371"/>
                    <a:gd name="T12" fmla="*/ 120434 w 11025"/>
                    <a:gd name="T13" fmla="*/ 0 h 737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11025" h="7371" extrusionOk="0">
                      <a:moveTo>
                        <a:pt x="446" y="0"/>
                      </a:moveTo>
                      <a:lnTo>
                        <a:pt x="27" y="4007"/>
                      </a:lnTo>
                      <a:cubicBezTo>
                        <a:pt x="27" y="4007"/>
                        <a:pt x="1" y="6442"/>
                        <a:pt x="4819" y="7175"/>
                      </a:cubicBezTo>
                      <a:cubicBezTo>
                        <a:pt x="5715" y="7314"/>
                        <a:pt x="6475" y="7371"/>
                        <a:pt x="7120" y="7371"/>
                      </a:cubicBezTo>
                      <a:cubicBezTo>
                        <a:pt x="10126" y="7371"/>
                        <a:pt x="10605" y="6128"/>
                        <a:pt x="10605" y="6128"/>
                      </a:cubicBezTo>
                      <a:lnTo>
                        <a:pt x="11024" y="1074"/>
                      </a:lnTo>
                      <a:lnTo>
                        <a:pt x="446" y="0"/>
                      </a:lnTo>
                      <a:close/>
                    </a:path>
                  </a:pathLst>
                </a:custGeom>
                <a:solidFill>
                  <a:srgbClr val="F9AD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7" name="Google Shape;1673;p46"/>
                <p:cNvSpPr>
                  <a:spLocks/>
                </p:cNvSpPr>
                <p:nvPr/>
              </p:nvSpPr>
              <p:spPr bwMode="auto">
                <a:xfrm>
                  <a:off x="5125533" y="2428274"/>
                  <a:ext cx="214723" cy="95917"/>
                </a:xfrm>
                <a:custGeom>
                  <a:avLst/>
                  <a:gdLst>
                    <a:gd name="T0" fmla="*/ 1065793 w 13067"/>
                    <a:gd name="T1" fmla="*/ 263 h 5837"/>
                    <a:gd name="T2" fmla="*/ 954545 w 13067"/>
                    <a:gd name="T3" fmla="*/ 1347 h 5837"/>
                    <a:gd name="T4" fmla="*/ 318363 w 13067"/>
                    <a:gd name="T5" fmla="*/ 93436 h 5837"/>
                    <a:gd name="T6" fmla="*/ 56708 w 13067"/>
                    <a:gd name="T7" fmla="*/ 270037 h 5837"/>
                    <a:gd name="T8" fmla="*/ 70742 w 13067"/>
                    <a:gd name="T9" fmla="*/ 595418 h 5837"/>
                    <a:gd name="T10" fmla="*/ 834375 w 13067"/>
                    <a:gd name="T11" fmla="*/ 1309381 h 5837"/>
                    <a:gd name="T12" fmla="*/ 1909091 w 13067"/>
                    <a:gd name="T13" fmla="*/ 1564021 h 5837"/>
                    <a:gd name="T14" fmla="*/ 2223115 w 13067"/>
                    <a:gd name="T15" fmla="*/ 1576164 h 5837"/>
                    <a:gd name="T16" fmla="*/ 2807191 w 13067"/>
                    <a:gd name="T17" fmla="*/ 1507312 h 5837"/>
                    <a:gd name="T18" fmla="*/ 3457686 w 13067"/>
                    <a:gd name="T19" fmla="*/ 1062022 h 5837"/>
                    <a:gd name="T20" fmla="*/ 3316186 w 13067"/>
                    <a:gd name="T21" fmla="*/ 418554 h 5837"/>
                    <a:gd name="T22" fmla="*/ 2891982 w 13067"/>
                    <a:gd name="T23" fmla="*/ 227641 h 5837"/>
                    <a:gd name="T24" fmla="*/ 1065793 w 13067"/>
                    <a:gd name="T25" fmla="*/ 263 h 5837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13067" h="5837" extrusionOk="0">
                      <a:moveTo>
                        <a:pt x="3947" y="1"/>
                      </a:moveTo>
                      <a:cubicBezTo>
                        <a:pt x="3810" y="1"/>
                        <a:pt x="3673" y="2"/>
                        <a:pt x="3535" y="5"/>
                      </a:cubicBezTo>
                      <a:cubicBezTo>
                        <a:pt x="2724" y="31"/>
                        <a:pt x="1938" y="110"/>
                        <a:pt x="1179" y="346"/>
                      </a:cubicBezTo>
                      <a:cubicBezTo>
                        <a:pt x="786" y="450"/>
                        <a:pt x="393" y="660"/>
                        <a:pt x="210" y="1000"/>
                      </a:cubicBezTo>
                      <a:cubicBezTo>
                        <a:pt x="0" y="1367"/>
                        <a:pt x="105" y="1812"/>
                        <a:pt x="262" y="2205"/>
                      </a:cubicBezTo>
                      <a:cubicBezTo>
                        <a:pt x="760" y="3357"/>
                        <a:pt x="1833" y="4273"/>
                        <a:pt x="3090" y="4849"/>
                      </a:cubicBezTo>
                      <a:cubicBezTo>
                        <a:pt x="4321" y="5425"/>
                        <a:pt x="5709" y="5661"/>
                        <a:pt x="7070" y="5792"/>
                      </a:cubicBezTo>
                      <a:cubicBezTo>
                        <a:pt x="7456" y="5819"/>
                        <a:pt x="7846" y="5837"/>
                        <a:pt x="8233" y="5837"/>
                      </a:cubicBezTo>
                      <a:cubicBezTo>
                        <a:pt x="8974" y="5837"/>
                        <a:pt x="9708" y="5772"/>
                        <a:pt x="10396" y="5582"/>
                      </a:cubicBezTo>
                      <a:cubicBezTo>
                        <a:pt x="11286" y="5321"/>
                        <a:pt x="12464" y="4745"/>
                        <a:pt x="12805" y="3933"/>
                      </a:cubicBezTo>
                      <a:cubicBezTo>
                        <a:pt x="13066" y="3278"/>
                        <a:pt x="12752" y="2074"/>
                        <a:pt x="12281" y="1550"/>
                      </a:cubicBezTo>
                      <a:cubicBezTo>
                        <a:pt x="11914" y="1131"/>
                        <a:pt x="11286" y="974"/>
                        <a:pt x="10710" y="843"/>
                      </a:cubicBezTo>
                      <a:cubicBezTo>
                        <a:pt x="8488" y="399"/>
                        <a:pt x="6219" y="1"/>
                        <a:pt x="3947" y="1"/>
                      </a:cubicBezTo>
                      <a:close/>
                    </a:path>
                  </a:pathLst>
                </a:custGeom>
                <a:solidFill>
                  <a:srgbClr val="B2242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8" name="Google Shape;1674;p46"/>
                <p:cNvSpPr>
                  <a:spLocks/>
                </p:cNvSpPr>
                <p:nvPr/>
              </p:nvSpPr>
              <p:spPr bwMode="auto">
                <a:xfrm>
                  <a:off x="5107457" y="2496338"/>
                  <a:ext cx="208709" cy="47769"/>
                </a:xfrm>
                <a:custGeom>
                  <a:avLst/>
                  <a:gdLst>
                    <a:gd name="T0" fmla="*/ 311346 w 12701"/>
                    <a:gd name="T1" fmla="*/ 0 h 2907"/>
                    <a:gd name="T2" fmla="*/ 263 w 12701"/>
                    <a:gd name="T3" fmla="*/ 247620 h 2907"/>
                    <a:gd name="T4" fmla="*/ 339692 w 12701"/>
                    <a:gd name="T5" fmla="*/ 254637 h 2907"/>
                    <a:gd name="T6" fmla="*/ 360759 w 12701"/>
                    <a:gd name="T7" fmla="*/ 7296 h 2907"/>
                    <a:gd name="T8" fmla="*/ 311346 w 12701"/>
                    <a:gd name="T9" fmla="*/ 0 h 2907"/>
                    <a:gd name="T10" fmla="*/ 3273795 w 12701"/>
                    <a:gd name="T11" fmla="*/ 523306 h 2907"/>
                    <a:gd name="T12" fmla="*/ 3238432 w 12701"/>
                    <a:gd name="T13" fmla="*/ 544636 h 2907"/>
                    <a:gd name="T14" fmla="*/ 3203053 w 12701"/>
                    <a:gd name="T15" fmla="*/ 643460 h 2907"/>
                    <a:gd name="T16" fmla="*/ 3196036 w 12701"/>
                    <a:gd name="T17" fmla="*/ 728251 h 2907"/>
                    <a:gd name="T18" fmla="*/ 3429345 w 12701"/>
                    <a:gd name="T19" fmla="*/ 784960 h 2907"/>
                    <a:gd name="T20" fmla="*/ 3309174 w 12701"/>
                    <a:gd name="T21" fmla="*/ 537340 h 2907"/>
                    <a:gd name="T22" fmla="*/ 3273795 w 12701"/>
                    <a:gd name="T23" fmla="*/ 523306 h 2907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12701" h="2907" extrusionOk="0">
                      <a:moveTo>
                        <a:pt x="1153" y="0"/>
                      </a:moveTo>
                      <a:cubicBezTo>
                        <a:pt x="734" y="0"/>
                        <a:pt x="341" y="393"/>
                        <a:pt x="1" y="917"/>
                      </a:cubicBezTo>
                      <a:cubicBezTo>
                        <a:pt x="420" y="917"/>
                        <a:pt x="839" y="943"/>
                        <a:pt x="1258" y="943"/>
                      </a:cubicBezTo>
                      <a:lnTo>
                        <a:pt x="1336" y="27"/>
                      </a:lnTo>
                      <a:cubicBezTo>
                        <a:pt x="1284" y="0"/>
                        <a:pt x="1205" y="0"/>
                        <a:pt x="1153" y="0"/>
                      </a:cubicBezTo>
                      <a:close/>
                      <a:moveTo>
                        <a:pt x="12124" y="1938"/>
                      </a:moveTo>
                      <a:cubicBezTo>
                        <a:pt x="12072" y="1938"/>
                        <a:pt x="12019" y="1964"/>
                        <a:pt x="11993" y="2017"/>
                      </a:cubicBezTo>
                      <a:cubicBezTo>
                        <a:pt x="11967" y="2121"/>
                        <a:pt x="11915" y="2252"/>
                        <a:pt x="11862" y="2383"/>
                      </a:cubicBezTo>
                      <a:lnTo>
                        <a:pt x="11836" y="2697"/>
                      </a:lnTo>
                      <a:cubicBezTo>
                        <a:pt x="12124" y="2776"/>
                        <a:pt x="12412" y="2854"/>
                        <a:pt x="12700" y="2907"/>
                      </a:cubicBezTo>
                      <a:cubicBezTo>
                        <a:pt x="12543" y="2540"/>
                        <a:pt x="12386" y="2226"/>
                        <a:pt x="12255" y="1990"/>
                      </a:cubicBezTo>
                      <a:cubicBezTo>
                        <a:pt x="12229" y="1938"/>
                        <a:pt x="12176" y="1938"/>
                        <a:pt x="12124" y="1938"/>
                      </a:cubicBezTo>
                      <a:close/>
                    </a:path>
                  </a:pathLst>
                </a:custGeom>
                <a:solidFill>
                  <a:srgbClr val="B4CEE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9" name="Google Shape;1675;p46"/>
                <p:cNvSpPr>
                  <a:spLocks/>
                </p:cNvSpPr>
                <p:nvPr/>
              </p:nvSpPr>
              <p:spPr bwMode="auto">
                <a:xfrm>
                  <a:off x="5101870" y="2511390"/>
                  <a:ext cx="26259" cy="9925"/>
                </a:xfrm>
                <a:custGeom>
                  <a:avLst/>
                  <a:gdLst>
                    <a:gd name="T0" fmla="*/ 92071 w 1598"/>
                    <a:gd name="T1" fmla="*/ 263 h 604"/>
                    <a:gd name="T2" fmla="*/ 0 w 1598"/>
                    <a:gd name="T3" fmla="*/ 162826 h 604"/>
                    <a:gd name="T4" fmla="*/ 417186 w 1598"/>
                    <a:gd name="T5" fmla="*/ 134464 h 604"/>
                    <a:gd name="T6" fmla="*/ 431499 w 1598"/>
                    <a:gd name="T7" fmla="*/ 7296 h 604"/>
                    <a:gd name="T8" fmla="*/ 92071 w 1598"/>
                    <a:gd name="T9" fmla="*/ 263 h 60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598" h="604" extrusionOk="0">
                      <a:moveTo>
                        <a:pt x="341" y="1"/>
                      </a:moveTo>
                      <a:cubicBezTo>
                        <a:pt x="236" y="184"/>
                        <a:pt x="105" y="394"/>
                        <a:pt x="0" y="603"/>
                      </a:cubicBezTo>
                      <a:cubicBezTo>
                        <a:pt x="498" y="551"/>
                        <a:pt x="1021" y="524"/>
                        <a:pt x="1545" y="498"/>
                      </a:cubicBezTo>
                      <a:lnTo>
                        <a:pt x="1598" y="27"/>
                      </a:lnTo>
                      <a:cubicBezTo>
                        <a:pt x="1179" y="27"/>
                        <a:pt x="760" y="1"/>
                        <a:pt x="341" y="1"/>
                      </a:cubicBezTo>
                      <a:close/>
                    </a:path>
                  </a:pathLst>
                </a:custGeom>
                <a:solidFill>
                  <a:srgbClr val="9E163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0" name="Google Shape;1676;p46"/>
                <p:cNvSpPr>
                  <a:spLocks/>
                </p:cNvSpPr>
                <p:nvPr/>
              </p:nvSpPr>
              <p:spPr bwMode="auto">
                <a:xfrm>
                  <a:off x="5092832" y="2519574"/>
                  <a:ext cx="223334" cy="124788"/>
                </a:xfrm>
                <a:custGeom>
                  <a:avLst/>
                  <a:gdLst>
                    <a:gd name="T0" fmla="*/ 565705 w 13591"/>
                    <a:gd name="T1" fmla="*/ 0 h 7594"/>
                    <a:gd name="T2" fmla="*/ 148517 w 13591"/>
                    <a:gd name="T3" fmla="*/ 28346 h 7594"/>
                    <a:gd name="T4" fmla="*/ 21329 w 13591"/>
                    <a:gd name="T5" fmla="*/ 466599 h 7594"/>
                    <a:gd name="T6" fmla="*/ 2297936 w 13591"/>
                    <a:gd name="T7" fmla="*/ 2043556 h 7594"/>
                    <a:gd name="T8" fmla="*/ 2312232 w 13591"/>
                    <a:gd name="T9" fmla="*/ 2050572 h 7594"/>
                    <a:gd name="T10" fmla="*/ 2976779 w 13591"/>
                    <a:gd name="T11" fmla="*/ 1138423 h 7594"/>
                    <a:gd name="T12" fmla="*/ 3330242 w 13591"/>
                    <a:gd name="T13" fmla="*/ 1633385 h 7594"/>
                    <a:gd name="T14" fmla="*/ 3662638 w 13591"/>
                    <a:gd name="T15" fmla="*/ 424204 h 7594"/>
                    <a:gd name="T16" fmla="*/ 3669671 w 13591"/>
                    <a:gd name="T17" fmla="*/ 403154 h 7594"/>
                    <a:gd name="T18" fmla="*/ 3436363 w 13591"/>
                    <a:gd name="T19" fmla="*/ 346445 h 7594"/>
                    <a:gd name="T20" fmla="*/ 3415033 w 13591"/>
                    <a:gd name="T21" fmla="*/ 622412 h 7594"/>
                    <a:gd name="T22" fmla="*/ 2474799 w 13591"/>
                    <a:gd name="T23" fmla="*/ 961561 h 7594"/>
                    <a:gd name="T24" fmla="*/ 1852648 w 13591"/>
                    <a:gd name="T25" fmla="*/ 905132 h 7594"/>
                    <a:gd name="T26" fmla="*/ 558688 w 13591"/>
                    <a:gd name="T27" fmla="*/ 49692 h 7594"/>
                    <a:gd name="T28" fmla="*/ 565705 w 13591"/>
                    <a:gd name="T29" fmla="*/ 0 h 7594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13591" h="7594" extrusionOk="0">
                      <a:moveTo>
                        <a:pt x="2095" y="0"/>
                      </a:moveTo>
                      <a:cubicBezTo>
                        <a:pt x="1571" y="26"/>
                        <a:pt x="1048" y="53"/>
                        <a:pt x="550" y="105"/>
                      </a:cubicBezTo>
                      <a:cubicBezTo>
                        <a:pt x="210" y="812"/>
                        <a:pt x="0" y="1571"/>
                        <a:pt x="79" y="1728"/>
                      </a:cubicBezTo>
                      <a:cubicBezTo>
                        <a:pt x="2566" y="7149"/>
                        <a:pt x="7515" y="7280"/>
                        <a:pt x="8510" y="7568"/>
                      </a:cubicBezTo>
                      <a:cubicBezTo>
                        <a:pt x="8536" y="7568"/>
                        <a:pt x="8536" y="7594"/>
                        <a:pt x="8563" y="7594"/>
                      </a:cubicBezTo>
                      <a:cubicBezTo>
                        <a:pt x="9217" y="7594"/>
                        <a:pt x="11024" y="4216"/>
                        <a:pt x="11024" y="4216"/>
                      </a:cubicBezTo>
                      <a:cubicBezTo>
                        <a:pt x="11024" y="4216"/>
                        <a:pt x="11705" y="5263"/>
                        <a:pt x="12333" y="6049"/>
                      </a:cubicBezTo>
                      <a:cubicBezTo>
                        <a:pt x="12962" y="4268"/>
                        <a:pt x="13328" y="2776"/>
                        <a:pt x="13564" y="1571"/>
                      </a:cubicBezTo>
                      <a:cubicBezTo>
                        <a:pt x="13590" y="1545"/>
                        <a:pt x="13590" y="1519"/>
                        <a:pt x="13590" y="1493"/>
                      </a:cubicBezTo>
                      <a:cubicBezTo>
                        <a:pt x="13302" y="1440"/>
                        <a:pt x="13014" y="1362"/>
                        <a:pt x="12726" y="1283"/>
                      </a:cubicBezTo>
                      <a:lnTo>
                        <a:pt x="12647" y="2305"/>
                      </a:lnTo>
                      <a:cubicBezTo>
                        <a:pt x="12647" y="2305"/>
                        <a:pt x="12176" y="3561"/>
                        <a:pt x="9165" y="3561"/>
                      </a:cubicBezTo>
                      <a:cubicBezTo>
                        <a:pt x="8510" y="3561"/>
                        <a:pt x="7751" y="3509"/>
                        <a:pt x="6861" y="3352"/>
                      </a:cubicBezTo>
                      <a:cubicBezTo>
                        <a:pt x="2043" y="2619"/>
                        <a:pt x="2069" y="184"/>
                        <a:pt x="2069" y="184"/>
                      </a:cubicBezTo>
                      <a:lnTo>
                        <a:pt x="2095" y="0"/>
                      </a:lnTo>
                      <a:close/>
                    </a:path>
                  </a:pathLst>
                </a:custGeom>
                <a:solidFill>
                  <a:srgbClr val="A3BDE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1" name="Google Shape;1677;p46"/>
                <p:cNvSpPr>
                  <a:spLocks/>
                </p:cNvSpPr>
                <p:nvPr/>
              </p:nvSpPr>
              <p:spPr bwMode="auto">
                <a:xfrm>
                  <a:off x="5126387" y="2496765"/>
                  <a:ext cx="176009" cy="81341"/>
                </a:xfrm>
                <a:custGeom>
                  <a:avLst/>
                  <a:gdLst>
                    <a:gd name="T0" fmla="*/ 49692 w 10711"/>
                    <a:gd name="T1" fmla="*/ 263 h 4950"/>
                    <a:gd name="T2" fmla="*/ 28625 w 10711"/>
                    <a:gd name="T3" fmla="*/ 247622 h 4950"/>
                    <a:gd name="T4" fmla="*/ 14313 w 10711"/>
                    <a:gd name="T5" fmla="*/ 374793 h 4950"/>
                    <a:gd name="T6" fmla="*/ 7296 w 10711"/>
                    <a:gd name="T7" fmla="*/ 424485 h 4950"/>
                    <a:gd name="T8" fmla="*/ 1301260 w 10711"/>
                    <a:gd name="T9" fmla="*/ 1279929 h 4950"/>
                    <a:gd name="T10" fmla="*/ 1923413 w 10711"/>
                    <a:gd name="T11" fmla="*/ 1336375 h 4950"/>
                    <a:gd name="T12" fmla="*/ 2863650 w 10711"/>
                    <a:gd name="T13" fmla="*/ 997208 h 4950"/>
                    <a:gd name="T14" fmla="*/ 2884980 w 10711"/>
                    <a:gd name="T15" fmla="*/ 721240 h 4950"/>
                    <a:gd name="T16" fmla="*/ 2892013 w 10711"/>
                    <a:gd name="T17" fmla="*/ 636448 h 4950"/>
                    <a:gd name="T18" fmla="*/ 2892013 w 10711"/>
                    <a:gd name="T19" fmla="*/ 636448 h 4950"/>
                    <a:gd name="T20" fmla="*/ 2453757 w 10711"/>
                    <a:gd name="T21" fmla="*/ 1074983 h 4950"/>
                    <a:gd name="T22" fmla="*/ 2269860 w 10711"/>
                    <a:gd name="T23" fmla="*/ 1082000 h 4950"/>
                    <a:gd name="T24" fmla="*/ 106384 w 10711"/>
                    <a:gd name="T25" fmla="*/ 28346 h 4950"/>
                    <a:gd name="T26" fmla="*/ 49692 w 10711"/>
                    <a:gd name="T27" fmla="*/ 263 h 4950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10711" h="4950" extrusionOk="0">
                      <a:moveTo>
                        <a:pt x="184" y="1"/>
                      </a:moveTo>
                      <a:lnTo>
                        <a:pt x="106" y="917"/>
                      </a:lnTo>
                      <a:lnTo>
                        <a:pt x="53" y="1388"/>
                      </a:lnTo>
                      <a:lnTo>
                        <a:pt x="27" y="1572"/>
                      </a:lnTo>
                      <a:cubicBezTo>
                        <a:pt x="27" y="1572"/>
                        <a:pt x="1" y="4007"/>
                        <a:pt x="4819" y="4740"/>
                      </a:cubicBezTo>
                      <a:cubicBezTo>
                        <a:pt x="5709" y="4897"/>
                        <a:pt x="6468" y="4949"/>
                        <a:pt x="7123" y="4949"/>
                      </a:cubicBezTo>
                      <a:cubicBezTo>
                        <a:pt x="10134" y="4949"/>
                        <a:pt x="10605" y="3693"/>
                        <a:pt x="10605" y="3693"/>
                      </a:cubicBezTo>
                      <a:lnTo>
                        <a:pt x="10684" y="2671"/>
                      </a:lnTo>
                      <a:lnTo>
                        <a:pt x="10710" y="2357"/>
                      </a:lnTo>
                      <a:cubicBezTo>
                        <a:pt x="10448" y="3012"/>
                        <a:pt x="10003" y="3902"/>
                        <a:pt x="9087" y="3981"/>
                      </a:cubicBezTo>
                      <a:cubicBezTo>
                        <a:pt x="8851" y="3981"/>
                        <a:pt x="8615" y="4007"/>
                        <a:pt x="8406" y="4007"/>
                      </a:cubicBezTo>
                      <a:cubicBezTo>
                        <a:pt x="4033" y="4007"/>
                        <a:pt x="1493" y="943"/>
                        <a:pt x="394" y="105"/>
                      </a:cubicBezTo>
                      <a:cubicBezTo>
                        <a:pt x="315" y="53"/>
                        <a:pt x="263" y="27"/>
                        <a:pt x="184" y="1"/>
                      </a:cubicBezTo>
                      <a:close/>
                    </a:path>
                  </a:pathLst>
                </a:custGeom>
                <a:solidFill>
                  <a:srgbClr val="A890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2" name="Google Shape;1678;p46"/>
                <p:cNvSpPr>
                  <a:spLocks/>
                </p:cNvSpPr>
                <p:nvPr/>
              </p:nvSpPr>
              <p:spPr bwMode="auto">
                <a:xfrm>
                  <a:off x="5087147" y="2486643"/>
                  <a:ext cx="241919" cy="147087"/>
                </a:xfrm>
                <a:custGeom>
                  <a:avLst/>
                  <a:gdLst>
                    <a:gd name="T0" fmla="*/ 585424 w 14722"/>
                    <a:gd name="T1" fmla="*/ 0 h 8951"/>
                    <a:gd name="T2" fmla="*/ 44006 w 14722"/>
                    <a:gd name="T3" fmla="*/ 852204 h 8951"/>
                    <a:gd name="T4" fmla="*/ 2363270 w 14722"/>
                    <a:gd name="T5" fmla="*/ 2414849 h 8951"/>
                    <a:gd name="T6" fmla="*/ 2376778 w 14722"/>
                    <a:gd name="T7" fmla="*/ 2416739 h 8951"/>
                    <a:gd name="T8" fmla="*/ 3056162 w 14722"/>
                    <a:gd name="T9" fmla="*/ 1509979 h 8951"/>
                    <a:gd name="T10" fmla="*/ 3667763 w 14722"/>
                    <a:gd name="T11" fmla="*/ 2238250 h 8951"/>
                    <a:gd name="T12" fmla="*/ 3671279 w 14722"/>
                    <a:gd name="T13" fmla="*/ 2238250 h 8951"/>
                    <a:gd name="T14" fmla="*/ 3968034 w 14722"/>
                    <a:gd name="T15" fmla="*/ 1319083 h 8951"/>
                    <a:gd name="T16" fmla="*/ 3635900 w 14722"/>
                    <a:gd name="T17" fmla="*/ 520071 h 8951"/>
                    <a:gd name="T18" fmla="*/ 3607554 w 14722"/>
                    <a:gd name="T19" fmla="*/ 502521 h 8951"/>
                    <a:gd name="T20" fmla="*/ 3565158 w 14722"/>
                    <a:gd name="T21" fmla="*/ 534104 h 8951"/>
                    <a:gd name="T22" fmla="*/ 3084245 w 14722"/>
                    <a:gd name="T23" fmla="*/ 1064446 h 8951"/>
                    <a:gd name="T24" fmla="*/ 2881715 w 14722"/>
                    <a:gd name="T25" fmla="*/ 1072005 h 8951"/>
                    <a:gd name="T26" fmla="*/ 694502 w 14722"/>
                    <a:gd name="T27" fmla="*/ 39159 h 8951"/>
                    <a:gd name="T28" fmla="*/ 585424 w 14722"/>
                    <a:gd name="T29" fmla="*/ 0 h 8951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14722" h="8951" extrusionOk="0">
                      <a:moveTo>
                        <a:pt x="2168" y="0"/>
                      </a:moveTo>
                      <a:cubicBezTo>
                        <a:pt x="1096" y="0"/>
                        <a:pt x="0" y="2785"/>
                        <a:pt x="163" y="3156"/>
                      </a:cubicBezTo>
                      <a:cubicBezTo>
                        <a:pt x="2703" y="8550"/>
                        <a:pt x="7730" y="8655"/>
                        <a:pt x="8752" y="8943"/>
                      </a:cubicBezTo>
                      <a:cubicBezTo>
                        <a:pt x="8767" y="8948"/>
                        <a:pt x="8784" y="8950"/>
                        <a:pt x="8802" y="8950"/>
                      </a:cubicBezTo>
                      <a:cubicBezTo>
                        <a:pt x="9477" y="8950"/>
                        <a:pt x="11318" y="5592"/>
                        <a:pt x="11318" y="5592"/>
                      </a:cubicBezTo>
                      <a:cubicBezTo>
                        <a:pt x="11318" y="5592"/>
                        <a:pt x="13116" y="8289"/>
                        <a:pt x="13583" y="8289"/>
                      </a:cubicBezTo>
                      <a:cubicBezTo>
                        <a:pt x="13587" y="8289"/>
                        <a:pt x="13591" y="8289"/>
                        <a:pt x="13596" y="8289"/>
                      </a:cubicBezTo>
                      <a:cubicBezTo>
                        <a:pt x="14041" y="8236"/>
                        <a:pt x="14722" y="5644"/>
                        <a:pt x="14695" y="4885"/>
                      </a:cubicBezTo>
                      <a:cubicBezTo>
                        <a:pt x="14669" y="4439"/>
                        <a:pt x="13858" y="2633"/>
                        <a:pt x="13465" y="1926"/>
                      </a:cubicBezTo>
                      <a:cubicBezTo>
                        <a:pt x="13443" y="1882"/>
                        <a:pt x="13403" y="1861"/>
                        <a:pt x="13360" y="1861"/>
                      </a:cubicBezTo>
                      <a:cubicBezTo>
                        <a:pt x="13299" y="1861"/>
                        <a:pt x="13233" y="1902"/>
                        <a:pt x="13203" y="1978"/>
                      </a:cubicBezTo>
                      <a:cubicBezTo>
                        <a:pt x="12993" y="2554"/>
                        <a:pt x="12548" y="3863"/>
                        <a:pt x="11422" y="3942"/>
                      </a:cubicBezTo>
                      <a:cubicBezTo>
                        <a:pt x="11166" y="3961"/>
                        <a:pt x="10916" y="3970"/>
                        <a:pt x="10672" y="3970"/>
                      </a:cubicBezTo>
                      <a:cubicBezTo>
                        <a:pt x="6240" y="3970"/>
                        <a:pt x="3689" y="964"/>
                        <a:pt x="2572" y="145"/>
                      </a:cubicBezTo>
                      <a:cubicBezTo>
                        <a:pt x="2439" y="45"/>
                        <a:pt x="2304" y="0"/>
                        <a:pt x="2168" y="0"/>
                      </a:cubicBezTo>
                      <a:close/>
                    </a:path>
                  </a:pathLst>
                </a:custGeom>
                <a:solidFill>
                  <a:srgbClr val="E5EEF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3" name="Google Shape;1679;p46"/>
                <p:cNvSpPr/>
                <p:nvPr/>
              </p:nvSpPr>
              <p:spPr>
                <a:xfrm>
                  <a:off x="5227072" y="2624668"/>
                  <a:ext cx="111888" cy="455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9" h="27732" extrusionOk="0">
                      <a:moveTo>
                        <a:pt x="2828" y="0"/>
                      </a:moveTo>
                      <a:cubicBezTo>
                        <a:pt x="2276" y="0"/>
                        <a:pt x="1" y="22912"/>
                        <a:pt x="367" y="23723"/>
                      </a:cubicBezTo>
                      <a:cubicBezTo>
                        <a:pt x="760" y="24535"/>
                        <a:pt x="3038" y="27625"/>
                        <a:pt x="3981" y="27729"/>
                      </a:cubicBezTo>
                      <a:cubicBezTo>
                        <a:pt x="3993" y="27731"/>
                        <a:pt x="4005" y="27732"/>
                        <a:pt x="4018" y="27732"/>
                      </a:cubicBezTo>
                      <a:cubicBezTo>
                        <a:pt x="4948" y="27732"/>
                        <a:pt x="6808" y="23973"/>
                        <a:pt x="6782" y="23095"/>
                      </a:cubicBezTo>
                      <a:cubicBezTo>
                        <a:pt x="6756" y="22231"/>
                        <a:pt x="4059" y="53"/>
                        <a:pt x="2829" y="0"/>
                      </a:cubicBezTo>
                      <a:cubicBezTo>
                        <a:pt x="2828" y="0"/>
                        <a:pt x="2828" y="0"/>
                        <a:pt x="282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" name="Google Shape;1680;p46"/>
                <p:cNvSpPr/>
                <p:nvPr/>
              </p:nvSpPr>
              <p:spPr>
                <a:xfrm>
                  <a:off x="5235395" y="2581214"/>
                  <a:ext cx="67502" cy="69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" h="4201" extrusionOk="0">
                      <a:moveTo>
                        <a:pt x="2096" y="1"/>
                      </a:moveTo>
                      <a:cubicBezTo>
                        <a:pt x="2087" y="1"/>
                        <a:pt x="2078" y="1"/>
                        <a:pt x="2069" y="2"/>
                      </a:cubicBezTo>
                      <a:cubicBezTo>
                        <a:pt x="1571" y="28"/>
                        <a:pt x="0" y="2934"/>
                        <a:pt x="236" y="3222"/>
                      </a:cubicBezTo>
                      <a:cubicBezTo>
                        <a:pt x="432" y="3517"/>
                        <a:pt x="1386" y="4201"/>
                        <a:pt x="2302" y="4201"/>
                      </a:cubicBezTo>
                      <a:cubicBezTo>
                        <a:pt x="2364" y="4201"/>
                        <a:pt x="2426" y="4198"/>
                        <a:pt x="2488" y="4191"/>
                      </a:cubicBezTo>
                      <a:cubicBezTo>
                        <a:pt x="3457" y="4060"/>
                        <a:pt x="4111" y="3275"/>
                        <a:pt x="4085" y="3013"/>
                      </a:cubicBezTo>
                      <a:cubicBezTo>
                        <a:pt x="4059" y="2728"/>
                        <a:pt x="3057" y="1"/>
                        <a:pt x="209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" name="Google Shape;1681;p46"/>
                <p:cNvSpPr>
                  <a:spLocks/>
                </p:cNvSpPr>
                <p:nvPr/>
              </p:nvSpPr>
              <p:spPr bwMode="auto">
                <a:xfrm>
                  <a:off x="4916957" y="2541511"/>
                  <a:ext cx="473207" cy="554219"/>
                </a:xfrm>
                <a:custGeom>
                  <a:avLst/>
                  <a:gdLst>
                    <a:gd name="T0" fmla="*/ 6637551 w 28797"/>
                    <a:gd name="T1" fmla="*/ 263 h 33727"/>
                    <a:gd name="T2" fmla="*/ 6552759 w 28797"/>
                    <a:gd name="T3" fmla="*/ 63725 h 33727"/>
                    <a:gd name="T4" fmla="*/ 4530525 w 28797"/>
                    <a:gd name="T5" fmla="*/ 4263725 h 33727"/>
                    <a:gd name="T6" fmla="*/ 606475 w 28797"/>
                    <a:gd name="T7" fmla="*/ 8159411 h 33727"/>
                    <a:gd name="T8" fmla="*/ 26736 w 28797"/>
                    <a:gd name="T9" fmla="*/ 8866617 h 33727"/>
                    <a:gd name="T10" fmla="*/ 273815 w 28797"/>
                    <a:gd name="T11" fmla="*/ 9107205 h 33727"/>
                    <a:gd name="T12" fmla="*/ 436628 w 28797"/>
                    <a:gd name="T13" fmla="*/ 9071563 h 33727"/>
                    <a:gd name="T14" fmla="*/ 5421348 w 28797"/>
                    <a:gd name="T15" fmla="*/ 5098118 h 33727"/>
                    <a:gd name="T16" fmla="*/ 7768962 w 28797"/>
                    <a:gd name="T17" fmla="*/ 502243 h 33727"/>
                    <a:gd name="T18" fmla="*/ 7726566 w 28797"/>
                    <a:gd name="T19" fmla="*/ 417468 h 33727"/>
                    <a:gd name="T20" fmla="*/ 6637551 w 28797"/>
                    <a:gd name="T21" fmla="*/ 263 h 3372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8797" h="33727" extrusionOk="0">
                      <a:moveTo>
                        <a:pt x="24581" y="1"/>
                      </a:moveTo>
                      <a:cubicBezTo>
                        <a:pt x="24345" y="1"/>
                        <a:pt x="24319" y="53"/>
                        <a:pt x="24267" y="236"/>
                      </a:cubicBezTo>
                      <a:cubicBezTo>
                        <a:pt x="23612" y="3431"/>
                        <a:pt x="22120" y="8956"/>
                        <a:pt x="16778" y="15790"/>
                      </a:cubicBezTo>
                      <a:cubicBezTo>
                        <a:pt x="11437" y="22598"/>
                        <a:pt x="4760" y="28149"/>
                        <a:pt x="2246" y="30217"/>
                      </a:cubicBezTo>
                      <a:cubicBezTo>
                        <a:pt x="1303" y="31003"/>
                        <a:pt x="230" y="32050"/>
                        <a:pt x="99" y="32836"/>
                      </a:cubicBezTo>
                      <a:cubicBezTo>
                        <a:pt x="0" y="33348"/>
                        <a:pt x="435" y="33727"/>
                        <a:pt x="1014" y="33727"/>
                      </a:cubicBezTo>
                      <a:cubicBezTo>
                        <a:pt x="1204" y="33727"/>
                        <a:pt x="1410" y="33686"/>
                        <a:pt x="1617" y="33595"/>
                      </a:cubicBezTo>
                      <a:cubicBezTo>
                        <a:pt x="8504" y="30558"/>
                        <a:pt x="14998" y="25269"/>
                        <a:pt x="20077" y="18880"/>
                      </a:cubicBezTo>
                      <a:cubicBezTo>
                        <a:pt x="25026" y="12622"/>
                        <a:pt x="28142" y="7280"/>
                        <a:pt x="28771" y="1860"/>
                      </a:cubicBezTo>
                      <a:cubicBezTo>
                        <a:pt x="28797" y="1755"/>
                        <a:pt x="28692" y="1598"/>
                        <a:pt x="28614" y="1546"/>
                      </a:cubicBezTo>
                      <a:cubicBezTo>
                        <a:pt x="27330" y="839"/>
                        <a:pt x="24922" y="1"/>
                        <a:pt x="24581" y="1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" name="Google Shape;1682;p46"/>
                <p:cNvSpPr>
                  <a:spLocks/>
                </p:cNvSpPr>
                <p:nvPr/>
              </p:nvSpPr>
              <p:spPr bwMode="auto">
                <a:xfrm>
                  <a:off x="4971069" y="1824641"/>
                  <a:ext cx="591176" cy="677315"/>
                </a:xfrm>
                <a:custGeom>
                  <a:avLst/>
                  <a:gdLst>
                    <a:gd name="T0" fmla="*/ 5435644 w 35976"/>
                    <a:gd name="T1" fmla="*/ 0 h 41218"/>
                    <a:gd name="T2" fmla="*/ 5352480 w 35976"/>
                    <a:gd name="T3" fmla="*/ 805 h 41218"/>
                    <a:gd name="T4" fmla="*/ 0 w 35976"/>
                    <a:gd name="T5" fmla="*/ 5847984 h 41218"/>
                    <a:gd name="T6" fmla="*/ 615118 w 35976"/>
                    <a:gd name="T7" fmla="*/ 8449956 h 41218"/>
                    <a:gd name="T8" fmla="*/ 4961221 w 35976"/>
                    <a:gd name="T9" fmla="*/ 11129719 h 41218"/>
                    <a:gd name="T10" fmla="*/ 4999016 w 35976"/>
                    <a:gd name="T11" fmla="*/ 11129719 h 41218"/>
                    <a:gd name="T12" fmla="*/ 5408925 w 35976"/>
                    <a:gd name="T13" fmla="*/ 11115407 h 41218"/>
                    <a:gd name="T14" fmla="*/ 8421070 w 35976"/>
                    <a:gd name="T15" fmla="*/ 10090380 h 41218"/>
                    <a:gd name="T16" fmla="*/ 9573548 w 35976"/>
                    <a:gd name="T17" fmla="*/ 7262116 h 41218"/>
                    <a:gd name="T18" fmla="*/ 9658340 w 35976"/>
                    <a:gd name="T19" fmla="*/ 5692450 h 41218"/>
                    <a:gd name="T20" fmla="*/ 5435644 w 35976"/>
                    <a:gd name="T21" fmla="*/ 0 h 4121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35976" h="41218" extrusionOk="0">
                      <a:moveTo>
                        <a:pt x="20130" y="0"/>
                      </a:moveTo>
                      <a:cubicBezTo>
                        <a:pt x="20028" y="0"/>
                        <a:pt x="19925" y="1"/>
                        <a:pt x="19822" y="3"/>
                      </a:cubicBezTo>
                      <a:cubicBezTo>
                        <a:pt x="8929" y="160"/>
                        <a:pt x="26" y="10057"/>
                        <a:pt x="0" y="21657"/>
                      </a:cubicBezTo>
                      <a:cubicBezTo>
                        <a:pt x="0" y="25218"/>
                        <a:pt x="838" y="28491"/>
                        <a:pt x="2278" y="31293"/>
                      </a:cubicBezTo>
                      <a:cubicBezTo>
                        <a:pt x="5374" y="37302"/>
                        <a:pt x="11363" y="41217"/>
                        <a:pt x="18373" y="41217"/>
                      </a:cubicBezTo>
                      <a:cubicBezTo>
                        <a:pt x="18419" y="41217"/>
                        <a:pt x="18466" y="41217"/>
                        <a:pt x="18513" y="41217"/>
                      </a:cubicBezTo>
                      <a:cubicBezTo>
                        <a:pt x="19036" y="41217"/>
                        <a:pt x="19534" y="41191"/>
                        <a:pt x="20031" y="41164"/>
                      </a:cubicBezTo>
                      <a:cubicBezTo>
                        <a:pt x="25347" y="40903"/>
                        <a:pt x="28855" y="39541"/>
                        <a:pt x="31186" y="37368"/>
                      </a:cubicBezTo>
                      <a:cubicBezTo>
                        <a:pt x="33883" y="34828"/>
                        <a:pt x="34983" y="31162"/>
                        <a:pt x="35454" y="26894"/>
                      </a:cubicBezTo>
                      <a:cubicBezTo>
                        <a:pt x="35637" y="25061"/>
                        <a:pt x="35716" y="23097"/>
                        <a:pt x="35768" y="21081"/>
                      </a:cubicBezTo>
                      <a:cubicBezTo>
                        <a:pt x="35976" y="8113"/>
                        <a:pt x="30814" y="0"/>
                        <a:pt x="20130" y="0"/>
                      </a:cubicBezTo>
                      <a:close/>
                    </a:path>
                  </a:pathLst>
                </a:custGeom>
                <a:solidFill>
                  <a:srgbClr val="F9AD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7" name="Google Shape;1683;p46"/>
                <p:cNvSpPr>
                  <a:spLocks/>
                </p:cNvSpPr>
                <p:nvPr/>
              </p:nvSpPr>
              <p:spPr bwMode="auto">
                <a:xfrm>
                  <a:off x="5272685" y="2030771"/>
                  <a:ext cx="444" cy="887"/>
                </a:xfrm>
                <a:custGeom>
                  <a:avLst/>
                  <a:gdLst>
                    <a:gd name="T0" fmla="*/ 7301 w 27"/>
                    <a:gd name="T1" fmla="*/ 14307 h 54"/>
                    <a:gd name="T2" fmla="*/ 7301 w 27"/>
                    <a:gd name="T3" fmla="*/ 14307 h 54"/>
                    <a:gd name="T4" fmla="*/ 7301 w 27"/>
                    <a:gd name="T5" fmla="*/ 14307 h 54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7" h="54" extrusionOk="0">
                      <a:moveTo>
                        <a:pt x="27" y="53"/>
                      </a:moveTo>
                      <a:lnTo>
                        <a:pt x="27" y="53"/>
                      </a:lnTo>
                      <a:cubicBezTo>
                        <a:pt x="0" y="1"/>
                        <a:pt x="0" y="1"/>
                        <a:pt x="27" y="53"/>
                      </a:cubicBezTo>
                      <a:close/>
                    </a:path>
                  </a:pathLst>
                </a:custGeom>
                <a:solidFill>
                  <a:srgbClr val="F039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8" name="Google Shape;1684;p46"/>
                <p:cNvSpPr>
                  <a:spLocks/>
                </p:cNvSpPr>
                <p:nvPr/>
              </p:nvSpPr>
              <p:spPr bwMode="auto">
                <a:xfrm>
                  <a:off x="4837243" y="1715891"/>
                  <a:ext cx="742240" cy="510278"/>
                </a:xfrm>
                <a:custGeom>
                  <a:avLst/>
                  <a:gdLst>
                    <a:gd name="T0" fmla="*/ 6042135 w 45169"/>
                    <a:gd name="T1" fmla="*/ 263 h 31053"/>
                    <a:gd name="T2" fmla="*/ 5600100 w 45169"/>
                    <a:gd name="T3" fmla="*/ 12965 h 31053"/>
                    <a:gd name="T4" fmla="*/ 2800182 w 45169"/>
                    <a:gd name="T5" fmla="*/ 783616 h 31053"/>
                    <a:gd name="T6" fmla="*/ 2121338 w 45169"/>
                    <a:gd name="T7" fmla="*/ 1200804 h 31053"/>
                    <a:gd name="T8" fmla="*/ 1089015 w 45169"/>
                    <a:gd name="T9" fmla="*/ 2148334 h 31053"/>
                    <a:gd name="T10" fmla="*/ 820344 w 45169"/>
                    <a:gd name="T11" fmla="*/ 2516109 h 31053"/>
                    <a:gd name="T12" fmla="*/ 544639 w 45169"/>
                    <a:gd name="T13" fmla="*/ 2968397 h 31053"/>
                    <a:gd name="T14" fmla="*/ 134467 w 45169"/>
                    <a:gd name="T15" fmla="*/ 4326099 h 31053"/>
                    <a:gd name="T16" fmla="*/ 968861 w 45169"/>
                    <a:gd name="T17" fmla="*/ 7486493 h 31053"/>
                    <a:gd name="T18" fmla="*/ 1463824 w 45169"/>
                    <a:gd name="T19" fmla="*/ 8066231 h 31053"/>
                    <a:gd name="T20" fmla="*/ 1590190 w 45169"/>
                    <a:gd name="T21" fmla="*/ 8098373 h 31053"/>
                    <a:gd name="T22" fmla="*/ 1944738 w 45169"/>
                    <a:gd name="T23" fmla="*/ 7868302 h 31053"/>
                    <a:gd name="T24" fmla="*/ 2474539 w 45169"/>
                    <a:gd name="T25" fmla="*/ 7640942 h 31053"/>
                    <a:gd name="T26" fmla="*/ 2517460 w 45169"/>
                    <a:gd name="T27" fmla="*/ 7642026 h 31053"/>
                    <a:gd name="T28" fmla="*/ 3599196 w 45169"/>
                    <a:gd name="T29" fmla="*/ 8384594 h 31053"/>
                    <a:gd name="T30" fmla="*/ 3621873 w 45169"/>
                    <a:gd name="T31" fmla="*/ 8384873 h 31053"/>
                    <a:gd name="T32" fmla="*/ 3938626 w 45169"/>
                    <a:gd name="T33" fmla="*/ 7790543 h 31053"/>
                    <a:gd name="T34" fmla="*/ 4009089 w 45169"/>
                    <a:gd name="T35" fmla="*/ 6786584 h 31053"/>
                    <a:gd name="T36" fmla="*/ 4900191 w 45169"/>
                    <a:gd name="T37" fmla="*/ 5803675 h 31053"/>
                    <a:gd name="T38" fmla="*/ 5225291 w 45169"/>
                    <a:gd name="T39" fmla="*/ 2473714 h 31053"/>
                    <a:gd name="T40" fmla="*/ 5310083 w 45169"/>
                    <a:gd name="T41" fmla="*/ 2381642 h 31053"/>
                    <a:gd name="T42" fmla="*/ 5458600 w 45169"/>
                    <a:gd name="T43" fmla="*/ 2558505 h 31053"/>
                    <a:gd name="T44" fmla="*/ 5889838 w 45169"/>
                    <a:gd name="T45" fmla="*/ 3173623 h 31053"/>
                    <a:gd name="T46" fmla="*/ 6978854 w 45169"/>
                    <a:gd name="T47" fmla="*/ 4226994 h 31053"/>
                    <a:gd name="T48" fmla="*/ 8456448 w 45169"/>
                    <a:gd name="T49" fmla="*/ 4637165 h 31053"/>
                    <a:gd name="T50" fmla="*/ 8521521 w 45169"/>
                    <a:gd name="T51" fmla="*/ 4637708 h 31053"/>
                    <a:gd name="T52" fmla="*/ 9764460 w 45169"/>
                    <a:gd name="T53" fmla="*/ 4403857 h 31053"/>
                    <a:gd name="T54" fmla="*/ 11438900 w 45169"/>
                    <a:gd name="T55" fmla="*/ 4970926 h 31053"/>
                    <a:gd name="T56" fmla="*/ 11715952 w 45169"/>
                    <a:gd name="T57" fmla="*/ 4955266 h 31053"/>
                    <a:gd name="T58" fmla="*/ 11723231 w 45169"/>
                    <a:gd name="T59" fmla="*/ 4955266 h 31053"/>
                    <a:gd name="T60" fmla="*/ 12161486 w 45169"/>
                    <a:gd name="T61" fmla="*/ 4524028 h 31053"/>
                    <a:gd name="T62" fmla="*/ 12161486 w 45169"/>
                    <a:gd name="T63" fmla="*/ 3894861 h 31053"/>
                    <a:gd name="T64" fmla="*/ 11426214 w 45169"/>
                    <a:gd name="T65" fmla="*/ 2452384 h 31053"/>
                    <a:gd name="T66" fmla="*/ 10804062 w 45169"/>
                    <a:gd name="T67" fmla="*/ 1794871 h 31053"/>
                    <a:gd name="T68" fmla="*/ 10160582 w 45169"/>
                    <a:gd name="T69" fmla="*/ 1278579 h 31053"/>
                    <a:gd name="T70" fmla="*/ 8838258 w 45169"/>
                    <a:gd name="T71" fmla="*/ 550308 h 31053"/>
                    <a:gd name="T72" fmla="*/ 8117298 w 45169"/>
                    <a:gd name="T73" fmla="*/ 302966 h 31053"/>
                    <a:gd name="T74" fmla="*/ 6042135 w 45169"/>
                    <a:gd name="T75" fmla="*/ 263 h 31053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0" t="0" r="r" b="b"/>
                  <a:pathLst>
                    <a:path w="45169" h="31053" extrusionOk="0">
                      <a:moveTo>
                        <a:pt x="22376" y="1"/>
                      </a:moveTo>
                      <a:cubicBezTo>
                        <a:pt x="21830" y="1"/>
                        <a:pt x="21284" y="17"/>
                        <a:pt x="20739" y="48"/>
                      </a:cubicBezTo>
                      <a:cubicBezTo>
                        <a:pt x="17125" y="258"/>
                        <a:pt x="13591" y="1200"/>
                        <a:pt x="10370" y="2902"/>
                      </a:cubicBezTo>
                      <a:cubicBezTo>
                        <a:pt x="9506" y="3374"/>
                        <a:pt x="8668" y="3897"/>
                        <a:pt x="7856" y="4447"/>
                      </a:cubicBezTo>
                      <a:cubicBezTo>
                        <a:pt x="6442" y="5469"/>
                        <a:pt x="5159" y="6621"/>
                        <a:pt x="4033" y="7956"/>
                      </a:cubicBezTo>
                      <a:cubicBezTo>
                        <a:pt x="3667" y="8401"/>
                        <a:pt x="3352" y="8846"/>
                        <a:pt x="3038" y="9318"/>
                      </a:cubicBezTo>
                      <a:cubicBezTo>
                        <a:pt x="2672" y="9841"/>
                        <a:pt x="2331" y="10417"/>
                        <a:pt x="2017" y="10993"/>
                      </a:cubicBezTo>
                      <a:cubicBezTo>
                        <a:pt x="1205" y="12591"/>
                        <a:pt x="708" y="14293"/>
                        <a:pt x="498" y="16021"/>
                      </a:cubicBezTo>
                      <a:cubicBezTo>
                        <a:pt x="1" y="20106"/>
                        <a:pt x="1101" y="24374"/>
                        <a:pt x="3588" y="27725"/>
                      </a:cubicBezTo>
                      <a:cubicBezTo>
                        <a:pt x="4086" y="28380"/>
                        <a:pt x="4636" y="29453"/>
                        <a:pt x="5421" y="29872"/>
                      </a:cubicBezTo>
                      <a:cubicBezTo>
                        <a:pt x="5592" y="29955"/>
                        <a:pt x="5746" y="29991"/>
                        <a:pt x="5889" y="29991"/>
                      </a:cubicBezTo>
                      <a:cubicBezTo>
                        <a:pt x="6379" y="29991"/>
                        <a:pt x="6735" y="29565"/>
                        <a:pt x="7202" y="29139"/>
                      </a:cubicBezTo>
                      <a:cubicBezTo>
                        <a:pt x="7672" y="28718"/>
                        <a:pt x="8260" y="28297"/>
                        <a:pt x="9164" y="28297"/>
                      </a:cubicBezTo>
                      <a:cubicBezTo>
                        <a:pt x="9216" y="28297"/>
                        <a:pt x="9269" y="28298"/>
                        <a:pt x="9323" y="28301"/>
                      </a:cubicBezTo>
                      <a:cubicBezTo>
                        <a:pt x="11574" y="28432"/>
                        <a:pt x="12072" y="30998"/>
                        <a:pt x="13329" y="31051"/>
                      </a:cubicBezTo>
                      <a:cubicBezTo>
                        <a:pt x="13358" y="31052"/>
                        <a:pt x="13386" y="31052"/>
                        <a:pt x="13413" y="31052"/>
                      </a:cubicBezTo>
                      <a:cubicBezTo>
                        <a:pt x="14608" y="31052"/>
                        <a:pt x="14534" y="29952"/>
                        <a:pt x="14586" y="28851"/>
                      </a:cubicBezTo>
                      <a:cubicBezTo>
                        <a:pt x="14612" y="27620"/>
                        <a:pt x="14350" y="26259"/>
                        <a:pt x="14847" y="25133"/>
                      </a:cubicBezTo>
                      <a:cubicBezTo>
                        <a:pt x="15581" y="23483"/>
                        <a:pt x="17047" y="22803"/>
                        <a:pt x="18147" y="21493"/>
                      </a:cubicBezTo>
                      <a:cubicBezTo>
                        <a:pt x="20922" y="18194"/>
                        <a:pt x="20425" y="13036"/>
                        <a:pt x="19351" y="9161"/>
                      </a:cubicBezTo>
                      <a:cubicBezTo>
                        <a:pt x="19299" y="8977"/>
                        <a:pt x="19482" y="8820"/>
                        <a:pt x="19665" y="8820"/>
                      </a:cubicBezTo>
                      <a:cubicBezTo>
                        <a:pt x="19875" y="9030"/>
                        <a:pt x="20058" y="9239"/>
                        <a:pt x="20215" y="9475"/>
                      </a:cubicBezTo>
                      <a:cubicBezTo>
                        <a:pt x="20791" y="10208"/>
                        <a:pt x="21289" y="10993"/>
                        <a:pt x="21812" y="11753"/>
                      </a:cubicBezTo>
                      <a:cubicBezTo>
                        <a:pt x="22886" y="13298"/>
                        <a:pt x="24221" y="14712"/>
                        <a:pt x="25845" y="15654"/>
                      </a:cubicBezTo>
                      <a:cubicBezTo>
                        <a:pt x="27494" y="16623"/>
                        <a:pt x="29406" y="17121"/>
                        <a:pt x="31317" y="17173"/>
                      </a:cubicBezTo>
                      <a:cubicBezTo>
                        <a:pt x="31397" y="17174"/>
                        <a:pt x="31478" y="17175"/>
                        <a:pt x="31558" y="17175"/>
                      </a:cubicBezTo>
                      <a:cubicBezTo>
                        <a:pt x="33111" y="17175"/>
                        <a:pt x="34743" y="16931"/>
                        <a:pt x="36161" y="16309"/>
                      </a:cubicBezTo>
                      <a:cubicBezTo>
                        <a:pt x="37930" y="17624"/>
                        <a:pt x="40150" y="18409"/>
                        <a:pt x="42362" y="18409"/>
                      </a:cubicBezTo>
                      <a:cubicBezTo>
                        <a:pt x="42705" y="18409"/>
                        <a:pt x="43048" y="18390"/>
                        <a:pt x="43388" y="18351"/>
                      </a:cubicBezTo>
                      <a:lnTo>
                        <a:pt x="43415" y="18351"/>
                      </a:lnTo>
                      <a:cubicBezTo>
                        <a:pt x="44252" y="18246"/>
                        <a:pt x="44907" y="17592"/>
                        <a:pt x="45038" y="16754"/>
                      </a:cubicBezTo>
                      <a:cubicBezTo>
                        <a:pt x="45169" y="15942"/>
                        <a:pt x="45143" y="15104"/>
                        <a:pt x="45038" y="14424"/>
                      </a:cubicBezTo>
                      <a:cubicBezTo>
                        <a:pt x="44698" y="12434"/>
                        <a:pt x="43598" y="10653"/>
                        <a:pt x="42315" y="9082"/>
                      </a:cubicBezTo>
                      <a:cubicBezTo>
                        <a:pt x="41634" y="8218"/>
                        <a:pt x="40848" y="7406"/>
                        <a:pt x="40011" y="6647"/>
                      </a:cubicBezTo>
                      <a:cubicBezTo>
                        <a:pt x="39251" y="5966"/>
                        <a:pt x="38466" y="5311"/>
                        <a:pt x="37628" y="4735"/>
                      </a:cubicBezTo>
                      <a:cubicBezTo>
                        <a:pt x="36109" y="3662"/>
                        <a:pt x="34460" y="2772"/>
                        <a:pt x="32731" y="2038"/>
                      </a:cubicBezTo>
                      <a:cubicBezTo>
                        <a:pt x="31867" y="1698"/>
                        <a:pt x="30977" y="1384"/>
                        <a:pt x="30061" y="1122"/>
                      </a:cubicBezTo>
                      <a:cubicBezTo>
                        <a:pt x="27572" y="364"/>
                        <a:pt x="24976" y="1"/>
                        <a:pt x="22376" y="1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9" name="Google Shape;1685;p46"/>
                <p:cNvSpPr>
                  <a:spLocks/>
                </p:cNvSpPr>
                <p:nvPr/>
              </p:nvSpPr>
              <p:spPr bwMode="auto">
                <a:xfrm>
                  <a:off x="5178018" y="1715825"/>
                  <a:ext cx="153200" cy="18503"/>
                </a:xfrm>
                <a:custGeom>
                  <a:avLst/>
                  <a:gdLst>
                    <a:gd name="T0" fmla="*/ 2517456 w 9323"/>
                    <a:gd name="T1" fmla="*/ 304051 h 1126"/>
                    <a:gd name="T2" fmla="*/ 445813 w 9323"/>
                    <a:gd name="T3" fmla="*/ 0 h 1126"/>
                    <a:gd name="T4" fmla="*/ 2517456 w 9323"/>
                    <a:gd name="T5" fmla="*/ 304051 h 1126"/>
                    <a:gd name="T6" fmla="*/ 263 w 9323"/>
                    <a:gd name="T7" fmla="*/ 14033 h 1126"/>
                    <a:gd name="T8" fmla="*/ 21329 w 9323"/>
                    <a:gd name="T9" fmla="*/ 14033 h 1126"/>
                    <a:gd name="T10" fmla="*/ 263 w 9323"/>
                    <a:gd name="T11" fmla="*/ 14033 h 1126"/>
                    <a:gd name="T12" fmla="*/ 445813 w 9323"/>
                    <a:gd name="T13" fmla="*/ 0 h 1126"/>
                    <a:gd name="T14" fmla="*/ 445813 w 9323"/>
                    <a:gd name="T15" fmla="*/ 0 h 1126"/>
                    <a:gd name="T16" fmla="*/ 445813 w 9323"/>
                    <a:gd name="T17" fmla="*/ 0 h 1126"/>
                    <a:gd name="T18" fmla="*/ 445813 w 9323"/>
                    <a:gd name="T19" fmla="*/ 0 h 112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9323" h="1126" extrusionOk="0">
                      <a:moveTo>
                        <a:pt x="9323" y="1126"/>
                      </a:moveTo>
                      <a:cubicBezTo>
                        <a:pt x="6835" y="367"/>
                        <a:pt x="4243" y="0"/>
                        <a:pt x="1651" y="0"/>
                      </a:cubicBezTo>
                      <a:cubicBezTo>
                        <a:pt x="4243" y="0"/>
                        <a:pt x="6835" y="367"/>
                        <a:pt x="9323" y="1126"/>
                      </a:cubicBezTo>
                      <a:close/>
                      <a:moveTo>
                        <a:pt x="1" y="52"/>
                      </a:moveTo>
                      <a:cubicBezTo>
                        <a:pt x="27" y="52"/>
                        <a:pt x="53" y="52"/>
                        <a:pt x="79" y="52"/>
                      </a:cubicBezTo>
                      <a:cubicBezTo>
                        <a:pt x="53" y="52"/>
                        <a:pt x="27" y="52"/>
                        <a:pt x="1" y="52"/>
                      </a:cubicBezTo>
                      <a:close/>
                      <a:moveTo>
                        <a:pt x="1651" y="0"/>
                      </a:moveTo>
                      <a:lnTo>
                        <a:pt x="1651" y="0"/>
                      </a:lnTo>
                      <a:close/>
                    </a:path>
                  </a:pathLst>
                </a:custGeom>
                <a:solidFill>
                  <a:srgbClr val="A594D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" name="Google Shape;1686;p46"/>
                <p:cNvSpPr>
                  <a:spLocks/>
                </p:cNvSpPr>
                <p:nvPr/>
              </p:nvSpPr>
              <p:spPr bwMode="auto">
                <a:xfrm>
                  <a:off x="4853593" y="2155166"/>
                  <a:ext cx="169978" cy="184488"/>
                </a:xfrm>
                <a:custGeom>
                  <a:avLst/>
                  <a:gdLst>
                    <a:gd name="T0" fmla="*/ 1076330 w 10344"/>
                    <a:gd name="T1" fmla="*/ 263 h 11227"/>
                    <a:gd name="T2" fmla="*/ 594069 w 10344"/>
                    <a:gd name="T3" fmla="*/ 98562 h 11227"/>
                    <a:gd name="T4" fmla="*/ 127451 w 10344"/>
                    <a:gd name="T5" fmla="*/ 586230 h 11227"/>
                    <a:gd name="T6" fmla="*/ 42659 w 10344"/>
                    <a:gd name="T7" fmla="*/ 1420625 h 11227"/>
                    <a:gd name="T8" fmla="*/ 997208 w 10344"/>
                    <a:gd name="T9" fmla="*/ 2778313 h 11227"/>
                    <a:gd name="T10" fmla="*/ 1880472 w 10344"/>
                    <a:gd name="T11" fmla="*/ 3031341 h 11227"/>
                    <a:gd name="T12" fmla="*/ 2552579 w 10344"/>
                    <a:gd name="T13" fmla="*/ 2771034 h 11227"/>
                    <a:gd name="T14" fmla="*/ 2786150 w 10344"/>
                    <a:gd name="T15" fmla="*/ 2021694 h 11227"/>
                    <a:gd name="T16" fmla="*/ 2248791 w 10344"/>
                    <a:gd name="T17" fmla="*/ 423680 h 11227"/>
                    <a:gd name="T18" fmla="*/ 1076330 w 10344"/>
                    <a:gd name="T19" fmla="*/ 263 h 11227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10344" h="11227" extrusionOk="0">
                      <a:moveTo>
                        <a:pt x="3986" y="1"/>
                      </a:moveTo>
                      <a:cubicBezTo>
                        <a:pt x="3363" y="1"/>
                        <a:pt x="2753" y="110"/>
                        <a:pt x="2200" y="365"/>
                      </a:cubicBezTo>
                      <a:cubicBezTo>
                        <a:pt x="1493" y="679"/>
                        <a:pt x="891" y="1255"/>
                        <a:pt x="472" y="2171"/>
                      </a:cubicBezTo>
                      <a:cubicBezTo>
                        <a:pt x="27" y="3166"/>
                        <a:pt x="1" y="4266"/>
                        <a:pt x="158" y="5261"/>
                      </a:cubicBezTo>
                      <a:cubicBezTo>
                        <a:pt x="551" y="7435"/>
                        <a:pt x="1860" y="9241"/>
                        <a:pt x="3693" y="10289"/>
                      </a:cubicBezTo>
                      <a:cubicBezTo>
                        <a:pt x="4569" y="10779"/>
                        <a:pt x="5782" y="11226"/>
                        <a:pt x="6964" y="11226"/>
                      </a:cubicBezTo>
                      <a:cubicBezTo>
                        <a:pt x="7866" y="11226"/>
                        <a:pt x="8751" y="10965"/>
                        <a:pt x="9453" y="10262"/>
                      </a:cubicBezTo>
                      <a:cubicBezTo>
                        <a:pt x="10160" y="9529"/>
                        <a:pt x="10344" y="8456"/>
                        <a:pt x="10318" y="7487"/>
                      </a:cubicBezTo>
                      <a:cubicBezTo>
                        <a:pt x="10318" y="5418"/>
                        <a:pt x="9925" y="2852"/>
                        <a:pt x="8328" y="1569"/>
                      </a:cubicBezTo>
                      <a:cubicBezTo>
                        <a:pt x="7307" y="737"/>
                        <a:pt x="5603" y="1"/>
                        <a:pt x="3986" y="1"/>
                      </a:cubicBezTo>
                      <a:close/>
                    </a:path>
                  </a:pathLst>
                </a:custGeom>
                <a:solidFill>
                  <a:srgbClr val="F9AD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1" name="Google Shape;1687;p46"/>
                <p:cNvSpPr>
                  <a:spLocks/>
                </p:cNvSpPr>
                <p:nvPr/>
              </p:nvSpPr>
              <p:spPr bwMode="auto">
                <a:xfrm>
                  <a:off x="4872524" y="2200667"/>
                  <a:ext cx="105398" cy="67275"/>
                </a:xfrm>
                <a:custGeom>
                  <a:avLst/>
                  <a:gdLst>
                    <a:gd name="T0" fmla="*/ 576780 w 6414"/>
                    <a:gd name="T1" fmla="*/ 263 h 4094"/>
                    <a:gd name="T2" fmla="*/ 424484 w 6414"/>
                    <a:gd name="T3" fmla="*/ 15397 h 4094"/>
                    <a:gd name="T4" fmla="*/ 169846 w 6414"/>
                    <a:gd name="T5" fmla="*/ 128536 h 4094"/>
                    <a:gd name="T6" fmla="*/ 14313 w 6414"/>
                    <a:gd name="T7" fmla="*/ 375879 h 4094"/>
                    <a:gd name="T8" fmla="*/ 98020 w 6414"/>
                    <a:gd name="T9" fmla="*/ 452833 h 4094"/>
                    <a:gd name="T10" fmla="*/ 127450 w 6414"/>
                    <a:gd name="T11" fmla="*/ 446621 h 4094"/>
                    <a:gd name="T12" fmla="*/ 297297 w 6414"/>
                    <a:gd name="T13" fmla="*/ 319449 h 4094"/>
                    <a:gd name="T14" fmla="*/ 488209 w 6414"/>
                    <a:gd name="T15" fmla="*/ 234657 h 4094"/>
                    <a:gd name="T16" fmla="*/ 615397 w 6414"/>
                    <a:gd name="T17" fmla="*/ 220345 h 4094"/>
                    <a:gd name="T18" fmla="*/ 502243 w 6414"/>
                    <a:gd name="T19" fmla="*/ 602172 h 4094"/>
                    <a:gd name="T20" fmla="*/ 551672 w 6414"/>
                    <a:gd name="T21" fmla="*/ 842762 h 4094"/>
                    <a:gd name="T22" fmla="*/ 622413 w 6414"/>
                    <a:gd name="T23" fmla="*/ 962933 h 4094"/>
                    <a:gd name="T24" fmla="*/ 657793 w 6414"/>
                    <a:gd name="T25" fmla="*/ 1012346 h 4094"/>
                    <a:gd name="T26" fmla="*/ 735551 w 6414"/>
                    <a:gd name="T27" fmla="*/ 1054742 h 4094"/>
                    <a:gd name="T28" fmla="*/ 751211 w 6414"/>
                    <a:gd name="T29" fmla="*/ 1057174 h 4094"/>
                    <a:gd name="T30" fmla="*/ 827639 w 6414"/>
                    <a:gd name="T31" fmla="*/ 969950 h 4094"/>
                    <a:gd name="T32" fmla="*/ 806293 w 6414"/>
                    <a:gd name="T33" fmla="*/ 906224 h 4094"/>
                    <a:gd name="T34" fmla="*/ 777947 w 6414"/>
                    <a:gd name="T35" fmla="*/ 863828 h 4094"/>
                    <a:gd name="T36" fmla="*/ 735551 w 6414"/>
                    <a:gd name="T37" fmla="*/ 786053 h 4094"/>
                    <a:gd name="T38" fmla="*/ 686139 w 6414"/>
                    <a:gd name="T39" fmla="*/ 588122 h 4094"/>
                    <a:gd name="T40" fmla="*/ 777947 w 6414"/>
                    <a:gd name="T41" fmla="*/ 248691 h 4094"/>
                    <a:gd name="T42" fmla="*/ 1004222 w 6414"/>
                    <a:gd name="T43" fmla="*/ 347796 h 4094"/>
                    <a:gd name="T44" fmla="*/ 1612323 w 6414"/>
                    <a:gd name="T45" fmla="*/ 1069055 h 4094"/>
                    <a:gd name="T46" fmla="*/ 1658498 w 6414"/>
                    <a:gd name="T47" fmla="*/ 1105239 h 4094"/>
                    <a:gd name="T48" fmla="*/ 1718444 w 6414"/>
                    <a:gd name="T49" fmla="*/ 1026379 h 4094"/>
                    <a:gd name="T50" fmla="*/ 1478119 w 6414"/>
                    <a:gd name="T51" fmla="*/ 503330 h 4094"/>
                    <a:gd name="T52" fmla="*/ 1032585 w 6414"/>
                    <a:gd name="T53" fmla="*/ 121519 h 4094"/>
                    <a:gd name="T54" fmla="*/ 576780 w 6414"/>
                    <a:gd name="T55" fmla="*/ 263 h 4094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0" t="0" r="r" b="b"/>
                  <a:pathLst>
                    <a:path w="6414" h="4094" extrusionOk="0">
                      <a:moveTo>
                        <a:pt x="2136" y="1"/>
                      </a:moveTo>
                      <a:cubicBezTo>
                        <a:pt x="1947" y="1"/>
                        <a:pt x="1758" y="19"/>
                        <a:pt x="1572" y="57"/>
                      </a:cubicBezTo>
                      <a:cubicBezTo>
                        <a:pt x="1232" y="136"/>
                        <a:pt x="917" y="267"/>
                        <a:pt x="629" y="476"/>
                      </a:cubicBezTo>
                      <a:cubicBezTo>
                        <a:pt x="368" y="686"/>
                        <a:pt x="1" y="1052"/>
                        <a:pt x="53" y="1392"/>
                      </a:cubicBezTo>
                      <a:cubicBezTo>
                        <a:pt x="95" y="1560"/>
                        <a:pt x="221" y="1677"/>
                        <a:pt x="363" y="1677"/>
                      </a:cubicBezTo>
                      <a:cubicBezTo>
                        <a:pt x="399" y="1677"/>
                        <a:pt x="436" y="1670"/>
                        <a:pt x="472" y="1654"/>
                      </a:cubicBezTo>
                      <a:cubicBezTo>
                        <a:pt x="734" y="1576"/>
                        <a:pt x="891" y="1314"/>
                        <a:pt x="1101" y="1183"/>
                      </a:cubicBezTo>
                      <a:cubicBezTo>
                        <a:pt x="1310" y="1026"/>
                        <a:pt x="1572" y="921"/>
                        <a:pt x="1808" y="869"/>
                      </a:cubicBezTo>
                      <a:cubicBezTo>
                        <a:pt x="1965" y="843"/>
                        <a:pt x="2122" y="816"/>
                        <a:pt x="2279" y="816"/>
                      </a:cubicBezTo>
                      <a:cubicBezTo>
                        <a:pt x="2017" y="1235"/>
                        <a:pt x="1860" y="1707"/>
                        <a:pt x="1860" y="2230"/>
                      </a:cubicBezTo>
                      <a:cubicBezTo>
                        <a:pt x="1860" y="2545"/>
                        <a:pt x="1939" y="2859"/>
                        <a:pt x="2043" y="3121"/>
                      </a:cubicBezTo>
                      <a:cubicBezTo>
                        <a:pt x="2122" y="3278"/>
                        <a:pt x="2200" y="3435"/>
                        <a:pt x="2305" y="3566"/>
                      </a:cubicBezTo>
                      <a:cubicBezTo>
                        <a:pt x="2358" y="3618"/>
                        <a:pt x="2384" y="3697"/>
                        <a:pt x="2436" y="3749"/>
                      </a:cubicBezTo>
                      <a:cubicBezTo>
                        <a:pt x="2515" y="3828"/>
                        <a:pt x="2619" y="3854"/>
                        <a:pt x="2724" y="3906"/>
                      </a:cubicBezTo>
                      <a:cubicBezTo>
                        <a:pt x="2743" y="3912"/>
                        <a:pt x="2762" y="3915"/>
                        <a:pt x="2782" y="3915"/>
                      </a:cubicBezTo>
                      <a:cubicBezTo>
                        <a:pt x="2927" y="3915"/>
                        <a:pt x="3088" y="3754"/>
                        <a:pt x="3065" y="3592"/>
                      </a:cubicBezTo>
                      <a:cubicBezTo>
                        <a:pt x="3038" y="3513"/>
                        <a:pt x="3038" y="3435"/>
                        <a:pt x="2986" y="3356"/>
                      </a:cubicBezTo>
                      <a:cubicBezTo>
                        <a:pt x="2960" y="3304"/>
                        <a:pt x="2907" y="3252"/>
                        <a:pt x="2881" y="3199"/>
                      </a:cubicBezTo>
                      <a:cubicBezTo>
                        <a:pt x="2803" y="3094"/>
                        <a:pt x="2777" y="3016"/>
                        <a:pt x="2724" y="2911"/>
                      </a:cubicBezTo>
                      <a:cubicBezTo>
                        <a:pt x="2619" y="2676"/>
                        <a:pt x="2567" y="2440"/>
                        <a:pt x="2541" y="2178"/>
                      </a:cubicBezTo>
                      <a:cubicBezTo>
                        <a:pt x="2515" y="1759"/>
                        <a:pt x="2646" y="1288"/>
                        <a:pt x="2881" y="921"/>
                      </a:cubicBezTo>
                      <a:cubicBezTo>
                        <a:pt x="3169" y="1026"/>
                        <a:pt x="3457" y="1157"/>
                        <a:pt x="3719" y="1288"/>
                      </a:cubicBezTo>
                      <a:cubicBezTo>
                        <a:pt x="4688" y="1864"/>
                        <a:pt x="5578" y="2885"/>
                        <a:pt x="5971" y="3959"/>
                      </a:cubicBezTo>
                      <a:cubicBezTo>
                        <a:pt x="5999" y="4053"/>
                        <a:pt x="6069" y="4093"/>
                        <a:pt x="6142" y="4093"/>
                      </a:cubicBezTo>
                      <a:cubicBezTo>
                        <a:pt x="6272" y="4093"/>
                        <a:pt x="6414" y="3969"/>
                        <a:pt x="6364" y="3801"/>
                      </a:cubicBezTo>
                      <a:cubicBezTo>
                        <a:pt x="6181" y="3094"/>
                        <a:pt x="5945" y="2466"/>
                        <a:pt x="5474" y="1864"/>
                      </a:cubicBezTo>
                      <a:cubicBezTo>
                        <a:pt x="5028" y="1288"/>
                        <a:pt x="4479" y="816"/>
                        <a:pt x="3824" y="450"/>
                      </a:cubicBezTo>
                      <a:cubicBezTo>
                        <a:pt x="3310" y="173"/>
                        <a:pt x="2721" y="1"/>
                        <a:pt x="2136" y="1"/>
                      </a:cubicBezTo>
                      <a:close/>
                    </a:path>
                  </a:pathLst>
                </a:custGeom>
                <a:solidFill>
                  <a:srgbClr val="C529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2" name="Google Shape;1688;p46"/>
                <p:cNvSpPr>
                  <a:spLocks/>
                </p:cNvSpPr>
                <p:nvPr/>
              </p:nvSpPr>
              <p:spPr bwMode="auto">
                <a:xfrm>
                  <a:off x="5008501" y="2282058"/>
                  <a:ext cx="309802" cy="219883"/>
                </a:xfrm>
                <a:custGeom>
                  <a:avLst/>
                  <a:gdLst>
                    <a:gd name="T0" fmla="*/ 1838337 w 18853"/>
                    <a:gd name="T1" fmla="*/ 263 h 13381"/>
                    <a:gd name="T2" fmla="*/ 247621 w 18853"/>
                    <a:gd name="T3" fmla="*/ 615396 h 13381"/>
                    <a:gd name="T4" fmla="*/ 0 w 18853"/>
                    <a:gd name="T5" fmla="*/ 933480 h 13381"/>
                    <a:gd name="T6" fmla="*/ 4341221 w 18853"/>
                    <a:gd name="T7" fmla="*/ 3613223 h 13381"/>
                    <a:gd name="T8" fmla="*/ 4383896 w 18853"/>
                    <a:gd name="T9" fmla="*/ 3613223 h 13381"/>
                    <a:gd name="T10" fmla="*/ 4793789 w 18853"/>
                    <a:gd name="T11" fmla="*/ 3598910 h 13381"/>
                    <a:gd name="T12" fmla="*/ 4871564 w 18853"/>
                    <a:gd name="T13" fmla="*/ 3436360 h 13381"/>
                    <a:gd name="T14" fmla="*/ 4772739 w 18853"/>
                    <a:gd name="T15" fmla="*/ 1781905 h 13381"/>
                    <a:gd name="T16" fmla="*/ 3612965 w 18853"/>
                    <a:gd name="T17" fmla="*/ 572721 h 13381"/>
                    <a:gd name="T18" fmla="*/ 1930425 w 18853"/>
                    <a:gd name="T19" fmla="*/ 263 h 13381"/>
                    <a:gd name="T20" fmla="*/ 1838337 w 18853"/>
                    <a:gd name="T21" fmla="*/ 263 h 1338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8853" h="13381" extrusionOk="0">
                      <a:moveTo>
                        <a:pt x="6808" y="1"/>
                      </a:moveTo>
                      <a:cubicBezTo>
                        <a:pt x="4661" y="1"/>
                        <a:pt x="2462" y="734"/>
                        <a:pt x="917" y="2279"/>
                      </a:cubicBezTo>
                      <a:cubicBezTo>
                        <a:pt x="576" y="2645"/>
                        <a:pt x="262" y="3038"/>
                        <a:pt x="0" y="3457"/>
                      </a:cubicBezTo>
                      <a:cubicBezTo>
                        <a:pt x="3090" y="9479"/>
                        <a:pt x="9086" y="13381"/>
                        <a:pt x="16077" y="13381"/>
                      </a:cubicBezTo>
                      <a:lnTo>
                        <a:pt x="16235" y="13381"/>
                      </a:lnTo>
                      <a:cubicBezTo>
                        <a:pt x="16758" y="13381"/>
                        <a:pt x="17256" y="13355"/>
                        <a:pt x="17753" y="13328"/>
                      </a:cubicBezTo>
                      <a:cubicBezTo>
                        <a:pt x="17858" y="13145"/>
                        <a:pt x="17963" y="12936"/>
                        <a:pt x="18041" y="12726"/>
                      </a:cubicBezTo>
                      <a:cubicBezTo>
                        <a:pt x="18853" y="10736"/>
                        <a:pt x="18617" y="8458"/>
                        <a:pt x="17675" y="6599"/>
                      </a:cubicBezTo>
                      <a:cubicBezTo>
                        <a:pt x="16732" y="4740"/>
                        <a:pt x="15161" y="3247"/>
                        <a:pt x="13380" y="2121"/>
                      </a:cubicBezTo>
                      <a:cubicBezTo>
                        <a:pt x="11521" y="943"/>
                        <a:pt x="9400" y="79"/>
                        <a:pt x="7149" y="1"/>
                      </a:cubicBezTo>
                      <a:lnTo>
                        <a:pt x="6808" y="1"/>
                      </a:lnTo>
                      <a:close/>
                    </a:path>
                  </a:pathLst>
                </a:custGeom>
                <a:solidFill>
                  <a:srgbClr val="F78F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3" name="Google Shape;1689;p46"/>
                <p:cNvSpPr>
                  <a:spLocks/>
                </p:cNvSpPr>
                <p:nvPr/>
              </p:nvSpPr>
              <p:spPr bwMode="auto">
                <a:xfrm>
                  <a:off x="5483512" y="2266562"/>
                  <a:ext cx="70150" cy="172130"/>
                </a:xfrm>
                <a:custGeom>
                  <a:avLst/>
                  <a:gdLst>
                    <a:gd name="T0" fmla="*/ 1152734 w 4269"/>
                    <a:gd name="T1" fmla="*/ 263 h 10475"/>
                    <a:gd name="T2" fmla="*/ 1152734 w 4269"/>
                    <a:gd name="T3" fmla="*/ 263 h 10475"/>
                    <a:gd name="T4" fmla="*/ 346708 w 4269"/>
                    <a:gd name="T5" fmla="*/ 1336633 h 10475"/>
                    <a:gd name="T6" fmla="*/ 263 w 4269"/>
                    <a:gd name="T7" fmla="*/ 2828519 h 10475"/>
                    <a:gd name="T8" fmla="*/ 1152734 w 4269"/>
                    <a:gd name="T9" fmla="*/ 263 h 1047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269" h="10475" extrusionOk="0">
                      <a:moveTo>
                        <a:pt x="4269" y="1"/>
                      </a:moveTo>
                      <a:lnTo>
                        <a:pt x="4269" y="1"/>
                      </a:lnTo>
                      <a:cubicBezTo>
                        <a:pt x="2933" y="1415"/>
                        <a:pt x="1938" y="3169"/>
                        <a:pt x="1284" y="4950"/>
                      </a:cubicBezTo>
                      <a:cubicBezTo>
                        <a:pt x="629" y="6756"/>
                        <a:pt x="263" y="8616"/>
                        <a:pt x="1" y="10475"/>
                      </a:cubicBezTo>
                      <a:cubicBezTo>
                        <a:pt x="2698" y="7935"/>
                        <a:pt x="3798" y="4269"/>
                        <a:pt x="4269" y="1"/>
                      </a:cubicBezTo>
                      <a:close/>
                    </a:path>
                  </a:pathLst>
                </a:custGeom>
                <a:solidFill>
                  <a:srgbClr val="F78F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4" name="Google Shape;1690;p46"/>
                <p:cNvSpPr>
                  <a:spLocks/>
                </p:cNvSpPr>
                <p:nvPr/>
              </p:nvSpPr>
              <p:spPr bwMode="auto">
                <a:xfrm>
                  <a:off x="5308228" y="2266841"/>
                  <a:ext cx="164111" cy="71629"/>
                </a:xfrm>
                <a:custGeom>
                  <a:avLst/>
                  <a:gdLst>
                    <a:gd name="T0" fmla="*/ 528714 w 9987"/>
                    <a:gd name="T1" fmla="*/ 0 h 4359"/>
                    <a:gd name="T2" fmla="*/ 314041 w 9987"/>
                    <a:gd name="T3" fmla="*/ 45091 h 4359"/>
                    <a:gd name="T4" fmla="*/ 1341480 w 9987"/>
                    <a:gd name="T5" fmla="*/ 1177039 h 4359"/>
                    <a:gd name="T6" fmla="*/ 1374707 w 9987"/>
                    <a:gd name="T7" fmla="*/ 1176497 h 4359"/>
                    <a:gd name="T8" fmla="*/ 2512852 w 9987"/>
                    <a:gd name="T9" fmla="*/ 158228 h 4359"/>
                    <a:gd name="T10" fmla="*/ 2380275 w 9987"/>
                    <a:gd name="T11" fmla="*/ 113417 h 4359"/>
                    <a:gd name="T12" fmla="*/ 1621243 w 9987"/>
                    <a:gd name="T13" fmla="*/ 175794 h 4359"/>
                    <a:gd name="T14" fmla="*/ 1480548 w 9987"/>
                    <a:gd name="T15" fmla="*/ 172541 h 4359"/>
                    <a:gd name="T16" fmla="*/ 528714 w 9987"/>
                    <a:gd name="T17" fmla="*/ 0 h 435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9987" h="4359" extrusionOk="0">
                      <a:moveTo>
                        <a:pt x="1958" y="0"/>
                      </a:moveTo>
                      <a:cubicBezTo>
                        <a:pt x="1692" y="0"/>
                        <a:pt x="1432" y="47"/>
                        <a:pt x="1163" y="167"/>
                      </a:cubicBezTo>
                      <a:cubicBezTo>
                        <a:pt x="1" y="658"/>
                        <a:pt x="2023" y="4359"/>
                        <a:pt x="4968" y="4359"/>
                      </a:cubicBezTo>
                      <a:cubicBezTo>
                        <a:pt x="5009" y="4359"/>
                        <a:pt x="5050" y="4358"/>
                        <a:pt x="5091" y="4357"/>
                      </a:cubicBezTo>
                      <a:cubicBezTo>
                        <a:pt x="8102" y="4252"/>
                        <a:pt x="9987" y="1660"/>
                        <a:pt x="9306" y="586"/>
                      </a:cubicBezTo>
                      <a:cubicBezTo>
                        <a:pt x="9219" y="463"/>
                        <a:pt x="9054" y="420"/>
                        <a:pt x="8815" y="420"/>
                      </a:cubicBezTo>
                      <a:cubicBezTo>
                        <a:pt x="8261" y="420"/>
                        <a:pt x="7308" y="651"/>
                        <a:pt x="6004" y="651"/>
                      </a:cubicBezTo>
                      <a:cubicBezTo>
                        <a:pt x="5836" y="651"/>
                        <a:pt x="5663" y="647"/>
                        <a:pt x="5483" y="639"/>
                      </a:cubicBezTo>
                      <a:cubicBezTo>
                        <a:pt x="3827" y="538"/>
                        <a:pt x="2856" y="0"/>
                        <a:pt x="1958" y="0"/>
                      </a:cubicBezTo>
                      <a:close/>
                    </a:path>
                  </a:pathLst>
                </a:custGeom>
                <a:solidFill>
                  <a:srgbClr val="B2242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5" name="Google Shape;1691;p46"/>
                <p:cNvSpPr>
                  <a:spLocks/>
                </p:cNvSpPr>
                <p:nvPr/>
              </p:nvSpPr>
              <p:spPr bwMode="auto">
                <a:xfrm>
                  <a:off x="5321735" y="2280234"/>
                  <a:ext cx="95966" cy="58237"/>
                </a:xfrm>
                <a:custGeom>
                  <a:avLst/>
                  <a:gdLst>
                    <a:gd name="T0" fmla="*/ 147712 w 5840"/>
                    <a:gd name="T1" fmla="*/ 0 h 3544"/>
                    <a:gd name="T2" fmla="*/ 0 w 5840"/>
                    <a:gd name="T3" fmla="*/ 22956 h 3544"/>
                    <a:gd name="T4" fmla="*/ 1120617 w 5840"/>
                    <a:gd name="T5" fmla="*/ 956983 h 3544"/>
                    <a:gd name="T6" fmla="*/ 1152742 w 5840"/>
                    <a:gd name="T7" fmla="*/ 956441 h 3544"/>
                    <a:gd name="T8" fmla="*/ 1576965 w 5840"/>
                    <a:gd name="T9" fmla="*/ 878682 h 3544"/>
                    <a:gd name="T10" fmla="*/ 820345 w 5840"/>
                    <a:gd name="T11" fmla="*/ 221149 h 3544"/>
                    <a:gd name="T12" fmla="*/ 147712 w 5840"/>
                    <a:gd name="T13" fmla="*/ 0 h 354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5840" h="3544" extrusionOk="0">
                      <a:moveTo>
                        <a:pt x="547" y="0"/>
                      </a:moveTo>
                      <a:cubicBezTo>
                        <a:pt x="353" y="0"/>
                        <a:pt x="168" y="26"/>
                        <a:pt x="0" y="85"/>
                      </a:cubicBezTo>
                      <a:cubicBezTo>
                        <a:pt x="129" y="1321"/>
                        <a:pt x="1852" y="3544"/>
                        <a:pt x="4150" y="3544"/>
                      </a:cubicBezTo>
                      <a:cubicBezTo>
                        <a:pt x="4189" y="3544"/>
                        <a:pt x="4229" y="3543"/>
                        <a:pt x="4269" y="3542"/>
                      </a:cubicBezTo>
                      <a:cubicBezTo>
                        <a:pt x="4845" y="3516"/>
                        <a:pt x="5368" y="3411"/>
                        <a:pt x="5840" y="3254"/>
                      </a:cubicBezTo>
                      <a:cubicBezTo>
                        <a:pt x="5106" y="2206"/>
                        <a:pt x="4059" y="1395"/>
                        <a:pt x="3038" y="819"/>
                      </a:cubicBezTo>
                      <a:cubicBezTo>
                        <a:pt x="2400" y="478"/>
                        <a:pt x="1383" y="0"/>
                        <a:pt x="547" y="0"/>
                      </a:cubicBezTo>
                      <a:close/>
                    </a:path>
                  </a:pathLst>
                </a:custGeom>
                <a:solidFill>
                  <a:srgbClr val="F0442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" name="Google Shape;1692;p46"/>
                <p:cNvSpPr>
                  <a:spLocks/>
                </p:cNvSpPr>
                <p:nvPr/>
              </p:nvSpPr>
              <p:spPr bwMode="auto">
                <a:xfrm>
                  <a:off x="5398327" y="2152816"/>
                  <a:ext cx="62838" cy="112990"/>
                </a:xfrm>
                <a:custGeom>
                  <a:avLst/>
                  <a:gdLst>
                    <a:gd name="T0" fmla="*/ 286222 w 3824"/>
                    <a:gd name="T1" fmla="*/ 0 h 6876"/>
                    <a:gd name="T2" fmla="*/ 219259 w 3824"/>
                    <a:gd name="T3" fmla="*/ 31057 h 6876"/>
                    <a:gd name="T4" fmla="*/ 134467 w 3824"/>
                    <a:gd name="T5" fmla="*/ 384521 h 6876"/>
                    <a:gd name="T6" fmla="*/ 99105 w 3824"/>
                    <a:gd name="T7" fmla="*/ 745280 h 6876"/>
                    <a:gd name="T8" fmla="*/ 183896 w 3824"/>
                    <a:gd name="T9" fmla="*/ 1339070 h 6876"/>
                    <a:gd name="T10" fmla="*/ 356175 w 3824"/>
                    <a:gd name="T11" fmla="*/ 1387940 h 6876"/>
                    <a:gd name="T12" fmla="*/ 431502 w 3824"/>
                    <a:gd name="T13" fmla="*/ 1381465 h 6876"/>
                    <a:gd name="T14" fmla="*/ 721240 w 3824"/>
                    <a:gd name="T15" fmla="*/ 1310707 h 6876"/>
                    <a:gd name="T16" fmla="*/ 744459 w 3824"/>
                    <a:gd name="T17" fmla="*/ 1308291 h 6876"/>
                    <a:gd name="T18" fmla="*/ 806032 w 3824"/>
                    <a:gd name="T19" fmla="*/ 1332053 h 6876"/>
                    <a:gd name="T20" fmla="*/ 784966 w 3824"/>
                    <a:gd name="T21" fmla="*/ 1466257 h 6876"/>
                    <a:gd name="T22" fmla="*/ 636448 w 3824"/>
                    <a:gd name="T23" fmla="*/ 1798654 h 6876"/>
                    <a:gd name="T24" fmla="*/ 671828 w 3824"/>
                    <a:gd name="T25" fmla="*/ 1856710 h 6876"/>
                    <a:gd name="T26" fmla="*/ 692894 w 3824"/>
                    <a:gd name="T27" fmla="*/ 1848067 h 6876"/>
                    <a:gd name="T28" fmla="*/ 919170 w 3824"/>
                    <a:gd name="T29" fmla="*/ 1572378 h 6876"/>
                    <a:gd name="T30" fmla="*/ 1003962 w 3824"/>
                    <a:gd name="T31" fmla="*/ 1261294 h 6876"/>
                    <a:gd name="T32" fmla="*/ 813049 w 3824"/>
                    <a:gd name="T33" fmla="*/ 1084431 h 6876"/>
                    <a:gd name="T34" fmla="*/ 753925 w 3824"/>
                    <a:gd name="T35" fmla="*/ 1078762 h 6876"/>
                    <a:gd name="T36" fmla="*/ 501981 w 3824"/>
                    <a:gd name="T37" fmla="*/ 1134123 h 6876"/>
                    <a:gd name="T38" fmla="*/ 384784 w 3824"/>
                    <a:gd name="T39" fmla="*/ 1154910 h 6876"/>
                    <a:gd name="T40" fmla="*/ 311068 w 3824"/>
                    <a:gd name="T41" fmla="*/ 1127090 h 6876"/>
                    <a:gd name="T42" fmla="*/ 311068 w 3824"/>
                    <a:gd name="T43" fmla="*/ 985606 h 6876"/>
                    <a:gd name="T44" fmla="*/ 332397 w 3824"/>
                    <a:gd name="T45" fmla="*/ 780643 h 6876"/>
                    <a:gd name="T46" fmla="*/ 367776 w 3824"/>
                    <a:gd name="T47" fmla="*/ 405850 h 6876"/>
                    <a:gd name="T48" fmla="*/ 353743 w 3824"/>
                    <a:gd name="T49" fmla="*/ 38074 h 6876"/>
                    <a:gd name="T50" fmla="*/ 286222 w 3824"/>
                    <a:gd name="T51" fmla="*/ 0 h 687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3824" h="6876" extrusionOk="0">
                      <a:moveTo>
                        <a:pt x="1060" y="0"/>
                      </a:moveTo>
                      <a:cubicBezTo>
                        <a:pt x="968" y="0"/>
                        <a:pt x="875" y="39"/>
                        <a:pt x="812" y="115"/>
                      </a:cubicBezTo>
                      <a:cubicBezTo>
                        <a:pt x="550" y="455"/>
                        <a:pt x="550" y="1005"/>
                        <a:pt x="498" y="1424"/>
                      </a:cubicBezTo>
                      <a:cubicBezTo>
                        <a:pt x="445" y="1869"/>
                        <a:pt x="419" y="2314"/>
                        <a:pt x="367" y="2760"/>
                      </a:cubicBezTo>
                      <a:cubicBezTo>
                        <a:pt x="315" y="3467"/>
                        <a:pt x="0" y="4514"/>
                        <a:pt x="681" y="4959"/>
                      </a:cubicBezTo>
                      <a:cubicBezTo>
                        <a:pt x="867" y="5089"/>
                        <a:pt x="1092" y="5140"/>
                        <a:pt x="1319" y="5140"/>
                      </a:cubicBezTo>
                      <a:cubicBezTo>
                        <a:pt x="1412" y="5140"/>
                        <a:pt x="1506" y="5131"/>
                        <a:pt x="1598" y="5116"/>
                      </a:cubicBezTo>
                      <a:cubicBezTo>
                        <a:pt x="1964" y="5090"/>
                        <a:pt x="2305" y="4881"/>
                        <a:pt x="2671" y="4854"/>
                      </a:cubicBezTo>
                      <a:cubicBezTo>
                        <a:pt x="2697" y="4848"/>
                        <a:pt x="2727" y="4845"/>
                        <a:pt x="2757" y="4845"/>
                      </a:cubicBezTo>
                      <a:cubicBezTo>
                        <a:pt x="2848" y="4845"/>
                        <a:pt x="2946" y="4874"/>
                        <a:pt x="2985" y="4933"/>
                      </a:cubicBezTo>
                      <a:cubicBezTo>
                        <a:pt x="3090" y="5064"/>
                        <a:pt x="2959" y="5326"/>
                        <a:pt x="2907" y="5430"/>
                      </a:cubicBezTo>
                      <a:cubicBezTo>
                        <a:pt x="2723" y="5849"/>
                        <a:pt x="2514" y="6242"/>
                        <a:pt x="2357" y="6661"/>
                      </a:cubicBezTo>
                      <a:cubicBezTo>
                        <a:pt x="2336" y="6744"/>
                        <a:pt x="2397" y="6876"/>
                        <a:pt x="2488" y="6876"/>
                      </a:cubicBezTo>
                      <a:cubicBezTo>
                        <a:pt x="2513" y="6876"/>
                        <a:pt x="2539" y="6866"/>
                        <a:pt x="2566" y="6844"/>
                      </a:cubicBezTo>
                      <a:cubicBezTo>
                        <a:pt x="2907" y="6556"/>
                        <a:pt x="3195" y="6216"/>
                        <a:pt x="3404" y="5823"/>
                      </a:cubicBezTo>
                      <a:cubicBezTo>
                        <a:pt x="3588" y="5483"/>
                        <a:pt x="3823" y="5064"/>
                        <a:pt x="3718" y="4671"/>
                      </a:cubicBezTo>
                      <a:cubicBezTo>
                        <a:pt x="3640" y="4331"/>
                        <a:pt x="3352" y="4095"/>
                        <a:pt x="3011" y="4016"/>
                      </a:cubicBezTo>
                      <a:cubicBezTo>
                        <a:pt x="2938" y="4002"/>
                        <a:pt x="2864" y="3995"/>
                        <a:pt x="2792" y="3995"/>
                      </a:cubicBezTo>
                      <a:cubicBezTo>
                        <a:pt x="2480" y="3995"/>
                        <a:pt x="2178" y="4115"/>
                        <a:pt x="1859" y="4200"/>
                      </a:cubicBezTo>
                      <a:cubicBezTo>
                        <a:pt x="1754" y="4230"/>
                        <a:pt x="1579" y="4277"/>
                        <a:pt x="1425" y="4277"/>
                      </a:cubicBezTo>
                      <a:cubicBezTo>
                        <a:pt x="1311" y="4277"/>
                        <a:pt x="1208" y="4251"/>
                        <a:pt x="1152" y="4174"/>
                      </a:cubicBezTo>
                      <a:cubicBezTo>
                        <a:pt x="1074" y="4069"/>
                        <a:pt x="1152" y="3781"/>
                        <a:pt x="1152" y="3650"/>
                      </a:cubicBezTo>
                      <a:cubicBezTo>
                        <a:pt x="1179" y="3388"/>
                        <a:pt x="1205" y="3152"/>
                        <a:pt x="1231" y="2891"/>
                      </a:cubicBezTo>
                      <a:cubicBezTo>
                        <a:pt x="1283" y="2445"/>
                        <a:pt x="1310" y="1974"/>
                        <a:pt x="1362" y="1503"/>
                      </a:cubicBezTo>
                      <a:cubicBezTo>
                        <a:pt x="1388" y="1084"/>
                        <a:pt x="1519" y="508"/>
                        <a:pt x="1310" y="141"/>
                      </a:cubicBezTo>
                      <a:cubicBezTo>
                        <a:pt x="1255" y="46"/>
                        <a:pt x="1158" y="0"/>
                        <a:pt x="1060" y="0"/>
                      </a:cubicBezTo>
                      <a:close/>
                    </a:path>
                  </a:pathLst>
                </a:custGeom>
                <a:solidFill>
                  <a:srgbClr val="C529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7" name="Google Shape;1693;p46"/>
                <p:cNvSpPr>
                  <a:spLocks/>
                </p:cNvSpPr>
                <p:nvPr/>
              </p:nvSpPr>
              <p:spPr bwMode="auto">
                <a:xfrm>
                  <a:off x="5280852" y="2155083"/>
                  <a:ext cx="41755" cy="60767"/>
                </a:xfrm>
                <a:custGeom>
                  <a:avLst/>
                  <a:gdLst>
                    <a:gd name="T0" fmla="*/ 351853 w 2541"/>
                    <a:gd name="T1" fmla="*/ 263 h 3698"/>
                    <a:gd name="T2" fmla="*/ 14313 w 2541"/>
                    <a:gd name="T3" fmla="*/ 481716 h 3698"/>
                    <a:gd name="T4" fmla="*/ 311347 w 2541"/>
                    <a:gd name="T5" fmla="*/ 997742 h 3698"/>
                    <a:gd name="T6" fmla="*/ 328075 w 2541"/>
                    <a:gd name="T7" fmla="*/ 998547 h 3698"/>
                    <a:gd name="T8" fmla="*/ 664810 w 2541"/>
                    <a:gd name="T9" fmla="*/ 517095 h 3698"/>
                    <a:gd name="T10" fmla="*/ 368055 w 2541"/>
                    <a:gd name="T11" fmla="*/ 805 h 3698"/>
                    <a:gd name="T12" fmla="*/ 351853 w 2541"/>
                    <a:gd name="T13" fmla="*/ 263 h 369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2541" h="3698" extrusionOk="0">
                      <a:moveTo>
                        <a:pt x="1303" y="1"/>
                      </a:moveTo>
                      <a:cubicBezTo>
                        <a:pt x="673" y="1"/>
                        <a:pt x="129" y="794"/>
                        <a:pt x="53" y="1784"/>
                      </a:cubicBezTo>
                      <a:cubicBezTo>
                        <a:pt x="1" y="2805"/>
                        <a:pt x="498" y="3669"/>
                        <a:pt x="1153" y="3695"/>
                      </a:cubicBezTo>
                      <a:cubicBezTo>
                        <a:pt x="1174" y="3697"/>
                        <a:pt x="1195" y="3698"/>
                        <a:pt x="1215" y="3698"/>
                      </a:cubicBezTo>
                      <a:cubicBezTo>
                        <a:pt x="1869" y="3698"/>
                        <a:pt x="2412" y="2905"/>
                        <a:pt x="2462" y="1915"/>
                      </a:cubicBezTo>
                      <a:cubicBezTo>
                        <a:pt x="2541" y="893"/>
                        <a:pt x="2043" y="29"/>
                        <a:pt x="1363" y="3"/>
                      </a:cubicBezTo>
                      <a:cubicBezTo>
                        <a:pt x="1342" y="2"/>
                        <a:pt x="1322" y="1"/>
                        <a:pt x="1303" y="1"/>
                      </a:cubicBezTo>
                      <a:close/>
                    </a:path>
                  </a:pathLst>
                </a:custGeom>
                <a:solidFill>
                  <a:srgbClr val="100F0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" name="Google Shape;1694;p46"/>
                <p:cNvSpPr>
                  <a:spLocks/>
                </p:cNvSpPr>
                <p:nvPr/>
              </p:nvSpPr>
              <p:spPr bwMode="auto">
                <a:xfrm>
                  <a:off x="5473193" y="2167161"/>
                  <a:ext cx="33144" cy="51253"/>
                </a:xfrm>
                <a:custGeom>
                  <a:avLst/>
                  <a:gdLst>
                    <a:gd name="T0" fmla="*/ 289192 w 2017"/>
                    <a:gd name="T1" fmla="*/ 263 h 3119"/>
                    <a:gd name="T2" fmla="*/ 14313 w 2017"/>
                    <a:gd name="T3" fmla="*/ 410435 h 3119"/>
                    <a:gd name="T4" fmla="*/ 247602 w 2017"/>
                    <a:gd name="T5" fmla="*/ 841673 h 3119"/>
                    <a:gd name="T6" fmla="*/ 255983 w 2017"/>
                    <a:gd name="T7" fmla="*/ 841953 h 3119"/>
                    <a:gd name="T8" fmla="*/ 530320 w 2017"/>
                    <a:gd name="T9" fmla="*/ 438797 h 3119"/>
                    <a:gd name="T10" fmla="*/ 297031 w 2017"/>
                    <a:gd name="T11" fmla="*/ 263 h 3119"/>
                    <a:gd name="T12" fmla="*/ 289192 w 2017"/>
                    <a:gd name="T13" fmla="*/ 263 h 3119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2017" h="3119" extrusionOk="0">
                      <a:moveTo>
                        <a:pt x="1071" y="1"/>
                      </a:moveTo>
                      <a:cubicBezTo>
                        <a:pt x="559" y="1"/>
                        <a:pt x="104" y="672"/>
                        <a:pt x="53" y="1520"/>
                      </a:cubicBezTo>
                      <a:cubicBezTo>
                        <a:pt x="0" y="2358"/>
                        <a:pt x="393" y="3091"/>
                        <a:pt x="917" y="3117"/>
                      </a:cubicBezTo>
                      <a:cubicBezTo>
                        <a:pt x="927" y="3118"/>
                        <a:pt x="937" y="3118"/>
                        <a:pt x="948" y="3118"/>
                      </a:cubicBezTo>
                      <a:cubicBezTo>
                        <a:pt x="1484" y="3118"/>
                        <a:pt x="1939" y="2447"/>
                        <a:pt x="1964" y="1625"/>
                      </a:cubicBezTo>
                      <a:cubicBezTo>
                        <a:pt x="2017" y="761"/>
                        <a:pt x="1624" y="28"/>
                        <a:pt x="1100" y="1"/>
                      </a:cubicBezTo>
                      <a:cubicBezTo>
                        <a:pt x="1090" y="1"/>
                        <a:pt x="1081" y="1"/>
                        <a:pt x="1071" y="1"/>
                      </a:cubicBezTo>
                      <a:close/>
                    </a:path>
                  </a:pathLst>
                </a:custGeom>
                <a:solidFill>
                  <a:srgbClr val="100F0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9" name="Google Shape;1695;p46"/>
                <p:cNvSpPr>
                  <a:spLocks/>
                </p:cNvSpPr>
                <p:nvPr/>
              </p:nvSpPr>
              <p:spPr bwMode="auto">
                <a:xfrm>
                  <a:off x="5238275" y="2043441"/>
                  <a:ext cx="108865" cy="73716"/>
                </a:xfrm>
                <a:custGeom>
                  <a:avLst/>
                  <a:gdLst>
                    <a:gd name="T0" fmla="*/ 1297474 w 6625"/>
                    <a:gd name="T1" fmla="*/ 263 h 4486"/>
                    <a:gd name="T2" fmla="*/ 1215919 w 6625"/>
                    <a:gd name="T3" fmla="*/ 4042 h 4486"/>
                    <a:gd name="T4" fmla="*/ 438254 w 6625"/>
                    <a:gd name="T5" fmla="*/ 364801 h 4486"/>
                    <a:gd name="T6" fmla="*/ 21066 w 6625"/>
                    <a:gd name="T7" fmla="*/ 1086037 h 4486"/>
                    <a:gd name="T8" fmla="*/ 124476 w 6625"/>
                    <a:gd name="T9" fmla="*/ 1211335 h 4486"/>
                    <a:gd name="T10" fmla="*/ 197929 w 6625"/>
                    <a:gd name="T11" fmla="*/ 1184879 h 4486"/>
                    <a:gd name="T12" fmla="*/ 1017990 w 6625"/>
                    <a:gd name="T13" fmla="*/ 831417 h 4486"/>
                    <a:gd name="T14" fmla="*/ 1477573 w 6625"/>
                    <a:gd name="T15" fmla="*/ 725296 h 4486"/>
                    <a:gd name="T16" fmla="*/ 1767590 w 6625"/>
                    <a:gd name="T17" fmla="*/ 421246 h 4486"/>
                    <a:gd name="T18" fmla="*/ 1626090 w 6625"/>
                    <a:gd name="T19" fmla="*/ 103147 h 4486"/>
                    <a:gd name="T20" fmla="*/ 1297474 w 6625"/>
                    <a:gd name="T21" fmla="*/ 263 h 448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6625" h="4486" extrusionOk="0">
                      <a:moveTo>
                        <a:pt x="4805" y="1"/>
                      </a:moveTo>
                      <a:cubicBezTo>
                        <a:pt x="4705" y="1"/>
                        <a:pt x="4604" y="6"/>
                        <a:pt x="4503" y="15"/>
                      </a:cubicBezTo>
                      <a:cubicBezTo>
                        <a:pt x="3430" y="120"/>
                        <a:pt x="2382" y="696"/>
                        <a:pt x="1623" y="1351"/>
                      </a:cubicBezTo>
                      <a:cubicBezTo>
                        <a:pt x="838" y="2058"/>
                        <a:pt x="131" y="3027"/>
                        <a:pt x="78" y="4022"/>
                      </a:cubicBezTo>
                      <a:cubicBezTo>
                        <a:pt x="1" y="4254"/>
                        <a:pt x="209" y="4486"/>
                        <a:pt x="461" y="4486"/>
                      </a:cubicBezTo>
                      <a:cubicBezTo>
                        <a:pt x="550" y="4486"/>
                        <a:pt x="644" y="4457"/>
                        <a:pt x="733" y="4388"/>
                      </a:cubicBezTo>
                      <a:cubicBezTo>
                        <a:pt x="1649" y="3760"/>
                        <a:pt x="2671" y="3288"/>
                        <a:pt x="3770" y="3079"/>
                      </a:cubicBezTo>
                      <a:cubicBezTo>
                        <a:pt x="4346" y="2948"/>
                        <a:pt x="4922" y="2922"/>
                        <a:pt x="5472" y="2686"/>
                      </a:cubicBezTo>
                      <a:cubicBezTo>
                        <a:pt x="5996" y="2477"/>
                        <a:pt x="6441" y="2058"/>
                        <a:pt x="6546" y="1560"/>
                      </a:cubicBezTo>
                      <a:cubicBezTo>
                        <a:pt x="6624" y="1115"/>
                        <a:pt x="6389" y="670"/>
                        <a:pt x="6022" y="382"/>
                      </a:cubicBezTo>
                      <a:cubicBezTo>
                        <a:pt x="5680" y="104"/>
                        <a:pt x="5250" y="1"/>
                        <a:pt x="4805" y="1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0" name="Google Shape;1696;p46"/>
                <p:cNvSpPr>
                  <a:spLocks/>
                </p:cNvSpPr>
                <p:nvPr/>
              </p:nvSpPr>
              <p:spPr bwMode="auto">
                <a:xfrm>
                  <a:off x="5449957" y="2049669"/>
                  <a:ext cx="78942" cy="63955"/>
                </a:xfrm>
                <a:custGeom>
                  <a:avLst/>
                  <a:gdLst>
                    <a:gd name="T0" fmla="*/ 382895 w 4804"/>
                    <a:gd name="T1" fmla="*/ 0 h 3892"/>
                    <a:gd name="T2" fmla="*/ 141501 w 4804"/>
                    <a:gd name="T3" fmla="*/ 78580 h 3892"/>
                    <a:gd name="T4" fmla="*/ 7296 w 4804"/>
                    <a:gd name="T5" fmla="*/ 340233 h 3892"/>
                    <a:gd name="T6" fmla="*/ 198193 w 4804"/>
                    <a:gd name="T7" fmla="*/ 608904 h 3892"/>
                    <a:gd name="T8" fmla="*/ 544641 w 4804"/>
                    <a:gd name="T9" fmla="*/ 707728 h 3892"/>
                    <a:gd name="T10" fmla="*/ 1138447 w 4804"/>
                    <a:gd name="T11" fmla="*/ 1026090 h 3892"/>
                    <a:gd name="T12" fmla="*/ 1195682 w 4804"/>
                    <a:gd name="T13" fmla="*/ 1050936 h 3892"/>
                    <a:gd name="T14" fmla="*/ 1286965 w 4804"/>
                    <a:gd name="T15" fmla="*/ 948332 h 3892"/>
                    <a:gd name="T16" fmla="*/ 1025293 w 4804"/>
                    <a:gd name="T17" fmla="*/ 333217 h 3892"/>
                    <a:gd name="T18" fmla="*/ 466882 w 4804"/>
                    <a:gd name="T19" fmla="*/ 7838 h 3892"/>
                    <a:gd name="T20" fmla="*/ 382895 w 4804"/>
                    <a:gd name="T21" fmla="*/ 0 h 389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4804" h="3892" extrusionOk="0">
                      <a:moveTo>
                        <a:pt x="1418" y="0"/>
                      </a:moveTo>
                      <a:cubicBezTo>
                        <a:pt x="1098" y="0"/>
                        <a:pt x="781" y="93"/>
                        <a:pt x="524" y="291"/>
                      </a:cubicBezTo>
                      <a:cubicBezTo>
                        <a:pt x="210" y="527"/>
                        <a:pt x="0" y="893"/>
                        <a:pt x="27" y="1260"/>
                      </a:cubicBezTo>
                      <a:cubicBezTo>
                        <a:pt x="53" y="1705"/>
                        <a:pt x="367" y="2072"/>
                        <a:pt x="734" y="2255"/>
                      </a:cubicBezTo>
                      <a:cubicBezTo>
                        <a:pt x="1153" y="2464"/>
                        <a:pt x="1571" y="2491"/>
                        <a:pt x="2017" y="2621"/>
                      </a:cubicBezTo>
                      <a:cubicBezTo>
                        <a:pt x="2828" y="2831"/>
                        <a:pt x="3588" y="3250"/>
                        <a:pt x="4216" y="3800"/>
                      </a:cubicBezTo>
                      <a:cubicBezTo>
                        <a:pt x="4281" y="3864"/>
                        <a:pt x="4355" y="3892"/>
                        <a:pt x="4428" y="3892"/>
                      </a:cubicBezTo>
                      <a:cubicBezTo>
                        <a:pt x="4621" y="3892"/>
                        <a:pt x="4804" y="3702"/>
                        <a:pt x="4766" y="3512"/>
                      </a:cubicBezTo>
                      <a:cubicBezTo>
                        <a:pt x="4792" y="2674"/>
                        <a:pt x="4347" y="1862"/>
                        <a:pt x="3797" y="1234"/>
                      </a:cubicBezTo>
                      <a:cubicBezTo>
                        <a:pt x="3273" y="658"/>
                        <a:pt x="2514" y="160"/>
                        <a:pt x="1729" y="29"/>
                      </a:cubicBezTo>
                      <a:cubicBezTo>
                        <a:pt x="1626" y="10"/>
                        <a:pt x="1522" y="0"/>
                        <a:pt x="1418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1" name="Google Shape;1697;p46"/>
                <p:cNvSpPr>
                  <a:spLocks/>
                </p:cNvSpPr>
                <p:nvPr/>
              </p:nvSpPr>
              <p:spPr bwMode="auto">
                <a:xfrm>
                  <a:off x="4726243" y="3146048"/>
                  <a:ext cx="182450" cy="244384"/>
                </a:xfrm>
                <a:custGeom>
                  <a:avLst/>
                  <a:gdLst>
                    <a:gd name="T0" fmla="*/ 1421148 w 11103"/>
                    <a:gd name="T1" fmla="*/ 263 h 14872"/>
                    <a:gd name="T2" fmla="*/ 1018272 w 11103"/>
                    <a:gd name="T3" fmla="*/ 1293960 h 14872"/>
                    <a:gd name="T4" fmla="*/ 99104 w 11103"/>
                    <a:gd name="T5" fmla="*/ 2552557 h 14872"/>
                    <a:gd name="T6" fmla="*/ 154186 w 11103"/>
                    <a:gd name="T7" fmla="*/ 2572276 h 14872"/>
                    <a:gd name="T8" fmla="*/ 834376 w 11103"/>
                    <a:gd name="T9" fmla="*/ 2192078 h 14872"/>
                    <a:gd name="T10" fmla="*/ 834376 w 11103"/>
                    <a:gd name="T11" fmla="*/ 2192078 h 14872"/>
                    <a:gd name="T12" fmla="*/ 99104 w 11103"/>
                    <a:gd name="T13" fmla="*/ 3273812 h 14872"/>
                    <a:gd name="T14" fmla="*/ 162830 w 11103"/>
                    <a:gd name="T15" fmla="*/ 3297294 h 14872"/>
                    <a:gd name="T16" fmla="*/ 1216202 w 11103"/>
                    <a:gd name="T17" fmla="*/ 2616283 h 14872"/>
                    <a:gd name="T18" fmla="*/ 1216202 w 11103"/>
                    <a:gd name="T19" fmla="*/ 2616283 h 14872"/>
                    <a:gd name="T20" fmla="*/ 509276 w 11103"/>
                    <a:gd name="T21" fmla="*/ 3931325 h 14872"/>
                    <a:gd name="T22" fmla="*/ 575975 w 11103"/>
                    <a:gd name="T23" fmla="*/ 3951833 h 14872"/>
                    <a:gd name="T24" fmla="*/ 1675786 w 11103"/>
                    <a:gd name="T25" fmla="*/ 2877937 h 14872"/>
                    <a:gd name="T26" fmla="*/ 1675786 w 11103"/>
                    <a:gd name="T27" fmla="*/ 2877937 h 14872"/>
                    <a:gd name="T28" fmla="*/ 1308010 w 11103"/>
                    <a:gd name="T29" fmla="*/ 4009084 h 14872"/>
                    <a:gd name="T30" fmla="*/ 1342305 w 11103"/>
                    <a:gd name="T31" fmla="*/ 4015575 h 14872"/>
                    <a:gd name="T32" fmla="*/ 2453470 w 11103"/>
                    <a:gd name="T33" fmla="*/ 2616283 h 14872"/>
                    <a:gd name="T34" fmla="*/ 2453470 w 11103"/>
                    <a:gd name="T35" fmla="*/ 2616283 h 14872"/>
                    <a:gd name="T36" fmla="*/ 2641951 w 11103"/>
                    <a:gd name="T37" fmla="*/ 3500088 h 14872"/>
                    <a:gd name="T38" fmla="*/ 2644367 w 11103"/>
                    <a:gd name="T39" fmla="*/ 3500088 h 14872"/>
                    <a:gd name="T40" fmla="*/ 2927367 w 11103"/>
                    <a:gd name="T41" fmla="*/ 1244548 h 14872"/>
                    <a:gd name="T42" fmla="*/ 2997846 w 11103"/>
                    <a:gd name="T43" fmla="*/ 389105 h 14872"/>
                    <a:gd name="T44" fmla="*/ 1421148 w 11103"/>
                    <a:gd name="T45" fmla="*/ 263 h 14872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0" t="0" r="r" b="b"/>
                  <a:pathLst>
                    <a:path w="11103" h="14872" extrusionOk="0">
                      <a:moveTo>
                        <a:pt x="5263" y="1"/>
                      </a:moveTo>
                      <a:cubicBezTo>
                        <a:pt x="5106" y="891"/>
                        <a:pt x="4478" y="3640"/>
                        <a:pt x="3771" y="4792"/>
                      </a:cubicBezTo>
                      <a:cubicBezTo>
                        <a:pt x="3116" y="6285"/>
                        <a:pt x="79" y="9139"/>
                        <a:pt x="367" y="9453"/>
                      </a:cubicBezTo>
                      <a:cubicBezTo>
                        <a:pt x="412" y="9504"/>
                        <a:pt x="482" y="9526"/>
                        <a:pt x="571" y="9526"/>
                      </a:cubicBezTo>
                      <a:cubicBezTo>
                        <a:pt x="1266" y="9526"/>
                        <a:pt x="3113" y="8164"/>
                        <a:pt x="3090" y="8118"/>
                      </a:cubicBezTo>
                      <a:cubicBezTo>
                        <a:pt x="3195" y="8223"/>
                        <a:pt x="0" y="11705"/>
                        <a:pt x="367" y="12124"/>
                      </a:cubicBezTo>
                      <a:cubicBezTo>
                        <a:pt x="419" y="12184"/>
                        <a:pt x="500" y="12211"/>
                        <a:pt x="603" y="12211"/>
                      </a:cubicBezTo>
                      <a:cubicBezTo>
                        <a:pt x="1585" y="12211"/>
                        <a:pt x="4599" y="9760"/>
                        <a:pt x="4504" y="9689"/>
                      </a:cubicBezTo>
                      <a:cubicBezTo>
                        <a:pt x="4661" y="9767"/>
                        <a:pt x="1257" y="14035"/>
                        <a:pt x="1886" y="14559"/>
                      </a:cubicBezTo>
                      <a:cubicBezTo>
                        <a:pt x="1955" y="14611"/>
                        <a:pt x="2038" y="14635"/>
                        <a:pt x="2133" y="14635"/>
                      </a:cubicBezTo>
                      <a:cubicBezTo>
                        <a:pt x="3275" y="14635"/>
                        <a:pt x="6037" y="11093"/>
                        <a:pt x="6206" y="10658"/>
                      </a:cubicBezTo>
                      <a:cubicBezTo>
                        <a:pt x="6075" y="11103"/>
                        <a:pt x="4190" y="14585"/>
                        <a:pt x="4844" y="14847"/>
                      </a:cubicBezTo>
                      <a:cubicBezTo>
                        <a:pt x="4883" y="14864"/>
                        <a:pt x="4926" y="14871"/>
                        <a:pt x="4971" y="14871"/>
                      </a:cubicBezTo>
                      <a:cubicBezTo>
                        <a:pt x="6087" y="14871"/>
                        <a:pt x="9061" y="10117"/>
                        <a:pt x="9086" y="9689"/>
                      </a:cubicBezTo>
                      <a:cubicBezTo>
                        <a:pt x="9138" y="9976"/>
                        <a:pt x="9061" y="12962"/>
                        <a:pt x="9784" y="12962"/>
                      </a:cubicBezTo>
                      <a:cubicBezTo>
                        <a:pt x="9787" y="12962"/>
                        <a:pt x="9790" y="12962"/>
                        <a:pt x="9793" y="12962"/>
                      </a:cubicBezTo>
                      <a:cubicBezTo>
                        <a:pt x="10893" y="12883"/>
                        <a:pt x="11076" y="5892"/>
                        <a:pt x="10841" y="4609"/>
                      </a:cubicBezTo>
                      <a:cubicBezTo>
                        <a:pt x="10893" y="3824"/>
                        <a:pt x="11024" y="2462"/>
                        <a:pt x="11102" y="1441"/>
                      </a:cubicBezTo>
                      <a:cubicBezTo>
                        <a:pt x="9165" y="1022"/>
                        <a:pt x="7201" y="551"/>
                        <a:pt x="5263" y="1"/>
                      </a:cubicBezTo>
                      <a:close/>
                    </a:path>
                  </a:pathLst>
                </a:custGeom>
                <a:solidFill>
                  <a:srgbClr val="F9AD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" name="Google Shape;1698;p46"/>
                <p:cNvSpPr>
                  <a:spLocks/>
                </p:cNvSpPr>
                <p:nvPr/>
              </p:nvSpPr>
              <p:spPr bwMode="auto">
                <a:xfrm>
                  <a:off x="4770561" y="2550500"/>
                  <a:ext cx="284857" cy="717755"/>
                </a:xfrm>
                <a:custGeom>
                  <a:avLst/>
                  <a:gdLst>
                    <a:gd name="T0" fmla="*/ 3499263 w 17335"/>
                    <a:gd name="T1" fmla="*/ 263 h 43679"/>
                    <a:gd name="T2" fmla="*/ 3026189 w 17335"/>
                    <a:gd name="T3" fmla="*/ 276773 h 43679"/>
                    <a:gd name="T4" fmla="*/ 92071 w 17335"/>
                    <a:gd name="T5" fmla="*/ 10550221 h 43679"/>
                    <a:gd name="T6" fmla="*/ 85055 w 17335"/>
                    <a:gd name="T7" fmla="*/ 10620700 h 43679"/>
                    <a:gd name="T8" fmla="*/ 35379 w 17335"/>
                    <a:gd name="T9" fmla="*/ 11087580 h 43679"/>
                    <a:gd name="T10" fmla="*/ 2623314 w 17335"/>
                    <a:gd name="T11" fmla="*/ 11794506 h 43679"/>
                    <a:gd name="T12" fmla="*/ 2708089 w 17335"/>
                    <a:gd name="T13" fmla="*/ 11292526 h 43679"/>
                    <a:gd name="T14" fmla="*/ 2715122 w 17335"/>
                    <a:gd name="T15" fmla="*/ 11214751 h 43679"/>
                    <a:gd name="T16" fmla="*/ 3457410 w 17335"/>
                    <a:gd name="T17" fmla="*/ 6894599 h 43679"/>
                    <a:gd name="T18" fmla="*/ 4652560 w 17335"/>
                    <a:gd name="T19" fmla="*/ 2284692 h 43679"/>
                    <a:gd name="T20" fmla="*/ 3499263 w 17335"/>
                    <a:gd name="T21" fmla="*/ 263 h 4367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7335" h="43679" extrusionOk="0">
                      <a:moveTo>
                        <a:pt x="12959" y="1"/>
                      </a:moveTo>
                      <a:cubicBezTo>
                        <a:pt x="12387" y="1"/>
                        <a:pt x="11795" y="310"/>
                        <a:pt x="11207" y="1025"/>
                      </a:cubicBezTo>
                      <a:cubicBezTo>
                        <a:pt x="8824" y="3931"/>
                        <a:pt x="2488" y="20584"/>
                        <a:pt x="341" y="39071"/>
                      </a:cubicBezTo>
                      <a:cubicBezTo>
                        <a:pt x="341" y="39175"/>
                        <a:pt x="341" y="39254"/>
                        <a:pt x="315" y="39332"/>
                      </a:cubicBezTo>
                      <a:cubicBezTo>
                        <a:pt x="262" y="39908"/>
                        <a:pt x="210" y="40485"/>
                        <a:pt x="131" y="41061"/>
                      </a:cubicBezTo>
                      <a:cubicBezTo>
                        <a:pt x="0" y="42605"/>
                        <a:pt x="6913" y="43627"/>
                        <a:pt x="9715" y="43679"/>
                      </a:cubicBezTo>
                      <a:cubicBezTo>
                        <a:pt x="9715" y="43679"/>
                        <a:pt x="9819" y="42998"/>
                        <a:pt x="10029" y="41820"/>
                      </a:cubicBezTo>
                      <a:cubicBezTo>
                        <a:pt x="10029" y="41715"/>
                        <a:pt x="10055" y="41610"/>
                        <a:pt x="10055" y="41532"/>
                      </a:cubicBezTo>
                      <a:cubicBezTo>
                        <a:pt x="10553" y="38442"/>
                        <a:pt x="11574" y="32367"/>
                        <a:pt x="12804" y="25533"/>
                      </a:cubicBezTo>
                      <a:cubicBezTo>
                        <a:pt x="14611" y="15662"/>
                        <a:pt x="17334" y="13017"/>
                        <a:pt x="17230" y="8461"/>
                      </a:cubicBezTo>
                      <a:cubicBezTo>
                        <a:pt x="17146" y="4806"/>
                        <a:pt x="15213" y="1"/>
                        <a:pt x="12959" y="1"/>
                      </a:cubicBezTo>
                      <a:close/>
                    </a:path>
                  </a:pathLst>
                </a:custGeom>
                <a:solidFill>
                  <a:srgbClr val="E5EEF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" name="Google Shape;1699;p46"/>
                <p:cNvSpPr>
                  <a:spLocks/>
                </p:cNvSpPr>
                <p:nvPr/>
              </p:nvSpPr>
              <p:spPr bwMode="auto">
                <a:xfrm>
                  <a:off x="4959024" y="2735136"/>
                  <a:ext cx="89935" cy="360595"/>
                </a:xfrm>
                <a:custGeom>
                  <a:avLst/>
                  <a:gdLst>
                    <a:gd name="T0" fmla="*/ 1477856 w 5473"/>
                    <a:gd name="T1" fmla="*/ 263 h 21944"/>
                    <a:gd name="T2" fmla="*/ 360479 w 5473"/>
                    <a:gd name="T3" fmla="*/ 3860588 h 21944"/>
                    <a:gd name="T4" fmla="*/ 204946 w 5473"/>
                    <a:gd name="T5" fmla="*/ 4737361 h 21944"/>
                    <a:gd name="T6" fmla="*/ 254638 w 5473"/>
                    <a:gd name="T7" fmla="*/ 4694965 h 21944"/>
                    <a:gd name="T8" fmla="*/ 311067 w 5473"/>
                    <a:gd name="T9" fmla="*/ 4426294 h 21944"/>
                    <a:gd name="T10" fmla="*/ 622134 w 5473"/>
                    <a:gd name="T11" fmla="*/ 2927369 h 21944"/>
                    <a:gd name="T12" fmla="*/ 1039338 w 5473"/>
                    <a:gd name="T13" fmla="*/ 1463824 h 21944"/>
                    <a:gd name="T14" fmla="*/ 1477856 w 5473"/>
                    <a:gd name="T15" fmla="*/ 263 h 21944"/>
                    <a:gd name="T16" fmla="*/ 28346 w 5473"/>
                    <a:gd name="T17" fmla="*/ 5755635 h 21944"/>
                    <a:gd name="T18" fmla="*/ 0 w 5473"/>
                    <a:gd name="T19" fmla="*/ 5925218 h 21944"/>
                    <a:gd name="T20" fmla="*/ 35379 w 5473"/>
                    <a:gd name="T21" fmla="*/ 5755635 h 21944"/>
                    <a:gd name="T22" fmla="*/ 28346 w 5473"/>
                    <a:gd name="T23" fmla="*/ 5755635 h 21944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5473" h="21944" extrusionOk="0">
                      <a:moveTo>
                        <a:pt x="5473" y="1"/>
                      </a:moveTo>
                      <a:cubicBezTo>
                        <a:pt x="4739" y="3274"/>
                        <a:pt x="2749" y="6573"/>
                        <a:pt x="1335" y="14297"/>
                      </a:cubicBezTo>
                      <a:cubicBezTo>
                        <a:pt x="1152" y="15397"/>
                        <a:pt x="943" y="16497"/>
                        <a:pt x="759" y="17544"/>
                      </a:cubicBezTo>
                      <a:cubicBezTo>
                        <a:pt x="812" y="17492"/>
                        <a:pt x="890" y="17439"/>
                        <a:pt x="943" y="17387"/>
                      </a:cubicBezTo>
                      <a:lnTo>
                        <a:pt x="1152" y="16392"/>
                      </a:lnTo>
                      <a:cubicBezTo>
                        <a:pt x="1519" y="14533"/>
                        <a:pt x="1833" y="12674"/>
                        <a:pt x="2304" y="10841"/>
                      </a:cubicBezTo>
                      <a:cubicBezTo>
                        <a:pt x="2723" y="9008"/>
                        <a:pt x="3273" y="7228"/>
                        <a:pt x="3849" y="5421"/>
                      </a:cubicBezTo>
                      <a:cubicBezTo>
                        <a:pt x="4425" y="3640"/>
                        <a:pt x="5132" y="1860"/>
                        <a:pt x="5473" y="1"/>
                      </a:cubicBezTo>
                      <a:close/>
                      <a:moveTo>
                        <a:pt x="105" y="21315"/>
                      </a:moveTo>
                      <a:cubicBezTo>
                        <a:pt x="52" y="21524"/>
                        <a:pt x="26" y="21734"/>
                        <a:pt x="0" y="21943"/>
                      </a:cubicBezTo>
                      <a:cubicBezTo>
                        <a:pt x="52" y="21734"/>
                        <a:pt x="79" y="21524"/>
                        <a:pt x="131" y="21315"/>
                      </a:cubicBezTo>
                      <a:lnTo>
                        <a:pt x="105" y="21315"/>
                      </a:lnTo>
                      <a:close/>
                    </a:path>
                  </a:pathLst>
                </a:custGeom>
                <a:solidFill>
                  <a:srgbClr val="A3BDE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" name="Google Shape;1700;p46"/>
                <p:cNvSpPr>
                  <a:spLocks/>
                </p:cNvSpPr>
                <p:nvPr/>
              </p:nvSpPr>
              <p:spPr bwMode="auto">
                <a:xfrm>
                  <a:off x="4960733" y="3020848"/>
                  <a:ext cx="13787" cy="64547"/>
                </a:xfrm>
                <a:custGeom>
                  <a:avLst/>
                  <a:gdLst>
                    <a:gd name="T0" fmla="*/ 226557 w 839"/>
                    <a:gd name="T1" fmla="*/ 0 h 3928"/>
                    <a:gd name="T2" fmla="*/ 226557 w 839"/>
                    <a:gd name="T3" fmla="*/ 0 h 3928"/>
                    <a:gd name="T4" fmla="*/ 176865 w 839"/>
                    <a:gd name="T5" fmla="*/ 42396 h 3928"/>
                    <a:gd name="T6" fmla="*/ 263 w 839"/>
                    <a:gd name="T7" fmla="*/ 1060671 h 3928"/>
                    <a:gd name="T8" fmla="*/ 7296 w 839"/>
                    <a:gd name="T9" fmla="*/ 1060671 h 3928"/>
                    <a:gd name="T10" fmla="*/ 134468 w 839"/>
                    <a:gd name="T11" fmla="*/ 480915 h 3928"/>
                    <a:gd name="T12" fmla="*/ 226557 w 839"/>
                    <a:gd name="T13" fmla="*/ 0 h 392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839" h="3928" extrusionOk="0">
                      <a:moveTo>
                        <a:pt x="839" y="0"/>
                      </a:moveTo>
                      <a:lnTo>
                        <a:pt x="839" y="0"/>
                      </a:lnTo>
                      <a:cubicBezTo>
                        <a:pt x="786" y="52"/>
                        <a:pt x="708" y="105"/>
                        <a:pt x="655" y="157"/>
                      </a:cubicBezTo>
                      <a:cubicBezTo>
                        <a:pt x="420" y="1466"/>
                        <a:pt x="210" y="2723"/>
                        <a:pt x="1" y="3928"/>
                      </a:cubicBezTo>
                      <a:lnTo>
                        <a:pt x="27" y="3928"/>
                      </a:lnTo>
                      <a:cubicBezTo>
                        <a:pt x="184" y="3195"/>
                        <a:pt x="341" y="2488"/>
                        <a:pt x="498" y="1781"/>
                      </a:cubicBezTo>
                      <a:lnTo>
                        <a:pt x="839" y="0"/>
                      </a:lnTo>
                      <a:close/>
                    </a:path>
                  </a:pathLst>
                </a:custGeom>
                <a:solidFill>
                  <a:srgbClr val="100F0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" name="Google Shape;1701;p46"/>
                <p:cNvSpPr>
                  <a:spLocks/>
                </p:cNvSpPr>
                <p:nvPr/>
              </p:nvSpPr>
              <p:spPr bwMode="auto">
                <a:xfrm>
                  <a:off x="4959024" y="2735136"/>
                  <a:ext cx="89935" cy="360595"/>
                </a:xfrm>
                <a:custGeom>
                  <a:avLst/>
                  <a:gdLst>
                    <a:gd name="T0" fmla="*/ 1477856 w 5473"/>
                    <a:gd name="T1" fmla="*/ 263 h 21944"/>
                    <a:gd name="T2" fmla="*/ 1477856 w 5473"/>
                    <a:gd name="T3" fmla="*/ 263 h 21944"/>
                    <a:gd name="T4" fmla="*/ 1230235 w 5473"/>
                    <a:gd name="T5" fmla="*/ 721239 h 21944"/>
                    <a:gd name="T6" fmla="*/ 954547 w 5473"/>
                    <a:gd name="T7" fmla="*/ 1435462 h 21944"/>
                    <a:gd name="T8" fmla="*/ 508996 w 5473"/>
                    <a:gd name="T9" fmla="*/ 2906040 h 21944"/>
                    <a:gd name="T10" fmla="*/ 219259 w 5473"/>
                    <a:gd name="T11" fmla="*/ 4412244 h 21944"/>
                    <a:gd name="T12" fmla="*/ 106121 w 5473"/>
                    <a:gd name="T13" fmla="*/ 5168600 h 21944"/>
                    <a:gd name="T14" fmla="*/ 0 w 5473"/>
                    <a:gd name="T15" fmla="*/ 5925218 h 21944"/>
                    <a:gd name="T16" fmla="*/ 28346 w 5473"/>
                    <a:gd name="T17" fmla="*/ 5755635 h 21944"/>
                    <a:gd name="T18" fmla="*/ 204946 w 5473"/>
                    <a:gd name="T19" fmla="*/ 4737361 h 21944"/>
                    <a:gd name="T20" fmla="*/ 360479 w 5473"/>
                    <a:gd name="T21" fmla="*/ 3860588 h 21944"/>
                    <a:gd name="T22" fmla="*/ 1477856 w 5473"/>
                    <a:gd name="T23" fmla="*/ 263 h 21944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5473" h="21944" extrusionOk="0">
                      <a:moveTo>
                        <a:pt x="5473" y="1"/>
                      </a:moveTo>
                      <a:lnTo>
                        <a:pt x="5473" y="1"/>
                      </a:lnTo>
                      <a:cubicBezTo>
                        <a:pt x="5211" y="891"/>
                        <a:pt x="4897" y="1781"/>
                        <a:pt x="4556" y="2671"/>
                      </a:cubicBezTo>
                      <a:lnTo>
                        <a:pt x="3535" y="5316"/>
                      </a:lnTo>
                      <a:cubicBezTo>
                        <a:pt x="2880" y="7097"/>
                        <a:pt x="2330" y="8903"/>
                        <a:pt x="1885" y="10762"/>
                      </a:cubicBezTo>
                      <a:cubicBezTo>
                        <a:pt x="1440" y="12595"/>
                        <a:pt x="1100" y="14454"/>
                        <a:pt x="812" y="16340"/>
                      </a:cubicBezTo>
                      <a:lnTo>
                        <a:pt x="393" y="19141"/>
                      </a:lnTo>
                      <a:cubicBezTo>
                        <a:pt x="262" y="20058"/>
                        <a:pt x="105" y="21000"/>
                        <a:pt x="0" y="21943"/>
                      </a:cubicBezTo>
                      <a:cubicBezTo>
                        <a:pt x="26" y="21734"/>
                        <a:pt x="52" y="21524"/>
                        <a:pt x="105" y="21315"/>
                      </a:cubicBezTo>
                      <a:cubicBezTo>
                        <a:pt x="314" y="20110"/>
                        <a:pt x="524" y="18853"/>
                        <a:pt x="759" y="17544"/>
                      </a:cubicBezTo>
                      <a:cubicBezTo>
                        <a:pt x="943" y="16497"/>
                        <a:pt x="1152" y="15397"/>
                        <a:pt x="1335" y="14297"/>
                      </a:cubicBezTo>
                      <a:cubicBezTo>
                        <a:pt x="2749" y="6573"/>
                        <a:pt x="4739" y="3274"/>
                        <a:pt x="5473" y="1"/>
                      </a:cubicBezTo>
                      <a:close/>
                    </a:path>
                  </a:pathLst>
                </a:custGeom>
                <a:solidFill>
                  <a:srgbClr val="A3BDE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" name="Google Shape;1702;p46"/>
                <p:cNvSpPr>
                  <a:spLocks/>
                </p:cNvSpPr>
                <p:nvPr/>
              </p:nvSpPr>
              <p:spPr bwMode="auto">
                <a:xfrm>
                  <a:off x="4775720" y="3192519"/>
                  <a:ext cx="160085" cy="45189"/>
                </a:xfrm>
                <a:custGeom>
                  <a:avLst/>
                  <a:gdLst>
                    <a:gd name="T0" fmla="*/ 7296 w 9742"/>
                    <a:gd name="T1" fmla="*/ 263 h 2750"/>
                    <a:gd name="T2" fmla="*/ 263 w 9742"/>
                    <a:gd name="T3" fmla="*/ 70741 h 2750"/>
                    <a:gd name="T4" fmla="*/ 1400078 w 9742"/>
                    <a:gd name="T5" fmla="*/ 431497 h 2750"/>
                    <a:gd name="T6" fmla="*/ 2623294 w 9742"/>
                    <a:gd name="T7" fmla="*/ 742562 h 2750"/>
                    <a:gd name="T8" fmla="*/ 2630327 w 9742"/>
                    <a:gd name="T9" fmla="*/ 664788 h 2750"/>
                    <a:gd name="T10" fmla="*/ 1421408 w 9742"/>
                    <a:gd name="T11" fmla="*/ 353723 h 2750"/>
                    <a:gd name="T12" fmla="*/ 7296 w 9742"/>
                    <a:gd name="T13" fmla="*/ 263 h 275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9742" h="2750" extrusionOk="0">
                      <a:moveTo>
                        <a:pt x="27" y="1"/>
                      </a:moveTo>
                      <a:cubicBezTo>
                        <a:pt x="27" y="105"/>
                        <a:pt x="27" y="184"/>
                        <a:pt x="1" y="262"/>
                      </a:cubicBezTo>
                      <a:cubicBezTo>
                        <a:pt x="1729" y="708"/>
                        <a:pt x="3457" y="1179"/>
                        <a:pt x="5185" y="1598"/>
                      </a:cubicBezTo>
                      <a:cubicBezTo>
                        <a:pt x="6678" y="1991"/>
                        <a:pt x="8196" y="2410"/>
                        <a:pt x="9715" y="2750"/>
                      </a:cubicBezTo>
                      <a:cubicBezTo>
                        <a:pt x="9715" y="2645"/>
                        <a:pt x="9741" y="2540"/>
                        <a:pt x="9741" y="2462"/>
                      </a:cubicBezTo>
                      <a:cubicBezTo>
                        <a:pt x="8275" y="2017"/>
                        <a:pt x="6756" y="1676"/>
                        <a:pt x="5264" y="1310"/>
                      </a:cubicBezTo>
                      <a:cubicBezTo>
                        <a:pt x="3509" y="865"/>
                        <a:pt x="1781" y="446"/>
                        <a:pt x="27" y="1"/>
                      </a:cubicBezTo>
                      <a:close/>
                    </a:path>
                  </a:pathLst>
                </a:custGeom>
                <a:solidFill>
                  <a:srgbClr val="A3BDE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oogle Shape;1703;p46"/>
              <p:cNvGrpSpPr>
                <a:grpSpLocks/>
              </p:cNvGrpSpPr>
              <p:nvPr/>
            </p:nvGrpSpPr>
            <p:grpSpPr bwMode="auto">
              <a:xfrm>
                <a:off x="4338638" y="2084670"/>
                <a:ext cx="1802419" cy="3854168"/>
                <a:chOff x="3440163" y="1733556"/>
                <a:chExt cx="1049882" cy="2244669"/>
              </a:xfrm>
            </p:grpSpPr>
            <p:sp>
              <p:nvSpPr>
                <p:cNvPr id="8" name="Google Shape;1704;p46"/>
                <p:cNvSpPr>
                  <a:spLocks/>
                </p:cNvSpPr>
                <p:nvPr/>
              </p:nvSpPr>
              <p:spPr bwMode="auto">
                <a:xfrm>
                  <a:off x="4291672" y="3124538"/>
                  <a:ext cx="198373" cy="263774"/>
                </a:xfrm>
                <a:custGeom>
                  <a:avLst/>
                  <a:gdLst>
                    <a:gd name="T0" fmla="*/ 1505939 w 12072"/>
                    <a:gd name="T1" fmla="*/ 0 h 16052"/>
                    <a:gd name="T2" fmla="*/ 0 w 12072"/>
                    <a:gd name="T3" fmla="*/ 601083 h 16052"/>
                    <a:gd name="T4" fmla="*/ 424205 w 12072"/>
                    <a:gd name="T5" fmla="*/ 1895042 h 16052"/>
                    <a:gd name="T6" fmla="*/ 417188 w 12072"/>
                    <a:gd name="T7" fmla="*/ 3457687 h 16052"/>
                    <a:gd name="T8" fmla="*/ 427458 w 12072"/>
                    <a:gd name="T9" fmla="*/ 3458772 h 16052"/>
                    <a:gd name="T10" fmla="*/ 799013 w 12072"/>
                    <a:gd name="T11" fmla="*/ 2736450 h 16052"/>
                    <a:gd name="T12" fmla="*/ 834376 w 12072"/>
                    <a:gd name="T13" fmla="*/ 4037425 h 16052"/>
                    <a:gd name="T14" fmla="*/ 847884 w 12072"/>
                    <a:gd name="T15" fmla="*/ 4038772 h 16052"/>
                    <a:gd name="T16" fmla="*/ 1357422 w 12072"/>
                    <a:gd name="T17" fmla="*/ 2849587 h 16052"/>
                    <a:gd name="T18" fmla="*/ 1357964 w 12072"/>
                    <a:gd name="T19" fmla="*/ 2849587 h 16052"/>
                    <a:gd name="T20" fmla="*/ 1548335 w 12072"/>
                    <a:gd name="T21" fmla="*/ 4334195 h 16052"/>
                    <a:gd name="T22" fmla="*/ 1550767 w 12072"/>
                    <a:gd name="T23" fmla="*/ 4334458 h 16052"/>
                    <a:gd name="T24" fmla="*/ 1880731 w 12072"/>
                    <a:gd name="T25" fmla="*/ 2799896 h 16052"/>
                    <a:gd name="T26" fmla="*/ 1880731 w 12072"/>
                    <a:gd name="T27" fmla="*/ 2799896 h 16052"/>
                    <a:gd name="T28" fmla="*/ 2235558 w 12072"/>
                    <a:gd name="T29" fmla="*/ 3932931 h 16052"/>
                    <a:gd name="T30" fmla="*/ 2248507 w 12072"/>
                    <a:gd name="T31" fmla="*/ 3931304 h 16052"/>
                    <a:gd name="T32" fmla="*/ 2361661 w 12072"/>
                    <a:gd name="T33" fmla="*/ 2128350 h 16052"/>
                    <a:gd name="T34" fmla="*/ 2361661 w 12072"/>
                    <a:gd name="T35" fmla="*/ 2128350 h 16052"/>
                    <a:gd name="T36" fmla="*/ 2988922 w 12072"/>
                    <a:gd name="T37" fmla="*/ 2750763 h 16052"/>
                    <a:gd name="T38" fmla="*/ 3033207 w 12072"/>
                    <a:gd name="T39" fmla="*/ 2736450 h 16052"/>
                    <a:gd name="T40" fmla="*/ 1951489 w 12072"/>
                    <a:gd name="T41" fmla="*/ 735550 h 16052"/>
                    <a:gd name="T42" fmla="*/ 1505939 w 12072"/>
                    <a:gd name="T43" fmla="*/ 0 h 16052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2072" h="16052" extrusionOk="0">
                      <a:moveTo>
                        <a:pt x="5577" y="0"/>
                      </a:moveTo>
                      <a:cubicBezTo>
                        <a:pt x="3744" y="812"/>
                        <a:pt x="1885" y="1571"/>
                        <a:pt x="0" y="2226"/>
                      </a:cubicBezTo>
                      <a:cubicBezTo>
                        <a:pt x="419" y="3064"/>
                        <a:pt x="1493" y="5656"/>
                        <a:pt x="1571" y="7018"/>
                      </a:cubicBezTo>
                      <a:cubicBezTo>
                        <a:pt x="1912" y="8615"/>
                        <a:pt x="1126" y="12700"/>
                        <a:pt x="1545" y="12805"/>
                      </a:cubicBezTo>
                      <a:cubicBezTo>
                        <a:pt x="1558" y="12808"/>
                        <a:pt x="1570" y="12809"/>
                        <a:pt x="1583" y="12809"/>
                      </a:cubicBezTo>
                      <a:cubicBezTo>
                        <a:pt x="2136" y="12809"/>
                        <a:pt x="3010" y="10134"/>
                        <a:pt x="2959" y="10134"/>
                      </a:cubicBezTo>
                      <a:cubicBezTo>
                        <a:pt x="3116" y="10134"/>
                        <a:pt x="2540" y="14821"/>
                        <a:pt x="3090" y="14952"/>
                      </a:cubicBezTo>
                      <a:cubicBezTo>
                        <a:pt x="3106" y="14955"/>
                        <a:pt x="3123" y="14957"/>
                        <a:pt x="3140" y="14957"/>
                      </a:cubicBezTo>
                      <a:cubicBezTo>
                        <a:pt x="3976" y="14957"/>
                        <a:pt x="5156" y="10578"/>
                        <a:pt x="5027" y="10553"/>
                      </a:cubicBezTo>
                      <a:cubicBezTo>
                        <a:pt x="5028" y="10553"/>
                        <a:pt x="5028" y="10553"/>
                        <a:pt x="5029" y="10553"/>
                      </a:cubicBezTo>
                      <a:cubicBezTo>
                        <a:pt x="5209" y="10553"/>
                        <a:pt x="4925" y="15999"/>
                        <a:pt x="5734" y="16051"/>
                      </a:cubicBezTo>
                      <a:cubicBezTo>
                        <a:pt x="5737" y="16051"/>
                        <a:pt x="5740" y="16052"/>
                        <a:pt x="5743" y="16052"/>
                      </a:cubicBezTo>
                      <a:cubicBezTo>
                        <a:pt x="6862" y="16052"/>
                        <a:pt x="7122" y="10840"/>
                        <a:pt x="6965" y="10369"/>
                      </a:cubicBezTo>
                      <a:cubicBezTo>
                        <a:pt x="7119" y="10804"/>
                        <a:pt x="7597" y="14565"/>
                        <a:pt x="8279" y="14565"/>
                      </a:cubicBezTo>
                      <a:cubicBezTo>
                        <a:pt x="8295" y="14565"/>
                        <a:pt x="8311" y="14563"/>
                        <a:pt x="8327" y="14559"/>
                      </a:cubicBezTo>
                      <a:cubicBezTo>
                        <a:pt x="9374" y="14323"/>
                        <a:pt x="8981" y="8275"/>
                        <a:pt x="8746" y="7882"/>
                      </a:cubicBezTo>
                      <a:cubicBezTo>
                        <a:pt x="8938" y="8098"/>
                        <a:pt x="10386" y="10187"/>
                        <a:pt x="11069" y="10187"/>
                      </a:cubicBezTo>
                      <a:cubicBezTo>
                        <a:pt x="11130" y="10187"/>
                        <a:pt x="11186" y="10171"/>
                        <a:pt x="11233" y="10134"/>
                      </a:cubicBezTo>
                      <a:cubicBezTo>
                        <a:pt x="12071" y="9427"/>
                        <a:pt x="8170" y="3640"/>
                        <a:pt x="7227" y="2724"/>
                      </a:cubicBezTo>
                      <a:cubicBezTo>
                        <a:pt x="6808" y="2069"/>
                        <a:pt x="6127" y="891"/>
                        <a:pt x="5577" y="0"/>
                      </a:cubicBezTo>
                      <a:close/>
                    </a:path>
                  </a:pathLst>
                </a:custGeom>
                <a:solidFill>
                  <a:srgbClr val="F79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Google Shape;1705;p46"/>
                <p:cNvSpPr>
                  <a:spLocks/>
                </p:cNvSpPr>
                <p:nvPr/>
              </p:nvSpPr>
              <p:spPr bwMode="auto">
                <a:xfrm>
                  <a:off x="4111343" y="2560671"/>
                  <a:ext cx="350735" cy="707156"/>
                </a:xfrm>
                <a:custGeom>
                  <a:avLst/>
                  <a:gdLst>
                    <a:gd name="T0" fmla="*/ 1025831 w 21344"/>
                    <a:gd name="T1" fmla="*/ 263 h 43034"/>
                    <a:gd name="T2" fmla="*/ 92613 w 21344"/>
                    <a:gd name="T3" fmla="*/ 2400262 h 43034"/>
                    <a:gd name="T4" fmla="*/ 1796761 w 21344"/>
                    <a:gd name="T5" fmla="*/ 6847618 h 43034"/>
                    <a:gd name="T6" fmla="*/ 3026996 w 21344"/>
                    <a:gd name="T7" fmla="*/ 11054633 h 43034"/>
                    <a:gd name="T8" fmla="*/ 3048062 w 21344"/>
                    <a:gd name="T9" fmla="*/ 11132391 h 43034"/>
                    <a:gd name="T10" fmla="*/ 3189562 w 21344"/>
                    <a:gd name="T11" fmla="*/ 11620338 h 43034"/>
                    <a:gd name="T12" fmla="*/ 5678394 w 21344"/>
                    <a:gd name="T13" fmla="*/ 10630411 h 43034"/>
                    <a:gd name="T14" fmla="*/ 5579289 w 21344"/>
                    <a:gd name="T15" fmla="*/ 10170827 h 43034"/>
                    <a:gd name="T16" fmla="*/ 5558223 w 21344"/>
                    <a:gd name="T17" fmla="*/ 10100085 h 43034"/>
                    <a:gd name="T18" fmla="*/ 1478398 w 21344"/>
                    <a:gd name="T19" fmla="*/ 222775 h 43034"/>
                    <a:gd name="T20" fmla="*/ 1025831 w 21344"/>
                    <a:gd name="T21" fmla="*/ 263 h 4303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1344" h="43034" extrusionOk="0">
                      <a:moveTo>
                        <a:pt x="3799" y="1"/>
                      </a:moveTo>
                      <a:cubicBezTo>
                        <a:pt x="1449" y="1"/>
                        <a:pt x="0" y="5157"/>
                        <a:pt x="343" y="8889"/>
                      </a:cubicBezTo>
                      <a:cubicBezTo>
                        <a:pt x="736" y="13446"/>
                        <a:pt x="3747" y="15776"/>
                        <a:pt x="6654" y="25359"/>
                      </a:cubicBezTo>
                      <a:cubicBezTo>
                        <a:pt x="8696" y="32010"/>
                        <a:pt x="10372" y="37928"/>
                        <a:pt x="11210" y="40939"/>
                      </a:cubicBezTo>
                      <a:cubicBezTo>
                        <a:pt x="11236" y="41018"/>
                        <a:pt x="11262" y="41122"/>
                        <a:pt x="11288" y="41227"/>
                      </a:cubicBezTo>
                      <a:cubicBezTo>
                        <a:pt x="11629" y="42379"/>
                        <a:pt x="11812" y="43034"/>
                        <a:pt x="11812" y="43034"/>
                      </a:cubicBezTo>
                      <a:cubicBezTo>
                        <a:pt x="14588" y="42667"/>
                        <a:pt x="21343" y="40861"/>
                        <a:pt x="21029" y="39368"/>
                      </a:cubicBezTo>
                      <a:cubicBezTo>
                        <a:pt x="20898" y="38792"/>
                        <a:pt x="20793" y="38216"/>
                        <a:pt x="20662" y="37666"/>
                      </a:cubicBezTo>
                      <a:cubicBezTo>
                        <a:pt x="20636" y="37561"/>
                        <a:pt x="20610" y="37483"/>
                        <a:pt x="20584" y="37404"/>
                      </a:cubicBezTo>
                      <a:cubicBezTo>
                        <a:pt x="16368" y="19285"/>
                        <a:pt x="8172" y="3443"/>
                        <a:pt x="5475" y="825"/>
                      </a:cubicBezTo>
                      <a:cubicBezTo>
                        <a:pt x="4879" y="252"/>
                        <a:pt x="4317" y="1"/>
                        <a:pt x="379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" name="Google Shape;1706;p46"/>
                <p:cNvSpPr>
                  <a:spLocks/>
                </p:cNvSpPr>
                <p:nvPr/>
              </p:nvSpPr>
              <p:spPr bwMode="auto">
                <a:xfrm>
                  <a:off x="4295533" y="3175314"/>
                  <a:ext cx="155353" cy="62838"/>
                </a:xfrm>
                <a:custGeom>
                  <a:avLst/>
                  <a:gdLst>
                    <a:gd name="T0" fmla="*/ 2531511 w 9454"/>
                    <a:gd name="T1" fmla="*/ 0 h 3824"/>
                    <a:gd name="T2" fmla="*/ 1173807 w 9454"/>
                    <a:gd name="T3" fmla="*/ 508998 h 3824"/>
                    <a:gd name="T4" fmla="*/ 263 w 9454"/>
                    <a:gd name="T5" fmla="*/ 954549 h 3824"/>
                    <a:gd name="T6" fmla="*/ 21329 w 9454"/>
                    <a:gd name="T7" fmla="*/ 1032324 h 3824"/>
                    <a:gd name="T8" fmla="*/ 1202170 w 9454"/>
                    <a:gd name="T9" fmla="*/ 586773 h 3824"/>
                    <a:gd name="T10" fmla="*/ 2552578 w 9454"/>
                    <a:gd name="T11" fmla="*/ 70742 h 3824"/>
                    <a:gd name="T12" fmla="*/ 2531511 w 9454"/>
                    <a:gd name="T13" fmla="*/ 0 h 382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9454" h="3824" extrusionOk="0">
                      <a:moveTo>
                        <a:pt x="9375" y="0"/>
                      </a:moveTo>
                      <a:cubicBezTo>
                        <a:pt x="7699" y="629"/>
                        <a:pt x="6023" y="1257"/>
                        <a:pt x="4347" y="1885"/>
                      </a:cubicBezTo>
                      <a:cubicBezTo>
                        <a:pt x="2907" y="2435"/>
                        <a:pt x="1441" y="2933"/>
                        <a:pt x="1" y="3535"/>
                      </a:cubicBezTo>
                      <a:cubicBezTo>
                        <a:pt x="27" y="3614"/>
                        <a:pt x="53" y="3718"/>
                        <a:pt x="79" y="3823"/>
                      </a:cubicBezTo>
                      <a:cubicBezTo>
                        <a:pt x="1572" y="3326"/>
                        <a:pt x="3012" y="2723"/>
                        <a:pt x="4452" y="2173"/>
                      </a:cubicBezTo>
                      <a:cubicBezTo>
                        <a:pt x="6102" y="1545"/>
                        <a:pt x="7778" y="890"/>
                        <a:pt x="9453" y="262"/>
                      </a:cubicBezTo>
                      <a:cubicBezTo>
                        <a:pt x="9427" y="157"/>
                        <a:pt x="9401" y="79"/>
                        <a:pt x="9375" y="0"/>
                      </a:cubicBezTo>
                      <a:close/>
                    </a:path>
                  </a:pathLst>
                </a:custGeom>
                <a:solidFill>
                  <a:srgbClr val="100F0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" name="Google Shape;1707;p46"/>
                <p:cNvSpPr>
                  <a:spLocks/>
                </p:cNvSpPr>
                <p:nvPr/>
              </p:nvSpPr>
              <p:spPr bwMode="auto">
                <a:xfrm>
                  <a:off x="4124292" y="2999634"/>
                  <a:ext cx="295621" cy="447588"/>
                </a:xfrm>
                <a:custGeom>
                  <a:avLst/>
                  <a:gdLst>
                    <a:gd name="T0" fmla="*/ 2301177 w 17990"/>
                    <a:gd name="T1" fmla="*/ 0 h 27238"/>
                    <a:gd name="T2" fmla="*/ 1336375 w 17990"/>
                    <a:gd name="T3" fmla="*/ 193065 h 27238"/>
                    <a:gd name="T4" fmla="*/ 148517 w 17990"/>
                    <a:gd name="T5" fmla="*/ 2116192 h 27238"/>
                    <a:gd name="T6" fmla="*/ 1046620 w 17990"/>
                    <a:gd name="T7" fmla="*/ 7192695 h 27238"/>
                    <a:gd name="T8" fmla="*/ 2581466 w 17990"/>
                    <a:gd name="T9" fmla="*/ 7354983 h 27238"/>
                    <a:gd name="T10" fmla="*/ 2990833 w 17990"/>
                    <a:gd name="T11" fmla="*/ 7341212 h 27238"/>
                    <a:gd name="T12" fmla="*/ 4617209 w 17990"/>
                    <a:gd name="T13" fmla="*/ 6917008 h 27238"/>
                    <a:gd name="T14" fmla="*/ 3450418 w 17990"/>
                    <a:gd name="T15" fmla="*/ 186049 h 27238"/>
                    <a:gd name="T16" fmla="*/ 2301177 w 17990"/>
                    <a:gd name="T17" fmla="*/ 0 h 27238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7990" h="27238" extrusionOk="0">
                      <a:moveTo>
                        <a:pt x="8522" y="0"/>
                      </a:moveTo>
                      <a:cubicBezTo>
                        <a:pt x="7260" y="0"/>
                        <a:pt x="5963" y="187"/>
                        <a:pt x="4949" y="715"/>
                      </a:cubicBezTo>
                      <a:cubicBezTo>
                        <a:pt x="2488" y="1998"/>
                        <a:pt x="0" y="3307"/>
                        <a:pt x="550" y="7837"/>
                      </a:cubicBezTo>
                      <a:cubicBezTo>
                        <a:pt x="1100" y="12393"/>
                        <a:pt x="2488" y="26088"/>
                        <a:pt x="3876" y="26637"/>
                      </a:cubicBezTo>
                      <a:cubicBezTo>
                        <a:pt x="4920" y="27071"/>
                        <a:pt x="7657" y="27238"/>
                        <a:pt x="9560" y="27238"/>
                      </a:cubicBezTo>
                      <a:cubicBezTo>
                        <a:pt x="10185" y="27238"/>
                        <a:pt x="10720" y="27220"/>
                        <a:pt x="11076" y="27187"/>
                      </a:cubicBezTo>
                      <a:cubicBezTo>
                        <a:pt x="12543" y="27083"/>
                        <a:pt x="16235" y="26716"/>
                        <a:pt x="17099" y="25616"/>
                      </a:cubicBezTo>
                      <a:cubicBezTo>
                        <a:pt x="17989" y="24490"/>
                        <a:pt x="15004" y="1631"/>
                        <a:pt x="12778" y="689"/>
                      </a:cubicBezTo>
                      <a:cubicBezTo>
                        <a:pt x="12054" y="381"/>
                        <a:pt x="10325" y="0"/>
                        <a:pt x="8522" y="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Google Shape;1708;p46"/>
                <p:cNvSpPr>
                  <a:spLocks/>
                </p:cNvSpPr>
                <p:nvPr/>
              </p:nvSpPr>
              <p:spPr bwMode="auto">
                <a:xfrm>
                  <a:off x="4382017" y="3399060"/>
                  <a:ext cx="25832" cy="34853"/>
                </a:xfrm>
                <a:custGeom>
                  <a:avLst/>
                  <a:gdLst>
                    <a:gd name="T0" fmla="*/ 263 w 1572"/>
                    <a:gd name="T1" fmla="*/ 572716 h 2121"/>
                    <a:gd name="T2" fmla="*/ 7296 w 1572"/>
                    <a:gd name="T3" fmla="*/ 572716 h 2121"/>
                    <a:gd name="T4" fmla="*/ 7296 w 1572"/>
                    <a:gd name="T5" fmla="*/ 572716 h 2121"/>
                    <a:gd name="T6" fmla="*/ 332398 w 1572"/>
                    <a:gd name="T7" fmla="*/ 410168 h 2121"/>
                    <a:gd name="T8" fmla="*/ 332398 w 1572"/>
                    <a:gd name="T9" fmla="*/ 403135 h 2121"/>
                    <a:gd name="T10" fmla="*/ 332398 w 1572"/>
                    <a:gd name="T11" fmla="*/ 403135 h 2121"/>
                    <a:gd name="T12" fmla="*/ 339694 w 1572"/>
                    <a:gd name="T13" fmla="*/ 403135 h 2121"/>
                    <a:gd name="T14" fmla="*/ 339694 w 1572"/>
                    <a:gd name="T15" fmla="*/ 403135 h 2121"/>
                    <a:gd name="T16" fmla="*/ 339694 w 1572"/>
                    <a:gd name="T17" fmla="*/ 403135 h 2121"/>
                    <a:gd name="T18" fmla="*/ 339694 w 1572"/>
                    <a:gd name="T19" fmla="*/ 403135 h 2121"/>
                    <a:gd name="T20" fmla="*/ 339694 w 1572"/>
                    <a:gd name="T21" fmla="*/ 403135 h 2121"/>
                    <a:gd name="T22" fmla="*/ 339694 w 1572"/>
                    <a:gd name="T23" fmla="*/ 403135 h 2121"/>
                    <a:gd name="T24" fmla="*/ 346711 w 1572"/>
                    <a:gd name="T25" fmla="*/ 395855 h 2121"/>
                    <a:gd name="T26" fmla="*/ 346711 w 1572"/>
                    <a:gd name="T27" fmla="*/ 395855 h 2121"/>
                    <a:gd name="T28" fmla="*/ 346711 w 1572"/>
                    <a:gd name="T29" fmla="*/ 395855 h 2121"/>
                    <a:gd name="T30" fmla="*/ 346711 w 1572"/>
                    <a:gd name="T31" fmla="*/ 395855 h 2121"/>
                    <a:gd name="T32" fmla="*/ 353744 w 1572"/>
                    <a:gd name="T33" fmla="*/ 388839 h 2121"/>
                    <a:gd name="T34" fmla="*/ 353744 w 1572"/>
                    <a:gd name="T35" fmla="*/ 388839 h 2121"/>
                    <a:gd name="T36" fmla="*/ 353744 w 1572"/>
                    <a:gd name="T37" fmla="*/ 388839 h 2121"/>
                    <a:gd name="T38" fmla="*/ 353744 w 1572"/>
                    <a:gd name="T39" fmla="*/ 381805 h 2121"/>
                    <a:gd name="T40" fmla="*/ 353744 w 1572"/>
                    <a:gd name="T41" fmla="*/ 381805 h 2121"/>
                    <a:gd name="T42" fmla="*/ 367777 w 1572"/>
                    <a:gd name="T43" fmla="*/ 374789 h 2121"/>
                    <a:gd name="T44" fmla="*/ 375073 w 1572"/>
                    <a:gd name="T45" fmla="*/ 367772 h 2121"/>
                    <a:gd name="T46" fmla="*/ 375073 w 1572"/>
                    <a:gd name="T47" fmla="*/ 367772 h 2121"/>
                    <a:gd name="T48" fmla="*/ 375073 w 1572"/>
                    <a:gd name="T49" fmla="*/ 367772 h 2121"/>
                    <a:gd name="T50" fmla="*/ 375073 w 1572"/>
                    <a:gd name="T51" fmla="*/ 360476 h 2121"/>
                    <a:gd name="T52" fmla="*/ 375073 w 1572"/>
                    <a:gd name="T53" fmla="*/ 360476 h 2121"/>
                    <a:gd name="T54" fmla="*/ 382090 w 1572"/>
                    <a:gd name="T55" fmla="*/ 360476 h 2121"/>
                    <a:gd name="T56" fmla="*/ 382090 w 1572"/>
                    <a:gd name="T57" fmla="*/ 360476 h 2121"/>
                    <a:gd name="T58" fmla="*/ 382090 w 1572"/>
                    <a:gd name="T59" fmla="*/ 360476 h 2121"/>
                    <a:gd name="T60" fmla="*/ 382090 w 1572"/>
                    <a:gd name="T61" fmla="*/ 353460 h 2121"/>
                    <a:gd name="T62" fmla="*/ 382090 w 1572"/>
                    <a:gd name="T63" fmla="*/ 353460 h 2121"/>
                    <a:gd name="T64" fmla="*/ 424486 w 1572"/>
                    <a:gd name="T65" fmla="*/ 0 h 2121"/>
                    <a:gd name="T66" fmla="*/ 382090 w 1572"/>
                    <a:gd name="T67" fmla="*/ 353460 h 2121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1572" h="2121" extrusionOk="0">
                      <a:moveTo>
                        <a:pt x="1" y="2121"/>
                      </a:moveTo>
                      <a:cubicBezTo>
                        <a:pt x="1" y="2121"/>
                        <a:pt x="1" y="2121"/>
                        <a:pt x="1" y="2121"/>
                      </a:cubicBezTo>
                      <a:cubicBezTo>
                        <a:pt x="1" y="2121"/>
                        <a:pt x="1" y="2121"/>
                        <a:pt x="1" y="2121"/>
                      </a:cubicBezTo>
                      <a:close/>
                      <a:moveTo>
                        <a:pt x="27" y="2121"/>
                      </a:moveTo>
                      <a:cubicBezTo>
                        <a:pt x="27" y="2121"/>
                        <a:pt x="27" y="2121"/>
                        <a:pt x="27" y="2121"/>
                      </a:cubicBezTo>
                      <a:cubicBezTo>
                        <a:pt x="27" y="2121"/>
                        <a:pt x="27" y="2121"/>
                        <a:pt x="27" y="2121"/>
                      </a:cubicBezTo>
                      <a:close/>
                      <a:moveTo>
                        <a:pt x="27" y="2121"/>
                      </a:moveTo>
                      <a:cubicBezTo>
                        <a:pt x="525" y="1938"/>
                        <a:pt x="943" y="1754"/>
                        <a:pt x="1231" y="1519"/>
                      </a:cubicBezTo>
                      <a:cubicBezTo>
                        <a:pt x="943" y="1754"/>
                        <a:pt x="525" y="1938"/>
                        <a:pt x="27" y="2121"/>
                      </a:cubicBezTo>
                      <a:close/>
                      <a:moveTo>
                        <a:pt x="1231" y="1493"/>
                      </a:moveTo>
                      <a:cubicBezTo>
                        <a:pt x="1231" y="1493"/>
                        <a:pt x="1231" y="1493"/>
                        <a:pt x="1231" y="1493"/>
                      </a:cubicBezTo>
                      <a:cubicBezTo>
                        <a:pt x="1231" y="1493"/>
                        <a:pt x="1231" y="1493"/>
                        <a:pt x="1231" y="1493"/>
                      </a:cubicBezTo>
                      <a:close/>
                      <a:moveTo>
                        <a:pt x="1231" y="1493"/>
                      </a:moveTo>
                      <a:cubicBezTo>
                        <a:pt x="1231" y="1493"/>
                        <a:pt x="1231" y="1493"/>
                        <a:pt x="1258" y="1493"/>
                      </a:cubicBezTo>
                      <a:cubicBezTo>
                        <a:pt x="1231" y="1493"/>
                        <a:pt x="1231" y="1493"/>
                        <a:pt x="1231" y="1493"/>
                      </a:cubicBezTo>
                      <a:close/>
                      <a:moveTo>
                        <a:pt x="1258" y="1493"/>
                      </a:moveTo>
                      <a:cubicBezTo>
                        <a:pt x="1258" y="1493"/>
                        <a:pt x="1258" y="1493"/>
                        <a:pt x="1258" y="1493"/>
                      </a:cubicBezTo>
                      <a:cubicBezTo>
                        <a:pt x="1258" y="1493"/>
                        <a:pt x="1258" y="1493"/>
                        <a:pt x="1258" y="1493"/>
                      </a:cubicBezTo>
                      <a:close/>
                      <a:moveTo>
                        <a:pt x="1258" y="1493"/>
                      </a:moveTo>
                      <a:cubicBezTo>
                        <a:pt x="1258" y="1493"/>
                        <a:pt x="1258" y="1493"/>
                        <a:pt x="1258" y="1493"/>
                      </a:cubicBezTo>
                      <a:cubicBezTo>
                        <a:pt x="1258" y="1493"/>
                        <a:pt x="1258" y="1493"/>
                        <a:pt x="1258" y="1493"/>
                      </a:cubicBezTo>
                      <a:close/>
                      <a:moveTo>
                        <a:pt x="1258" y="1493"/>
                      </a:moveTo>
                      <a:cubicBezTo>
                        <a:pt x="1258" y="1493"/>
                        <a:pt x="1258" y="1466"/>
                        <a:pt x="1258" y="1466"/>
                      </a:cubicBezTo>
                      <a:cubicBezTo>
                        <a:pt x="1258" y="1466"/>
                        <a:pt x="1258" y="1493"/>
                        <a:pt x="1258" y="1493"/>
                      </a:cubicBezTo>
                      <a:close/>
                      <a:moveTo>
                        <a:pt x="1258" y="1466"/>
                      </a:moveTo>
                      <a:cubicBezTo>
                        <a:pt x="1258" y="1466"/>
                        <a:pt x="1284" y="1466"/>
                        <a:pt x="1284" y="1466"/>
                      </a:cubicBezTo>
                      <a:cubicBezTo>
                        <a:pt x="1284" y="1466"/>
                        <a:pt x="1258" y="1466"/>
                        <a:pt x="1258" y="1466"/>
                      </a:cubicBezTo>
                      <a:close/>
                      <a:moveTo>
                        <a:pt x="1284" y="1466"/>
                      </a:moveTo>
                      <a:cubicBezTo>
                        <a:pt x="1284" y="1466"/>
                        <a:pt x="1284" y="1466"/>
                        <a:pt x="1284" y="1466"/>
                      </a:cubicBezTo>
                      <a:cubicBezTo>
                        <a:pt x="1284" y="1466"/>
                        <a:pt x="1284" y="1466"/>
                        <a:pt x="1284" y="1466"/>
                      </a:cubicBezTo>
                      <a:close/>
                      <a:moveTo>
                        <a:pt x="1284" y="1466"/>
                      </a:moveTo>
                      <a:cubicBezTo>
                        <a:pt x="1284" y="1466"/>
                        <a:pt x="1284" y="1466"/>
                        <a:pt x="1284" y="1466"/>
                      </a:cubicBezTo>
                      <a:cubicBezTo>
                        <a:pt x="1284" y="1466"/>
                        <a:pt x="1284" y="1466"/>
                        <a:pt x="1284" y="1466"/>
                      </a:cubicBezTo>
                      <a:close/>
                      <a:moveTo>
                        <a:pt x="1310" y="1440"/>
                      </a:moveTo>
                      <a:cubicBezTo>
                        <a:pt x="1310" y="1440"/>
                        <a:pt x="1310" y="1440"/>
                        <a:pt x="1310" y="1440"/>
                      </a:cubicBezTo>
                      <a:cubicBezTo>
                        <a:pt x="1310" y="1440"/>
                        <a:pt x="1310" y="1440"/>
                        <a:pt x="1310" y="1440"/>
                      </a:cubicBezTo>
                      <a:close/>
                      <a:moveTo>
                        <a:pt x="1310" y="1440"/>
                      </a:moveTo>
                      <a:cubicBezTo>
                        <a:pt x="1310" y="1440"/>
                        <a:pt x="1310" y="1440"/>
                        <a:pt x="1310" y="1440"/>
                      </a:cubicBezTo>
                      <a:cubicBezTo>
                        <a:pt x="1310" y="1440"/>
                        <a:pt x="1310" y="1440"/>
                        <a:pt x="1310" y="1440"/>
                      </a:cubicBezTo>
                      <a:close/>
                      <a:moveTo>
                        <a:pt x="1310" y="1414"/>
                      </a:moveTo>
                      <a:cubicBezTo>
                        <a:pt x="1310" y="1414"/>
                        <a:pt x="1310" y="1414"/>
                        <a:pt x="1336" y="1414"/>
                      </a:cubicBezTo>
                      <a:cubicBezTo>
                        <a:pt x="1310" y="1414"/>
                        <a:pt x="1310" y="1414"/>
                        <a:pt x="1310" y="1414"/>
                      </a:cubicBezTo>
                      <a:close/>
                      <a:moveTo>
                        <a:pt x="1362" y="1388"/>
                      </a:moveTo>
                      <a:lnTo>
                        <a:pt x="1362" y="1388"/>
                      </a:lnTo>
                      <a:close/>
                      <a:moveTo>
                        <a:pt x="1389" y="1362"/>
                      </a:moveTo>
                      <a:cubicBezTo>
                        <a:pt x="1389" y="1362"/>
                        <a:pt x="1389" y="1362"/>
                        <a:pt x="1389" y="1362"/>
                      </a:cubicBezTo>
                      <a:cubicBezTo>
                        <a:pt x="1389" y="1362"/>
                        <a:pt x="1389" y="1362"/>
                        <a:pt x="1389" y="1362"/>
                      </a:cubicBezTo>
                      <a:close/>
                      <a:moveTo>
                        <a:pt x="1389" y="1362"/>
                      </a:moveTo>
                      <a:lnTo>
                        <a:pt x="1389" y="1362"/>
                      </a:lnTo>
                      <a:close/>
                      <a:moveTo>
                        <a:pt x="1389" y="1335"/>
                      </a:moveTo>
                      <a:cubicBezTo>
                        <a:pt x="1389" y="1335"/>
                        <a:pt x="1389" y="1335"/>
                        <a:pt x="1389" y="1335"/>
                      </a:cubicBezTo>
                      <a:cubicBezTo>
                        <a:pt x="1389" y="1335"/>
                        <a:pt x="1389" y="1335"/>
                        <a:pt x="1389" y="1335"/>
                      </a:cubicBezTo>
                      <a:close/>
                      <a:moveTo>
                        <a:pt x="1415" y="1335"/>
                      </a:moveTo>
                      <a:cubicBezTo>
                        <a:pt x="1415" y="1335"/>
                        <a:pt x="1415" y="1335"/>
                        <a:pt x="1415" y="1335"/>
                      </a:cubicBezTo>
                      <a:cubicBezTo>
                        <a:pt x="1415" y="1335"/>
                        <a:pt x="1415" y="1335"/>
                        <a:pt x="1415" y="1335"/>
                      </a:cubicBezTo>
                      <a:close/>
                      <a:moveTo>
                        <a:pt x="1415" y="1335"/>
                      </a:moveTo>
                      <a:cubicBezTo>
                        <a:pt x="1415" y="1309"/>
                        <a:pt x="1415" y="1309"/>
                        <a:pt x="1415" y="1309"/>
                      </a:cubicBezTo>
                      <a:cubicBezTo>
                        <a:pt x="1415" y="1309"/>
                        <a:pt x="1415" y="1309"/>
                        <a:pt x="1415" y="1335"/>
                      </a:cubicBezTo>
                      <a:close/>
                      <a:moveTo>
                        <a:pt x="1415" y="1309"/>
                      </a:moveTo>
                      <a:cubicBezTo>
                        <a:pt x="1415" y="1309"/>
                        <a:pt x="1415" y="1309"/>
                        <a:pt x="1415" y="1309"/>
                      </a:cubicBezTo>
                      <a:cubicBezTo>
                        <a:pt x="1415" y="1309"/>
                        <a:pt x="1415" y="1309"/>
                        <a:pt x="1415" y="1309"/>
                      </a:cubicBezTo>
                      <a:close/>
                      <a:moveTo>
                        <a:pt x="1415" y="1309"/>
                      </a:moveTo>
                      <a:cubicBezTo>
                        <a:pt x="1415" y="1309"/>
                        <a:pt x="1415" y="1309"/>
                        <a:pt x="1415" y="1309"/>
                      </a:cubicBezTo>
                      <a:cubicBezTo>
                        <a:pt x="1546" y="1178"/>
                        <a:pt x="1572" y="707"/>
                        <a:pt x="1572" y="0"/>
                      </a:cubicBezTo>
                      <a:cubicBezTo>
                        <a:pt x="1572" y="707"/>
                        <a:pt x="1546" y="1178"/>
                        <a:pt x="1415" y="1309"/>
                      </a:cubicBezTo>
                      <a:cubicBezTo>
                        <a:pt x="1415" y="1309"/>
                        <a:pt x="1415" y="1309"/>
                        <a:pt x="1415" y="1309"/>
                      </a:cubicBezTo>
                      <a:close/>
                    </a:path>
                  </a:pathLst>
                </a:custGeom>
                <a:solidFill>
                  <a:srgbClr val="A0DEC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" name="Google Shape;1709;p46"/>
                <p:cNvSpPr/>
                <p:nvPr/>
              </p:nvSpPr>
              <p:spPr>
                <a:xfrm>
                  <a:off x="4268690" y="3000040"/>
                  <a:ext cx="138704" cy="443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32" h="27050" extrusionOk="0">
                      <a:moveTo>
                        <a:pt x="184" y="1"/>
                      </a:moveTo>
                      <a:cubicBezTo>
                        <a:pt x="184" y="106"/>
                        <a:pt x="184" y="210"/>
                        <a:pt x="210" y="315"/>
                      </a:cubicBezTo>
                      <a:cubicBezTo>
                        <a:pt x="289" y="1755"/>
                        <a:pt x="315" y="3143"/>
                        <a:pt x="341" y="4479"/>
                      </a:cubicBezTo>
                      <a:cubicBezTo>
                        <a:pt x="236" y="4479"/>
                        <a:pt x="105" y="4505"/>
                        <a:pt x="1" y="4531"/>
                      </a:cubicBezTo>
                      <a:cubicBezTo>
                        <a:pt x="262" y="7149"/>
                        <a:pt x="681" y="9794"/>
                        <a:pt x="1048" y="12386"/>
                      </a:cubicBezTo>
                      <a:cubicBezTo>
                        <a:pt x="1729" y="17283"/>
                        <a:pt x="2252" y="22284"/>
                        <a:pt x="3588" y="27049"/>
                      </a:cubicBezTo>
                      <a:cubicBezTo>
                        <a:pt x="4609" y="26945"/>
                        <a:pt x="5892" y="26735"/>
                        <a:pt x="6861" y="26421"/>
                      </a:cubicBezTo>
                      <a:lnTo>
                        <a:pt x="6887" y="26421"/>
                      </a:lnTo>
                      <a:cubicBezTo>
                        <a:pt x="7385" y="26238"/>
                        <a:pt x="7803" y="26054"/>
                        <a:pt x="8091" y="25819"/>
                      </a:cubicBezTo>
                      <a:cubicBezTo>
                        <a:pt x="8091" y="25819"/>
                        <a:pt x="8091" y="25819"/>
                        <a:pt x="8091" y="25793"/>
                      </a:cubicBezTo>
                      <a:lnTo>
                        <a:pt x="8118" y="25793"/>
                      </a:lnTo>
                      <a:cubicBezTo>
                        <a:pt x="8118" y="25793"/>
                        <a:pt x="8118" y="25766"/>
                        <a:pt x="8118" y="25766"/>
                      </a:cubicBezTo>
                      <a:lnTo>
                        <a:pt x="8144" y="25766"/>
                      </a:lnTo>
                      <a:cubicBezTo>
                        <a:pt x="8144" y="25766"/>
                        <a:pt x="8144" y="25740"/>
                        <a:pt x="8170" y="25740"/>
                      </a:cubicBezTo>
                      <a:cubicBezTo>
                        <a:pt x="8170" y="25740"/>
                        <a:pt x="8170" y="25740"/>
                        <a:pt x="8170" y="25714"/>
                      </a:cubicBezTo>
                      <a:lnTo>
                        <a:pt x="8196" y="25714"/>
                      </a:lnTo>
                      <a:cubicBezTo>
                        <a:pt x="8196" y="25714"/>
                        <a:pt x="8222" y="25688"/>
                        <a:pt x="8222" y="25688"/>
                      </a:cubicBezTo>
                      <a:cubicBezTo>
                        <a:pt x="8222" y="25662"/>
                        <a:pt x="8249" y="25662"/>
                        <a:pt x="8249" y="25662"/>
                      </a:cubicBezTo>
                      <a:cubicBezTo>
                        <a:pt x="8249" y="25662"/>
                        <a:pt x="8249" y="25635"/>
                        <a:pt x="8249" y="25635"/>
                      </a:cubicBezTo>
                      <a:lnTo>
                        <a:pt x="8275" y="25635"/>
                      </a:lnTo>
                      <a:cubicBezTo>
                        <a:pt x="8275" y="25609"/>
                        <a:pt x="8275" y="25609"/>
                        <a:pt x="8275" y="25609"/>
                      </a:cubicBezTo>
                      <a:cubicBezTo>
                        <a:pt x="8406" y="25478"/>
                        <a:pt x="8432" y="25007"/>
                        <a:pt x="8432" y="24300"/>
                      </a:cubicBezTo>
                      <a:cubicBezTo>
                        <a:pt x="8432" y="19246"/>
                        <a:pt x="5892" y="1493"/>
                        <a:pt x="3954" y="682"/>
                      </a:cubicBezTo>
                      <a:cubicBezTo>
                        <a:pt x="3300" y="394"/>
                        <a:pt x="1807" y="53"/>
                        <a:pt x="18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" name="Google Shape;1710;p46"/>
                <p:cNvSpPr/>
                <p:nvPr/>
              </p:nvSpPr>
              <p:spPr>
                <a:xfrm>
                  <a:off x="3440163" y="1965456"/>
                  <a:ext cx="510432" cy="10105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82" h="61509" extrusionOk="0">
                      <a:moveTo>
                        <a:pt x="11441" y="0"/>
                      </a:moveTo>
                      <a:cubicBezTo>
                        <a:pt x="10178" y="0"/>
                        <a:pt x="8939" y="483"/>
                        <a:pt x="7960" y="1271"/>
                      </a:cubicBezTo>
                      <a:cubicBezTo>
                        <a:pt x="6651" y="2344"/>
                        <a:pt x="5813" y="3915"/>
                        <a:pt x="5263" y="5513"/>
                      </a:cubicBezTo>
                      <a:cubicBezTo>
                        <a:pt x="4478" y="7974"/>
                        <a:pt x="4347" y="10723"/>
                        <a:pt x="5316" y="13132"/>
                      </a:cubicBezTo>
                      <a:cubicBezTo>
                        <a:pt x="6127" y="15175"/>
                        <a:pt x="7672" y="16824"/>
                        <a:pt x="8877" y="18683"/>
                      </a:cubicBezTo>
                      <a:cubicBezTo>
                        <a:pt x="10081" y="20542"/>
                        <a:pt x="10971" y="22847"/>
                        <a:pt x="10291" y="24941"/>
                      </a:cubicBezTo>
                      <a:cubicBezTo>
                        <a:pt x="9898" y="26120"/>
                        <a:pt x="9034" y="27088"/>
                        <a:pt x="8144" y="27979"/>
                      </a:cubicBezTo>
                      <a:cubicBezTo>
                        <a:pt x="6468" y="29628"/>
                        <a:pt x="4582" y="31147"/>
                        <a:pt x="3483" y="33242"/>
                      </a:cubicBezTo>
                      <a:cubicBezTo>
                        <a:pt x="2383" y="35337"/>
                        <a:pt x="2383" y="38243"/>
                        <a:pt x="4216" y="39709"/>
                      </a:cubicBezTo>
                      <a:cubicBezTo>
                        <a:pt x="5106" y="40416"/>
                        <a:pt x="6363" y="40835"/>
                        <a:pt x="6730" y="41883"/>
                      </a:cubicBezTo>
                      <a:cubicBezTo>
                        <a:pt x="7070" y="42799"/>
                        <a:pt x="6546" y="43794"/>
                        <a:pt x="5944" y="44553"/>
                      </a:cubicBezTo>
                      <a:cubicBezTo>
                        <a:pt x="4766" y="46124"/>
                        <a:pt x="3221" y="47381"/>
                        <a:pt x="2043" y="48926"/>
                      </a:cubicBezTo>
                      <a:cubicBezTo>
                        <a:pt x="838" y="50497"/>
                        <a:pt x="0" y="52540"/>
                        <a:pt x="576" y="54425"/>
                      </a:cubicBezTo>
                      <a:cubicBezTo>
                        <a:pt x="1126" y="56284"/>
                        <a:pt x="2933" y="57541"/>
                        <a:pt x="4766" y="58248"/>
                      </a:cubicBezTo>
                      <a:cubicBezTo>
                        <a:pt x="5966" y="58714"/>
                        <a:pt x="7261" y="59022"/>
                        <a:pt x="8537" y="59022"/>
                      </a:cubicBezTo>
                      <a:cubicBezTo>
                        <a:pt x="9266" y="59022"/>
                        <a:pt x="9988" y="58921"/>
                        <a:pt x="10683" y="58693"/>
                      </a:cubicBezTo>
                      <a:cubicBezTo>
                        <a:pt x="11096" y="58541"/>
                        <a:pt x="11509" y="58353"/>
                        <a:pt x="11921" y="58353"/>
                      </a:cubicBezTo>
                      <a:cubicBezTo>
                        <a:pt x="12006" y="58353"/>
                        <a:pt x="12091" y="58361"/>
                        <a:pt x="12176" y="58379"/>
                      </a:cubicBezTo>
                      <a:cubicBezTo>
                        <a:pt x="12857" y="58483"/>
                        <a:pt x="13302" y="59060"/>
                        <a:pt x="13773" y="59531"/>
                      </a:cubicBezTo>
                      <a:cubicBezTo>
                        <a:pt x="15064" y="60860"/>
                        <a:pt x="16921" y="61509"/>
                        <a:pt x="18793" y="61509"/>
                      </a:cubicBezTo>
                      <a:cubicBezTo>
                        <a:pt x="19466" y="61509"/>
                        <a:pt x="20140" y="61425"/>
                        <a:pt x="20791" y="61259"/>
                      </a:cubicBezTo>
                      <a:cubicBezTo>
                        <a:pt x="23226" y="60631"/>
                        <a:pt x="25321" y="58955"/>
                        <a:pt x="26761" y="56886"/>
                      </a:cubicBezTo>
                      <a:cubicBezTo>
                        <a:pt x="28541" y="54399"/>
                        <a:pt x="29484" y="51178"/>
                        <a:pt x="28829" y="48193"/>
                      </a:cubicBezTo>
                      <a:cubicBezTo>
                        <a:pt x="28179" y="45202"/>
                        <a:pt x="25798" y="42547"/>
                        <a:pt x="22790" y="42050"/>
                      </a:cubicBezTo>
                      <a:lnTo>
                        <a:pt x="22790" y="42050"/>
                      </a:lnTo>
                      <a:cubicBezTo>
                        <a:pt x="22968" y="42077"/>
                        <a:pt x="23146" y="42089"/>
                        <a:pt x="23324" y="42089"/>
                      </a:cubicBezTo>
                      <a:cubicBezTo>
                        <a:pt x="24664" y="42089"/>
                        <a:pt x="25970" y="41359"/>
                        <a:pt x="26996" y="40469"/>
                      </a:cubicBezTo>
                      <a:cubicBezTo>
                        <a:pt x="29667" y="38164"/>
                        <a:pt x="31081" y="34158"/>
                        <a:pt x="29562" y="30990"/>
                      </a:cubicBezTo>
                      <a:cubicBezTo>
                        <a:pt x="27939" y="27665"/>
                        <a:pt x="23880" y="26434"/>
                        <a:pt x="20267" y="25544"/>
                      </a:cubicBezTo>
                      <a:cubicBezTo>
                        <a:pt x="21602" y="24444"/>
                        <a:pt x="22964" y="23318"/>
                        <a:pt x="23933" y="21878"/>
                      </a:cubicBezTo>
                      <a:cubicBezTo>
                        <a:pt x="26394" y="18133"/>
                        <a:pt x="25530" y="12949"/>
                        <a:pt x="23016" y="9205"/>
                      </a:cubicBezTo>
                      <a:cubicBezTo>
                        <a:pt x="21576" y="7084"/>
                        <a:pt x="19665" y="5303"/>
                        <a:pt x="17648" y="3706"/>
                      </a:cubicBezTo>
                      <a:cubicBezTo>
                        <a:pt x="16627" y="2894"/>
                        <a:pt x="15554" y="2135"/>
                        <a:pt x="14480" y="1375"/>
                      </a:cubicBezTo>
                      <a:cubicBezTo>
                        <a:pt x="13616" y="799"/>
                        <a:pt x="12883" y="92"/>
                        <a:pt x="11809" y="14"/>
                      </a:cubicBezTo>
                      <a:cubicBezTo>
                        <a:pt x="11687" y="5"/>
                        <a:pt x="11564" y="0"/>
                        <a:pt x="1144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" name="Google Shape;1711;p46"/>
                <p:cNvSpPr/>
                <p:nvPr/>
              </p:nvSpPr>
              <p:spPr>
                <a:xfrm>
                  <a:off x="3659315" y="2775371"/>
                  <a:ext cx="80449" cy="1978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1" h="12072" extrusionOk="0">
                      <a:moveTo>
                        <a:pt x="4871" y="1"/>
                      </a:moveTo>
                      <a:lnTo>
                        <a:pt x="4871" y="1"/>
                      </a:lnTo>
                      <a:cubicBezTo>
                        <a:pt x="2435" y="1729"/>
                        <a:pt x="131" y="3902"/>
                        <a:pt x="53" y="6625"/>
                      </a:cubicBezTo>
                      <a:cubicBezTo>
                        <a:pt x="0" y="7751"/>
                        <a:pt x="367" y="9191"/>
                        <a:pt x="917" y="10710"/>
                      </a:cubicBezTo>
                      <a:cubicBezTo>
                        <a:pt x="1807" y="11417"/>
                        <a:pt x="2854" y="11862"/>
                        <a:pt x="3980" y="12072"/>
                      </a:cubicBezTo>
                      <a:cubicBezTo>
                        <a:pt x="4006" y="11443"/>
                        <a:pt x="4059" y="10763"/>
                        <a:pt x="4085" y="10082"/>
                      </a:cubicBezTo>
                      <a:cubicBezTo>
                        <a:pt x="4190" y="8432"/>
                        <a:pt x="4321" y="6704"/>
                        <a:pt x="4478" y="4950"/>
                      </a:cubicBezTo>
                      <a:cubicBezTo>
                        <a:pt x="4583" y="3352"/>
                        <a:pt x="4713" y="1781"/>
                        <a:pt x="4844" y="236"/>
                      </a:cubicBezTo>
                      <a:cubicBezTo>
                        <a:pt x="4844" y="158"/>
                        <a:pt x="4871" y="79"/>
                        <a:pt x="487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Google Shape;1712;p46"/>
                <p:cNvSpPr/>
                <p:nvPr/>
              </p:nvSpPr>
              <p:spPr>
                <a:xfrm>
                  <a:off x="3556675" y="1967305"/>
                  <a:ext cx="358782" cy="676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38" h="41189" extrusionOk="0">
                      <a:moveTo>
                        <a:pt x="3247" y="1"/>
                      </a:moveTo>
                      <a:lnTo>
                        <a:pt x="3247" y="1"/>
                      </a:lnTo>
                      <a:cubicBezTo>
                        <a:pt x="3064" y="53"/>
                        <a:pt x="2854" y="105"/>
                        <a:pt x="2671" y="184"/>
                      </a:cubicBezTo>
                      <a:cubicBezTo>
                        <a:pt x="2540" y="367"/>
                        <a:pt x="2409" y="551"/>
                        <a:pt x="2278" y="734"/>
                      </a:cubicBezTo>
                      <a:cubicBezTo>
                        <a:pt x="838" y="3064"/>
                        <a:pt x="209" y="5892"/>
                        <a:pt x="105" y="8589"/>
                      </a:cubicBezTo>
                      <a:cubicBezTo>
                        <a:pt x="0" y="11234"/>
                        <a:pt x="916" y="13878"/>
                        <a:pt x="2173" y="16156"/>
                      </a:cubicBezTo>
                      <a:cubicBezTo>
                        <a:pt x="2776" y="17204"/>
                        <a:pt x="3430" y="18199"/>
                        <a:pt x="4190" y="19115"/>
                      </a:cubicBezTo>
                      <a:cubicBezTo>
                        <a:pt x="4792" y="19848"/>
                        <a:pt x="5446" y="20529"/>
                        <a:pt x="5996" y="21315"/>
                      </a:cubicBezTo>
                      <a:cubicBezTo>
                        <a:pt x="6520" y="22022"/>
                        <a:pt x="6939" y="22833"/>
                        <a:pt x="7096" y="23724"/>
                      </a:cubicBezTo>
                      <a:cubicBezTo>
                        <a:pt x="7279" y="24823"/>
                        <a:pt x="7122" y="25923"/>
                        <a:pt x="6808" y="26970"/>
                      </a:cubicBezTo>
                      <a:cubicBezTo>
                        <a:pt x="6127" y="29432"/>
                        <a:pt x="4713" y="31631"/>
                        <a:pt x="4137" y="34145"/>
                      </a:cubicBezTo>
                      <a:cubicBezTo>
                        <a:pt x="3613" y="36449"/>
                        <a:pt x="3744" y="39146"/>
                        <a:pt x="5027" y="41189"/>
                      </a:cubicBezTo>
                      <a:cubicBezTo>
                        <a:pt x="8536" y="37889"/>
                        <a:pt x="12097" y="35323"/>
                        <a:pt x="13825" y="35219"/>
                      </a:cubicBezTo>
                      <a:cubicBezTo>
                        <a:pt x="15108" y="34564"/>
                        <a:pt x="17256" y="34066"/>
                        <a:pt x="20057" y="33778"/>
                      </a:cubicBezTo>
                      <a:cubicBezTo>
                        <a:pt x="20424" y="32993"/>
                        <a:pt x="20974" y="32260"/>
                        <a:pt x="21524" y="32260"/>
                      </a:cubicBezTo>
                      <a:lnTo>
                        <a:pt x="21838" y="31186"/>
                      </a:lnTo>
                      <a:cubicBezTo>
                        <a:pt x="19298" y="29982"/>
                        <a:pt x="17072" y="28227"/>
                        <a:pt x="15266" y="25975"/>
                      </a:cubicBezTo>
                      <a:cubicBezTo>
                        <a:pt x="14585" y="25766"/>
                        <a:pt x="13878" y="25583"/>
                        <a:pt x="13197" y="25426"/>
                      </a:cubicBezTo>
                      <a:cubicBezTo>
                        <a:pt x="13564" y="25138"/>
                        <a:pt x="13904" y="24850"/>
                        <a:pt x="14244" y="24562"/>
                      </a:cubicBezTo>
                      <a:cubicBezTo>
                        <a:pt x="14192" y="24483"/>
                        <a:pt x="14166" y="24404"/>
                        <a:pt x="14113" y="24326"/>
                      </a:cubicBezTo>
                      <a:cubicBezTo>
                        <a:pt x="12490" y="21786"/>
                        <a:pt x="11390" y="18775"/>
                        <a:pt x="11024" y="15423"/>
                      </a:cubicBezTo>
                      <a:cubicBezTo>
                        <a:pt x="10736" y="15449"/>
                        <a:pt x="10421" y="15502"/>
                        <a:pt x="10107" y="15528"/>
                      </a:cubicBezTo>
                      <a:cubicBezTo>
                        <a:pt x="9505" y="15606"/>
                        <a:pt x="8903" y="15685"/>
                        <a:pt x="8379" y="15685"/>
                      </a:cubicBezTo>
                      <a:cubicBezTo>
                        <a:pt x="7960" y="15685"/>
                        <a:pt x="7567" y="15633"/>
                        <a:pt x="7305" y="15502"/>
                      </a:cubicBezTo>
                      <a:cubicBezTo>
                        <a:pt x="5970" y="14821"/>
                        <a:pt x="3797" y="10370"/>
                        <a:pt x="3037" y="7646"/>
                      </a:cubicBezTo>
                      <a:cubicBezTo>
                        <a:pt x="2357" y="5264"/>
                        <a:pt x="2383" y="2593"/>
                        <a:pt x="324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" name="Google Shape;1713;p46"/>
                <p:cNvSpPr>
                  <a:spLocks/>
                </p:cNvSpPr>
                <p:nvPr/>
              </p:nvSpPr>
              <p:spPr bwMode="auto">
                <a:xfrm>
                  <a:off x="3448329" y="3862030"/>
                  <a:ext cx="1005143" cy="116194"/>
                </a:xfrm>
                <a:custGeom>
                  <a:avLst/>
                  <a:gdLst>
                    <a:gd name="T0" fmla="*/ 8258497 w 61168"/>
                    <a:gd name="T1" fmla="*/ 0 h 7071"/>
                    <a:gd name="T2" fmla="*/ 263 w 61168"/>
                    <a:gd name="T3" fmla="*/ 954546 h 7071"/>
                    <a:gd name="T4" fmla="*/ 8258497 w 61168"/>
                    <a:gd name="T5" fmla="*/ 1909092 h 7071"/>
                    <a:gd name="T6" fmla="*/ 16516747 w 61168"/>
                    <a:gd name="T7" fmla="*/ 954546 h 7071"/>
                    <a:gd name="T8" fmla="*/ 8258497 w 61168"/>
                    <a:gd name="T9" fmla="*/ 0 h 707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61168" h="7071" extrusionOk="0">
                      <a:moveTo>
                        <a:pt x="30584" y="0"/>
                      </a:moveTo>
                      <a:cubicBezTo>
                        <a:pt x="13695" y="0"/>
                        <a:pt x="1" y="1571"/>
                        <a:pt x="1" y="3535"/>
                      </a:cubicBezTo>
                      <a:cubicBezTo>
                        <a:pt x="1" y="5499"/>
                        <a:pt x="13695" y="7070"/>
                        <a:pt x="30584" y="7070"/>
                      </a:cubicBezTo>
                      <a:cubicBezTo>
                        <a:pt x="47473" y="7070"/>
                        <a:pt x="61167" y="5499"/>
                        <a:pt x="61167" y="3535"/>
                      </a:cubicBezTo>
                      <a:cubicBezTo>
                        <a:pt x="61167" y="1571"/>
                        <a:pt x="47473" y="0"/>
                        <a:pt x="30584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" name="Google Shape;1714;p46"/>
                <p:cNvSpPr>
                  <a:spLocks/>
                </p:cNvSpPr>
                <p:nvPr/>
              </p:nvSpPr>
              <p:spPr bwMode="auto">
                <a:xfrm>
                  <a:off x="3994772" y="3277722"/>
                  <a:ext cx="16" cy="871"/>
                </a:xfrm>
                <a:custGeom>
                  <a:avLst/>
                  <a:gdLst>
                    <a:gd name="T0" fmla="*/ 256 w 1"/>
                    <a:gd name="T1" fmla="*/ 0 h 53"/>
                    <a:gd name="T2" fmla="*/ 256 w 1"/>
                    <a:gd name="T3" fmla="*/ 14051 h 53"/>
                    <a:gd name="T4" fmla="*/ 256 w 1"/>
                    <a:gd name="T5" fmla="*/ 0 h 53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" h="53" extrusionOk="0">
                      <a:moveTo>
                        <a:pt x="1" y="0"/>
                      </a:moveTo>
                      <a:lnTo>
                        <a:pt x="1" y="5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100F0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" name="Google Shape;1715;p46"/>
                <p:cNvSpPr>
                  <a:spLocks/>
                </p:cNvSpPr>
                <p:nvPr/>
              </p:nvSpPr>
              <p:spPr bwMode="auto">
                <a:xfrm>
                  <a:off x="3990910" y="3210595"/>
                  <a:ext cx="231074" cy="624336"/>
                </a:xfrm>
                <a:custGeom>
                  <a:avLst/>
                  <a:gdLst>
                    <a:gd name="T0" fmla="*/ 3796864 w 14062"/>
                    <a:gd name="T1" fmla="*/ 0 h 37994"/>
                    <a:gd name="T2" fmla="*/ 3775797 w 14062"/>
                    <a:gd name="T3" fmla="*/ 7017 h 37994"/>
                    <a:gd name="T4" fmla="*/ 1781909 w 14062"/>
                    <a:gd name="T5" fmla="*/ 247621 h 37994"/>
                    <a:gd name="T6" fmla="*/ 254638 w 14062"/>
                    <a:gd name="T7" fmla="*/ 290001 h 37994"/>
                    <a:gd name="T8" fmla="*/ 0 w 14062"/>
                    <a:gd name="T9" fmla="*/ 10259395 h 37994"/>
                    <a:gd name="T10" fmla="*/ 2729161 w 14062"/>
                    <a:gd name="T11" fmla="*/ 10259395 h 37994"/>
                    <a:gd name="T12" fmla="*/ 3591901 w 14062"/>
                    <a:gd name="T13" fmla="*/ 2821245 h 37994"/>
                    <a:gd name="T14" fmla="*/ 3796864 w 14062"/>
                    <a:gd name="T15" fmla="*/ 0 h 3799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4062" h="37994" extrusionOk="0">
                      <a:moveTo>
                        <a:pt x="14061" y="0"/>
                      </a:moveTo>
                      <a:lnTo>
                        <a:pt x="13983" y="26"/>
                      </a:lnTo>
                      <a:cubicBezTo>
                        <a:pt x="11548" y="550"/>
                        <a:pt x="9060" y="786"/>
                        <a:pt x="6599" y="917"/>
                      </a:cubicBezTo>
                      <a:cubicBezTo>
                        <a:pt x="4713" y="1021"/>
                        <a:pt x="2828" y="1074"/>
                        <a:pt x="943" y="1074"/>
                      </a:cubicBezTo>
                      <a:cubicBezTo>
                        <a:pt x="1074" y="7568"/>
                        <a:pt x="26" y="31081"/>
                        <a:pt x="0" y="37994"/>
                      </a:cubicBezTo>
                      <a:lnTo>
                        <a:pt x="10107" y="37994"/>
                      </a:lnTo>
                      <a:cubicBezTo>
                        <a:pt x="10107" y="37994"/>
                        <a:pt x="12097" y="19089"/>
                        <a:pt x="13302" y="10448"/>
                      </a:cubicBezTo>
                      <a:cubicBezTo>
                        <a:pt x="13616" y="8301"/>
                        <a:pt x="13904" y="4530"/>
                        <a:pt x="14061" y="0"/>
                      </a:cubicBezTo>
                      <a:close/>
                    </a:path>
                  </a:pathLst>
                </a:custGeom>
                <a:solidFill>
                  <a:srgbClr val="F79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Google Shape;1716;p46"/>
                <p:cNvSpPr>
                  <a:spLocks/>
                </p:cNvSpPr>
                <p:nvPr/>
              </p:nvSpPr>
              <p:spPr bwMode="auto">
                <a:xfrm>
                  <a:off x="4004237" y="3228227"/>
                  <a:ext cx="3040" cy="144162"/>
                </a:xfrm>
                <a:custGeom>
                  <a:avLst/>
                  <a:gdLst>
                    <a:gd name="T0" fmla="*/ 263 w 185"/>
                    <a:gd name="T1" fmla="*/ 2368937 h 8773"/>
                    <a:gd name="T2" fmla="*/ 35642 w 185"/>
                    <a:gd name="T3" fmla="*/ 263 h 8773"/>
                    <a:gd name="T4" fmla="*/ 35642 w 185"/>
                    <a:gd name="T5" fmla="*/ 263 h 8773"/>
                    <a:gd name="T6" fmla="*/ 263 w 185"/>
                    <a:gd name="T7" fmla="*/ 2368937 h 8773"/>
                    <a:gd name="T8" fmla="*/ 263 w 185"/>
                    <a:gd name="T9" fmla="*/ 2368937 h 877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85" h="8773" extrusionOk="0">
                      <a:moveTo>
                        <a:pt x="1" y="8773"/>
                      </a:moveTo>
                      <a:cubicBezTo>
                        <a:pt x="106" y="5002"/>
                        <a:pt x="184" y="1808"/>
                        <a:pt x="132" y="1"/>
                      </a:cubicBezTo>
                      <a:cubicBezTo>
                        <a:pt x="184" y="1808"/>
                        <a:pt x="106" y="5002"/>
                        <a:pt x="1" y="8773"/>
                      </a:cubicBezTo>
                      <a:close/>
                    </a:path>
                  </a:pathLst>
                </a:custGeom>
                <a:solidFill>
                  <a:srgbClr val="C529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Google Shape;1717;p46"/>
                <p:cNvSpPr>
                  <a:spLocks/>
                </p:cNvSpPr>
                <p:nvPr/>
              </p:nvSpPr>
              <p:spPr bwMode="auto">
                <a:xfrm>
                  <a:off x="4219813" y="3210595"/>
                  <a:ext cx="2169" cy="53373"/>
                </a:xfrm>
                <a:custGeom>
                  <a:avLst/>
                  <a:gdLst>
                    <a:gd name="T0" fmla="*/ 0 w 132"/>
                    <a:gd name="T1" fmla="*/ 876793 h 3248"/>
                    <a:gd name="T2" fmla="*/ 35378 w 132"/>
                    <a:gd name="T3" fmla="*/ 0 h 3248"/>
                    <a:gd name="T4" fmla="*/ 35378 w 132"/>
                    <a:gd name="T5" fmla="*/ 0 h 3248"/>
                    <a:gd name="T6" fmla="*/ 0 w 132"/>
                    <a:gd name="T7" fmla="*/ 876793 h 324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132" h="3248" extrusionOk="0">
                      <a:moveTo>
                        <a:pt x="0" y="3247"/>
                      </a:moveTo>
                      <a:cubicBezTo>
                        <a:pt x="53" y="2226"/>
                        <a:pt x="105" y="1126"/>
                        <a:pt x="131" y="0"/>
                      </a:cubicBezTo>
                      <a:cubicBezTo>
                        <a:pt x="105" y="1126"/>
                        <a:pt x="53" y="2226"/>
                        <a:pt x="0" y="3247"/>
                      </a:cubicBezTo>
                      <a:close/>
                    </a:path>
                  </a:pathLst>
                </a:custGeom>
                <a:solidFill>
                  <a:srgbClr val="6A271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" name="Google Shape;1718;p46"/>
                <p:cNvSpPr>
                  <a:spLocks/>
                </p:cNvSpPr>
                <p:nvPr/>
              </p:nvSpPr>
              <p:spPr bwMode="auto">
                <a:xfrm>
                  <a:off x="4004237" y="3210595"/>
                  <a:ext cx="217747" cy="161794"/>
                </a:xfrm>
                <a:custGeom>
                  <a:avLst/>
                  <a:gdLst>
                    <a:gd name="T0" fmla="*/ 3577864 w 13251"/>
                    <a:gd name="T1" fmla="*/ 0 h 9846"/>
                    <a:gd name="T2" fmla="*/ 3556797 w 13251"/>
                    <a:gd name="T3" fmla="*/ 7017 h 9846"/>
                    <a:gd name="T4" fmla="*/ 1562911 w 13251"/>
                    <a:gd name="T5" fmla="*/ 247621 h 9846"/>
                    <a:gd name="T6" fmla="*/ 141763 w 13251"/>
                    <a:gd name="T7" fmla="*/ 290000 h 9846"/>
                    <a:gd name="T8" fmla="*/ 35642 w 13251"/>
                    <a:gd name="T9" fmla="*/ 290000 h 9846"/>
                    <a:gd name="T10" fmla="*/ 263 w 13251"/>
                    <a:gd name="T11" fmla="*/ 2658673 h 9846"/>
                    <a:gd name="T12" fmla="*/ 1569944 w 13251"/>
                    <a:gd name="T13" fmla="*/ 2580899 h 9846"/>
                    <a:gd name="T14" fmla="*/ 3082901 w 13251"/>
                    <a:gd name="T15" fmla="*/ 2397019 h 9846"/>
                    <a:gd name="T16" fmla="*/ 3436626 w 13251"/>
                    <a:gd name="T17" fmla="*/ 2333294 h 9846"/>
                    <a:gd name="T18" fmla="*/ 3542485 w 13251"/>
                    <a:gd name="T19" fmla="*/ 876770 h 9846"/>
                    <a:gd name="T20" fmla="*/ 3577864 w 13251"/>
                    <a:gd name="T21" fmla="*/ 0 h 984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3251" h="9846" extrusionOk="0">
                      <a:moveTo>
                        <a:pt x="13250" y="0"/>
                      </a:moveTo>
                      <a:lnTo>
                        <a:pt x="13172" y="26"/>
                      </a:lnTo>
                      <a:cubicBezTo>
                        <a:pt x="10737" y="550"/>
                        <a:pt x="8249" y="786"/>
                        <a:pt x="5788" y="917"/>
                      </a:cubicBezTo>
                      <a:cubicBezTo>
                        <a:pt x="4033" y="1021"/>
                        <a:pt x="2279" y="1074"/>
                        <a:pt x="525" y="1074"/>
                      </a:cubicBezTo>
                      <a:lnTo>
                        <a:pt x="132" y="1074"/>
                      </a:lnTo>
                      <a:cubicBezTo>
                        <a:pt x="184" y="2881"/>
                        <a:pt x="106" y="6075"/>
                        <a:pt x="1" y="9846"/>
                      </a:cubicBezTo>
                      <a:cubicBezTo>
                        <a:pt x="1965" y="9793"/>
                        <a:pt x="3902" y="9715"/>
                        <a:pt x="5814" y="9558"/>
                      </a:cubicBezTo>
                      <a:cubicBezTo>
                        <a:pt x="7699" y="9400"/>
                        <a:pt x="9558" y="9191"/>
                        <a:pt x="11417" y="8877"/>
                      </a:cubicBezTo>
                      <a:cubicBezTo>
                        <a:pt x="11836" y="8798"/>
                        <a:pt x="12281" y="8720"/>
                        <a:pt x="12727" y="8641"/>
                      </a:cubicBezTo>
                      <a:cubicBezTo>
                        <a:pt x="12857" y="7175"/>
                        <a:pt x="12988" y="5342"/>
                        <a:pt x="13119" y="3247"/>
                      </a:cubicBezTo>
                      <a:cubicBezTo>
                        <a:pt x="13172" y="2226"/>
                        <a:pt x="13224" y="1126"/>
                        <a:pt x="13250" y="0"/>
                      </a:cubicBezTo>
                      <a:close/>
                    </a:path>
                  </a:pathLst>
                </a:custGeom>
                <a:solidFill>
                  <a:srgbClr val="C421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" name="Google Shape;1719;p46"/>
                <p:cNvSpPr>
                  <a:spLocks/>
                </p:cNvSpPr>
                <p:nvPr/>
              </p:nvSpPr>
              <p:spPr bwMode="auto">
                <a:xfrm>
                  <a:off x="3990910" y="3578470"/>
                  <a:ext cx="194495" cy="256462"/>
                </a:xfrm>
                <a:custGeom>
                  <a:avLst/>
                  <a:gdLst>
                    <a:gd name="T0" fmla="*/ 3196038 w 11836"/>
                    <a:gd name="T1" fmla="*/ 263 h 15607"/>
                    <a:gd name="T2" fmla="*/ 1501618 w 11836"/>
                    <a:gd name="T3" fmla="*/ 51039 h 15607"/>
                    <a:gd name="T4" fmla="*/ 113138 w 11836"/>
                    <a:gd name="T5" fmla="*/ 21329 h 15607"/>
                    <a:gd name="T6" fmla="*/ 99104 w 11836"/>
                    <a:gd name="T7" fmla="*/ 622414 h 15607"/>
                    <a:gd name="T8" fmla="*/ 92071 w 11836"/>
                    <a:gd name="T9" fmla="*/ 693156 h 15607"/>
                    <a:gd name="T10" fmla="*/ 84792 w 11836"/>
                    <a:gd name="T11" fmla="*/ 1018273 h 15607"/>
                    <a:gd name="T12" fmla="*/ 77775 w 11836"/>
                    <a:gd name="T13" fmla="*/ 1103327 h 15607"/>
                    <a:gd name="T14" fmla="*/ 0 w 11836"/>
                    <a:gd name="T15" fmla="*/ 4214311 h 15607"/>
                    <a:gd name="T16" fmla="*/ 2729158 w 11836"/>
                    <a:gd name="T17" fmla="*/ 4214311 h 15607"/>
                    <a:gd name="T18" fmla="*/ 3082900 w 11836"/>
                    <a:gd name="T19" fmla="*/ 990189 h 15607"/>
                    <a:gd name="T20" fmla="*/ 3089917 w 11836"/>
                    <a:gd name="T21" fmla="*/ 912414 h 15607"/>
                    <a:gd name="T22" fmla="*/ 3125296 w 11836"/>
                    <a:gd name="T23" fmla="*/ 608364 h 15607"/>
                    <a:gd name="T24" fmla="*/ 3132313 w 11836"/>
                    <a:gd name="T25" fmla="*/ 544639 h 15607"/>
                    <a:gd name="T26" fmla="*/ 3196038 w 11836"/>
                    <a:gd name="T27" fmla="*/ 263 h 15607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11836" h="15607" extrusionOk="0">
                      <a:moveTo>
                        <a:pt x="11836" y="1"/>
                      </a:moveTo>
                      <a:cubicBezTo>
                        <a:pt x="9745" y="131"/>
                        <a:pt x="7655" y="189"/>
                        <a:pt x="5561" y="189"/>
                      </a:cubicBezTo>
                      <a:cubicBezTo>
                        <a:pt x="3851" y="189"/>
                        <a:pt x="2138" y="150"/>
                        <a:pt x="419" y="79"/>
                      </a:cubicBezTo>
                      <a:cubicBezTo>
                        <a:pt x="393" y="839"/>
                        <a:pt x="367" y="1572"/>
                        <a:pt x="367" y="2305"/>
                      </a:cubicBezTo>
                      <a:cubicBezTo>
                        <a:pt x="341" y="2410"/>
                        <a:pt x="341" y="2488"/>
                        <a:pt x="341" y="2567"/>
                      </a:cubicBezTo>
                      <a:cubicBezTo>
                        <a:pt x="341" y="2986"/>
                        <a:pt x="314" y="3379"/>
                        <a:pt x="314" y="3771"/>
                      </a:cubicBezTo>
                      <a:cubicBezTo>
                        <a:pt x="314" y="3876"/>
                        <a:pt x="288" y="3981"/>
                        <a:pt x="288" y="4086"/>
                      </a:cubicBezTo>
                      <a:cubicBezTo>
                        <a:pt x="131" y="8956"/>
                        <a:pt x="0" y="13250"/>
                        <a:pt x="0" y="15607"/>
                      </a:cubicBezTo>
                      <a:lnTo>
                        <a:pt x="10107" y="15607"/>
                      </a:lnTo>
                      <a:cubicBezTo>
                        <a:pt x="10107" y="15607"/>
                        <a:pt x="10683" y="10082"/>
                        <a:pt x="11417" y="3667"/>
                      </a:cubicBezTo>
                      <a:cubicBezTo>
                        <a:pt x="11417" y="3562"/>
                        <a:pt x="11443" y="3483"/>
                        <a:pt x="11443" y="3379"/>
                      </a:cubicBezTo>
                      <a:cubicBezTo>
                        <a:pt x="11495" y="3012"/>
                        <a:pt x="11521" y="2619"/>
                        <a:pt x="11574" y="2253"/>
                      </a:cubicBezTo>
                      <a:cubicBezTo>
                        <a:pt x="11574" y="2174"/>
                        <a:pt x="11574" y="2096"/>
                        <a:pt x="11600" y="2017"/>
                      </a:cubicBezTo>
                      <a:cubicBezTo>
                        <a:pt x="11678" y="1336"/>
                        <a:pt x="11757" y="682"/>
                        <a:pt x="11836" y="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" name="Google Shape;1720;p46"/>
                <p:cNvSpPr/>
                <p:nvPr/>
              </p:nvSpPr>
              <p:spPr>
                <a:xfrm>
                  <a:off x="3995904" y="3611174"/>
                  <a:ext cx="184939" cy="12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0" h="746" extrusionOk="0">
                      <a:moveTo>
                        <a:pt x="11260" y="0"/>
                      </a:moveTo>
                      <a:lnTo>
                        <a:pt x="11260" y="0"/>
                      </a:lnTo>
                      <a:cubicBezTo>
                        <a:pt x="10867" y="52"/>
                        <a:pt x="10448" y="105"/>
                        <a:pt x="10055" y="157"/>
                      </a:cubicBezTo>
                      <a:cubicBezTo>
                        <a:pt x="8101" y="383"/>
                        <a:pt x="6146" y="497"/>
                        <a:pt x="4192" y="497"/>
                      </a:cubicBezTo>
                      <a:cubicBezTo>
                        <a:pt x="3659" y="497"/>
                        <a:pt x="3126" y="488"/>
                        <a:pt x="2593" y="471"/>
                      </a:cubicBezTo>
                      <a:cubicBezTo>
                        <a:pt x="1729" y="419"/>
                        <a:pt x="865" y="367"/>
                        <a:pt x="27" y="288"/>
                      </a:cubicBezTo>
                      <a:cubicBezTo>
                        <a:pt x="1" y="393"/>
                        <a:pt x="1" y="471"/>
                        <a:pt x="1" y="550"/>
                      </a:cubicBezTo>
                      <a:cubicBezTo>
                        <a:pt x="1432" y="680"/>
                        <a:pt x="2868" y="745"/>
                        <a:pt x="4303" y="745"/>
                      </a:cubicBezTo>
                      <a:cubicBezTo>
                        <a:pt x="6621" y="745"/>
                        <a:pt x="8937" y="575"/>
                        <a:pt x="11234" y="236"/>
                      </a:cubicBezTo>
                      <a:cubicBezTo>
                        <a:pt x="11234" y="157"/>
                        <a:pt x="11234" y="79"/>
                        <a:pt x="1126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" name="Google Shape;1721;p46"/>
                <p:cNvSpPr/>
                <p:nvPr/>
              </p:nvSpPr>
              <p:spPr>
                <a:xfrm>
                  <a:off x="3995904" y="3634288"/>
                  <a:ext cx="183090" cy="147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55" h="916" extrusionOk="0">
                      <a:moveTo>
                        <a:pt x="11155" y="1"/>
                      </a:moveTo>
                      <a:lnTo>
                        <a:pt x="11155" y="1"/>
                      </a:lnTo>
                      <a:cubicBezTo>
                        <a:pt x="10631" y="79"/>
                        <a:pt x="10134" y="158"/>
                        <a:pt x="9610" y="236"/>
                      </a:cubicBezTo>
                      <a:cubicBezTo>
                        <a:pt x="7829" y="472"/>
                        <a:pt x="6023" y="603"/>
                        <a:pt x="4216" y="603"/>
                      </a:cubicBezTo>
                      <a:cubicBezTo>
                        <a:pt x="3326" y="603"/>
                        <a:pt x="2435" y="577"/>
                        <a:pt x="1519" y="524"/>
                      </a:cubicBezTo>
                      <a:cubicBezTo>
                        <a:pt x="1100" y="498"/>
                        <a:pt x="655" y="472"/>
                        <a:pt x="210" y="420"/>
                      </a:cubicBezTo>
                      <a:cubicBezTo>
                        <a:pt x="157" y="420"/>
                        <a:pt x="79" y="420"/>
                        <a:pt x="26" y="393"/>
                      </a:cubicBezTo>
                      <a:cubicBezTo>
                        <a:pt x="26" y="498"/>
                        <a:pt x="0" y="603"/>
                        <a:pt x="0" y="708"/>
                      </a:cubicBezTo>
                      <a:cubicBezTo>
                        <a:pt x="105" y="734"/>
                        <a:pt x="210" y="734"/>
                        <a:pt x="314" y="734"/>
                      </a:cubicBezTo>
                      <a:cubicBezTo>
                        <a:pt x="838" y="786"/>
                        <a:pt x="1336" y="839"/>
                        <a:pt x="1859" y="865"/>
                      </a:cubicBezTo>
                      <a:cubicBezTo>
                        <a:pt x="2532" y="899"/>
                        <a:pt x="3206" y="916"/>
                        <a:pt x="3880" y="916"/>
                      </a:cubicBezTo>
                      <a:cubicBezTo>
                        <a:pt x="6303" y="916"/>
                        <a:pt x="8732" y="698"/>
                        <a:pt x="11129" y="289"/>
                      </a:cubicBezTo>
                      <a:cubicBezTo>
                        <a:pt x="11129" y="184"/>
                        <a:pt x="11155" y="105"/>
                        <a:pt x="1115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" name="Google Shape;1722;p46"/>
                <p:cNvSpPr/>
                <p:nvPr/>
              </p:nvSpPr>
              <p:spPr>
                <a:xfrm>
                  <a:off x="3966314" y="3825672"/>
                  <a:ext cx="299601" cy="94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26" h="5743" extrusionOk="0">
                      <a:moveTo>
                        <a:pt x="9125" y="1"/>
                      </a:moveTo>
                      <a:cubicBezTo>
                        <a:pt x="6156" y="1"/>
                        <a:pt x="1732" y="101"/>
                        <a:pt x="1415" y="189"/>
                      </a:cubicBezTo>
                      <a:cubicBezTo>
                        <a:pt x="970" y="320"/>
                        <a:pt x="1" y="4431"/>
                        <a:pt x="498" y="5347"/>
                      </a:cubicBezTo>
                      <a:cubicBezTo>
                        <a:pt x="676" y="5643"/>
                        <a:pt x="2678" y="5742"/>
                        <a:pt x="5282" y="5742"/>
                      </a:cubicBezTo>
                      <a:cubicBezTo>
                        <a:pt x="9589" y="5742"/>
                        <a:pt x="15540" y="5472"/>
                        <a:pt x="17597" y="5374"/>
                      </a:cubicBezTo>
                      <a:cubicBezTo>
                        <a:pt x="17989" y="5347"/>
                        <a:pt x="18225" y="4955"/>
                        <a:pt x="18042" y="4588"/>
                      </a:cubicBezTo>
                      <a:cubicBezTo>
                        <a:pt x="17701" y="3907"/>
                        <a:pt x="16863" y="2912"/>
                        <a:pt x="15266" y="1865"/>
                      </a:cubicBezTo>
                      <a:cubicBezTo>
                        <a:pt x="12648" y="137"/>
                        <a:pt x="11784" y="84"/>
                        <a:pt x="11784" y="84"/>
                      </a:cubicBezTo>
                      <a:cubicBezTo>
                        <a:pt x="11664" y="25"/>
                        <a:pt x="10566" y="1"/>
                        <a:pt x="912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" name="Google Shape;1723;p46"/>
                <p:cNvSpPr>
                  <a:spLocks/>
                </p:cNvSpPr>
                <p:nvPr/>
              </p:nvSpPr>
              <p:spPr bwMode="auto">
                <a:xfrm>
                  <a:off x="4150107" y="3852861"/>
                  <a:ext cx="76608" cy="25470"/>
                </a:xfrm>
                <a:custGeom>
                  <a:avLst/>
                  <a:gdLst>
                    <a:gd name="T0" fmla="*/ 943468 w 4662"/>
                    <a:gd name="T1" fmla="*/ 263 h 1550"/>
                    <a:gd name="T2" fmla="*/ 636445 w 4662"/>
                    <a:gd name="T3" fmla="*/ 30515 h 1550"/>
                    <a:gd name="T4" fmla="*/ 176862 w 4662"/>
                    <a:gd name="T5" fmla="*/ 200359 h 1550"/>
                    <a:gd name="T6" fmla="*/ 35379 w 4662"/>
                    <a:gd name="T7" fmla="*/ 369923 h 1550"/>
                    <a:gd name="T8" fmla="*/ 100994 w 4662"/>
                    <a:gd name="T9" fmla="*/ 418267 h 1550"/>
                    <a:gd name="T10" fmla="*/ 240587 w 4662"/>
                    <a:gd name="T11" fmla="*/ 355890 h 1550"/>
                    <a:gd name="T12" fmla="*/ 1131669 w 4662"/>
                    <a:gd name="T13" fmla="*/ 136092 h 1550"/>
                    <a:gd name="T14" fmla="*/ 1180818 w 4662"/>
                    <a:gd name="T15" fmla="*/ 136634 h 1550"/>
                    <a:gd name="T16" fmla="*/ 1195131 w 4662"/>
                    <a:gd name="T17" fmla="*/ 23498 h 1550"/>
                    <a:gd name="T18" fmla="*/ 943468 w 4662"/>
                    <a:gd name="T19" fmla="*/ 263 h 155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4662" h="1550" extrusionOk="0">
                      <a:moveTo>
                        <a:pt x="3494" y="1"/>
                      </a:moveTo>
                      <a:cubicBezTo>
                        <a:pt x="3113" y="1"/>
                        <a:pt x="2731" y="41"/>
                        <a:pt x="2357" y="113"/>
                      </a:cubicBezTo>
                      <a:cubicBezTo>
                        <a:pt x="1781" y="244"/>
                        <a:pt x="1205" y="454"/>
                        <a:pt x="655" y="742"/>
                      </a:cubicBezTo>
                      <a:cubicBezTo>
                        <a:pt x="446" y="846"/>
                        <a:pt x="0" y="1056"/>
                        <a:pt x="131" y="1370"/>
                      </a:cubicBezTo>
                      <a:cubicBezTo>
                        <a:pt x="188" y="1502"/>
                        <a:pt x="275" y="1549"/>
                        <a:pt x="374" y="1549"/>
                      </a:cubicBezTo>
                      <a:cubicBezTo>
                        <a:pt x="548" y="1549"/>
                        <a:pt x="757" y="1401"/>
                        <a:pt x="891" y="1318"/>
                      </a:cubicBezTo>
                      <a:cubicBezTo>
                        <a:pt x="1911" y="745"/>
                        <a:pt x="3026" y="504"/>
                        <a:pt x="4191" y="504"/>
                      </a:cubicBezTo>
                      <a:cubicBezTo>
                        <a:pt x="4252" y="504"/>
                        <a:pt x="4312" y="505"/>
                        <a:pt x="4373" y="506"/>
                      </a:cubicBezTo>
                      <a:cubicBezTo>
                        <a:pt x="4609" y="506"/>
                        <a:pt x="4661" y="113"/>
                        <a:pt x="4426" y="87"/>
                      </a:cubicBezTo>
                      <a:cubicBezTo>
                        <a:pt x="4119" y="28"/>
                        <a:pt x="3807" y="1"/>
                        <a:pt x="3494" y="1"/>
                      </a:cubicBezTo>
                      <a:close/>
                    </a:path>
                  </a:pathLst>
                </a:custGeom>
                <a:solidFill>
                  <a:srgbClr val="100F0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" name="Google Shape;1724;p46"/>
                <p:cNvSpPr>
                  <a:spLocks/>
                </p:cNvSpPr>
                <p:nvPr/>
              </p:nvSpPr>
              <p:spPr bwMode="auto">
                <a:xfrm>
                  <a:off x="4121186" y="3840455"/>
                  <a:ext cx="78416" cy="28757"/>
                </a:xfrm>
                <a:custGeom>
                  <a:avLst/>
                  <a:gdLst>
                    <a:gd name="T0" fmla="*/ 1148699 w 4772"/>
                    <a:gd name="T1" fmla="*/ 0 h 1750"/>
                    <a:gd name="T2" fmla="*/ 602696 w 4772"/>
                    <a:gd name="T3" fmla="*/ 78843 h 1750"/>
                    <a:gd name="T4" fmla="*/ 312694 w 4772"/>
                    <a:gd name="T5" fmla="*/ 184965 h 1750"/>
                    <a:gd name="T6" fmla="*/ 79386 w 4772"/>
                    <a:gd name="T7" fmla="*/ 312153 h 1750"/>
                    <a:gd name="T8" fmla="*/ 44023 w 4772"/>
                    <a:gd name="T9" fmla="*/ 333483 h 1750"/>
                    <a:gd name="T10" fmla="*/ 96393 w 4772"/>
                    <a:gd name="T11" fmla="*/ 472551 h 1750"/>
                    <a:gd name="T12" fmla="*/ 121781 w 4772"/>
                    <a:gd name="T13" fmla="*/ 467687 h 1750"/>
                    <a:gd name="T14" fmla="*/ 383436 w 4772"/>
                    <a:gd name="T15" fmla="*/ 333483 h 1750"/>
                    <a:gd name="T16" fmla="*/ 645092 w 4772"/>
                    <a:gd name="T17" fmla="*/ 227361 h 1750"/>
                    <a:gd name="T18" fmla="*/ 1210798 w 4772"/>
                    <a:gd name="T19" fmla="*/ 128256 h 1750"/>
                    <a:gd name="T20" fmla="*/ 1210798 w 4772"/>
                    <a:gd name="T21" fmla="*/ 1085 h 1750"/>
                    <a:gd name="T22" fmla="*/ 1148699 w 4772"/>
                    <a:gd name="T23" fmla="*/ 0 h 175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4772" h="1750" extrusionOk="0">
                      <a:moveTo>
                        <a:pt x="4254" y="0"/>
                      </a:moveTo>
                      <a:cubicBezTo>
                        <a:pt x="3571" y="0"/>
                        <a:pt x="2891" y="104"/>
                        <a:pt x="2232" y="292"/>
                      </a:cubicBezTo>
                      <a:cubicBezTo>
                        <a:pt x="1865" y="397"/>
                        <a:pt x="1525" y="528"/>
                        <a:pt x="1158" y="685"/>
                      </a:cubicBezTo>
                      <a:cubicBezTo>
                        <a:pt x="896" y="790"/>
                        <a:pt x="556" y="947"/>
                        <a:pt x="294" y="1156"/>
                      </a:cubicBezTo>
                      <a:cubicBezTo>
                        <a:pt x="242" y="1182"/>
                        <a:pt x="216" y="1209"/>
                        <a:pt x="163" y="1235"/>
                      </a:cubicBezTo>
                      <a:cubicBezTo>
                        <a:pt x="1" y="1420"/>
                        <a:pt x="126" y="1750"/>
                        <a:pt x="357" y="1750"/>
                      </a:cubicBezTo>
                      <a:cubicBezTo>
                        <a:pt x="387" y="1750"/>
                        <a:pt x="418" y="1744"/>
                        <a:pt x="451" y="1732"/>
                      </a:cubicBezTo>
                      <a:cubicBezTo>
                        <a:pt x="792" y="1601"/>
                        <a:pt x="1080" y="1392"/>
                        <a:pt x="1420" y="1235"/>
                      </a:cubicBezTo>
                      <a:cubicBezTo>
                        <a:pt x="1734" y="1078"/>
                        <a:pt x="2048" y="947"/>
                        <a:pt x="2389" y="842"/>
                      </a:cubicBezTo>
                      <a:cubicBezTo>
                        <a:pt x="3070" y="633"/>
                        <a:pt x="3777" y="502"/>
                        <a:pt x="4484" y="475"/>
                      </a:cubicBezTo>
                      <a:cubicBezTo>
                        <a:pt x="4772" y="449"/>
                        <a:pt x="4772" y="4"/>
                        <a:pt x="4484" y="4"/>
                      </a:cubicBezTo>
                      <a:cubicBezTo>
                        <a:pt x="4407" y="1"/>
                        <a:pt x="4330" y="0"/>
                        <a:pt x="4254" y="0"/>
                      </a:cubicBezTo>
                      <a:close/>
                    </a:path>
                  </a:pathLst>
                </a:custGeom>
                <a:solidFill>
                  <a:srgbClr val="100F0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" name="Google Shape;1725;p46"/>
                <p:cNvSpPr>
                  <a:spLocks/>
                </p:cNvSpPr>
                <p:nvPr/>
              </p:nvSpPr>
              <p:spPr bwMode="auto">
                <a:xfrm>
                  <a:off x="4106216" y="3827358"/>
                  <a:ext cx="69296" cy="24139"/>
                </a:xfrm>
                <a:custGeom>
                  <a:avLst/>
                  <a:gdLst>
                    <a:gd name="T0" fmla="*/ 884070 w 4217"/>
                    <a:gd name="T1" fmla="*/ 0 h 1469"/>
                    <a:gd name="T2" fmla="*/ 495227 w 4217"/>
                    <a:gd name="T3" fmla="*/ 46717 h 1469"/>
                    <a:gd name="T4" fmla="*/ 212243 w 4217"/>
                    <a:gd name="T5" fmla="*/ 159853 h 1469"/>
                    <a:gd name="T6" fmla="*/ 263 w 4217"/>
                    <a:gd name="T7" fmla="*/ 336451 h 1469"/>
                    <a:gd name="T8" fmla="*/ 28346 w 4217"/>
                    <a:gd name="T9" fmla="*/ 386125 h 1469"/>
                    <a:gd name="T10" fmla="*/ 76148 w 4217"/>
                    <a:gd name="T11" fmla="*/ 396396 h 1469"/>
                    <a:gd name="T12" fmla="*/ 162830 w 4217"/>
                    <a:gd name="T13" fmla="*/ 371813 h 1469"/>
                    <a:gd name="T14" fmla="*/ 282985 w 4217"/>
                    <a:gd name="T15" fmla="*/ 301072 h 1469"/>
                    <a:gd name="T16" fmla="*/ 537623 w 4217"/>
                    <a:gd name="T17" fmla="*/ 195232 h 1469"/>
                    <a:gd name="T18" fmla="*/ 1089017 w 4217"/>
                    <a:gd name="T19" fmla="*/ 89112 h 1469"/>
                    <a:gd name="T20" fmla="*/ 1089017 w 4217"/>
                    <a:gd name="T21" fmla="*/ 11338 h 1469"/>
                    <a:gd name="T22" fmla="*/ 884070 w 4217"/>
                    <a:gd name="T23" fmla="*/ 0 h 1469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4217" h="1469" extrusionOk="0">
                      <a:moveTo>
                        <a:pt x="3274" y="0"/>
                      </a:moveTo>
                      <a:cubicBezTo>
                        <a:pt x="2794" y="0"/>
                        <a:pt x="2314" y="53"/>
                        <a:pt x="1834" y="173"/>
                      </a:cubicBezTo>
                      <a:cubicBezTo>
                        <a:pt x="1467" y="277"/>
                        <a:pt x="1127" y="435"/>
                        <a:pt x="786" y="592"/>
                      </a:cubicBezTo>
                      <a:cubicBezTo>
                        <a:pt x="524" y="696"/>
                        <a:pt x="1" y="906"/>
                        <a:pt x="1" y="1246"/>
                      </a:cubicBezTo>
                      <a:cubicBezTo>
                        <a:pt x="27" y="1325"/>
                        <a:pt x="53" y="1403"/>
                        <a:pt x="105" y="1430"/>
                      </a:cubicBezTo>
                      <a:cubicBezTo>
                        <a:pt x="169" y="1457"/>
                        <a:pt x="227" y="1468"/>
                        <a:pt x="282" y="1468"/>
                      </a:cubicBezTo>
                      <a:cubicBezTo>
                        <a:pt x="386" y="1468"/>
                        <a:pt x="483" y="1428"/>
                        <a:pt x="603" y="1377"/>
                      </a:cubicBezTo>
                      <a:cubicBezTo>
                        <a:pt x="734" y="1272"/>
                        <a:pt x="891" y="1194"/>
                        <a:pt x="1048" y="1115"/>
                      </a:cubicBezTo>
                      <a:cubicBezTo>
                        <a:pt x="1362" y="958"/>
                        <a:pt x="1676" y="827"/>
                        <a:pt x="1991" y="723"/>
                      </a:cubicBezTo>
                      <a:cubicBezTo>
                        <a:pt x="2645" y="513"/>
                        <a:pt x="3352" y="356"/>
                        <a:pt x="4033" y="330"/>
                      </a:cubicBezTo>
                      <a:cubicBezTo>
                        <a:pt x="4216" y="330"/>
                        <a:pt x="4216" y="68"/>
                        <a:pt x="4033" y="42"/>
                      </a:cubicBezTo>
                      <a:cubicBezTo>
                        <a:pt x="3780" y="15"/>
                        <a:pt x="3527" y="0"/>
                        <a:pt x="3274" y="0"/>
                      </a:cubicBezTo>
                      <a:close/>
                    </a:path>
                  </a:pathLst>
                </a:custGeom>
                <a:solidFill>
                  <a:srgbClr val="100F0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" name="Google Shape;1726;p46"/>
                <p:cNvSpPr>
                  <a:spLocks/>
                </p:cNvSpPr>
                <p:nvPr/>
              </p:nvSpPr>
              <p:spPr bwMode="auto">
                <a:xfrm>
                  <a:off x="3678958" y="3210595"/>
                  <a:ext cx="299926" cy="624336"/>
                </a:xfrm>
                <a:custGeom>
                  <a:avLst/>
                  <a:gdLst>
                    <a:gd name="T0" fmla="*/ 4928271 w 18252"/>
                    <a:gd name="T1" fmla="*/ 0 h 37994"/>
                    <a:gd name="T2" fmla="*/ 4899909 w 18252"/>
                    <a:gd name="T3" fmla="*/ 7017 h 37994"/>
                    <a:gd name="T4" fmla="*/ 2877955 w 18252"/>
                    <a:gd name="T5" fmla="*/ 247621 h 37994"/>
                    <a:gd name="T6" fmla="*/ 1350669 w 18252"/>
                    <a:gd name="T7" fmla="*/ 290001 h 37994"/>
                    <a:gd name="T8" fmla="*/ 263 w 18252"/>
                    <a:gd name="T9" fmla="*/ 10259395 h 37994"/>
                    <a:gd name="T10" fmla="*/ 2729438 w 18252"/>
                    <a:gd name="T11" fmla="*/ 10259395 h 37994"/>
                    <a:gd name="T12" fmla="*/ 4412241 w 18252"/>
                    <a:gd name="T13" fmla="*/ 2821245 h 37994"/>
                    <a:gd name="T14" fmla="*/ 4928271 w 18252"/>
                    <a:gd name="T15" fmla="*/ 0 h 3799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8252" h="37994" extrusionOk="0">
                      <a:moveTo>
                        <a:pt x="18251" y="0"/>
                      </a:moveTo>
                      <a:lnTo>
                        <a:pt x="18146" y="26"/>
                      </a:lnTo>
                      <a:cubicBezTo>
                        <a:pt x="15659" y="550"/>
                        <a:pt x="13145" y="786"/>
                        <a:pt x="10658" y="917"/>
                      </a:cubicBezTo>
                      <a:cubicBezTo>
                        <a:pt x="8772" y="1021"/>
                        <a:pt x="6887" y="1074"/>
                        <a:pt x="5002" y="1074"/>
                      </a:cubicBezTo>
                      <a:cubicBezTo>
                        <a:pt x="4426" y="7568"/>
                        <a:pt x="786" y="31081"/>
                        <a:pt x="1" y="37994"/>
                      </a:cubicBezTo>
                      <a:lnTo>
                        <a:pt x="10108" y="37994"/>
                      </a:lnTo>
                      <a:cubicBezTo>
                        <a:pt x="10108" y="37994"/>
                        <a:pt x="14166" y="19089"/>
                        <a:pt x="16340" y="10448"/>
                      </a:cubicBezTo>
                      <a:cubicBezTo>
                        <a:pt x="16889" y="8301"/>
                        <a:pt x="17570" y="4530"/>
                        <a:pt x="18251" y="0"/>
                      </a:cubicBezTo>
                      <a:close/>
                    </a:path>
                  </a:pathLst>
                </a:custGeom>
                <a:solidFill>
                  <a:srgbClr val="F79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" name="Google Shape;1727;p46"/>
                <p:cNvSpPr>
                  <a:spLocks/>
                </p:cNvSpPr>
                <p:nvPr/>
              </p:nvSpPr>
              <p:spPr bwMode="auto">
                <a:xfrm>
                  <a:off x="3743504" y="3211450"/>
                  <a:ext cx="234935" cy="160940"/>
                </a:xfrm>
                <a:custGeom>
                  <a:avLst/>
                  <a:gdLst>
                    <a:gd name="T0" fmla="*/ 0 w 14297"/>
                    <a:gd name="T1" fmla="*/ 2644648 h 9794"/>
                    <a:gd name="T2" fmla="*/ 42396 w 14297"/>
                    <a:gd name="T3" fmla="*/ 2340597 h 9794"/>
                    <a:gd name="T4" fmla="*/ 0 w 14297"/>
                    <a:gd name="T5" fmla="*/ 2644648 h 9794"/>
                    <a:gd name="T6" fmla="*/ 0 w 14297"/>
                    <a:gd name="T7" fmla="*/ 2644648 h 9794"/>
                    <a:gd name="T8" fmla="*/ 3860562 w 14297"/>
                    <a:gd name="T9" fmla="*/ 263 h 9794"/>
                    <a:gd name="T10" fmla="*/ 3860562 w 14297"/>
                    <a:gd name="T11" fmla="*/ 263 h 9794"/>
                    <a:gd name="T12" fmla="*/ 3860562 w 14297"/>
                    <a:gd name="T13" fmla="*/ 263 h 979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14297" h="9794" extrusionOk="0">
                      <a:moveTo>
                        <a:pt x="0" y="9794"/>
                      </a:moveTo>
                      <a:cubicBezTo>
                        <a:pt x="53" y="9401"/>
                        <a:pt x="105" y="9034"/>
                        <a:pt x="157" y="8668"/>
                      </a:cubicBezTo>
                      <a:cubicBezTo>
                        <a:pt x="105" y="9034"/>
                        <a:pt x="53" y="9401"/>
                        <a:pt x="0" y="9794"/>
                      </a:cubicBezTo>
                      <a:close/>
                      <a:moveTo>
                        <a:pt x="14297" y="1"/>
                      </a:moveTo>
                      <a:cubicBezTo>
                        <a:pt x="14297" y="1"/>
                        <a:pt x="14297" y="1"/>
                        <a:pt x="14297" y="1"/>
                      </a:cubicBezTo>
                      <a:cubicBezTo>
                        <a:pt x="14297" y="1"/>
                        <a:pt x="14297" y="1"/>
                        <a:pt x="14297" y="1"/>
                      </a:cubicBezTo>
                      <a:close/>
                    </a:path>
                  </a:pathLst>
                </a:custGeom>
                <a:solidFill>
                  <a:srgbClr val="C529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" name="Google Shape;1728;p46"/>
                <p:cNvSpPr>
                  <a:spLocks/>
                </p:cNvSpPr>
                <p:nvPr/>
              </p:nvSpPr>
              <p:spPr bwMode="auto">
                <a:xfrm>
                  <a:off x="3743504" y="3210595"/>
                  <a:ext cx="235379" cy="161794"/>
                </a:xfrm>
                <a:custGeom>
                  <a:avLst/>
                  <a:gdLst>
                    <a:gd name="T0" fmla="*/ 3867600 w 14324"/>
                    <a:gd name="T1" fmla="*/ 0 h 9846"/>
                    <a:gd name="T2" fmla="*/ 3839238 w 14324"/>
                    <a:gd name="T3" fmla="*/ 7017 h 9846"/>
                    <a:gd name="T4" fmla="*/ 1817286 w 14324"/>
                    <a:gd name="T5" fmla="*/ 247621 h 9846"/>
                    <a:gd name="T6" fmla="*/ 396122 w 14324"/>
                    <a:gd name="T7" fmla="*/ 290000 h 9846"/>
                    <a:gd name="T8" fmla="*/ 290001 w 14324"/>
                    <a:gd name="T9" fmla="*/ 290000 h 9846"/>
                    <a:gd name="T10" fmla="*/ 42396 w 14324"/>
                    <a:gd name="T11" fmla="*/ 2354624 h 9846"/>
                    <a:gd name="T12" fmla="*/ 0 w 14324"/>
                    <a:gd name="T13" fmla="*/ 2658673 h 9846"/>
                    <a:gd name="T14" fmla="*/ 1576681 w 14324"/>
                    <a:gd name="T15" fmla="*/ 2580899 h 9846"/>
                    <a:gd name="T16" fmla="*/ 3103950 w 14324"/>
                    <a:gd name="T17" fmla="*/ 2397019 h 9846"/>
                    <a:gd name="T18" fmla="*/ 3464709 w 14324"/>
                    <a:gd name="T19" fmla="*/ 2333294 h 9846"/>
                    <a:gd name="T20" fmla="*/ 3860567 w 14324"/>
                    <a:gd name="T21" fmla="*/ 14313 h 9846"/>
                    <a:gd name="T22" fmla="*/ 3867600 w 14324"/>
                    <a:gd name="T23" fmla="*/ 0 h 984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14324" h="9846" extrusionOk="0">
                      <a:moveTo>
                        <a:pt x="14323" y="0"/>
                      </a:moveTo>
                      <a:lnTo>
                        <a:pt x="14218" y="26"/>
                      </a:lnTo>
                      <a:cubicBezTo>
                        <a:pt x="11731" y="550"/>
                        <a:pt x="9217" y="786"/>
                        <a:pt x="6730" y="917"/>
                      </a:cubicBezTo>
                      <a:cubicBezTo>
                        <a:pt x="4975" y="1021"/>
                        <a:pt x="3221" y="1074"/>
                        <a:pt x="1467" y="1074"/>
                      </a:cubicBezTo>
                      <a:lnTo>
                        <a:pt x="1074" y="1074"/>
                      </a:lnTo>
                      <a:cubicBezTo>
                        <a:pt x="943" y="2697"/>
                        <a:pt x="576" y="5447"/>
                        <a:pt x="157" y="8720"/>
                      </a:cubicBezTo>
                      <a:cubicBezTo>
                        <a:pt x="105" y="9086"/>
                        <a:pt x="53" y="9453"/>
                        <a:pt x="0" y="9846"/>
                      </a:cubicBezTo>
                      <a:cubicBezTo>
                        <a:pt x="1938" y="9793"/>
                        <a:pt x="3876" y="9715"/>
                        <a:pt x="5839" y="9558"/>
                      </a:cubicBezTo>
                      <a:cubicBezTo>
                        <a:pt x="7725" y="9400"/>
                        <a:pt x="9610" y="9191"/>
                        <a:pt x="11495" y="8877"/>
                      </a:cubicBezTo>
                      <a:cubicBezTo>
                        <a:pt x="11940" y="8798"/>
                        <a:pt x="12385" y="8720"/>
                        <a:pt x="12831" y="8641"/>
                      </a:cubicBezTo>
                      <a:cubicBezTo>
                        <a:pt x="13276" y="6468"/>
                        <a:pt x="13799" y="3483"/>
                        <a:pt x="14297" y="53"/>
                      </a:cubicBezTo>
                      <a:cubicBezTo>
                        <a:pt x="14323" y="26"/>
                        <a:pt x="14323" y="26"/>
                        <a:pt x="14323" y="0"/>
                      </a:cubicBezTo>
                      <a:close/>
                    </a:path>
                  </a:pathLst>
                </a:custGeom>
                <a:solidFill>
                  <a:srgbClr val="C421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" name="Google Shape;1729;p46"/>
                <p:cNvSpPr>
                  <a:spLocks/>
                </p:cNvSpPr>
                <p:nvPr/>
              </p:nvSpPr>
              <p:spPr bwMode="auto">
                <a:xfrm>
                  <a:off x="3678958" y="3578470"/>
                  <a:ext cx="222463" cy="256462"/>
                </a:xfrm>
                <a:custGeom>
                  <a:avLst/>
                  <a:gdLst>
                    <a:gd name="T0" fmla="*/ 3655620 w 13538"/>
                    <a:gd name="T1" fmla="*/ 263 h 15607"/>
                    <a:gd name="T2" fmla="*/ 1959590 w 13538"/>
                    <a:gd name="T3" fmla="*/ 51039 h 15607"/>
                    <a:gd name="T4" fmla="*/ 580017 w 13538"/>
                    <a:gd name="T5" fmla="*/ 21329 h 15607"/>
                    <a:gd name="T6" fmla="*/ 494963 w 13538"/>
                    <a:gd name="T7" fmla="*/ 622414 h 15607"/>
                    <a:gd name="T8" fmla="*/ 480913 w 13538"/>
                    <a:gd name="T9" fmla="*/ 693156 h 15607"/>
                    <a:gd name="T10" fmla="*/ 438517 w 13538"/>
                    <a:gd name="T11" fmla="*/ 1018273 h 15607"/>
                    <a:gd name="T12" fmla="*/ 424484 w 13538"/>
                    <a:gd name="T13" fmla="*/ 1103327 h 15607"/>
                    <a:gd name="T14" fmla="*/ 263 w 13538"/>
                    <a:gd name="T15" fmla="*/ 4214311 h 15607"/>
                    <a:gd name="T16" fmla="*/ 2729436 w 13538"/>
                    <a:gd name="T17" fmla="*/ 4214311 h 15607"/>
                    <a:gd name="T18" fmla="*/ 3436362 w 13538"/>
                    <a:gd name="T19" fmla="*/ 990189 h 15607"/>
                    <a:gd name="T20" fmla="*/ 3450674 w 13538"/>
                    <a:gd name="T21" fmla="*/ 912414 h 15607"/>
                    <a:gd name="T22" fmla="*/ 3521153 w 13538"/>
                    <a:gd name="T23" fmla="*/ 608364 h 15607"/>
                    <a:gd name="T24" fmla="*/ 3535466 w 13538"/>
                    <a:gd name="T25" fmla="*/ 544639 h 15607"/>
                    <a:gd name="T26" fmla="*/ 3655620 w 13538"/>
                    <a:gd name="T27" fmla="*/ 263 h 15607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13538" h="15607" extrusionOk="0">
                      <a:moveTo>
                        <a:pt x="13538" y="1"/>
                      </a:moveTo>
                      <a:cubicBezTo>
                        <a:pt x="11448" y="131"/>
                        <a:pt x="9350" y="189"/>
                        <a:pt x="7257" y="189"/>
                      </a:cubicBezTo>
                      <a:cubicBezTo>
                        <a:pt x="5548" y="189"/>
                        <a:pt x="3843" y="150"/>
                        <a:pt x="2148" y="79"/>
                      </a:cubicBezTo>
                      <a:cubicBezTo>
                        <a:pt x="2043" y="839"/>
                        <a:pt x="1912" y="1572"/>
                        <a:pt x="1833" y="2305"/>
                      </a:cubicBezTo>
                      <a:cubicBezTo>
                        <a:pt x="1807" y="2410"/>
                        <a:pt x="1781" y="2488"/>
                        <a:pt x="1781" y="2567"/>
                      </a:cubicBezTo>
                      <a:cubicBezTo>
                        <a:pt x="1729" y="2986"/>
                        <a:pt x="1676" y="3379"/>
                        <a:pt x="1624" y="3771"/>
                      </a:cubicBezTo>
                      <a:cubicBezTo>
                        <a:pt x="1598" y="3876"/>
                        <a:pt x="1572" y="3981"/>
                        <a:pt x="1572" y="4086"/>
                      </a:cubicBezTo>
                      <a:cubicBezTo>
                        <a:pt x="865" y="8956"/>
                        <a:pt x="262" y="13250"/>
                        <a:pt x="1" y="15607"/>
                      </a:cubicBezTo>
                      <a:lnTo>
                        <a:pt x="10108" y="15607"/>
                      </a:lnTo>
                      <a:cubicBezTo>
                        <a:pt x="10108" y="15607"/>
                        <a:pt x="11286" y="10082"/>
                        <a:pt x="12726" y="3667"/>
                      </a:cubicBezTo>
                      <a:cubicBezTo>
                        <a:pt x="12752" y="3562"/>
                        <a:pt x="12779" y="3483"/>
                        <a:pt x="12779" y="3379"/>
                      </a:cubicBezTo>
                      <a:cubicBezTo>
                        <a:pt x="12883" y="3012"/>
                        <a:pt x="12962" y="2619"/>
                        <a:pt x="13040" y="2253"/>
                      </a:cubicBezTo>
                      <a:cubicBezTo>
                        <a:pt x="13067" y="2174"/>
                        <a:pt x="13067" y="2096"/>
                        <a:pt x="13093" y="2017"/>
                      </a:cubicBezTo>
                      <a:cubicBezTo>
                        <a:pt x="13250" y="1336"/>
                        <a:pt x="13381" y="682"/>
                        <a:pt x="13538" y="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" name="Google Shape;1730;p46"/>
                <p:cNvSpPr/>
                <p:nvPr/>
              </p:nvSpPr>
              <p:spPr>
                <a:xfrm>
                  <a:off x="3708325" y="3611174"/>
                  <a:ext cx="185863" cy="12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12" h="746" extrusionOk="0">
                      <a:moveTo>
                        <a:pt x="11312" y="0"/>
                      </a:moveTo>
                      <a:cubicBezTo>
                        <a:pt x="10919" y="52"/>
                        <a:pt x="10500" y="105"/>
                        <a:pt x="10081" y="157"/>
                      </a:cubicBezTo>
                      <a:cubicBezTo>
                        <a:pt x="8127" y="383"/>
                        <a:pt x="6156" y="497"/>
                        <a:pt x="4207" y="497"/>
                      </a:cubicBezTo>
                      <a:cubicBezTo>
                        <a:pt x="3676" y="497"/>
                        <a:pt x="3146" y="488"/>
                        <a:pt x="2619" y="471"/>
                      </a:cubicBezTo>
                      <a:cubicBezTo>
                        <a:pt x="1754" y="419"/>
                        <a:pt x="890" y="367"/>
                        <a:pt x="52" y="288"/>
                      </a:cubicBezTo>
                      <a:cubicBezTo>
                        <a:pt x="26" y="393"/>
                        <a:pt x="0" y="471"/>
                        <a:pt x="0" y="550"/>
                      </a:cubicBezTo>
                      <a:cubicBezTo>
                        <a:pt x="1422" y="680"/>
                        <a:pt x="2851" y="745"/>
                        <a:pt x="4285" y="745"/>
                      </a:cubicBezTo>
                      <a:cubicBezTo>
                        <a:pt x="6602" y="745"/>
                        <a:pt x="8931" y="575"/>
                        <a:pt x="11259" y="236"/>
                      </a:cubicBezTo>
                      <a:cubicBezTo>
                        <a:pt x="11286" y="157"/>
                        <a:pt x="11286" y="79"/>
                        <a:pt x="1131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" name="Google Shape;1731;p46"/>
                <p:cNvSpPr/>
                <p:nvPr/>
              </p:nvSpPr>
              <p:spPr>
                <a:xfrm>
                  <a:off x="3704626" y="3634288"/>
                  <a:ext cx="184014" cy="147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08" h="916" extrusionOk="0">
                      <a:moveTo>
                        <a:pt x="11208" y="1"/>
                      </a:moveTo>
                      <a:lnTo>
                        <a:pt x="11208" y="1"/>
                      </a:lnTo>
                      <a:cubicBezTo>
                        <a:pt x="10710" y="79"/>
                        <a:pt x="10186" y="158"/>
                        <a:pt x="9663" y="236"/>
                      </a:cubicBezTo>
                      <a:cubicBezTo>
                        <a:pt x="7830" y="472"/>
                        <a:pt x="6023" y="603"/>
                        <a:pt x="4216" y="603"/>
                      </a:cubicBezTo>
                      <a:cubicBezTo>
                        <a:pt x="3326" y="603"/>
                        <a:pt x="2436" y="577"/>
                        <a:pt x="1545" y="524"/>
                      </a:cubicBezTo>
                      <a:cubicBezTo>
                        <a:pt x="1100" y="498"/>
                        <a:pt x="681" y="472"/>
                        <a:pt x="236" y="420"/>
                      </a:cubicBezTo>
                      <a:cubicBezTo>
                        <a:pt x="184" y="420"/>
                        <a:pt x="105" y="420"/>
                        <a:pt x="53" y="393"/>
                      </a:cubicBezTo>
                      <a:cubicBezTo>
                        <a:pt x="27" y="498"/>
                        <a:pt x="1" y="603"/>
                        <a:pt x="1" y="708"/>
                      </a:cubicBezTo>
                      <a:cubicBezTo>
                        <a:pt x="105" y="734"/>
                        <a:pt x="210" y="734"/>
                        <a:pt x="315" y="734"/>
                      </a:cubicBezTo>
                      <a:cubicBezTo>
                        <a:pt x="812" y="786"/>
                        <a:pt x="1310" y="839"/>
                        <a:pt x="1807" y="865"/>
                      </a:cubicBezTo>
                      <a:cubicBezTo>
                        <a:pt x="2480" y="899"/>
                        <a:pt x="3155" y="916"/>
                        <a:pt x="3832" y="916"/>
                      </a:cubicBezTo>
                      <a:cubicBezTo>
                        <a:pt x="6264" y="916"/>
                        <a:pt x="8717" y="698"/>
                        <a:pt x="11155" y="289"/>
                      </a:cubicBezTo>
                      <a:cubicBezTo>
                        <a:pt x="11181" y="184"/>
                        <a:pt x="11208" y="105"/>
                        <a:pt x="1120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" name="Google Shape;1732;p46"/>
                <p:cNvSpPr/>
                <p:nvPr/>
              </p:nvSpPr>
              <p:spPr>
                <a:xfrm>
                  <a:off x="3654692" y="3825672"/>
                  <a:ext cx="298676" cy="94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25" h="5743" extrusionOk="0">
                      <a:moveTo>
                        <a:pt x="9126" y="1"/>
                      </a:moveTo>
                      <a:cubicBezTo>
                        <a:pt x="6159" y="1"/>
                        <a:pt x="1740" y="101"/>
                        <a:pt x="1440" y="189"/>
                      </a:cubicBezTo>
                      <a:cubicBezTo>
                        <a:pt x="969" y="320"/>
                        <a:pt x="0" y="4431"/>
                        <a:pt x="524" y="5347"/>
                      </a:cubicBezTo>
                      <a:cubicBezTo>
                        <a:pt x="691" y="5643"/>
                        <a:pt x="2688" y="5742"/>
                        <a:pt x="5288" y="5742"/>
                      </a:cubicBezTo>
                      <a:cubicBezTo>
                        <a:pt x="9588" y="5742"/>
                        <a:pt x="15540" y="5472"/>
                        <a:pt x="17596" y="5374"/>
                      </a:cubicBezTo>
                      <a:cubicBezTo>
                        <a:pt x="17989" y="5347"/>
                        <a:pt x="18224" y="4955"/>
                        <a:pt x="18067" y="4588"/>
                      </a:cubicBezTo>
                      <a:cubicBezTo>
                        <a:pt x="17701" y="3907"/>
                        <a:pt x="16863" y="2912"/>
                        <a:pt x="15266" y="1865"/>
                      </a:cubicBezTo>
                      <a:cubicBezTo>
                        <a:pt x="12647" y="137"/>
                        <a:pt x="11783" y="84"/>
                        <a:pt x="11783" y="84"/>
                      </a:cubicBezTo>
                      <a:cubicBezTo>
                        <a:pt x="11663" y="25"/>
                        <a:pt x="10565" y="1"/>
                        <a:pt x="912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" name="Google Shape;1733;p46"/>
                <p:cNvSpPr>
                  <a:spLocks/>
                </p:cNvSpPr>
                <p:nvPr/>
              </p:nvSpPr>
              <p:spPr bwMode="auto">
                <a:xfrm>
                  <a:off x="3838155" y="3852861"/>
                  <a:ext cx="76608" cy="25470"/>
                </a:xfrm>
                <a:custGeom>
                  <a:avLst/>
                  <a:gdLst>
                    <a:gd name="T0" fmla="*/ 946705 w 4662"/>
                    <a:gd name="T1" fmla="*/ 263 h 1550"/>
                    <a:gd name="T2" fmla="*/ 643741 w 4662"/>
                    <a:gd name="T3" fmla="*/ 30515 h 1550"/>
                    <a:gd name="T4" fmla="*/ 184158 w 4662"/>
                    <a:gd name="T5" fmla="*/ 200359 h 1550"/>
                    <a:gd name="T6" fmla="*/ 42659 w 4662"/>
                    <a:gd name="T7" fmla="*/ 369923 h 1550"/>
                    <a:gd name="T8" fmla="*/ 104494 w 4662"/>
                    <a:gd name="T9" fmla="*/ 418267 h 1550"/>
                    <a:gd name="T10" fmla="*/ 240587 w 4662"/>
                    <a:gd name="T11" fmla="*/ 355890 h 1550"/>
                    <a:gd name="T12" fmla="*/ 1131669 w 4662"/>
                    <a:gd name="T13" fmla="*/ 136092 h 1550"/>
                    <a:gd name="T14" fmla="*/ 1181081 w 4662"/>
                    <a:gd name="T15" fmla="*/ 136634 h 1550"/>
                    <a:gd name="T16" fmla="*/ 1195131 w 4662"/>
                    <a:gd name="T17" fmla="*/ 23498 h 1550"/>
                    <a:gd name="T18" fmla="*/ 946705 w 4662"/>
                    <a:gd name="T19" fmla="*/ 263 h 155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4662" h="1550" extrusionOk="0">
                      <a:moveTo>
                        <a:pt x="3506" y="1"/>
                      </a:moveTo>
                      <a:cubicBezTo>
                        <a:pt x="3132" y="1"/>
                        <a:pt x="2758" y="41"/>
                        <a:pt x="2384" y="113"/>
                      </a:cubicBezTo>
                      <a:cubicBezTo>
                        <a:pt x="1781" y="244"/>
                        <a:pt x="1205" y="454"/>
                        <a:pt x="682" y="742"/>
                      </a:cubicBezTo>
                      <a:cubicBezTo>
                        <a:pt x="446" y="846"/>
                        <a:pt x="1" y="1056"/>
                        <a:pt x="158" y="1370"/>
                      </a:cubicBezTo>
                      <a:cubicBezTo>
                        <a:pt x="205" y="1502"/>
                        <a:pt x="290" y="1549"/>
                        <a:pt x="387" y="1549"/>
                      </a:cubicBezTo>
                      <a:cubicBezTo>
                        <a:pt x="560" y="1549"/>
                        <a:pt x="774" y="1401"/>
                        <a:pt x="891" y="1318"/>
                      </a:cubicBezTo>
                      <a:cubicBezTo>
                        <a:pt x="1911" y="745"/>
                        <a:pt x="3026" y="504"/>
                        <a:pt x="4191" y="504"/>
                      </a:cubicBezTo>
                      <a:cubicBezTo>
                        <a:pt x="4252" y="504"/>
                        <a:pt x="4313" y="505"/>
                        <a:pt x="4374" y="506"/>
                      </a:cubicBezTo>
                      <a:cubicBezTo>
                        <a:pt x="4609" y="506"/>
                        <a:pt x="4662" y="113"/>
                        <a:pt x="4426" y="87"/>
                      </a:cubicBezTo>
                      <a:cubicBezTo>
                        <a:pt x="4119" y="28"/>
                        <a:pt x="3813" y="1"/>
                        <a:pt x="3506" y="1"/>
                      </a:cubicBezTo>
                      <a:close/>
                    </a:path>
                  </a:pathLst>
                </a:custGeom>
                <a:solidFill>
                  <a:srgbClr val="100F0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" name="Google Shape;1734;p46"/>
                <p:cNvSpPr>
                  <a:spLocks/>
                </p:cNvSpPr>
                <p:nvPr/>
              </p:nvSpPr>
              <p:spPr bwMode="auto">
                <a:xfrm>
                  <a:off x="3809250" y="3840455"/>
                  <a:ext cx="78843" cy="28757"/>
                </a:xfrm>
                <a:custGeom>
                  <a:avLst/>
                  <a:gdLst>
                    <a:gd name="T0" fmla="*/ 1148416 w 4798"/>
                    <a:gd name="T1" fmla="*/ 0 h 1750"/>
                    <a:gd name="T2" fmla="*/ 602431 w 4798"/>
                    <a:gd name="T3" fmla="*/ 78843 h 1750"/>
                    <a:gd name="T4" fmla="*/ 319710 w 4798"/>
                    <a:gd name="T5" fmla="*/ 184965 h 1750"/>
                    <a:gd name="T6" fmla="*/ 79122 w 4798"/>
                    <a:gd name="T7" fmla="*/ 312153 h 1750"/>
                    <a:gd name="T8" fmla="*/ 44006 w 4798"/>
                    <a:gd name="T9" fmla="*/ 333483 h 1750"/>
                    <a:gd name="T10" fmla="*/ 96130 w 4798"/>
                    <a:gd name="T11" fmla="*/ 472551 h 1750"/>
                    <a:gd name="T12" fmla="*/ 121781 w 4798"/>
                    <a:gd name="T13" fmla="*/ 467687 h 1750"/>
                    <a:gd name="T14" fmla="*/ 383172 w 4798"/>
                    <a:gd name="T15" fmla="*/ 333483 h 1750"/>
                    <a:gd name="T16" fmla="*/ 644827 w 4798"/>
                    <a:gd name="T17" fmla="*/ 227361 h 1750"/>
                    <a:gd name="T18" fmla="*/ 1210531 w 4798"/>
                    <a:gd name="T19" fmla="*/ 128256 h 1750"/>
                    <a:gd name="T20" fmla="*/ 1210531 w 4798"/>
                    <a:gd name="T21" fmla="*/ 1085 h 1750"/>
                    <a:gd name="T22" fmla="*/ 1148416 w 4798"/>
                    <a:gd name="T23" fmla="*/ 0 h 175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4798" h="1750" extrusionOk="0">
                      <a:moveTo>
                        <a:pt x="4253" y="0"/>
                      </a:moveTo>
                      <a:cubicBezTo>
                        <a:pt x="3570" y="0"/>
                        <a:pt x="2890" y="104"/>
                        <a:pt x="2231" y="292"/>
                      </a:cubicBezTo>
                      <a:cubicBezTo>
                        <a:pt x="1865" y="397"/>
                        <a:pt x="1524" y="528"/>
                        <a:pt x="1184" y="685"/>
                      </a:cubicBezTo>
                      <a:cubicBezTo>
                        <a:pt x="896" y="790"/>
                        <a:pt x="555" y="947"/>
                        <a:pt x="293" y="1156"/>
                      </a:cubicBezTo>
                      <a:cubicBezTo>
                        <a:pt x="267" y="1182"/>
                        <a:pt x="215" y="1209"/>
                        <a:pt x="163" y="1235"/>
                      </a:cubicBezTo>
                      <a:cubicBezTo>
                        <a:pt x="0" y="1420"/>
                        <a:pt x="125" y="1750"/>
                        <a:pt x="356" y="1750"/>
                      </a:cubicBezTo>
                      <a:cubicBezTo>
                        <a:pt x="386" y="1750"/>
                        <a:pt x="418" y="1744"/>
                        <a:pt x="451" y="1732"/>
                      </a:cubicBezTo>
                      <a:cubicBezTo>
                        <a:pt x="791" y="1601"/>
                        <a:pt x="1105" y="1392"/>
                        <a:pt x="1419" y="1235"/>
                      </a:cubicBezTo>
                      <a:cubicBezTo>
                        <a:pt x="1734" y="1078"/>
                        <a:pt x="2048" y="947"/>
                        <a:pt x="2388" y="842"/>
                      </a:cubicBezTo>
                      <a:cubicBezTo>
                        <a:pt x="3069" y="633"/>
                        <a:pt x="3776" y="502"/>
                        <a:pt x="4483" y="475"/>
                      </a:cubicBezTo>
                      <a:cubicBezTo>
                        <a:pt x="4771" y="449"/>
                        <a:pt x="4797" y="4"/>
                        <a:pt x="4483" y="4"/>
                      </a:cubicBezTo>
                      <a:cubicBezTo>
                        <a:pt x="4406" y="1"/>
                        <a:pt x="4330" y="0"/>
                        <a:pt x="4253" y="0"/>
                      </a:cubicBezTo>
                      <a:close/>
                    </a:path>
                  </a:pathLst>
                </a:custGeom>
                <a:solidFill>
                  <a:srgbClr val="100F0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" name="Google Shape;1735;p46"/>
                <p:cNvSpPr>
                  <a:spLocks/>
                </p:cNvSpPr>
                <p:nvPr/>
              </p:nvSpPr>
              <p:spPr bwMode="auto">
                <a:xfrm>
                  <a:off x="3794264" y="3827358"/>
                  <a:ext cx="69723" cy="24139"/>
                </a:xfrm>
                <a:custGeom>
                  <a:avLst/>
                  <a:gdLst>
                    <a:gd name="T0" fmla="*/ 886499 w 4243"/>
                    <a:gd name="T1" fmla="*/ 0 h 1469"/>
                    <a:gd name="T2" fmla="*/ 502242 w 4243"/>
                    <a:gd name="T3" fmla="*/ 46717 h 1469"/>
                    <a:gd name="T4" fmla="*/ 212505 w 4243"/>
                    <a:gd name="T5" fmla="*/ 159853 h 1469"/>
                    <a:gd name="T6" fmla="*/ 7296 w 4243"/>
                    <a:gd name="T7" fmla="*/ 336451 h 1469"/>
                    <a:gd name="T8" fmla="*/ 35642 w 4243"/>
                    <a:gd name="T9" fmla="*/ 386125 h 1469"/>
                    <a:gd name="T10" fmla="*/ 79928 w 4243"/>
                    <a:gd name="T11" fmla="*/ 396396 h 1469"/>
                    <a:gd name="T12" fmla="*/ 162829 w 4243"/>
                    <a:gd name="T13" fmla="*/ 371813 h 1469"/>
                    <a:gd name="T14" fmla="*/ 290280 w 4243"/>
                    <a:gd name="T15" fmla="*/ 301072 h 1469"/>
                    <a:gd name="T16" fmla="*/ 537621 w 4243"/>
                    <a:gd name="T17" fmla="*/ 195232 h 1469"/>
                    <a:gd name="T18" fmla="*/ 1096309 w 4243"/>
                    <a:gd name="T19" fmla="*/ 89112 h 1469"/>
                    <a:gd name="T20" fmla="*/ 1096309 w 4243"/>
                    <a:gd name="T21" fmla="*/ 11338 h 1469"/>
                    <a:gd name="T22" fmla="*/ 886499 w 4243"/>
                    <a:gd name="T23" fmla="*/ 0 h 1469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4243" h="1469" extrusionOk="0">
                      <a:moveTo>
                        <a:pt x="3283" y="0"/>
                      </a:moveTo>
                      <a:cubicBezTo>
                        <a:pt x="2797" y="0"/>
                        <a:pt x="2323" y="53"/>
                        <a:pt x="1860" y="173"/>
                      </a:cubicBezTo>
                      <a:cubicBezTo>
                        <a:pt x="1493" y="277"/>
                        <a:pt x="1127" y="435"/>
                        <a:pt x="787" y="592"/>
                      </a:cubicBezTo>
                      <a:cubicBezTo>
                        <a:pt x="525" y="696"/>
                        <a:pt x="1" y="906"/>
                        <a:pt x="27" y="1246"/>
                      </a:cubicBezTo>
                      <a:cubicBezTo>
                        <a:pt x="27" y="1325"/>
                        <a:pt x="53" y="1403"/>
                        <a:pt x="132" y="1430"/>
                      </a:cubicBezTo>
                      <a:cubicBezTo>
                        <a:pt x="187" y="1457"/>
                        <a:pt x="241" y="1468"/>
                        <a:pt x="296" y="1468"/>
                      </a:cubicBezTo>
                      <a:cubicBezTo>
                        <a:pt x="399" y="1468"/>
                        <a:pt x="501" y="1428"/>
                        <a:pt x="603" y="1377"/>
                      </a:cubicBezTo>
                      <a:cubicBezTo>
                        <a:pt x="760" y="1272"/>
                        <a:pt x="917" y="1194"/>
                        <a:pt x="1075" y="1115"/>
                      </a:cubicBezTo>
                      <a:cubicBezTo>
                        <a:pt x="1363" y="958"/>
                        <a:pt x="1677" y="827"/>
                        <a:pt x="1991" y="723"/>
                      </a:cubicBezTo>
                      <a:cubicBezTo>
                        <a:pt x="2646" y="513"/>
                        <a:pt x="3353" y="356"/>
                        <a:pt x="4060" y="330"/>
                      </a:cubicBezTo>
                      <a:cubicBezTo>
                        <a:pt x="4243" y="330"/>
                        <a:pt x="4217" y="68"/>
                        <a:pt x="4060" y="42"/>
                      </a:cubicBezTo>
                      <a:cubicBezTo>
                        <a:pt x="3797" y="15"/>
                        <a:pt x="3538" y="0"/>
                        <a:pt x="3283" y="0"/>
                      </a:cubicBezTo>
                      <a:close/>
                    </a:path>
                  </a:pathLst>
                </a:custGeom>
                <a:solidFill>
                  <a:srgbClr val="100F0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" name="Google Shape;1736;p46"/>
                <p:cNvSpPr>
                  <a:spLocks/>
                </p:cNvSpPr>
                <p:nvPr/>
              </p:nvSpPr>
              <p:spPr bwMode="auto">
                <a:xfrm>
                  <a:off x="3641952" y="2950616"/>
                  <a:ext cx="669099" cy="388875"/>
                </a:xfrm>
                <a:custGeom>
                  <a:avLst/>
                  <a:gdLst>
                    <a:gd name="T0" fmla="*/ 9742852 w 40718"/>
                    <a:gd name="T1" fmla="*/ 263 h 23665"/>
                    <a:gd name="T2" fmla="*/ 9729082 w 40718"/>
                    <a:gd name="T3" fmla="*/ 1627 h 23665"/>
                    <a:gd name="T4" fmla="*/ 9340256 w 40718"/>
                    <a:gd name="T5" fmla="*/ 79385 h 23665"/>
                    <a:gd name="T6" fmla="*/ 9255464 w 40718"/>
                    <a:gd name="T7" fmla="*/ 93435 h 23665"/>
                    <a:gd name="T8" fmla="*/ 7869678 w 40718"/>
                    <a:gd name="T9" fmla="*/ 263281 h 23665"/>
                    <a:gd name="T10" fmla="*/ 7834298 w 40718"/>
                    <a:gd name="T11" fmla="*/ 263281 h 23665"/>
                    <a:gd name="T12" fmla="*/ 7707127 w 40718"/>
                    <a:gd name="T13" fmla="*/ 277315 h 23665"/>
                    <a:gd name="T14" fmla="*/ 7417110 w 40718"/>
                    <a:gd name="T15" fmla="*/ 298644 h 23665"/>
                    <a:gd name="T16" fmla="*/ 7339351 w 40718"/>
                    <a:gd name="T17" fmla="*/ 305677 h 23665"/>
                    <a:gd name="T18" fmla="*/ 5632227 w 40718"/>
                    <a:gd name="T19" fmla="*/ 360480 h 23665"/>
                    <a:gd name="T20" fmla="*/ 4115210 w 40718"/>
                    <a:gd name="T21" fmla="*/ 319711 h 23665"/>
                    <a:gd name="T22" fmla="*/ 4016122 w 40718"/>
                    <a:gd name="T23" fmla="*/ 319711 h 23665"/>
                    <a:gd name="T24" fmla="*/ 3408284 w 40718"/>
                    <a:gd name="T25" fmla="*/ 277315 h 23665"/>
                    <a:gd name="T26" fmla="*/ 2701078 w 40718"/>
                    <a:gd name="T27" fmla="*/ 213869 h 23665"/>
                    <a:gd name="T28" fmla="*/ 2644648 w 40718"/>
                    <a:gd name="T29" fmla="*/ 206573 h 23665"/>
                    <a:gd name="T30" fmla="*/ 2078943 w 40718"/>
                    <a:gd name="T31" fmla="*/ 143111 h 23665"/>
                    <a:gd name="T32" fmla="*/ 2066520 w 40718"/>
                    <a:gd name="T33" fmla="*/ 142305 h 23665"/>
                    <a:gd name="T34" fmla="*/ 1958772 w 40718"/>
                    <a:gd name="T35" fmla="*/ 234919 h 23665"/>
                    <a:gd name="T36" fmla="*/ 1760842 w 40718"/>
                    <a:gd name="T37" fmla="*/ 1436808 h 23665"/>
                    <a:gd name="T38" fmla="*/ 263 w 40718"/>
                    <a:gd name="T39" fmla="*/ 5834735 h 23665"/>
                    <a:gd name="T40" fmla="*/ 1046620 w 40718"/>
                    <a:gd name="T41" fmla="*/ 6082094 h 23665"/>
                    <a:gd name="T42" fmla="*/ 1103065 w 40718"/>
                    <a:gd name="T43" fmla="*/ 6096390 h 23665"/>
                    <a:gd name="T44" fmla="*/ 4930707 w 40718"/>
                    <a:gd name="T45" fmla="*/ 6390187 h 23665"/>
                    <a:gd name="T46" fmla="*/ 10994714 w 40718"/>
                    <a:gd name="T47" fmla="*/ 5601443 h 23665"/>
                    <a:gd name="T48" fmla="*/ 10089841 w 40718"/>
                    <a:gd name="T49" fmla="*/ 1528896 h 23665"/>
                    <a:gd name="T50" fmla="*/ 10068512 w 40718"/>
                    <a:gd name="T51" fmla="*/ 1408725 h 23665"/>
                    <a:gd name="T52" fmla="*/ 9806857 w 40718"/>
                    <a:gd name="T53" fmla="*/ 51039 h 23665"/>
                    <a:gd name="T54" fmla="*/ 9742852 w 40718"/>
                    <a:gd name="T55" fmla="*/ 263 h 23665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0" t="0" r="r" b="b"/>
                  <a:pathLst>
                    <a:path w="40718" h="23665" extrusionOk="0">
                      <a:moveTo>
                        <a:pt x="36081" y="1"/>
                      </a:moveTo>
                      <a:cubicBezTo>
                        <a:pt x="36064" y="1"/>
                        <a:pt x="36047" y="3"/>
                        <a:pt x="36030" y="6"/>
                      </a:cubicBezTo>
                      <a:cubicBezTo>
                        <a:pt x="35559" y="111"/>
                        <a:pt x="35088" y="215"/>
                        <a:pt x="34590" y="294"/>
                      </a:cubicBezTo>
                      <a:cubicBezTo>
                        <a:pt x="34486" y="320"/>
                        <a:pt x="34381" y="320"/>
                        <a:pt x="34276" y="346"/>
                      </a:cubicBezTo>
                      <a:cubicBezTo>
                        <a:pt x="32574" y="634"/>
                        <a:pt x="30846" y="818"/>
                        <a:pt x="29144" y="975"/>
                      </a:cubicBezTo>
                      <a:lnTo>
                        <a:pt x="29013" y="975"/>
                      </a:lnTo>
                      <a:cubicBezTo>
                        <a:pt x="28856" y="1001"/>
                        <a:pt x="28699" y="1027"/>
                        <a:pt x="28542" y="1027"/>
                      </a:cubicBezTo>
                      <a:cubicBezTo>
                        <a:pt x="28175" y="1053"/>
                        <a:pt x="27835" y="1080"/>
                        <a:pt x="27468" y="1106"/>
                      </a:cubicBezTo>
                      <a:cubicBezTo>
                        <a:pt x="27363" y="1106"/>
                        <a:pt x="27285" y="1132"/>
                        <a:pt x="27180" y="1132"/>
                      </a:cubicBezTo>
                      <a:cubicBezTo>
                        <a:pt x="25065" y="1270"/>
                        <a:pt x="22958" y="1335"/>
                        <a:pt x="20858" y="1335"/>
                      </a:cubicBezTo>
                      <a:cubicBezTo>
                        <a:pt x="18979" y="1335"/>
                        <a:pt x="17107" y="1283"/>
                        <a:pt x="15240" y="1184"/>
                      </a:cubicBezTo>
                      <a:lnTo>
                        <a:pt x="14873" y="1184"/>
                      </a:lnTo>
                      <a:cubicBezTo>
                        <a:pt x="14114" y="1132"/>
                        <a:pt x="13381" y="1080"/>
                        <a:pt x="12622" y="1027"/>
                      </a:cubicBezTo>
                      <a:cubicBezTo>
                        <a:pt x="11757" y="949"/>
                        <a:pt x="10867" y="870"/>
                        <a:pt x="10003" y="792"/>
                      </a:cubicBezTo>
                      <a:cubicBezTo>
                        <a:pt x="9925" y="765"/>
                        <a:pt x="9872" y="765"/>
                        <a:pt x="9794" y="765"/>
                      </a:cubicBezTo>
                      <a:cubicBezTo>
                        <a:pt x="9087" y="687"/>
                        <a:pt x="8406" y="608"/>
                        <a:pt x="7699" y="530"/>
                      </a:cubicBezTo>
                      <a:cubicBezTo>
                        <a:pt x="7684" y="528"/>
                        <a:pt x="7668" y="527"/>
                        <a:pt x="7653" y="527"/>
                      </a:cubicBezTo>
                      <a:cubicBezTo>
                        <a:pt x="7460" y="527"/>
                        <a:pt x="7278" y="676"/>
                        <a:pt x="7254" y="870"/>
                      </a:cubicBezTo>
                      <a:cubicBezTo>
                        <a:pt x="6992" y="2860"/>
                        <a:pt x="6730" y="4457"/>
                        <a:pt x="6521" y="5321"/>
                      </a:cubicBezTo>
                      <a:cubicBezTo>
                        <a:pt x="5185" y="10611"/>
                        <a:pt x="1415" y="19592"/>
                        <a:pt x="1" y="21608"/>
                      </a:cubicBezTo>
                      <a:cubicBezTo>
                        <a:pt x="1048" y="21948"/>
                        <a:pt x="2357" y="22263"/>
                        <a:pt x="3876" y="22524"/>
                      </a:cubicBezTo>
                      <a:cubicBezTo>
                        <a:pt x="3955" y="22551"/>
                        <a:pt x="4007" y="22551"/>
                        <a:pt x="4085" y="22577"/>
                      </a:cubicBezTo>
                      <a:cubicBezTo>
                        <a:pt x="7870" y="23244"/>
                        <a:pt x="12875" y="23665"/>
                        <a:pt x="18260" y="23665"/>
                      </a:cubicBezTo>
                      <a:cubicBezTo>
                        <a:pt x="25766" y="23665"/>
                        <a:pt x="34009" y="22848"/>
                        <a:pt x="40717" y="20744"/>
                      </a:cubicBezTo>
                      <a:cubicBezTo>
                        <a:pt x="39487" y="16554"/>
                        <a:pt x="38361" y="11108"/>
                        <a:pt x="37366" y="5662"/>
                      </a:cubicBezTo>
                      <a:cubicBezTo>
                        <a:pt x="37340" y="5505"/>
                        <a:pt x="37313" y="5374"/>
                        <a:pt x="37287" y="5217"/>
                      </a:cubicBezTo>
                      <a:cubicBezTo>
                        <a:pt x="36973" y="3515"/>
                        <a:pt x="36606" y="1839"/>
                        <a:pt x="36318" y="189"/>
                      </a:cubicBezTo>
                      <a:cubicBezTo>
                        <a:pt x="36296" y="75"/>
                        <a:pt x="36193" y="1"/>
                        <a:pt x="36081" y="1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" name="Google Shape;1737;p46"/>
                <p:cNvSpPr>
                  <a:spLocks/>
                </p:cNvSpPr>
                <p:nvPr/>
              </p:nvSpPr>
              <p:spPr bwMode="auto">
                <a:xfrm>
                  <a:off x="3705628" y="2963187"/>
                  <a:ext cx="100715" cy="358426"/>
                </a:xfrm>
                <a:custGeom>
                  <a:avLst/>
                  <a:gdLst>
                    <a:gd name="T0" fmla="*/ 1598294 w 6129"/>
                    <a:gd name="T1" fmla="*/ 0 h 21812"/>
                    <a:gd name="T2" fmla="*/ 1435464 w 6129"/>
                    <a:gd name="T3" fmla="*/ 1003961 h 21812"/>
                    <a:gd name="T4" fmla="*/ 777949 w 6129"/>
                    <a:gd name="T5" fmla="*/ 3669676 h 21812"/>
                    <a:gd name="T6" fmla="*/ 346710 w 6129"/>
                    <a:gd name="T7" fmla="*/ 4984705 h 21812"/>
                    <a:gd name="T8" fmla="*/ 263 w 6129"/>
                    <a:gd name="T9" fmla="*/ 5875528 h 21812"/>
                    <a:gd name="T10" fmla="*/ 56709 w 6129"/>
                    <a:gd name="T11" fmla="*/ 5889840 h 21812"/>
                    <a:gd name="T12" fmla="*/ 191176 w 6129"/>
                    <a:gd name="T13" fmla="*/ 5571740 h 21812"/>
                    <a:gd name="T14" fmla="*/ 466881 w 6129"/>
                    <a:gd name="T15" fmla="*/ 4836188 h 21812"/>
                    <a:gd name="T16" fmla="*/ 1654740 w 6129"/>
                    <a:gd name="T17" fmla="*/ 7296 h 21812"/>
                    <a:gd name="T18" fmla="*/ 1598294 w 6129"/>
                    <a:gd name="T19" fmla="*/ 0 h 2181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6129" h="21812" extrusionOk="0">
                      <a:moveTo>
                        <a:pt x="5919" y="0"/>
                      </a:moveTo>
                      <a:cubicBezTo>
                        <a:pt x="5735" y="1231"/>
                        <a:pt x="5552" y="2488"/>
                        <a:pt x="5316" y="3718"/>
                      </a:cubicBezTo>
                      <a:cubicBezTo>
                        <a:pt x="4688" y="7044"/>
                        <a:pt x="3876" y="10317"/>
                        <a:pt x="2881" y="13590"/>
                      </a:cubicBezTo>
                      <a:cubicBezTo>
                        <a:pt x="2410" y="15213"/>
                        <a:pt x="1860" y="16837"/>
                        <a:pt x="1284" y="18460"/>
                      </a:cubicBezTo>
                      <a:cubicBezTo>
                        <a:pt x="865" y="19560"/>
                        <a:pt x="420" y="20660"/>
                        <a:pt x="1" y="21759"/>
                      </a:cubicBezTo>
                      <a:cubicBezTo>
                        <a:pt x="80" y="21786"/>
                        <a:pt x="132" y="21786"/>
                        <a:pt x="210" y="21812"/>
                      </a:cubicBezTo>
                      <a:cubicBezTo>
                        <a:pt x="394" y="21419"/>
                        <a:pt x="551" y="21026"/>
                        <a:pt x="708" y="20634"/>
                      </a:cubicBezTo>
                      <a:cubicBezTo>
                        <a:pt x="1048" y="19717"/>
                        <a:pt x="1415" y="18827"/>
                        <a:pt x="1729" y="17910"/>
                      </a:cubicBezTo>
                      <a:cubicBezTo>
                        <a:pt x="3850" y="12097"/>
                        <a:pt x="5343" y="6049"/>
                        <a:pt x="6128" y="27"/>
                      </a:cubicBezTo>
                      <a:cubicBezTo>
                        <a:pt x="6050" y="0"/>
                        <a:pt x="5997" y="0"/>
                        <a:pt x="5919" y="0"/>
                      </a:cubicBezTo>
                      <a:close/>
                    </a:path>
                  </a:pathLst>
                </a:custGeom>
                <a:solidFill>
                  <a:srgbClr val="3E3B9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" name="Google Shape;1738;p46"/>
                <p:cNvSpPr>
                  <a:spLocks/>
                </p:cNvSpPr>
                <p:nvPr/>
              </p:nvSpPr>
              <p:spPr bwMode="auto">
                <a:xfrm>
                  <a:off x="3777306" y="2970072"/>
                  <a:ext cx="115093" cy="154712"/>
                </a:xfrm>
                <a:custGeom>
                  <a:avLst/>
                  <a:gdLst>
                    <a:gd name="T0" fmla="*/ 1791895 w 7004"/>
                    <a:gd name="T1" fmla="*/ 0 h 9415"/>
                    <a:gd name="T2" fmla="*/ 1784878 w 7004"/>
                    <a:gd name="T3" fmla="*/ 21329 h 9415"/>
                    <a:gd name="T4" fmla="*/ 1099003 w 7004"/>
                    <a:gd name="T5" fmla="*/ 1393065 h 9415"/>
                    <a:gd name="T6" fmla="*/ 17287 w 7004"/>
                    <a:gd name="T7" fmla="*/ 2503146 h 9415"/>
                    <a:gd name="T8" fmla="*/ 26999 w 7004"/>
                    <a:gd name="T9" fmla="*/ 2542305 h 9415"/>
                    <a:gd name="T10" fmla="*/ 38616 w 7004"/>
                    <a:gd name="T11" fmla="*/ 2538263 h 9415"/>
                    <a:gd name="T12" fmla="*/ 731508 w 7004"/>
                    <a:gd name="T13" fmla="*/ 1965804 h 9415"/>
                    <a:gd name="T14" fmla="*/ 1622312 w 7004"/>
                    <a:gd name="T15" fmla="*/ 685876 h 9415"/>
                    <a:gd name="T16" fmla="*/ 1890999 w 7004"/>
                    <a:gd name="T17" fmla="*/ 0 h 9415"/>
                    <a:gd name="T18" fmla="*/ 1791895 w 7004"/>
                    <a:gd name="T19" fmla="*/ 0 h 941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7004" h="9415" extrusionOk="0">
                      <a:moveTo>
                        <a:pt x="6636" y="0"/>
                      </a:moveTo>
                      <a:lnTo>
                        <a:pt x="6610" y="79"/>
                      </a:lnTo>
                      <a:cubicBezTo>
                        <a:pt x="6060" y="1859"/>
                        <a:pt x="5196" y="3614"/>
                        <a:pt x="4070" y="5159"/>
                      </a:cubicBezTo>
                      <a:cubicBezTo>
                        <a:pt x="2944" y="6730"/>
                        <a:pt x="1557" y="8065"/>
                        <a:pt x="64" y="9270"/>
                      </a:cubicBezTo>
                      <a:cubicBezTo>
                        <a:pt x="0" y="9333"/>
                        <a:pt x="40" y="9415"/>
                        <a:pt x="100" y="9415"/>
                      </a:cubicBezTo>
                      <a:cubicBezTo>
                        <a:pt x="113" y="9415"/>
                        <a:pt x="128" y="9410"/>
                        <a:pt x="143" y="9400"/>
                      </a:cubicBezTo>
                      <a:cubicBezTo>
                        <a:pt x="1085" y="8824"/>
                        <a:pt x="1949" y="8091"/>
                        <a:pt x="2709" y="7280"/>
                      </a:cubicBezTo>
                      <a:cubicBezTo>
                        <a:pt x="4070" y="5892"/>
                        <a:pt x="5196" y="4268"/>
                        <a:pt x="6008" y="2540"/>
                      </a:cubicBezTo>
                      <a:cubicBezTo>
                        <a:pt x="6401" y="1728"/>
                        <a:pt x="6741" y="864"/>
                        <a:pt x="7003" y="0"/>
                      </a:cubicBezTo>
                      <a:lnTo>
                        <a:pt x="6636" y="0"/>
                      </a:lnTo>
                      <a:close/>
                    </a:path>
                  </a:pathLst>
                </a:custGeom>
                <a:solidFill>
                  <a:srgbClr val="3E3B9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" name="Google Shape;1739;p46"/>
                <p:cNvSpPr>
                  <a:spLocks/>
                </p:cNvSpPr>
                <p:nvPr/>
              </p:nvSpPr>
              <p:spPr bwMode="auto">
                <a:xfrm>
                  <a:off x="4205188" y="2955447"/>
                  <a:ext cx="50776" cy="88210"/>
                </a:xfrm>
                <a:custGeom>
                  <a:avLst/>
                  <a:gdLst>
                    <a:gd name="T0" fmla="*/ 84791 w 3090"/>
                    <a:gd name="T1" fmla="*/ 0 h 5368"/>
                    <a:gd name="T2" fmla="*/ 0 w 3090"/>
                    <a:gd name="T3" fmla="*/ 14033 h 5368"/>
                    <a:gd name="T4" fmla="*/ 297031 w 3090"/>
                    <a:gd name="T5" fmla="*/ 664549 h 5368"/>
                    <a:gd name="T6" fmla="*/ 834370 w 3090"/>
                    <a:gd name="T7" fmla="*/ 1449516 h 5368"/>
                    <a:gd name="T8" fmla="*/ 813040 w 3090"/>
                    <a:gd name="T9" fmla="*/ 1329362 h 5368"/>
                    <a:gd name="T10" fmla="*/ 353460 w 3090"/>
                    <a:gd name="T11" fmla="*/ 615120 h 5368"/>
                    <a:gd name="T12" fmla="*/ 84791 w 3090"/>
                    <a:gd name="T13" fmla="*/ 0 h 536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090" h="5368" extrusionOk="0">
                      <a:moveTo>
                        <a:pt x="314" y="0"/>
                      </a:moveTo>
                      <a:cubicBezTo>
                        <a:pt x="210" y="26"/>
                        <a:pt x="105" y="26"/>
                        <a:pt x="0" y="52"/>
                      </a:cubicBezTo>
                      <a:cubicBezTo>
                        <a:pt x="288" y="890"/>
                        <a:pt x="681" y="1702"/>
                        <a:pt x="1100" y="2461"/>
                      </a:cubicBezTo>
                      <a:cubicBezTo>
                        <a:pt x="1650" y="3509"/>
                        <a:pt x="2330" y="4478"/>
                        <a:pt x="3090" y="5368"/>
                      </a:cubicBezTo>
                      <a:cubicBezTo>
                        <a:pt x="3064" y="5211"/>
                        <a:pt x="3037" y="5080"/>
                        <a:pt x="3011" y="4923"/>
                      </a:cubicBezTo>
                      <a:cubicBezTo>
                        <a:pt x="2383" y="4085"/>
                        <a:pt x="1807" y="3221"/>
                        <a:pt x="1309" y="2278"/>
                      </a:cubicBezTo>
                      <a:cubicBezTo>
                        <a:pt x="916" y="1545"/>
                        <a:pt x="602" y="786"/>
                        <a:pt x="314" y="0"/>
                      </a:cubicBezTo>
                      <a:close/>
                    </a:path>
                  </a:pathLst>
                </a:custGeom>
                <a:solidFill>
                  <a:srgbClr val="3E3B9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" name="Google Shape;1740;p46"/>
                <p:cNvSpPr>
                  <a:spLocks/>
                </p:cNvSpPr>
                <p:nvPr/>
              </p:nvSpPr>
              <p:spPr bwMode="auto">
                <a:xfrm>
                  <a:off x="4085133" y="2966621"/>
                  <a:ext cx="37877" cy="123540"/>
                </a:xfrm>
                <a:custGeom>
                  <a:avLst/>
                  <a:gdLst>
                    <a:gd name="T0" fmla="*/ 551673 w 2305"/>
                    <a:gd name="T1" fmla="*/ 263 h 7518"/>
                    <a:gd name="T2" fmla="*/ 565707 w 2305"/>
                    <a:gd name="T3" fmla="*/ 721521 h 7518"/>
                    <a:gd name="T4" fmla="*/ 544640 w 2305"/>
                    <a:gd name="T5" fmla="*/ 1379037 h 7518"/>
                    <a:gd name="T6" fmla="*/ 332397 w 2305"/>
                    <a:gd name="T7" fmla="*/ 1944481 h 7518"/>
                    <a:gd name="T8" fmla="*/ 245732 w 2305"/>
                    <a:gd name="T9" fmla="*/ 1966895 h 7518"/>
                    <a:gd name="T10" fmla="*/ 99105 w 2305"/>
                    <a:gd name="T11" fmla="*/ 1647709 h 7518"/>
                    <a:gd name="T12" fmla="*/ 155813 w 2305"/>
                    <a:gd name="T13" fmla="*/ 1053656 h 7518"/>
                    <a:gd name="T14" fmla="*/ 134467 w 2305"/>
                    <a:gd name="T15" fmla="*/ 35642 h 7518"/>
                    <a:gd name="T16" fmla="*/ 56709 w 2305"/>
                    <a:gd name="T17" fmla="*/ 42659 h 7518"/>
                    <a:gd name="T18" fmla="*/ 70742 w 2305"/>
                    <a:gd name="T19" fmla="*/ 176864 h 7518"/>
                    <a:gd name="T20" fmla="*/ 42659 w 2305"/>
                    <a:gd name="T21" fmla="*/ 1541588 h 7518"/>
                    <a:gd name="T22" fmla="*/ 99105 w 2305"/>
                    <a:gd name="T23" fmla="*/ 1965811 h 7518"/>
                    <a:gd name="T24" fmla="*/ 241410 w 2305"/>
                    <a:gd name="T25" fmla="*/ 2029816 h 7518"/>
                    <a:gd name="T26" fmla="*/ 473898 w 2305"/>
                    <a:gd name="T27" fmla="*/ 1916398 h 7518"/>
                    <a:gd name="T28" fmla="*/ 608102 w 2305"/>
                    <a:gd name="T29" fmla="*/ 1350691 h 7518"/>
                    <a:gd name="T30" fmla="*/ 615399 w 2305"/>
                    <a:gd name="T31" fmla="*/ 629433 h 7518"/>
                    <a:gd name="T32" fmla="*/ 587036 w 2305"/>
                    <a:gd name="T33" fmla="*/ 263 h 7518"/>
                    <a:gd name="T34" fmla="*/ 551673 w 2305"/>
                    <a:gd name="T35" fmla="*/ 263 h 7518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2305" h="7518" extrusionOk="0">
                      <a:moveTo>
                        <a:pt x="2043" y="1"/>
                      </a:moveTo>
                      <a:cubicBezTo>
                        <a:pt x="2095" y="891"/>
                        <a:pt x="2122" y="1781"/>
                        <a:pt x="2095" y="2672"/>
                      </a:cubicBezTo>
                      <a:cubicBezTo>
                        <a:pt x="2095" y="3483"/>
                        <a:pt x="2069" y="4295"/>
                        <a:pt x="2017" y="5107"/>
                      </a:cubicBezTo>
                      <a:cubicBezTo>
                        <a:pt x="1964" y="5788"/>
                        <a:pt x="2017" y="6835"/>
                        <a:pt x="1231" y="7201"/>
                      </a:cubicBezTo>
                      <a:cubicBezTo>
                        <a:pt x="1109" y="7259"/>
                        <a:pt x="1002" y="7284"/>
                        <a:pt x="910" y="7284"/>
                      </a:cubicBezTo>
                      <a:cubicBezTo>
                        <a:pt x="409" y="7284"/>
                        <a:pt x="323" y="6544"/>
                        <a:pt x="367" y="6102"/>
                      </a:cubicBezTo>
                      <a:cubicBezTo>
                        <a:pt x="420" y="5369"/>
                        <a:pt x="524" y="4635"/>
                        <a:pt x="577" y="3902"/>
                      </a:cubicBezTo>
                      <a:cubicBezTo>
                        <a:pt x="655" y="2645"/>
                        <a:pt x="629" y="1389"/>
                        <a:pt x="498" y="132"/>
                      </a:cubicBezTo>
                      <a:cubicBezTo>
                        <a:pt x="393" y="132"/>
                        <a:pt x="315" y="158"/>
                        <a:pt x="210" y="158"/>
                      </a:cubicBezTo>
                      <a:cubicBezTo>
                        <a:pt x="236" y="315"/>
                        <a:pt x="262" y="498"/>
                        <a:pt x="262" y="655"/>
                      </a:cubicBezTo>
                      <a:cubicBezTo>
                        <a:pt x="420" y="2331"/>
                        <a:pt x="367" y="4033"/>
                        <a:pt x="158" y="5709"/>
                      </a:cubicBezTo>
                      <a:cubicBezTo>
                        <a:pt x="79" y="6233"/>
                        <a:pt x="1" y="6887"/>
                        <a:pt x="367" y="7280"/>
                      </a:cubicBezTo>
                      <a:cubicBezTo>
                        <a:pt x="512" y="7446"/>
                        <a:pt x="698" y="7517"/>
                        <a:pt x="894" y="7517"/>
                      </a:cubicBezTo>
                      <a:cubicBezTo>
                        <a:pt x="1194" y="7517"/>
                        <a:pt x="1517" y="7350"/>
                        <a:pt x="1755" y="7097"/>
                      </a:cubicBezTo>
                      <a:cubicBezTo>
                        <a:pt x="2279" y="6547"/>
                        <a:pt x="2226" y="5683"/>
                        <a:pt x="2252" y="5002"/>
                      </a:cubicBezTo>
                      <a:cubicBezTo>
                        <a:pt x="2279" y="4112"/>
                        <a:pt x="2305" y="3221"/>
                        <a:pt x="2279" y="2331"/>
                      </a:cubicBezTo>
                      <a:cubicBezTo>
                        <a:pt x="2252" y="1572"/>
                        <a:pt x="2226" y="786"/>
                        <a:pt x="2174" y="1"/>
                      </a:cubicBezTo>
                      <a:lnTo>
                        <a:pt x="2043" y="1"/>
                      </a:lnTo>
                      <a:close/>
                    </a:path>
                  </a:pathLst>
                </a:custGeom>
                <a:solidFill>
                  <a:srgbClr val="3E3B9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" name="Google Shape;1741;p46"/>
                <p:cNvSpPr>
                  <a:spLocks/>
                </p:cNvSpPr>
                <p:nvPr/>
              </p:nvSpPr>
              <p:spPr bwMode="auto">
                <a:xfrm>
                  <a:off x="3720269" y="2519081"/>
                  <a:ext cx="554630" cy="576551"/>
                </a:xfrm>
                <a:custGeom>
                  <a:avLst/>
                  <a:gdLst>
                    <a:gd name="T0" fmla="*/ 3686682 w 33752"/>
                    <a:gd name="T1" fmla="*/ 263 h 35086"/>
                    <a:gd name="T2" fmla="*/ 3577866 w 33752"/>
                    <a:gd name="T3" fmla="*/ 1085 h 35086"/>
                    <a:gd name="T4" fmla="*/ 791998 w 33752"/>
                    <a:gd name="T5" fmla="*/ 602153 h 35086"/>
                    <a:gd name="T6" fmla="*/ 692893 w 33752"/>
                    <a:gd name="T7" fmla="*/ 736357 h 35086"/>
                    <a:gd name="T8" fmla="*/ 537359 w 33752"/>
                    <a:gd name="T9" fmla="*/ 1910181 h 35086"/>
                    <a:gd name="T10" fmla="*/ 431501 w 33752"/>
                    <a:gd name="T11" fmla="*/ 2914141 h 35086"/>
                    <a:gd name="T12" fmla="*/ 311067 w 33752"/>
                    <a:gd name="T13" fmla="*/ 4271565 h 35086"/>
                    <a:gd name="T14" fmla="*/ 212242 w 33752"/>
                    <a:gd name="T15" fmla="*/ 5544476 h 35086"/>
                    <a:gd name="T16" fmla="*/ 106121 w 33752"/>
                    <a:gd name="T17" fmla="*/ 6930246 h 35086"/>
                    <a:gd name="T18" fmla="*/ 42396 w 33752"/>
                    <a:gd name="T19" fmla="*/ 7997932 h 35086"/>
                    <a:gd name="T20" fmla="*/ 0 w 33752"/>
                    <a:gd name="T21" fmla="*/ 9157443 h 35086"/>
                    <a:gd name="T22" fmla="*/ 4659585 w 33752"/>
                    <a:gd name="T23" fmla="*/ 9474179 h 35086"/>
                    <a:gd name="T24" fmla="*/ 9113962 w 33752"/>
                    <a:gd name="T25" fmla="*/ 9108030 h 35086"/>
                    <a:gd name="T26" fmla="*/ 9078583 w 33752"/>
                    <a:gd name="T27" fmla="*/ 7983636 h 35086"/>
                    <a:gd name="T28" fmla="*/ 8993807 w 33752"/>
                    <a:gd name="T29" fmla="*/ 6802796 h 35086"/>
                    <a:gd name="T30" fmla="*/ 8859324 w 33752"/>
                    <a:gd name="T31" fmla="*/ 5509097 h 35086"/>
                    <a:gd name="T32" fmla="*/ 8668411 w 33752"/>
                    <a:gd name="T33" fmla="*/ 4130344 h 35086"/>
                    <a:gd name="T34" fmla="*/ 8442135 w 33752"/>
                    <a:gd name="T35" fmla="*/ 2878762 h 35086"/>
                    <a:gd name="T36" fmla="*/ 8180743 w 33752"/>
                    <a:gd name="T37" fmla="*/ 1797026 h 35086"/>
                    <a:gd name="T38" fmla="*/ 7798934 w 33752"/>
                    <a:gd name="T39" fmla="*/ 891907 h 35086"/>
                    <a:gd name="T40" fmla="*/ 7318004 w 33752"/>
                    <a:gd name="T41" fmla="*/ 637532 h 35086"/>
                    <a:gd name="T42" fmla="*/ 3686682 w 33752"/>
                    <a:gd name="T43" fmla="*/ 263 h 3508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33752" h="35086" extrusionOk="0">
                      <a:moveTo>
                        <a:pt x="13653" y="1"/>
                      </a:moveTo>
                      <a:cubicBezTo>
                        <a:pt x="13518" y="1"/>
                        <a:pt x="13383" y="2"/>
                        <a:pt x="13250" y="4"/>
                      </a:cubicBezTo>
                      <a:cubicBezTo>
                        <a:pt x="7934" y="135"/>
                        <a:pt x="4137" y="1078"/>
                        <a:pt x="2933" y="2230"/>
                      </a:cubicBezTo>
                      <a:cubicBezTo>
                        <a:pt x="2750" y="2387"/>
                        <a:pt x="2645" y="2570"/>
                        <a:pt x="2566" y="2727"/>
                      </a:cubicBezTo>
                      <a:cubicBezTo>
                        <a:pt x="2462" y="3015"/>
                        <a:pt x="2252" y="4639"/>
                        <a:pt x="1990" y="7074"/>
                      </a:cubicBezTo>
                      <a:cubicBezTo>
                        <a:pt x="1859" y="8147"/>
                        <a:pt x="1728" y="9430"/>
                        <a:pt x="1598" y="10792"/>
                      </a:cubicBezTo>
                      <a:cubicBezTo>
                        <a:pt x="1467" y="12363"/>
                        <a:pt x="1309" y="14065"/>
                        <a:pt x="1152" y="15819"/>
                      </a:cubicBezTo>
                      <a:cubicBezTo>
                        <a:pt x="1021" y="17364"/>
                        <a:pt x="891" y="18935"/>
                        <a:pt x="786" y="20533"/>
                      </a:cubicBezTo>
                      <a:cubicBezTo>
                        <a:pt x="629" y="22287"/>
                        <a:pt x="498" y="24015"/>
                        <a:pt x="393" y="25665"/>
                      </a:cubicBezTo>
                      <a:cubicBezTo>
                        <a:pt x="314" y="27053"/>
                        <a:pt x="236" y="28388"/>
                        <a:pt x="157" y="29619"/>
                      </a:cubicBezTo>
                      <a:cubicBezTo>
                        <a:pt x="79" y="31268"/>
                        <a:pt x="26" y="32761"/>
                        <a:pt x="0" y="33913"/>
                      </a:cubicBezTo>
                      <a:cubicBezTo>
                        <a:pt x="1498" y="34127"/>
                        <a:pt x="8520" y="35086"/>
                        <a:pt x="17256" y="35086"/>
                      </a:cubicBezTo>
                      <a:cubicBezTo>
                        <a:pt x="22418" y="35086"/>
                        <a:pt x="28179" y="34751"/>
                        <a:pt x="33752" y="33730"/>
                      </a:cubicBezTo>
                      <a:cubicBezTo>
                        <a:pt x="33726" y="32394"/>
                        <a:pt x="33700" y="31006"/>
                        <a:pt x="33621" y="29566"/>
                      </a:cubicBezTo>
                      <a:cubicBezTo>
                        <a:pt x="33542" y="28126"/>
                        <a:pt x="33438" y="26660"/>
                        <a:pt x="33307" y="25193"/>
                      </a:cubicBezTo>
                      <a:cubicBezTo>
                        <a:pt x="33176" y="23596"/>
                        <a:pt x="32993" y="21973"/>
                        <a:pt x="32809" y="20402"/>
                      </a:cubicBezTo>
                      <a:cubicBezTo>
                        <a:pt x="32600" y="18647"/>
                        <a:pt x="32364" y="16919"/>
                        <a:pt x="32102" y="15296"/>
                      </a:cubicBezTo>
                      <a:cubicBezTo>
                        <a:pt x="31840" y="13646"/>
                        <a:pt x="31552" y="12075"/>
                        <a:pt x="31264" y="10661"/>
                      </a:cubicBezTo>
                      <a:cubicBezTo>
                        <a:pt x="30950" y="9142"/>
                        <a:pt x="30610" y="7781"/>
                        <a:pt x="30296" y="6655"/>
                      </a:cubicBezTo>
                      <a:cubicBezTo>
                        <a:pt x="29824" y="5084"/>
                        <a:pt x="29353" y="3906"/>
                        <a:pt x="28882" y="3303"/>
                      </a:cubicBezTo>
                      <a:cubicBezTo>
                        <a:pt x="28698" y="3041"/>
                        <a:pt x="28044" y="2701"/>
                        <a:pt x="27101" y="2361"/>
                      </a:cubicBezTo>
                      <a:cubicBezTo>
                        <a:pt x="24151" y="1267"/>
                        <a:pt x="18237" y="1"/>
                        <a:pt x="1365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" name="Google Shape;1742;p46"/>
                <p:cNvSpPr>
                  <a:spLocks/>
                </p:cNvSpPr>
                <p:nvPr/>
              </p:nvSpPr>
              <p:spPr bwMode="auto">
                <a:xfrm>
                  <a:off x="3864759" y="2524964"/>
                  <a:ext cx="260833" cy="206310"/>
                </a:xfrm>
                <a:custGeom>
                  <a:avLst/>
                  <a:gdLst>
                    <a:gd name="T0" fmla="*/ 1191093 w 15873"/>
                    <a:gd name="T1" fmla="*/ 0 h 12555"/>
                    <a:gd name="T2" fmla="*/ 616465 w 15873"/>
                    <a:gd name="T3" fmla="*/ 872993 h 12555"/>
                    <a:gd name="T4" fmla="*/ 3020523 w 15873"/>
                    <a:gd name="T5" fmla="*/ 3072105 h 12555"/>
                    <a:gd name="T6" fmla="*/ 3416382 w 15873"/>
                    <a:gd name="T7" fmla="*/ 3390188 h 12555"/>
                    <a:gd name="T8" fmla="*/ 3635640 w 15873"/>
                    <a:gd name="T9" fmla="*/ 2965984 h 12555"/>
                    <a:gd name="T10" fmla="*/ 4010433 w 15873"/>
                    <a:gd name="T11" fmla="*/ 646717 h 12555"/>
                    <a:gd name="T12" fmla="*/ 2193163 w 15873"/>
                    <a:gd name="T13" fmla="*/ 81275 h 12555"/>
                    <a:gd name="T14" fmla="*/ 1191093 w 15873"/>
                    <a:gd name="T15" fmla="*/ 0 h 1255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873" h="12555" extrusionOk="0">
                      <a:moveTo>
                        <a:pt x="4411" y="0"/>
                      </a:moveTo>
                      <a:cubicBezTo>
                        <a:pt x="1578" y="0"/>
                        <a:pt x="1" y="781"/>
                        <a:pt x="2283" y="3233"/>
                      </a:cubicBezTo>
                      <a:cubicBezTo>
                        <a:pt x="5137" y="6297"/>
                        <a:pt x="9065" y="9649"/>
                        <a:pt x="11186" y="11377"/>
                      </a:cubicBezTo>
                      <a:cubicBezTo>
                        <a:pt x="12102" y="12110"/>
                        <a:pt x="12652" y="12555"/>
                        <a:pt x="12652" y="12555"/>
                      </a:cubicBezTo>
                      <a:cubicBezTo>
                        <a:pt x="12652" y="12555"/>
                        <a:pt x="13019" y="11953"/>
                        <a:pt x="13464" y="10984"/>
                      </a:cubicBezTo>
                      <a:cubicBezTo>
                        <a:pt x="14459" y="8863"/>
                        <a:pt x="15873" y="5066"/>
                        <a:pt x="14852" y="2395"/>
                      </a:cubicBezTo>
                      <a:cubicBezTo>
                        <a:pt x="14223" y="667"/>
                        <a:pt x="11369" y="746"/>
                        <a:pt x="8122" y="301"/>
                      </a:cubicBezTo>
                      <a:cubicBezTo>
                        <a:pt x="6798" y="118"/>
                        <a:pt x="5510" y="0"/>
                        <a:pt x="4411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" name="Google Shape;1743;p46"/>
                <p:cNvSpPr>
                  <a:spLocks/>
                </p:cNvSpPr>
                <p:nvPr/>
              </p:nvSpPr>
              <p:spPr bwMode="auto">
                <a:xfrm>
                  <a:off x="3898396" y="2447287"/>
                  <a:ext cx="203960" cy="132446"/>
                </a:xfrm>
                <a:custGeom>
                  <a:avLst/>
                  <a:gdLst>
                    <a:gd name="T0" fmla="*/ 438517 w 12412"/>
                    <a:gd name="T1" fmla="*/ 0 h 8060"/>
                    <a:gd name="T2" fmla="*/ 127450 w 12412"/>
                    <a:gd name="T3" fmla="*/ 1039340 h 8060"/>
                    <a:gd name="T4" fmla="*/ 1322322 w 12412"/>
                    <a:gd name="T5" fmla="*/ 2029250 h 8060"/>
                    <a:gd name="T6" fmla="*/ 2268767 w 12412"/>
                    <a:gd name="T7" fmla="*/ 2176420 h 8060"/>
                    <a:gd name="T8" fmla="*/ 2991090 w 12412"/>
                    <a:gd name="T9" fmla="*/ 1944458 h 8060"/>
                    <a:gd name="T10" fmla="*/ 3351570 w 12412"/>
                    <a:gd name="T11" fmla="*/ 629431 h 8060"/>
                    <a:gd name="T12" fmla="*/ 438517 w 12412"/>
                    <a:gd name="T13" fmla="*/ 0 h 806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12412" h="8060" extrusionOk="0">
                      <a:moveTo>
                        <a:pt x="1624" y="0"/>
                      </a:moveTo>
                      <a:lnTo>
                        <a:pt x="472" y="3849"/>
                      </a:lnTo>
                      <a:cubicBezTo>
                        <a:pt x="472" y="3849"/>
                        <a:pt x="1" y="6232"/>
                        <a:pt x="4897" y="7515"/>
                      </a:cubicBezTo>
                      <a:cubicBezTo>
                        <a:pt x="6383" y="7917"/>
                        <a:pt x="7527" y="8060"/>
                        <a:pt x="8402" y="8060"/>
                      </a:cubicBezTo>
                      <a:cubicBezTo>
                        <a:pt x="10548" y="8060"/>
                        <a:pt x="11077" y="7201"/>
                        <a:pt x="11077" y="7201"/>
                      </a:cubicBezTo>
                      <a:lnTo>
                        <a:pt x="12412" y="2331"/>
                      </a:lnTo>
                      <a:lnTo>
                        <a:pt x="1624" y="0"/>
                      </a:lnTo>
                      <a:close/>
                    </a:path>
                  </a:pathLst>
                </a:custGeom>
                <a:solidFill>
                  <a:srgbClr val="F79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" name="Google Shape;1744;p46"/>
                <p:cNvSpPr>
                  <a:spLocks/>
                </p:cNvSpPr>
                <p:nvPr/>
              </p:nvSpPr>
              <p:spPr bwMode="auto">
                <a:xfrm>
                  <a:off x="3916044" y="2479560"/>
                  <a:ext cx="182023" cy="49067"/>
                </a:xfrm>
                <a:custGeom>
                  <a:avLst/>
                  <a:gdLst>
                    <a:gd name="T0" fmla="*/ 0 w 11077"/>
                    <a:gd name="T1" fmla="*/ 0 h 2986"/>
                    <a:gd name="T2" fmla="*/ 0 w 11077"/>
                    <a:gd name="T3" fmla="*/ 0 h 2986"/>
                    <a:gd name="T4" fmla="*/ 558689 w 11077"/>
                    <a:gd name="T5" fmla="*/ 480909 h 2986"/>
                    <a:gd name="T6" fmla="*/ 1576684 w 11077"/>
                    <a:gd name="T7" fmla="*/ 777661 h 2986"/>
                    <a:gd name="T8" fmla="*/ 2000906 w 11077"/>
                    <a:gd name="T9" fmla="*/ 806023 h 2986"/>
                    <a:gd name="T10" fmla="*/ 2446457 w 11077"/>
                    <a:gd name="T11" fmla="*/ 756595 h 2986"/>
                    <a:gd name="T12" fmla="*/ 2941404 w 11077"/>
                    <a:gd name="T13" fmla="*/ 530321 h 2986"/>
                    <a:gd name="T14" fmla="*/ 2990833 w 11077"/>
                    <a:gd name="T15" fmla="*/ 353460 h 2986"/>
                    <a:gd name="T16" fmla="*/ 2990833 w 11077"/>
                    <a:gd name="T17" fmla="*/ 353460 h 2986"/>
                    <a:gd name="T18" fmla="*/ 2913058 w 11077"/>
                    <a:gd name="T19" fmla="*/ 367772 h 2986"/>
                    <a:gd name="T20" fmla="*/ 2502886 w 11077"/>
                    <a:gd name="T21" fmla="*/ 417185 h 2986"/>
                    <a:gd name="T22" fmla="*/ 2008202 w 11077"/>
                    <a:gd name="T23" fmla="*/ 438514 h 2986"/>
                    <a:gd name="T24" fmla="*/ 0 w 11077"/>
                    <a:gd name="T25" fmla="*/ 0 h 298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11077" h="2986" extrusionOk="0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498" y="733"/>
                        <a:pt x="1231" y="1336"/>
                        <a:pt x="2069" y="1781"/>
                      </a:cubicBezTo>
                      <a:cubicBezTo>
                        <a:pt x="3221" y="2409"/>
                        <a:pt x="4530" y="2697"/>
                        <a:pt x="5839" y="2880"/>
                      </a:cubicBezTo>
                      <a:cubicBezTo>
                        <a:pt x="6363" y="2933"/>
                        <a:pt x="6887" y="2985"/>
                        <a:pt x="7410" y="2985"/>
                      </a:cubicBezTo>
                      <a:cubicBezTo>
                        <a:pt x="7986" y="2985"/>
                        <a:pt x="8536" y="2933"/>
                        <a:pt x="9060" y="2802"/>
                      </a:cubicBezTo>
                      <a:cubicBezTo>
                        <a:pt x="9636" y="2671"/>
                        <a:pt x="10369" y="2383"/>
                        <a:pt x="10893" y="1964"/>
                      </a:cubicBezTo>
                      <a:lnTo>
                        <a:pt x="11076" y="1309"/>
                      </a:lnTo>
                      <a:cubicBezTo>
                        <a:pt x="10971" y="1336"/>
                        <a:pt x="10893" y="1362"/>
                        <a:pt x="10788" y="1362"/>
                      </a:cubicBezTo>
                      <a:cubicBezTo>
                        <a:pt x="10291" y="1440"/>
                        <a:pt x="9793" y="1493"/>
                        <a:pt x="9269" y="1545"/>
                      </a:cubicBezTo>
                      <a:cubicBezTo>
                        <a:pt x="8641" y="1597"/>
                        <a:pt x="8039" y="1624"/>
                        <a:pt x="7437" y="1624"/>
                      </a:cubicBezTo>
                      <a:cubicBezTo>
                        <a:pt x="4792" y="1624"/>
                        <a:pt x="2278" y="1074"/>
                        <a:pt x="0" y="0"/>
                      </a:cubicBezTo>
                      <a:close/>
                    </a:path>
                  </a:pathLst>
                </a:custGeom>
                <a:solidFill>
                  <a:srgbClr val="C421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" name="Google Shape;1745;p46"/>
                <p:cNvSpPr>
                  <a:spLocks/>
                </p:cNvSpPr>
                <p:nvPr/>
              </p:nvSpPr>
              <p:spPr bwMode="auto">
                <a:xfrm>
                  <a:off x="3885924" y="2497193"/>
                  <a:ext cx="24106" cy="24977"/>
                </a:xfrm>
                <a:custGeom>
                  <a:avLst/>
                  <a:gdLst>
                    <a:gd name="T0" fmla="*/ 396114 w 1467"/>
                    <a:gd name="T1" fmla="*/ 263 h 1520"/>
                    <a:gd name="T2" fmla="*/ 0 w 1467"/>
                    <a:gd name="T3" fmla="*/ 410165 h 1520"/>
                    <a:gd name="T4" fmla="*/ 339407 w 1467"/>
                    <a:gd name="T5" fmla="*/ 389099 h 1520"/>
                    <a:gd name="T6" fmla="*/ 332390 w 1467"/>
                    <a:gd name="T7" fmla="*/ 219255 h 1520"/>
                    <a:gd name="T8" fmla="*/ 396114 w 1467"/>
                    <a:gd name="T9" fmla="*/ 263 h 15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467" h="1520" extrusionOk="0">
                      <a:moveTo>
                        <a:pt x="1467" y="1"/>
                      </a:moveTo>
                      <a:cubicBezTo>
                        <a:pt x="917" y="1"/>
                        <a:pt x="367" y="734"/>
                        <a:pt x="0" y="1519"/>
                      </a:cubicBezTo>
                      <a:cubicBezTo>
                        <a:pt x="393" y="1493"/>
                        <a:pt x="838" y="1467"/>
                        <a:pt x="1257" y="1441"/>
                      </a:cubicBezTo>
                      <a:cubicBezTo>
                        <a:pt x="1179" y="1074"/>
                        <a:pt x="1231" y="812"/>
                        <a:pt x="1231" y="812"/>
                      </a:cubicBezTo>
                      <a:lnTo>
                        <a:pt x="1467" y="1"/>
                      </a:lnTo>
                      <a:close/>
                    </a:path>
                  </a:pathLst>
                </a:custGeom>
                <a:solidFill>
                  <a:srgbClr val="6E2B2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" name="Google Shape;1746;p46"/>
                <p:cNvSpPr>
                  <a:spLocks/>
                </p:cNvSpPr>
                <p:nvPr/>
              </p:nvSpPr>
              <p:spPr bwMode="auto">
                <a:xfrm>
                  <a:off x="3873008" y="2520855"/>
                  <a:ext cx="84792" cy="112316"/>
                </a:xfrm>
                <a:custGeom>
                  <a:avLst/>
                  <a:gdLst>
                    <a:gd name="T0" fmla="*/ 551674 w 5160"/>
                    <a:gd name="T1" fmla="*/ 263 h 6835"/>
                    <a:gd name="T2" fmla="*/ 212243 w 5160"/>
                    <a:gd name="T3" fmla="*/ 21329 h 6835"/>
                    <a:gd name="T4" fmla="*/ 63725 w 5160"/>
                    <a:gd name="T5" fmla="*/ 509275 h 6835"/>
                    <a:gd name="T6" fmla="*/ 1393087 w 5160"/>
                    <a:gd name="T7" fmla="*/ 1845630 h 6835"/>
                    <a:gd name="T8" fmla="*/ 480915 w 5160"/>
                    <a:gd name="T9" fmla="*/ 940497 h 6835"/>
                    <a:gd name="T10" fmla="*/ 594070 w 5160"/>
                    <a:gd name="T11" fmla="*/ 106384 h 6835"/>
                    <a:gd name="T12" fmla="*/ 551674 w 5160"/>
                    <a:gd name="T13" fmla="*/ 263 h 683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5160" h="6835" extrusionOk="0">
                      <a:moveTo>
                        <a:pt x="2043" y="1"/>
                      </a:moveTo>
                      <a:cubicBezTo>
                        <a:pt x="1624" y="27"/>
                        <a:pt x="1179" y="53"/>
                        <a:pt x="786" y="79"/>
                      </a:cubicBezTo>
                      <a:cubicBezTo>
                        <a:pt x="393" y="865"/>
                        <a:pt x="158" y="1703"/>
                        <a:pt x="236" y="1886"/>
                      </a:cubicBezTo>
                      <a:cubicBezTo>
                        <a:pt x="1519" y="4714"/>
                        <a:pt x="3457" y="6128"/>
                        <a:pt x="5159" y="6835"/>
                      </a:cubicBezTo>
                      <a:cubicBezTo>
                        <a:pt x="3981" y="5735"/>
                        <a:pt x="2802" y="4609"/>
                        <a:pt x="1781" y="3483"/>
                      </a:cubicBezTo>
                      <a:cubicBezTo>
                        <a:pt x="1" y="1598"/>
                        <a:pt x="551" y="708"/>
                        <a:pt x="2200" y="394"/>
                      </a:cubicBezTo>
                      <a:cubicBezTo>
                        <a:pt x="2122" y="237"/>
                        <a:pt x="2095" y="106"/>
                        <a:pt x="2043" y="1"/>
                      </a:cubicBezTo>
                      <a:close/>
                    </a:path>
                  </a:pathLst>
                </a:custGeom>
                <a:solidFill>
                  <a:srgbClr val="3C409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" name="Google Shape;1747;p46"/>
                <p:cNvSpPr>
                  <a:spLocks/>
                </p:cNvSpPr>
                <p:nvPr/>
              </p:nvSpPr>
              <p:spPr bwMode="auto">
                <a:xfrm>
                  <a:off x="4090293" y="2528168"/>
                  <a:ext cx="11634" cy="11207"/>
                </a:xfrm>
                <a:custGeom>
                  <a:avLst/>
                  <a:gdLst>
                    <a:gd name="T0" fmla="*/ 85053 w 708"/>
                    <a:gd name="T1" fmla="*/ 263 h 682"/>
                    <a:gd name="T2" fmla="*/ 49691 w 708"/>
                    <a:gd name="T3" fmla="*/ 28626 h 682"/>
                    <a:gd name="T4" fmla="*/ 263 w 708"/>
                    <a:gd name="T5" fmla="*/ 141764 h 682"/>
                    <a:gd name="T6" fmla="*/ 191172 w 708"/>
                    <a:gd name="T7" fmla="*/ 184160 h 682"/>
                    <a:gd name="T8" fmla="*/ 120432 w 708"/>
                    <a:gd name="T9" fmla="*/ 21609 h 682"/>
                    <a:gd name="T10" fmla="*/ 85053 w 708"/>
                    <a:gd name="T11" fmla="*/ 263 h 68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708" h="682" extrusionOk="0">
                      <a:moveTo>
                        <a:pt x="315" y="1"/>
                      </a:moveTo>
                      <a:cubicBezTo>
                        <a:pt x="263" y="1"/>
                        <a:pt x="210" y="27"/>
                        <a:pt x="184" y="106"/>
                      </a:cubicBezTo>
                      <a:cubicBezTo>
                        <a:pt x="132" y="237"/>
                        <a:pt x="53" y="368"/>
                        <a:pt x="1" y="525"/>
                      </a:cubicBezTo>
                      <a:cubicBezTo>
                        <a:pt x="236" y="577"/>
                        <a:pt x="472" y="629"/>
                        <a:pt x="708" y="682"/>
                      </a:cubicBezTo>
                      <a:cubicBezTo>
                        <a:pt x="629" y="446"/>
                        <a:pt x="525" y="237"/>
                        <a:pt x="446" y="80"/>
                      </a:cubicBezTo>
                      <a:cubicBezTo>
                        <a:pt x="420" y="27"/>
                        <a:pt x="367" y="1"/>
                        <a:pt x="315" y="1"/>
                      </a:cubicBezTo>
                      <a:close/>
                    </a:path>
                  </a:pathLst>
                </a:custGeom>
                <a:solidFill>
                  <a:srgbClr val="B4CEE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" name="Google Shape;1748;p46"/>
                <p:cNvSpPr>
                  <a:spLocks/>
                </p:cNvSpPr>
                <p:nvPr/>
              </p:nvSpPr>
              <p:spPr bwMode="auto">
                <a:xfrm>
                  <a:off x="4086431" y="2536779"/>
                  <a:ext cx="28839" cy="51220"/>
                </a:xfrm>
                <a:custGeom>
                  <a:avLst/>
                  <a:gdLst>
                    <a:gd name="T0" fmla="*/ 63725 w 1755"/>
                    <a:gd name="T1" fmla="*/ 263 h 3117"/>
                    <a:gd name="T2" fmla="*/ 0 w 1755"/>
                    <a:gd name="T3" fmla="*/ 120434 h 3117"/>
                    <a:gd name="T4" fmla="*/ 367775 w 1755"/>
                    <a:gd name="T5" fmla="*/ 452567 h 3117"/>
                    <a:gd name="T6" fmla="*/ 452567 w 1755"/>
                    <a:gd name="T7" fmla="*/ 841671 h 3117"/>
                    <a:gd name="T8" fmla="*/ 473896 w 1755"/>
                    <a:gd name="T9" fmla="*/ 714221 h 3117"/>
                    <a:gd name="T10" fmla="*/ 254638 w 1755"/>
                    <a:gd name="T11" fmla="*/ 42659 h 3117"/>
                    <a:gd name="T12" fmla="*/ 63725 w 1755"/>
                    <a:gd name="T13" fmla="*/ 263 h 311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1755" h="3117" extrusionOk="0">
                      <a:moveTo>
                        <a:pt x="236" y="1"/>
                      </a:moveTo>
                      <a:cubicBezTo>
                        <a:pt x="157" y="132"/>
                        <a:pt x="105" y="289"/>
                        <a:pt x="0" y="446"/>
                      </a:cubicBezTo>
                      <a:cubicBezTo>
                        <a:pt x="681" y="708"/>
                        <a:pt x="1152" y="1100"/>
                        <a:pt x="1362" y="1676"/>
                      </a:cubicBezTo>
                      <a:cubicBezTo>
                        <a:pt x="1545" y="2122"/>
                        <a:pt x="1650" y="2619"/>
                        <a:pt x="1676" y="3117"/>
                      </a:cubicBezTo>
                      <a:cubicBezTo>
                        <a:pt x="1728" y="2933"/>
                        <a:pt x="1755" y="2750"/>
                        <a:pt x="1755" y="2645"/>
                      </a:cubicBezTo>
                      <a:cubicBezTo>
                        <a:pt x="1755" y="2279"/>
                        <a:pt x="1336" y="1048"/>
                        <a:pt x="943" y="158"/>
                      </a:cubicBezTo>
                      <a:cubicBezTo>
                        <a:pt x="707" y="105"/>
                        <a:pt x="471" y="53"/>
                        <a:pt x="236" y="1"/>
                      </a:cubicBezTo>
                      <a:close/>
                    </a:path>
                  </a:pathLst>
                </a:custGeom>
                <a:solidFill>
                  <a:srgbClr val="3C409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" name="Google Shape;1749;p46"/>
                <p:cNvSpPr>
                  <a:spLocks/>
                </p:cNvSpPr>
                <p:nvPr/>
              </p:nvSpPr>
              <p:spPr bwMode="auto">
                <a:xfrm>
                  <a:off x="3873008" y="2527313"/>
                  <a:ext cx="240966" cy="120927"/>
                </a:xfrm>
                <a:custGeom>
                  <a:avLst/>
                  <a:gdLst>
                    <a:gd name="T0" fmla="*/ 594051 w 14664"/>
                    <a:gd name="T1" fmla="*/ 263 h 7359"/>
                    <a:gd name="T2" fmla="*/ 480913 w 14664"/>
                    <a:gd name="T3" fmla="*/ 834395 h 7359"/>
                    <a:gd name="T4" fmla="*/ 1393064 w 14664"/>
                    <a:gd name="T5" fmla="*/ 1739515 h 7359"/>
                    <a:gd name="T6" fmla="*/ 2312232 w 14664"/>
                    <a:gd name="T7" fmla="*/ 1986874 h 7359"/>
                    <a:gd name="T8" fmla="*/ 2326282 w 14664"/>
                    <a:gd name="T9" fmla="*/ 1986874 h 7359"/>
                    <a:gd name="T10" fmla="*/ 3040503 w 14664"/>
                    <a:gd name="T11" fmla="*/ 1067687 h 7359"/>
                    <a:gd name="T12" fmla="*/ 3620241 w 14664"/>
                    <a:gd name="T13" fmla="*/ 1810273 h 7359"/>
                    <a:gd name="T14" fmla="*/ 3627274 w 14664"/>
                    <a:gd name="T15" fmla="*/ 1810273 h 7359"/>
                    <a:gd name="T16" fmla="*/ 3959671 w 14664"/>
                    <a:gd name="T17" fmla="*/ 997208 h 7359"/>
                    <a:gd name="T18" fmla="*/ 3874879 w 14664"/>
                    <a:gd name="T19" fmla="*/ 608102 h 7359"/>
                    <a:gd name="T20" fmla="*/ 3507104 w 14664"/>
                    <a:gd name="T21" fmla="*/ 275968 h 7359"/>
                    <a:gd name="T22" fmla="*/ 3500087 w 14664"/>
                    <a:gd name="T23" fmla="*/ 297034 h 7359"/>
                    <a:gd name="T24" fmla="*/ 3408279 w 14664"/>
                    <a:gd name="T25" fmla="*/ 629432 h 7359"/>
                    <a:gd name="T26" fmla="*/ 2680007 w 14664"/>
                    <a:gd name="T27" fmla="*/ 862741 h 7359"/>
                    <a:gd name="T28" fmla="*/ 1739510 w 14664"/>
                    <a:gd name="T29" fmla="*/ 714224 h 7359"/>
                    <a:gd name="T30" fmla="*/ 594051 w 14664"/>
                    <a:gd name="T31" fmla="*/ 263 h 7359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14664" h="7359" extrusionOk="0">
                      <a:moveTo>
                        <a:pt x="2200" y="1"/>
                      </a:moveTo>
                      <a:cubicBezTo>
                        <a:pt x="551" y="315"/>
                        <a:pt x="1" y="1205"/>
                        <a:pt x="1781" y="3090"/>
                      </a:cubicBezTo>
                      <a:cubicBezTo>
                        <a:pt x="2802" y="4216"/>
                        <a:pt x="3981" y="5342"/>
                        <a:pt x="5159" y="6442"/>
                      </a:cubicBezTo>
                      <a:cubicBezTo>
                        <a:pt x="6730" y="7097"/>
                        <a:pt x="8092" y="7201"/>
                        <a:pt x="8563" y="7358"/>
                      </a:cubicBezTo>
                      <a:lnTo>
                        <a:pt x="8615" y="7358"/>
                      </a:lnTo>
                      <a:cubicBezTo>
                        <a:pt x="9270" y="7358"/>
                        <a:pt x="11260" y="3954"/>
                        <a:pt x="11260" y="3954"/>
                      </a:cubicBezTo>
                      <a:cubicBezTo>
                        <a:pt x="11260" y="3954"/>
                        <a:pt x="12936" y="6704"/>
                        <a:pt x="13407" y="6704"/>
                      </a:cubicBezTo>
                      <a:lnTo>
                        <a:pt x="13433" y="6704"/>
                      </a:lnTo>
                      <a:cubicBezTo>
                        <a:pt x="13826" y="6651"/>
                        <a:pt x="14481" y="4740"/>
                        <a:pt x="14664" y="3693"/>
                      </a:cubicBezTo>
                      <a:cubicBezTo>
                        <a:pt x="14638" y="3195"/>
                        <a:pt x="14533" y="2698"/>
                        <a:pt x="14350" y="2252"/>
                      </a:cubicBezTo>
                      <a:cubicBezTo>
                        <a:pt x="14140" y="1676"/>
                        <a:pt x="13669" y="1284"/>
                        <a:pt x="12988" y="1022"/>
                      </a:cubicBezTo>
                      <a:cubicBezTo>
                        <a:pt x="12988" y="1048"/>
                        <a:pt x="12962" y="1074"/>
                        <a:pt x="12962" y="1100"/>
                      </a:cubicBezTo>
                      <a:lnTo>
                        <a:pt x="12622" y="2331"/>
                      </a:lnTo>
                      <a:cubicBezTo>
                        <a:pt x="12622" y="2331"/>
                        <a:pt x="12072" y="3195"/>
                        <a:pt x="9925" y="3195"/>
                      </a:cubicBezTo>
                      <a:cubicBezTo>
                        <a:pt x="9034" y="3195"/>
                        <a:pt x="7908" y="3038"/>
                        <a:pt x="6442" y="2645"/>
                      </a:cubicBezTo>
                      <a:cubicBezTo>
                        <a:pt x="3614" y="1912"/>
                        <a:pt x="2567" y="786"/>
                        <a:pt x="2200" y="1"/>
                      </a:cubicBezTo>
                      <a:close/>
                    </a:path>
                  </a:pathLst>
                </a:custGeom>
                <a:solidFill>
                  <a:srgbClr val="A3BDE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" name="Google Shape;1750;p46"/>
                <p:cNvSpPr>
                  <a:spLocks/>
                </p:cNvSpPr>
                <p:nvPr/>
              </p:nvSpPr>
              <p:spPr bwMode="auto">
                <a:xfrm>
                  <a:off x="3905281" y="2497193"/>
                  <a:ext cx="180725" cy="82639"/>
                </a:xfrm>
                <a:custGeom>
                  <a:avLst/>
                  <a:gdLst>
                    <a:gd name="T0" fmla="*/ 78038 w 10998"/>
                    <a:gd name="T1" fmla="*/ 263 h 5029"/>
                    <a:gd name="T2" fmla="*/ 14313 w 10998"/>
                    <a:gd name="T3" fmla="*/ 219259 h 5029"/>
                    <a:gd name="T4" fmla="*/ 21329 w 10998"/>
                    <a:gd name="T5" fmla="*/ 389105 h 5029"/>
                    <a:gd name="T6" fmla="*/ 63725 w 10998"/>
                    <a:gd name="T7" fmla="*/ 495226 h 5029"/>
                    <a:gd name="T8" fmla="*/ 1209188 w 10998"/>
                    <a:gd name="T9" fmla="*/ 1209185 h 5029"/>
                    <a:gd name="T10" fmla="*/ 2149688 w 10998"/>
                    <a:gd name="T11" fmla="*/ 1357702 h 5029"/>
                    <a:gd name="T12" fmla="*/ 2877961 w 10998"/>
                    <a:gd name="T13" fmla="*/ 1124393 h 5029"/>
                    <a:gd name="T14" fmla="*/ 2969770 w 10998"/>
                    <a:gd name="T15" fmla="*/ 791980 h 5029"/>
                    <a:gd name="T16" fmla="*/ 2969770 w 10998"/>
                    <a:gd name="T17" fmla="*/ 791980 h 5029"/>
                    <a:gd name="T18" fmla="*/ 2559597 w 10998"/>
                    <a:gd name="T19" fmla="*/ 1103064 h 5029"/>
                    <a:gd name="T20" fmla="*/ 2347617 w 10998"/>
                    <a:gd name="T21" fmla="*/ 1117377 h 5029"/>
                    <a:gd name="T22" fmla="*/ 183896 w 10998"/>
                    <a:gd name="T23" fmla="*/ 42659 h 5029"/>
                    <a:gd name="T24" fmla="*/ 78038 w 10998"/>
                    <a:gd name="T25" fmla="*/ 263 h 502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10998" h="5029" extrusionOk="0">
                      <a:moveTo>
                        <a:pt x="289" y="1"/>
                      </a:moveTo>
                      <a:lnTo>
                        <a:pt x="53" y="812"/>
                      </a:lnTo>
                      <a:cubicBezTo>
                        <a:pt x="53" y="812"/>
                        <a:pt x="1" y="1074"/>
                        <a:pt x="79" y="1441"/>
                      </a:cubicBezTo>
                      <a:cubicBezTo>
                        <a:pt x="131" y="1546"/>
                        <a:pt x="158" y="1677"/>
                        <a:pt x="236" y="1834"/>
                      </a:cubicBezTo>
                      <a:cubicBezTo>
                        <a:pt x="603" y="2619"/>
                        <a:pt x="1650" y="3745"/>
                        <a:pt x="4478" y="4478"/>
                      </a:cubicBezTo>
                      <a:cubicBezTo>
                        <a:pt x="5944" y="4871"/>
                        <a:pt x="7070" y="5028"/>
                        <a:pt x="7961" y="5028"/>
                      </a:cubicBezTo>
                      <a:cubicBezTo>
                        <a:pt x="10108" y="5028"/>
                        <a:pt x="10658" y="4164"/>
                        <a:pt x="10658" y="4164"/>
                      </a:cubicBezTo>
                      <a:lnTo>
                        <a:pt x="10998" y="2933"/>
                      </a:lnTo>
                      <a:cubicBezTo>
                        <a:pt x="10684" y="3483"/>
                        <a:pt x="10212" y="4033"/>
                        <a:pt x="9479" y="4085"/>
                      </a:cubicBezTo>
                      <a:cubicBezTo>
                        <a:pt x="9217" y="4112"/>
                        <a:pt x="8956" y="4138"/>
                        <a:pt x="8694" y="4138"/>
                      </a:cubicBezTo>
                      <a:cubicBezTo>
                        <a:pt x="4269" y="4138"/>
                        <a:pt x="1781" y="1022"/>
                        <a:pt x="681" y="158"/>
                      </a:cubicBezTo>
                      <a:cubicBezTo>
                        <a:pt x="550" y="53"/>
                        <a:pt x="419" y="1"/>
                        <a:pt x="289" y="1"/>
                      </a:cubicBezTo>
                      <a:close/>
                    </a:path>
                  </a:pathLst>
                </a:custGeom>
                <a:solidFill>
                  <a:srgbClr val="A87E6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" name="Google Shape;1751;p46"/>
                <p:cNvSpPr>
                  <a:spLocks/>
                </p:cNvSpPr>
                <p:nvPr/>
              </p:nvSpPr>
              <p:spPr bwMode="auto">
                <a:xfrm>
                  <a:off x="3869951" y="2487054"/>
                  <a:ext cx="246175" cy="150965"/>
                </a:xfrm>
                <a:custGeom>
                  <a:avLst/>
                  <a:gdLst>
                    <a:gd name="T0" fmla="*/ 599194 w 14981"/>
                    <a:gd name="T1" fmla="*/ 263 h 9187"/>
                    <a:gd name="T2" fmla="*/ 50497 w 14981"/>
                    <a:gd name="T3" fmla="*/ 902158 h 9187"/>
                    <a:gd name="T4" fmla="*/ 2341136 w 14981"/>
                    <a:gd name="T5" fmla="*/ 2478836 h 9187"/>
                    <a:gd name="T6" fmla="*/ 2354627 w 14981"/>
                    <a:gd name="T7" fmla="*/ 2480726 h 9187"/>
                    <a:gd name="T8" fmla="*/ 3083703 w 14981"/>
                    <a:gd name="T9" fmla="*/ 1552654 h 9187"/>
                    <a:gd name="T10" fmla="*/ 3672364 w 14981"/>
                    <a:gd name="T11" fmla="*/ 2295483 h 9187"/>
                    <a:gd name="T12" fmla="*/ 3677491 w 14981"/>
                    <a:gd name="T13" fmla="*/ 2294941 h 9187"/>
                    <a:gd name="T14" fmla="*/ 4038249 w 14981"/>
                    <a:gd name="T15" fmla="*/ 1347429 h 9187"/>
                    <a:gd name="T16" fmla="*/ 3741216 w 14981"/>
                    <a:gd name="T17" fmla="*/ 506300 h 9187"/>
                    <a:gd name="T18" fmla="*/ 3712870 w 14981"/>
                    <a:gd name="T19" fmla="*/ 488751 h 9187"/>
                    <a:gd name="T20" fmla="*/ 3670474 w 14981"/>
                    <a:gd name="T21" fmla="*/ 520334 h 9187"/>
                    <a:gd name="T22" fmla="*/ 3133115 w 14981"/>
                    <a:gd name="T23" fmla="*/ 1093071 h 9187"/>
                    <a:gd name="T24" fmla="*/ 2906298 w 14981"/>
                    <a:gd name="T25" fmla="*/ 1102519 h 9187"/>
                    <a:gd name="T26" fmla="*/ 708010 w 14981"/>
                    <a:gd name="T27" fmla="*/ 39421 h 9187"/>
                    <a:gd name="T28" fmla="*/ 599194 w 14981"/>
                    <a:gd name="T29" fmla="*/ 263 h 9187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14981" h="9187" extrusionOk="0">
                      <a:moveTo>
                        <a:pt x="2219" y="1"/>
                      </a:moveTo>
                      <a:cubicBezTo>
                        <a:pt x="1121" y="1"/>
                        <a:pt x="0" y="2968"/>
                        <a:pt x="187" y="3341"/>
                      </a:cubicBezTo>
                      <a:cubicBezTo>
                        <a:pt x="2674" y="8787"/>
                        <a:pt x="7649" y="8892"/>
                        <a:pt x="8670" y="9180"/>
                      </a:cubicBezTo>
                      <a:cubicBezTo>
                        <a:pt x="8686" y="9185"/>
                        <a:pt x="8702" y="9187"/>
                        <a:pt x="8720" y="9187"/>
                      </a:cubicBezTo>
                      <a:cubicBezTo>
                        <a:pt x="9402" y="9187"/>
                        <a:pt x="11420" y="5750"/>
                        <a:pt x="11420" y="5750"/>
                      </a:cubicBezTo>
                      <a:cubicBezTo>
                        <a:pt x="11420" y="5750"/>
                        <a:pt x="13126" y="8501"/>
                        <a:pt x="13600" y="8501"/>
                      </a:cubicBezTo>
                      <a:cubicBezTo>
                        <a:pt x="13607" y="8501"/>
                        <a:pt x="13613" y="8500"/>
                        <a:pt x="13619" y="8499"/>
                      </a:cubicBezTo>
                      <a:cubicBezTo>
                        <a:pt x="14091" y="8447"/>
                        <a:pt x="14929" y="5776"/>
                        <a:pt x="14955" y="4990"/>
                      </a:cubicBezTo>
                      <a:cubicBezTo>
                        <a:pt x="14981" y="4519"/>
                        <a:pt x="14248" y="2634"/>
                        <a:pt x="13855" y="1875"/>
                      </a:cubicBezTo>
                      <a:cubicBezTo>
                        <a:pt x="13833" y="1831"/>
                        <a:pt x="13793" y="1810"/>
                        <a:pt x="13750" y="1810"/>
                      </a:cubicBezTo>
                      <a:cubicBezTo>
                        <a:pt x="13690" y="1810"/>
                        <a:pt x="13624" y="1851"/>
                        <a:pt x="13593" y="1927"/>
                      </a:cubicBezTo>
                      <a:cubicBezTo>
                        <a:pt x="13331" y="2529"/>
                        <a:pt x="12808" y="3943"/>
                        <a:pt x="11603" y="4048"/>
                      </a:cubicBezTo>
                      <a:cubicBezTo>
                        <a:pt x="11316" y="4072"/>
                        <a:pt x="11036" y="4083"/>
                        <a:pt x="10763" y="4083"/>
                      </a:cubicBezTo>
                      <a:cubicBezTo>
                        <a:pt x="6264" y="4083"/>
                        <a:pt x="3733" y="986"/>
                        <a:pt x="2622" y="146"/>
                      </a:cubicBezTo>
                      <a:cubicBezTo>
                        <a:pt x="2490" y="46"/>
                        <a:pt x="2355" y="1"/>
                        <a:pt x="2219" y="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" name="Google Shape;1752;p46"/>
                <p:cNvSpPr/>
                <p:nvPr/>
              </p:nvSpPr>
              <p:spPr>
                <a:xfrm>
                  <a:off x="4048612" y="2625592"/>
                  <a:ext cx="36988" cy="105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6442" extrusionOk="0">
                      <a:moveTo>
                        <a:pt x="865" y="1"/>
                      </a:moveTo>
                      <a:cubicBezTo>
                        <a:pt x="786" y="1"/>
                        <a:pt x="656" y="577"/>
                        <a:pt x="498" y="1519"/>
                      </a:cubicBezTo>
                      <a:cubicBezTo>
                        <a:pt x="341" y="2436"/>
                        <a:pt x="184" y="3745"/>
                        <a:pt x="1" y="5264"/>
                      </a:cubicBezTo>
                      <a:cubicBezTo>
                        <a:pt x="917" y="5997"/>
                        <a:pt x="1467" y="6442"/>
                        <a:pt x="1467" y="6442"/>
                      </a:cubicBezTo>
                      <a:cubicBezTo>
                        <a:pt x="1467" y="6442"/>
                        <a:pt x="1834" y="5840"/>
                        <a:pt x="2279" y="4871"/>
                      </a:cubicBezTo>
                      <a:cubicBezTo>
                        <a:pt x="2017" y="3483"/>
                        <a:pt x="1755" y="2279"/>
                        <a:pt x="1520" y="1441"/>
                      </a:cubicBezTo>
                      <a:cubicBezTo>
                        <a:pt x="1284" y="551"/>
                        <a:pt x="1048" y="1"/>
                        <a:pt x="86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8" name="Google Shape;1753;p46"/>
                <p:cNvSpPr/>
                <p:nvPr/>
              </p:nvSpPr>
              <p:spPr>
                <a:xfrm>
                  <a:off x="4025495" y="2579364"/>
                  <a:ext cx="67503" cy="69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" h="4201" extrusionOk="0">
                      <a:moveTo>
                        <a:pt x="2097" y="0"/>
                      </a:moveTo>
                      <a:cubicBezTo>
                        <a:pt x="2088" y="0"/>
                        <a:pt x="2079" y="0"/>
                        <a:pt x="2070" y="1"/>
                      </a:cubicBezTo>
                      <a:cubicBezTo>
                        <a:pt x="1546" y="27"/>
                        <a:pt x="1" y="2934"/>
                        <a:pt x="210" y="3222"/>
                      </a:cubicBezTo>
                      <a:cubicBezTo>
                        <a:pt x="431" y="3516"/>
                        <a:pt x="1363" y="4200"/>
                        <a:pt x="2298" y="4200"/>
                      </a:cubicBezTo>
                      <a:cubicBezTo>
                        <a:pt x="2362" y="4200"/>
                        <a:pt x="2425" y="4197"/>
                        <a:pt x="2488" y="4190"/>
                      </a:cubicBezTo>
                      <a:cubicBezTo>
                        <a:pt x="3457" y="4059"/>
                        <a:pt x="4112" y="3274"/>
                        <a:pt x="4086" y="3012"/>
                      </a:cubicBezTo>
                      <a:cubicBezTo>
                        <a:pt x="4034" y="2727"/>
                        <a:pt x="3057" y="0"/>
                        <a:pt x="209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9" name="Google Shape;1754;p46"/>
                <p:cNvSpPr>
                  <a:spLocks/>
                </p:cNvSpPr>
                <p:nvPr/>
              </p:nvSpPr>
              <p:spPr bwMode="auto">
                <a:xfrm>
                  <a:off x="4109848" y="2538931"/>
                  <a:ext cx="238206" cy="525380"/>
                </a:xfrm>
                <a:custGeom>
                  <a:avLst/>
                  <a:gdLst>
                    <a:gd name="T0" fmla="*/ 38879 w 14496"/>
                    <a:gd name="T1" fmla="*/ 263 h 31972"/>
                    <a:gd name="T2" fmla="*/ 4042 w 14496"/>
                    <a:gd name="T3" fmla="*/ 14313 h 31972"/>
                    <a:gd name="T4" fmla="*/ 2705140 w 14496"/>
                    <a:gd name="T5" fmla="*/ 8633309 h 31972"/>
                    <a:gd name="T6" fmla="*/ 3914065 w 14496"/>
                    <a:gd name="T7" fmla="*/ 8477775 h 31972"/>
                    <a:gd name="T8" fmla="*/ 1312072 w 14496"/>
                    <a:gd name="T9" fmla="*/ 389105 h 31972"/>
                    <a:gd name="T10" fmla="*/ 38879 w 14496"/>
                    <a:gd name="T11" fmla="*/ 263 h 3197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4496" h="31972" extrusionOk="0">
                      <a:moveTo>
                        <a:pt x="144" y="1"/>
                      </a:moveTo>
                      <a:cubicBezTo>
                        <a:pt x="48" y="1"/>
                        <a:pt x="0" y="17"/>
                        <a:pt x="15" y="53"/>
                      </a:cubicBezTo>
                      <a:cubicBezTo>
                        <a:pt x="7740" y="19010"/>
                        <a:pt x="10018" y="31972"/>
                        <a:pt x="10018" y="31972"/>
                      </a:cubicBezTo>
                      <a:lnTo>
                        <a:pt x="14495" y="31396"/>
                      </a:lnTo>
                      <a:cubicBezTo>
                        <a:pt x="14495" y="31396"/>
                        <a:pt x="8892" y="7646"/>
                        <a:pt x="4859" y="1441"/>
                      </a:cubicBezTo>
                      <a:cubicBezTo>
                        <a:pt x="4535" y="977"/>
                        <a:pt x="886" y="1"/>
                        <a:pt x="144" y="1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0" name="Google Shape;1755;p46"/>
                <p:cNvSpPr>
                  <a:spLocks/>
                </p:cNvSpPr>
                <p:nvPr/>
              </p:nvSpPr>
              <p:spPr bwMode="auto">
                <a:xfrm>
                  <a:off x="3612719" y="3196545"/>
                  <a:ext cx="78728" cy="59847"/>
                </a:xfrm>
                <a:custGeom>
                  <a:avLst/>
                  <a:gdLst>
                    <a:gd name="T0" fmla="*/ 272450 w 4791"/>
                    <a:gd name="T1" fmla="*/ 0 h 3642"/>
                    <a:gd name="T2" fmla="*/ 169583 w 4791"/>
                    <a:gd name="T3" fmla="*/ 39964 h 3642"/>
                    <a:gd name="T4" fmla="*/ 430958 w 4791"/>
                    <a:gd name="T5" fmla="*/ 464168 h 3642"/>
                    <a:gd name="T6" fmla="*/ 186854 w 4791"/>
                    <a:gd name="T7" fmla="*/ 419619 h 3642"/>
                    <a:gd name="T8" fmla="*/ 211963 w 4791"/>
                    <a:gd name="T9" fmla="*/ 704772 h 3642"/>
                    <a:gd name="T10" fmla="*/ 934285 w 4791"/>
                    <a:gd name="T11" fmla="*/ 983433 h 3642"/>
                    <a:gd name="T12" fmla="*/ 1293696 w 4791"/>
                    <a:gd name="T13" fmla="*/ 938063 h 3642"/>
                    <a:gd name="T14" fmla="*/ 713942 w 4791"/>
                    <a:gd name="T15" fmla="*/ 153101 h 3642"/>
                    <a:gd name="T16" fmla="*/ 272450 w 4791"/>
                    <a:gd name="T17" fmla="*/ 0 h 3642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791" h="3642" extrusionOk="0">
                      <a:moveTo>
                        <a:pt x="1009" y="0"/>
                      </a:moveTo>
                      <a:cubicBezTo>
                        <a:pt x="843" y="0"/>
                        <a:pt x="706" y="42"/>
                        <a:pt x="628" y="148"/>
                      </a:cubicBezTo>
                      <a:cubicBezTo>
                        <a:pt x="261" y="620"/>
                        <a:pt x="1596" y="1719"/>
                        <a:pt x="1596" y="1719"/>
                      </a:cubicBezTo>
                      <a:cubicBezTo>
                        <a:pt x="1596" y="1719"/>
                        <a:pt x="1077" y="1554"/>
                        <a:pt x="692" y="1554"/>
                      </a:cubicBezTo>
                      <a:cubicBezTo>
                        <a:pt x="264" y="1554"/>
                        <a:pt x="0" y="1757"/>
                        <a:pt x="785" y="2610"/>
                      </a:cubicBezTo>
                      <a:cubicBezTo>
                        <a:pt x="1576" y="3442"/>
                        <a:pt x="2632" y="3642"/>
                        <a:pt x="3460" y="3642"/>
                      </a:cubicBezTo>
                      <a:cubicBezTo>
                        <a:pt x="4221" y="3642"/>
                        <a:pt x="4791" y="3474"/>
                        <a:pt x="4791" y="3474"/>
                      </a:cubicBezTo>
                      <a:lnTo>
                        <a:pt x="2644" y="567"/>
                      </a:lnTo>
                      <a:cubicBezTo>
                        <a:pt x="2644" y="567"/>
                        <a:pt x="1623" y="0"/>
                        <a:pt x="1009" y="0"/>
                      </a:cubicBezTo>
                      <a:close/>
                    </a:path>
                  </a:pathLst>
                </a:custGeom>
                <a:solidFill>
                  <a:srgbClr val="F79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1" name="Google Shape;1756;p46"/>
                <p:cNvSpPr>
                  <a:spLocks/>
                </p:cNvSpPr>
                <p:nvPr/>
              </p:nvSpPr>
              <p:spPr bwMode="auto">
                <a:xfrm>
                  <a:off x="3628757" y="3106281"/>
                  <a:ext cx="158212" cy="148747"/>
                </a:xfrm>
                <a:custGeom>
                  <a:avLst/>
                  <a:gdLst>
                    <a:gd name="T0" fmla="*/ 1524836 w 9628"/>
                    <a:gd name="T1" fmla="*/ 0 h 9052"/>
                    <a:gd name="T2" fmla="*/ 19177 w 9628"/>
                    <a:gd name="T3" fmla="*/ 1014214 h 9052"/>
                    <a:gd name="T4" fmla="*/ 959411 w 9628"/>
                    <a:gd name="T5" fmla="*/ 2442396 h 9052"/>
                    <a:gd name="T6" fmla="*/ 983977 w 9628"/>
                    <a:gd name="T7" fmla="*/ 2444285 h 9052"/>
                    <a:gd name="T8" fmla="*/ 2550404 w 9628"/>
                    <a:gd name="T9" fmla="*/ 1282902 h 9052"/>
                    <a:gd name="T10" fmla="*/ 1652287 w 9628"/>
                    <a:gd name="T11" fmla="*/ 45633 h 9052"/>
                    <a:gd name="T12" fmla="*/ 1524836 w 9628"/>
                    <a:gd name="T13" fmla="*/ 0 h 905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9628" h="9052" extrusionOk="0">
                      <a:moveTo>
                        <a:pt x="5647" y="0"/>
                      </a:moveTo>
                      <a:cubicBezTo>
                        <a:pt x="4049" y="0"/>
                        <a:pt x="1" y="3337"/>
                        <a:pt x="71" y="3756"/>
                      </a:cubicBezTo>
                      <a:cubicBezTo>
                        <a:pt x="123" y="4227"/>
                        <a:pt x="2558" y="8888"/>
                        <a:pt x="3553" y="9045"/>
                      </a:cubicBezTo>
                      <a:cubicBezTo>
                        <a:pt x="3580" y="9050"/>
                        <a:pt x="3611" y="9052"/>
                        <a:pt x="3644" y="9052"/>
                      </a:cubicBezTo>
                      <a:cubicBezTo>
                        <a:pt x="4803" y="9052"/>
                        <a:pt x="9241" y="6406"/>
                        <a:pt x="9445" y="4751"/>
                      </a:cubicBezTo>
                      <a:cubicBezTo>
                        <a:pt x="9628" y="3075"/>
                        <a:pt x="6119" y="169"/>
                        <a:pt x="6119" y="169"/>
                      </a:cubicBezTo>
                      <a:cubicBezTo>
                        <a:pt x="6009" y="53"/>
                        <a:pt x="5847" y="0"/>
                        <a:pt x="5647" y="0"/>
                      </a:cubicBezTo>
                      <a:close/>
                    </a:path>
                  </a:pathLst>
                </a:custGeom>
                <a:solidFill>
                  <a:srgbClr val="F79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" name="Google Shape;1757;p46"/>
                <p:cNvSpPr>
                  <a:spLocks/>
                </p:cNvSpPr>
                <p:nvPr/>
              </p:nvSpPr>
              <p:spPr bwMode="auto">
                <a:xfrm>
                  <a:off x="3646422" y="3203217"/>
                  <a:ext cx="28165" cy="40210"/>
                </a:xfrm>
                <a:custGeom>
                  <a:avLst/>
                  <a:gdLst>
                    <a:gd name="T0" fmla="*/ 34015 w 1714"/>
                    <a:gd name="T1" fmla="*/ 263 h 2447"/>
                    <a:gd name="T2" fmla="*/ 4585 w 1714"/>
                    <a:gd name="T3" fmla="*/ 36447 h 2447"/>
                    <a:gd name="T4" fmla="*/ 174166 w 1714"/>
                    <a:gd name="T5" fmla="*/ 375874 h 2447"/>
                    <a:gd name="T6" fmla="*/ 287303 w 1714"/>
                    <a:gd name="T7" fmla="*/ 531406 h 2447"/>
                    <a:gd name="T8" fmla="*/ 358044 w 1714"/>
                    <a:gd name="T9" fmla="*/ 602148 h 2447"/>
                    <a:gd name="T10" fmla="*/ 435818 w 1714"/>
                    <a:gd name="T11" fmla="*/ 658593 h 2447"/>
                    <a:gd name="T12" fmla="*/ 443377 w 1714"/>
                    <a:gd name="T13" fmla="*/ 660483 h 2447"/>
                    <a:gd name="T14" fmla="*/ 457147 w 1714"/>
                    <a:gd name="T15" fmla="*/ 637527 h 2447"/>
                    <a:gd name="T16" fmla="*/ 400439 w 1714"/>
                    <a:gd name="T17" fmla="*/ 573802 h 2447"/>
                    <a:gd name="T18" fmla="*/ 336715 w 1714"/>
                    <a:gd name="T19" fmla="*/ 503044 h 2447"/>
                    <a:gd name="T20" fmla="*/ 223578 w 1714"/>
                    <a:gd name="T21" fmla="*/ 354545 h 2447"/>
                    <a:gd name="T22" fmla="*/ 53997 w 1714"/>
                    <a:gd name="T23" fmla="*/ 15397 h 2447"/>
                    <a:gd name="T24" fmla="*/ 34015 w 1714"/>
                    <a:gd name="T25" fmla="*/ 263 h 2447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1714" h="2447" extrusionOk="0">
                      <a:moveTo>
                        <a:pt x="126" y="1"/>
                      </a:moveTo>
                      <a:cubicBezTo>
                        <a:pt x="68" y="1"/>
                        <a:pt x="0" y="52"/>
                        <a:pt x="17" y="135"/>
                      </a:cubicBezTo>
                      <a:cubicBezTo>
                        <a:pt x="174" y="580"/>
                        <a:pt x="383" y="999"/>
                        <a:pt x="645" y="1392"/>
                      </a:cubicBezTo>
                      <a:cubicBezTo>
                        <a:pt x="776" y="1601"/>
                        <a:pt x="933" y="1785"/>
                        <a:pt x="1064" y="1968"/>
                      </a:cubicBezTo>
                      <a:cubicBezTo>
                        <a:pt x="1169" y="2073"/>
                        <a:pt x="1247" y="2151"/>
                        <a:pt x="1326" y="2230"/>
                      </a:cubicBezTo>
                      <a:cubicBezTo>
                        <a:pt x="1405" y="2308"/>
                        <a:pt x="1483" y="2413"/>
                        <a:pt x="1614" y="2439"/>
                      </a:cubicBezTo>
                      <a:cubicBezTo>
                        <a:pt x="1624" y="2444"/>
                        <a:pt x="1633" y="2446"/>
                        <a:pt x="1642" y="2446"/>
                      </a:cubicBezTo>
                      <a:cubicBezTo>
                        <a:pt x="1683" y="2446"/>
                        <a:pt x="1714" y="2404"/>
                        <a:pt x="1693" y="2361"/>
                      </a:cubicBezTo>
                      <a:cubicBezTo>
                        <a:pt x="1640" y="2282"/>
                        <a:pt x="1562" y="2204"/>
                        <a:pt x="1483" y="2125"/>
                      </a:cubicBezTo>
                      <a:cubicBezTo>
                        <a:pt x="1405" y="2047"/>
                        <a:pt x="1326" y="1942"/>
                        <a:pt x="1247" y="1863"/>
                      </a:cubicBezTo>
                      <a:cubicBezTo>
                        <a:pt x="1090" y="1680"/>
                        <a:pt x="959" y="1497"/>
                        <a:pt x="828" y="1313"/>
                      </a:cubicBezTo>
                      <a:cubicBezTo>
                        <a:pt x="567" y="921"/>
                        <a:pt x="357" y="502"/>
                        <a:pt x="200" y="57"/>
                      </a:cubicBezTo>
                      <a:cubicBezTo>
                        <a:pt x="190" y="18"/>
                        <a:pt x="160" y="1"/>
                        <a:pt x="126" y="1"/>
                      </a:cubicBezTo>
                      <a:close/>
                    </a:path>
                  </a:pathLst>
                </a:custGeom>
                <a:solidFill>
                  <a:srgbClr val="C6322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" name="Google Shape;1758;p46"/>
                <p:cNvSpPr>
                  <a:spLocks/>
                </p:cNvSpPr>
                <p:nvPr/>
              </p:nvSpPr>
              <p:spPr bwMode="auto">
                <a:xfrm>
                  <a:off x="3452207" y="2545603"/>
                  <a:ext cx="388990" cy="659403"/>
                </a:xfrm>
                <a:custGeom>
                  <a:avLst/>
                  <a:gdLst>
                    <a:gd name="T0" fmla="*/ 5480730 w 23672"/>
                    <a:gd name="T1" fmla="*/ 0 h 40128"/>
                    <a:gd name="T2" fmla="*/ 933481 w 23672"/>
                    <a:gd name="T3" fmla="*/ 4210530 h 40128"/>
                    <a:gd name="T4" fmla="*/ 2439420 w 23672"/>
                    <a:gd name="T5" fmla="*/ 10248862 h 40128"/>
                    <a:gd name="T6" fmla="*/ 2474799 w 23672"/>
                    <a:gd name="T7" fmla="*/ 10305308 h 40128"/>
                    <a:gd name="T8" fmla="*/ 2771833 w 23672"/>
                    <a:gd name="T9" fmla="*/ 10835634 h 40128"/>
                    <a:gd name="T10" fmla="*/ 4871561 w 23672"/>
                    <a:gd name="T11" fmla="*/ 9046711 h 40128"/>
                    <a:gd name="T12" fmla="*/ 4539427 w 23672"/>
                    <a:gd name="T13" fmla="*/ 8488285 h 40128"/>
                    <a:gd name="T14" fmla="*/ 4497031 w 23672"/>
                    <a:gd name="T15" fmla="*/ 8417544 h 40128"/>
                    <a:gd name="T16" fmla="*/ 3422313 w 23672"/>
                    <a:gd name="T17" fmla="*/ 5560936 h 40128"/>
                    <a:gd name="T18" fmla="*/ 5741316 w 23672"/>
                    <a:gd name="T19" fmla="*/ 3114762 h 40128"/>
                    <a:gd name="T20" fmla="*/ 5607112 w 23672"/>
                    <a:gd name="T21" fmla="*/ 24846 h 40128"/>
                    <a:gd name="T22" fmla="*/ 5480730 w 23672"/>
                    <a:gd name="T23" fmla="*/ 0 h 40128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23672" h="40128" extrusionOk="0">
                      <a:moveTo>
                        <a:pt x="20297" y="0"/>
                      </a:moveTo>
                      <a:cubicBezTo>
                        <a:pt x="17141" y="0"/>
                        <a:pt x="6900" y="9226"/>
                        <a:pt x="3457" y="15593"/>
                      </a:cubicBezTo>
                      <a:cubicBezTo>
                        <a:pt x="0" y="21982"/>
                        <a:pt x="4321" y="29628"/>
                        <a:pt x="9034" y="37955"/>
                      </a:cubicBezTo>
                      <a:cubicBezTo>
                        <a:pt x="9086" y="38033"/>
                        <a:pt x="9139" y="38112"/>
                        <a:pt x="9165" y="38164"/>
                      </a:cubicBezTo>
                      <a:cubicBezTo>
                        <a:pt x="9532" y="38819"/>
                        <a:pt x="9898" y="39473"/>
                        <a:pt x="10265" y="40128"/>
                      </a:cubicBezTo>
                      <a:lnTo>
                        <a:pt x="18041" y="33503"/>
                      </a:lnTo>
                      <a:cubicBezTo>
                        <a:pt x="18041" y="33503"/>
                        <a:pt x="17518" y="32692"/>
                        <a:pt x="16811" y="31435"/>
                      </a:cubicBezTo>
                      <a:cubicBezTo>
                        <a:pt x="16758" y="31356"/>
                        <a:pt x="16706" y="31278"/>
                        <a:pt x="16654" y="31173"/>
                      </a:cubicBezTo>
                      <a:cubicBezTo>
                        <a:pt x="15030" y="28293"/>
                        <a:pt x="12569" y="23422"/>
                        <a:pt x="12674" y="20594"/>
                      </a:cubicBezTo>
                      <a:cubicBezTo>
                        <a:pt x="12805" y="16379"/>
                        <a:pt x="18225" y="13446"/>
                        <a:pt x="21262" y="11535"/>
                      </a:cubicBezTo>
                      <a:cubicBezTo>
                        <a:pt x="23671" y="10016"/>
                        <a:pt x="23200" y="1270"/>
                        <a:pt x="20765" y="92"/>
                      </a:cubicBezTo>
                      <a:cubicBezTo>
                        <a:pt x="20633" y="30"/>
                        <a:pt x="20477" y="0"/>
                        <a:pt x="2029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" name="Google Shape;1759;p46"/>
                <p:cNvSpPr>
                  <a:spLocks/>
                </p:cNvSpPr>
                <p:nvPr/>
              </p:nvSpPr>
              <p:spPr bwMode="auto">
                <a:xfrm>
                  <a:off x="3600658" y="3057838"/>
                  <a:ext cx="127796" cy="114912"/>
                </a:xfrm>
                <a:custGeom>
                  <a:avLst/>
                  <a:gdLst>
                    <a:gd name="T0" fmla="*/ 2057619 w 7777"/>
                    <a:gd name="T1" fmla="*/ 263 h 6993"/>
                    <a:gd name="T2" fmla="*/ 2022240 w 7777"/>
                    <a:gd name="T3" fmla="*/ 28625 h 6993"/>
                    <a:gd name="T4" fmla="*/ 1421170 w 7777"/>
                    <a:gd name="T5" fmla="*/ 488208 h 6993"/>
                    <a:gd name="T6" fmla="*/ 325118 w 7777"/>
                    <a:gd name="T7" fmla="*/ 1492163 h 6993"/>
                    <a:gd name="T8" fmla="*/ 0 w 7777"/>
                    <a:gd name="T9" fmla="*/ 1831575 h 6993"/>
                    <a:gd name="T10" fmla="*/ 35379 w 7777"/>
                    <a:gd name="T11" fmla="*/ 1888021 h 6993"/>
                    <a:gd name="T12" fmla="*/ 1152481 w 7777"/>
                    <a:gd name="T13" fmla="*/ 813307 h 6993"/>
                    <a:gd name="T14" fmla="*/ 1894789 w 7777"/>
                    <a:gd name="T15" fmla="*/ 219537 h 6993"/>
                    <a:gd name="T16" fmla="*/ 2100015 w 7777"/>
                    <a:gd name="T17" fmla="*/ 71021 h 6993"/>
                    <a:gd name="T18" fmla="*/ 2057619 w 7777"/>
                    <a:gd name="T19" fmla="*/ 263 h 699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7777" h="6993" extrusionOk="0">
                      <a:moveTo>
                        <a:pt x="7620" y="1"/>
                      </a:moveTo>
                      <a:cubicBezTo>
                        <a:pt x="7593" y="27"/>
                        <a:pt x="7541" y="79"/>
                        <a:pt x="7489" y="106"/>
                      </a:cubicBezTo>
                      <a:cubicBezTo>
                        <a:pt x="6729" y="655"/>
                        <a:pt x="5996" y="1232"/>
                        <a:pt x="5263" y="1808"/>
                      </a:cubicBezTo>
                      <a:cubicBezTo>
                        <a:pt x="3849" y="2986"/>
                        <a:pt x="2488" y="4217"/>
                        <a:pt x="1204" y="5526"/>
                      </a:cubicBezTo>
                      <a:cubicBezTo>
                        <a:pt x="812" y="5945"/>
                        <a:pt x="393" y="6364"/>
                        <a:pt x="0" y="6783"/>
                      </a:cubicBezTo>
                      <a:cubicBezTo>
                        <a:pt x="52" y="6861"/>
                        <a:pt x="105" y="6940"/>
                        <a:pt x="131" y="6992"/>
                      </a:cubicBezTo>
                      <a:cubicBezTo>
                        <a:pt x="1440" y="5630"/>
                        <a:pt x="2802" y="4269"/>
                        <a:pt x="4268" y="3012"/>
                      </a:cubicBezTo>
                      <a:cubicBezTo>
                        <a:pt x="5158" y="2253"/>
                        <a:pt x="6075" y="1520"/>
                        <a:pt x="7017" y="813"/>
                      </a:cubicBezTo>
                      <a:cubicBezTo>
                        <a:pt x="7253" y="629"/>
                        <a:pt x="7515" y="446"/>
                        <a:pt x="7777" y="263"/>
                      </a:cubicBezTo>
                      <a:cubicBezTo>
                        <a:pt x="7724" y="184"/>
                        <a:pt x="7672" y="106"/>
                        <a:pt x="7620" y="1"/>
                      </a:cubicBezTo>
                      <a:close/>
                    </a:path>
                  </a:pathLst>
                </a:custGeom>
                <a:solidFill>
                  <a:srgbClr val="100F0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5" name="Google Shape;1760;p46"/>
                <p:cNvSpPr>
                  <a:spLocks/>
                </p:cNvSpPr>
                <p:nvPr/>
              </p:nvSpPr>
              <p:spPr bwMode="auto">
                <a:xfrm>
                  <a:off x="3739626" y="2775149"/>
                  <a:ext cx="16" cy="16"/>
                </a:xfrm>
                <a:custGeom>
                  <a:avLst/>
                  <a:gdLst>
                    <a:gd name="T0" fmla="*/ 256 w 1"/>
                    <a:gd name="T1" fmla="*/ 256 h 1"/>
                    <a:gd name="T2" fmla="*/ 256 w 1"/>
                    <a:gd name="T3" fmla="*/ 256 h 1"/>
                    <a:gd name="T4" fmla="*/ 256 w 1"/>
                    <a:gd name="T5" fmla="*/ 256 h 1"/>
                    <a:gd name="T6" fmla="*/ 256 w 1"/>
                    <a:gd name="T7" fmla="*/ 256 h 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1" h="1" extrusionOk="0">
                      <a:moveTo>
                        <a:pt x="1" y="1"/>
                      </a:move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68202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6" name="Google Shape;1761;p46"/>
                <p:cNvSpPr>
                  <a:spLocks/>
                </p:cNvSpPr>
                <p:nvPr/>
              </p:nvSpPr>
              <p:spPr bwMode="auto">
                <a:xfrm>
                  <a:off x="3739626" y="2735136"/>
                  <a:ext cx="61983" cy="40030"/>
                </a:xfrm>
                <a:custGeom>
                  <a:avLst/>
                  <a:gdLst>
                    <a:gd name="T0" fmla="*/ 1018266 w 3772"/>
                    <a:gd name="T1" fmla="*/ 263 h 2436"/>
                    <a:gd name="T2" fmla="*/ 1018266 w 3772"/>
                    <a:gd name="T3" fmla="*/ 263 h 2436"/>
                    <a:gd name="T4" fmla="*/ 473894 w 3772"/>
                    <a:gd name="T5" fmla="*/ 268954 h 2436"/>
                    <a:gd name="T6" fmla="*/ 263 w 3772"/>
                    <a:gd name="T7" fmla="*/ 657800 h 2436"/>
                    <a:gd name="T8" fmla="*/ 1018266 w 3772"/>
                    <a:gd name="T9" fmla="*/ 263 h 24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772" h="2436" extrusionOk="0">
                      <a:moveTo>
                        <a:pt x="3771" y="1"/>
                      </a:moveTo>
                      <a:lnTo>
                        <a:pt x="3771" y="1"/>
                      </a:lnTo>
                      <a:cubicBezTo>
                        <a:pt x="3038" y="262"/>
                        <a:pt x="2383" y="603"/>
                        <a:pt x="1755" y="996"/>
                      </a:cubicBezTo>
                      <a:cubicBezTo>
                        <a:pt x="1126" y="1415"/>
                        <a:pt x="498" y="1860"/>
                        <a:pt x="1" y="2436"/>
                      </a:cubicBezTo>
                      <a:cubicBezTo>
                        <a:pt x="1336" y="1493"/>
                        <a:pt x="2698" y="681"/>
                        <a:pt x="3771" y="1"/>
                      </a:cubicBezTo>
                      <a:close/>
                    </a:path>
                  </a:pathLst>
                </a:custGeom>
                <a:solidFill>
                  <a:srgbClr val="36339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" name="Google Shape;1762;p46"/>
                <p:cNvSpPr/>
                <p:nvPr/>
              </p:nvSpPr>
              <p:spPr>
                <a:xfrm>
                  <a:off x="4113341" y="1833244"/>
                  <a:ext cx="239496" cy="27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60" h="16912" extrusionOk="0">
                      <a:moveTo>
                        <a:pt x="3925" y="1"/>
                      </a:moveTo>
                      <a:cubicBezTo>
                        <a:pt x="2703" y="1"/>
                        <a:pt x="1497" y="337"/>
                        <a:pt x="996" y="1425"/>
                      </a:cubicBezTo>
                      <a:cubicBezTo>
                        <a:pt x="1" y="3546"/>
                        <a:pt x="1074" y="6558"/>
                        <a:pt x="1834" y="8312"/>
                      </a:cubicBezTo>
                      <a:cubicBezTo>
                        <a:pt x="2855" y="10669"/>
                        <a:pt x="4426" y="12737"/>
                        <a:pt x="6023" y="14753"/>
                      </a:cubicBezTo>
                      <a:cubicBezTo>
                        <a:pt x="6854" y="15792"/>
                        <a:pt x="7949" y="16912"/>
                        <a:pt x="9417" y="16912"/>
                      </a:cubicBezTo>
                      <a:cubicBezTo>
                        <a:pt x="9614" y="16912"/>
                        <a:pt x="9818" y="16891"/>
                        <a:pt x="10029" y="16848"/>
                      </a:cubicBezTo>
                      <a:cubicBezTo>
                        <a:pt x="11024" y="16665"/>
                        <a:pt x="11915" y="15984"/>
                        <a:pt x="12491" y="15172"/>
                      </a:cubicBezTo>
                      <a:cubicBezTo>
                        <a:pt x="13067" y="14361"/>
                        <a:pt x="13355" y="13470"/>
                        <a:pt x="13538" y="12580"/>
                      </a:cubicBezTo>
                      <a:cubicBezTo>
                        <a:pt x="14559" y="7317"/>
                        <a:pt x="11679" y="2290"/>
                        <a:pt x="6599" y="457"/>
                      </a:cubicBezTo>
                      <a:cubicBezTo>
                        <a:pt x="5959" y="231"/>
                        <a:pt x="4937" y="1"/>
                        <a:pt x="392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" name="Google Shape;1763;p46"/>
                <p:cNvSpPr>
                  <a:spLocks/>
                </p:cNvSpPr>
                <p:nvPr/>
              </p:nvSpPr>
              <p:spPr bwMode="auto">
                <a:xfrm>
                  <a:off x="3719842" y="1826679"/>
                  <a:ext cx="604979" cy="679796"/>
                </a:xfrm>
                <a:custGeom>
                  <a:avLst/>
                  <a:gdLst>
                    <a:gd name="T0" fmla="*/ 5640325 w 36816"/>
                    <a:gd name="T1" fmla="*/ 0 h 41369"/>
                    <a:gd name="T2" fmla="*/ 5076509 w 36816"/>
                    <a:gd name="T3" fmla="*/ 30778 h 41369"/>
                    <a:gd name="T4" fmla="*/ 275705 w 36816"/>
                    <a:gd name="T5" fmla="*/ 6337801 h 41369"/>
                    <a:gd name="T6" fmla="*/ 1124131 w 36816"/>
                    <a:gd name="T7" fmla="*/ 8876063 h 41369"/>
                    <a:gd name="T8" fmla="*/ 5230153 w 36816"/>
                    <a:gd name="T9" fmla="*/ 11170746 h 41369"/>
                    <a:gd name="T10" fmla="*/ 5727006 w 36816"/>
                    <a:gd name="T11" fmla="*/ 11145637 h 41369"/>
                    <a:gd name="T12" fmla="*/ 6137178 w 36816"/>
                    <a:gd name="T13" fmla="*/ 11096225 h 41369"/>
                    <a:gd name="T14" fmla="*/ 9043200 w 36816"/>
                    <a:gd name="T15" fmla="*/ 9802248 h 41369"/>
                    <a:gd name="T16" fmla="*/ 9934023 w 36816"/>
                    <a:gd name="T17" fmla="*/ 6882177 h 41369"/>
                    <a:gd name="T18" fmla="*/ 9870297 w 36816"/>
                    <a:gd name="T19" fmla="*/ 5312511 h 41369"/>
                    <a:gd name="T20" fmla="*/ 5640325 w 36816"/>
                    <a:gd name="T21" fmla="*/ 0 h 4136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36816" h="41369" extrusionOk="0">
                      <a:moveTo>
                        <a:pt x="20888" y="0"/>
                      </a:moveTo>
                      <a:cubicBezTo>
                        <a:pt x="20214" y="0"/>
                        <a:pt x="19518" y="38"/>
                        <a:pt x="18800" y="114"/>
                      </a:cubicBezTo>
                      <a:cubicBezTo>
                        <a:pt x="7960" y="1266"/>
                        <a:pt x="0" y="11897"/>
                        <a:pt x="1021" y="23471"/>
                      </a:cubicBezTo>
                      <a:cubicBezTo>
                        <a:pt x="1335" y="27032"/>
                        <a:pt x="2461" y="30200"/>
                        <a:pt x="4163" y="32871"/>
                      </a:cubicBezTo>
                      <a:cubicBezTo>
                        <a:pt x="7482" y="38100"/>
                        <a:pt x="13087" y="41369"/>
                        <a:pt x="19369" y="41369"/>
                      </a:cubicBezTo>
                      <a:cubicBezTo>
                        <a:pt x="19977" y="41369"/>
                        <a:pt x="20591" y="41338"/>
                        <a:pt x="21209" y="41276"/>
                      </a:cubicBezTo>
                      <a:cubicBezTo>
                        <a:pt x="21733" y="41224"/>
                        <a:pt x="22231" y="41171"/>
                        <a:pt x="22728" y="41093"/>
                      </a:cubicBezTo>
                      <a:cubicBezTo>
                        <a:pt x="28017" y="40360"/>
                        <a:pt x="31369" y="38658"/>
                        <a:pt x="33490" y="36301"/>
                      </a:cubicBezTo>
                      <a:cubicBezTo>
                        <a:pt x="35951" y="33525"/>
                        <a:pt x="36711" y="29781"/>
                        <a:pt x="36789" y="25487"/>
                      </a:cubicBezTo>
                      <a:cubicBezTo>
                        <a:pt x="36815" y="23628"/>
                        <a:pt x="36711" y="21690"/>
                        <a:pt x="36553" y="19674"/>
                      </a:cubicBezTo>
                      <a:cubicBezTo>
                        <a:pt x="35673" y="7475"/>
                        <a:pt x="30388" y="0"/>
                        <a:pt x="20888" y="0"/>
                      </a:cubicBezTo>
                      <a:close/>
                    </a:path>
                  </a:pathLst>
                </a:custGeom>
                <a:solidFill>
                  <a:srgbClr val="F79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" name="Google Shape;1764;p46"/>
                <p:cNvSpPr/>
                <p:nvPr/>
              </p:nvSpPr>
              <p:spPr>
                <a:xfrm>
                  <a:off x="3593662" y="1733392"/>
                  <a:ext cx="645437" cy="537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04" h="32714" extrusionOk="0">
                      <a:moveTo>
                        <a:pt x="26925" y="0"/>
                      </a:moveTo>
                      <a:cubicBezTo>
                        <a:pt x="25670" y="0"/>
                        <a:pt x="24404" y="115"/>
                        <a:pt x="23148" y="309"/>
                      </a:cubicBezTo>
                      <a:cubicBezTo>
                        <a:pt x="22991" y="335"/>
                        <a:pt x="22834" y="361"/>
                        <a:pt x="22677" y="387"/>
                      </a:cubicBezTo>
                      <a:cubicBezTo>
                        <a:pt x="18408" y="1120"/>
                        <a:pt x="13931" y="2404"/>
                        <a:pt x="10003" y="4577"/>
                      </a:cubicBezTo>
                      <a:cubicBezTo>
                        <a:pt x="8694" y="5310"/>
                        <a:pt x="7411" y="6148"/>
                        <a:pt x="6259" y="7091"/>
                      </a:cubicBezTo>
                      <a:cubicBezTo>
                        <a:pt x="4217" y="8714"/>
                        <a:pt x="2488" y="10756"/>
                        <a:pt x="1441" y="13139"/>
                      </a:cubicBezTo>
                      <a:cubicBezTo>
                        <a:pt x="132" y="16046"/>
                        <a:pt x="1" y="19135"/>
                        <a:pt x="786" y="21858"/>
                      </a:cubicBezTo>
                      <a:cubicBezTo>
                        <a:pt x="1546" y="24582"/>
                        <a:pt x="3719" y="29033"/>
                        <a:pt x="5054" y="29714"/>
                      </a:cubicBezTo>
                      <a:cubicBezTo>
                        <a:pt x="5320" y="29841"/>
                        <a:pt x="5687" y="29886"/>
                        <a:pt x="6107" y="29886"/>
                      </a:cubicBezTo>
                      <a:cubicBezTo>
                        <a:pt x="6640" y="29886"/>
                        <a:pt x="7256" y="29813"/>
                        <a:pt x="7856" y="29740"/>
                      </a:cubicBezTo>
                      <a:cubicBezTo>
                        <a:pt x="8464" y="29676"/>
                        <a:pt x="9052" y="29602"/>
                        <a:pt x="9543" y="29602"/>
                      </a:cubicBezTo>
                      <a:cubicBezTo>
                        <a:pt x="9856" y="29602"/>
                        <a:pt x="10130" y="29632"/>
                        <a:pt x="10344" y="29714"/>
                      </a:cubicBezTo>
                      <a:cubicBezTo>
                        <a:pt x="11705" y="30211"/>
                        <a:pt x="12726" y="30944"/>
                        <a:pt x="13303" y="31966"/>
                      </a:cubicBezTo>
                      <a:cubicBezTo>
                        <a:pt x="13543" y="32372"/>
                        <a:pt x="13822" y="32713"/>
                        <a:pt x="14325" y="32713"/>
                      </a:cubicBezTo>
                      <a:cubicBezTo>
                        <a:pt x="14534" y="32713"/>
                        <a:pt x="14783" y="32654"/>
                        <a:pt x="15083" y="32515"/>
                      </a:cubicBezTo>
                      <a:cubicBezTo>
                        <a:pt x="15764" y="32201"/>
                        <a:pt x="16392" y="31651"/>
                        <a:pt x="16680" y="31075"/>
                      </a:cubicBezTo>
                      <a:cubicBezTo>
                        <a:pt x="17571" y="30028"/>
                        <a:pt x="16890" y="28509"/>
                        <a:pt x="16785" y="27226"/>
                      </a:cubicBezTo>
                      <a:cubicBezTo>
                        <a:pt x="16864" y="26545"/>
                        <a:pt x="16995" y="25865"/>
                        <a:pt x="17335" y="25184"/>
                      </a:cubicBezTo>
                      <a:cubicBezTo>
                        <a:pt x="17859" y="24110"/>
                        <a:pt x="18801" y="23351"/>
                        <a:pt x="19927" y="22906"/>
                      </a:cubicBezTo>
                      <a:cubicBezTo>
                        <a:pt x="20922" y="22513"/>
                        <a:pt x="21917" y="22330"/>
                        <a:pt x="22860" y="22042"/>
                      </a:cubicBezTo>
                      <a:cubicBezTo>
                        <a:pt x="23907" y="21754"/>
                        <a:pt x="28594" y="20497"/>
                        <a:pt x="31998" y="18114"/>
                      </a:cubicBezTo>
                      <a:cubicBezTo>
                        <a:pt x="34041" y="16674"/>
                        <a:pt x="36057" y="14998"/>
                        <a:pt x="37575" y="12956"/>
                      </a:cubicBezTo>
                      <a:cubicBezTo>
                        <a:pt x="38570" y="11620"/>
                        <a:pt x="39304" y="9997"/>
                        <a:pt x="39277" y="8321"/>
                      </a:cubicBezTo>
                      <a:cubicBezTo>
                        <a:pt x="39225" y="4315"/>
                        <a:pt x="35036" y="1644"/>
                        <a:pt x="31684" y="649"/>
                      </a:cubicBezTo>
                      <a:cubicBezTo>
                        <a:pt x="30148" y="191"/>
                        <a:pt x="28546" y="0"/>
                        <a:pt x="26925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" name="Google Shape;1765;p46"/>
                <p:cNvSpPr/>
                <p:nvPr/>
              </p:nvSpPr>
              <p:spPr>
                <a:xfrm>
                  <a:off x="3757333" y="1738014"/>
                  <a:ext cx="411490" cy="2311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33" h="14062" extrusionOk="0">
                      <a:moveTo>
                        <a:pt x="13145" y="1"/>
                      </a:moveTo>
                      <a:cubicBezTo>
                        <a:pt x="12988" y="27"/>
                        <a:pt x="12831" y="53"/>
                        <a:pt x="12674" y="79"/>
                      </a:cubicBezTo>
                      <a:cubicBezTo>
                        <a:pt x="8405" y="812"/>
                        <a:pt x="3928" y="2096"/>
                        <a:pt x="0" y="4269"/>
                      </a:cubicBezTo>
                      <a:cubicBezTo>
                        <a:pt x="498" y="6730"/>
                        <a:pt x="2697" y="8851"/>
                        <a:pt x="5211" y="8930"/>
                      </a:cubicBezTo>
                      <a:lnTo>
                        <a:pt x="6573" y="8930"/>
                      </a:lnTo>
                      <a:cubicBezTo>
                        <a:pt x="7227" y="8930"/>
                        <a:pt x="7856" y="8982"/>
                        <a:pt x="8353" y="9401"/>
                      </a:cubicBezTo>
                      <a:cubicBezTo>
                        <a:pt x="8720" y="9689"/>
                        <a:pt x="8929" y="10082"/>
                        <a:pt x="9191" y="10448"/>
                      </a:cubicBezTo>
                      <a:cubicBezTo>
                        <a:pt x="10186" y="11836"/>
                        <a:pt x="11914" y="12648"/>
                        <a:pt x="13616" y="12648"/>
                      </a:cubicBezTo>
                      <a:cubicBezTo>
                        <a:pt x="14271" y="12648"/>
                        <a:pt x="14925" y="12517"/>
                        <a:pt x="15554" y="12281"/>
                      </a:cubicBezTo>
                      <a:cubicBezTo>
                        <a:pt x="15711" y="12203"/>
                        <a:pt x="15920" y="12124"/>
                        <a:pt x="16104" y="12124"/>
                      </a:cubicBezTo>
                      <a:cubicBezTo>
                        <a:pt x="16208" y="12124"/>
                        <a:pt x="16287" y="12150"/>
                        <a:pt x="16366" y="12203"/>
                      </a:cubicBezTo>
                      <a:cubicBezTo>
                        <a:pt x="16549" y="12334"/>
                        <a:pt x="16601" y="12543"/>
                        <a:pt x="16654" y="12753"/>
                      </a:cubicBezTo>
                      <a:cubicBezTo>
                        <a:pt x="16942" y="13486"/>
                        <a:pt x="17753" y="13957"/>
                        <a:pt x="18539" y="14036"/>
                      </a:cubicBezTo>
                      <a:cubicBezTo>
                        <a:pt x="18644" y="14036"/>
                        <a:pt x="18774" y="14062"/>
                        <a:pt x="18879" y="14062"/>
                      </a:cubicBezTo>
                      <a:cubicBezTo>
                        <a:pt x="19560" y="14062"/>
                        <a:pt x="20241" y="13852"/>
                        <a:pt x="20869" y="13669"/>
                      </a:cubicBezTo>
                      <a:cubicBezTo>
                        <a:pt x="21943" y="13329"/>
                        <a:pt x="23016" y="12910"/>
                        <a:pt x="23828" y="12098"/>
                      </a:cubicBezTo>
                      <a:cubicBezTo>
                        <a:pt x="24614" y="11312"/>
                        <a:pt x="25033" y="10029"/>
                        <a:pt x="24535" y="9034"/>
                      </a:cubicBezTo>
                      <a:cubicBezTo>
                        <a:pt x="24168" y="8223"/>
                        <a:pt x="23331" y="7751"/>
                        <a:pt x="22545" y="7332"/>
                      </a:cubicBezTo>
                      <a:cubicBezTo>
                        <a:pt x="19639" y="5683"/>
                        <a:pt x="16784" y="3797"/>
                        <a:pt x="14454" y="1389"/>
                      </a:cubicBezTo>
                      <a:cubicBezTo>
                        <a:pt x="14061" y="970"/>
                        <a:pt x="13564" y="524"/>
                        <a:pt x="1314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1" name="Google Shape;1766;p46"/>
                <p:cNvSpPr>
                  <a:spLocks/>
                </p:cNvSpPr>
                <p:nvPr/>
              </p:nvSpPr>
              <p:spPr bwMode="auto">
                <a:xfrm>
                  <a:off x="4023463" y="2036309"/>
                  <a:ext cx="592" cy="509"/>
                </a:xfrm>
                <a:custGeom>
                  <a:avLst/>
                  <a:gdLst>
                    <a:gd name="T0" fmla="*/ 806 w 36"/>
                    <a:gd name="T1" fmla="*/ 0 h 31"/>
                    <a:gd name="T2" fmla="*/ 2434 w 36"/>
                    <a:gd name="T3" fmla="*/ 8095 h 31"/>
                    <a:gd name="T4" fmla="*/ 9472 w 36"/>
                    <a:gd name="T5" fmla="*/ 8095 h 31"/>
                    <a:gd name="T6" fmla="*/ 806 w 36"/>
                    <a:gd name="T7" fmla="*/ 0 h 3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6" h="31" extrusionOk="0">
                      <a:moveTo>
                        <a:pt x="3" y="0"/>
                      </a:moveTo>
                      <a:cubicBezTo>
                        <a:pt x="1" y="0"/>
                        <a:pt x="9" y="15"/>
                        <a:pt x="9" y="30"/>
                      </a:cubicBezTo>
                      <a:lnTo>
                        <a:pt x="35" y="30"/>
                      </a:lnTo>
                      <a:cubicBezTo>
                        <a:pt x="13" y="8"/>
                        <a:pt x="5" y="0"/>
                        <a:pt x="3" y="0"/>
                      </a:cubicBezTo>
                      <a:close/>
                    </a:path>
                  </a:pathLst>
                </a:custGeom>
                <a:solidFill>
                  <a:srgbClr val="F039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2" name="Google Shape;1767;p46"/>
                <p:cNvSpPr>
                  <a:spLocks/>
                </p:cNvSpPr>
                <p:nvPr/>
              </p:nvSpPr>
              <p:spPr bwMode="auto">
                <a:xfrm>
                  <a:off x="3622168" y="2191498"/>
                  <a:ext cx="176847" cy="180018"/>
                </a:xfrm>
                <a:custGeom>
                  <a:avLst/>
                  <a:gdLst>
                    <a:gd name="T0" fmla="*/ 1128176 w 10762"/>
                    <a:gd name="T1" fmla="*/ 263 h 10955"/>
                    <a:gd name="T2" fmla="*/ 523311 w 10762"/>
                    <a:gd name="T3" fmla="*/ 145000 h 10955"/>
                    <a:gd name="T4" fmla="*/ 99105 w 10762"/>
                    <a:gd name="T5" fmla="*/ 675063 h 10955"/>
                    <a:gd name="T6" fmla="*/ 92072 w 10762"/>
                    <a:gd name="T7" fmla="*/ 1516473 h 10955"/>
                    <a:gd name="T8" fmla="*/ 1166793 w 10762"/>
                    <a:gd name="T9" fmla="*/ 2775071 h 10955"/>
                    <a:gd name="T10" fmla="*/ 1946369 w 10762"/>
                    <a:gd name="T11" fmla="*/ 2958145 h 10955"/>
                    <a:gd name="T12" fmla="*/ 2708116 w 10762"/>
                    <a:gd name="T13" fmla="*/ 2626554 h 10955"/>
                    <a:gd name="T14" fmla="*/ 2877699 w 10762"/>
                    <a:gd name="T15" fmla="*/ 1862919 h 10955"/>
                    <a:gd name="T16" fmla="*/ 2199118 w 10762"/>
                    <a:gd name="T17" fmla="*/ 321600 h 10955"/>
                    <a:gd name="T18" fmla="*/ 1128176 w 10762"/>
                    <a:gd name="T19" fmla="*/ 263 h 1095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10762" h="10955" extrusionOk="0">
                      <a:moveTo>
                        <a:pt x="4178" y="1"/>
                      </a:moveTo>
                      <a:cubicBezTo>
                        <a:pt x="3382" y="1"/>
                        <a:pt x="2603" y="158"/>
                        <a:pt x="1938" y="537"/>
                      </a:cubicBezTo>
                      <a:cubicBezTo>
                        <a:pt x="1257" y="929"/>
                        <a:pt x="681" y="1558"/>
                        <a:pt x="367" y="2500"/>
                      </a:cubicBezTo>
                      <a:cubicBezTo>
                        <a:pt x="0" y="3522"/>
                        <a:pt x="79" y="4621"/>
                        <a:pt x="341" y="5616"/>
                      </a:cubicBezTo>
                      <a:cubicBezTo>
                        <a:pt x="917" y="7737"/>
                        <a:pt x="2383" y="9413"/>
                        <a:pt x="4321" y="10277"/>
                      </a:cubicBezTo>
                      <a:cubicBezTo>
                        <a:pt x="5115" y="10642"/>
                        <a:pt x="6169" y="10955"/>
                        <a:pt x="7208" y="10955"/>
                      </a:cubicBezTo>
                      <a:cubicBezTo>
                        <a:pt x="8257" y="10955"/>
                        <a:pt x="9292" y="10635"/>
                        <a:pt x="10029" y="9727"/>
                      </a:cubicBezTo>
                      <a:cubicBezTo>
                        <a:pt x="10683" y="8942"/>
                        <a:pt x="10762" y="7868"/>
                        <a:pt x="10657" y="6899"/>
                      </a:cubicBezTo>
                      <a:cubicBezTo>
                        <a:pt x="10448" y="4831"/>
                        <a:pt x="9846" y="2343"/>
                        <a:pt x="8144" y="1191"/>
                      </a:cubicBezTo>
                      <a:cubicBezTo>
                        <a:pt x="7160" y="530"/>
                        <a:pt x="5640" y="1"/>
                        <a:pt x="4178" y="1"/>
                      </a:cubicBezTo>
                      <a:close/>
                    </a:path>
                  </a:pathLst>
                </a:custGeom>
                <a:solidFill>
                  <a:srgbClr val="F79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3" name="Google Shape;1768;p46"/>
                <p:cNvSpPr>
                  <a:spLocks/>
                </p:cNvSpPr>
                <p:nvPr/>
              </p:nvSpPr>
              <p:spPr bwMode="auto">
                <a:xfrm>
                  <a:off x="3641952" y="2237903"/>
                  <a:ext cx="109145" cy="63232"/>
                </a:xfrm>
                <a:custGeom>
                  <a:avLst/>
                  <a:gdLst>
                    <a:gd name="T0" fmla="*/ 613230 w 6642"/>
                    <a:gd name="T1" fmla="*/ 263 h 3848"/>
                    <a:gd name="T2" fmla="*/ 396139 w 6642"/>
                    <a:gd name="T3" fmla="*/ 32668 h 3848"/>
                    <a:gd name="T4" fmla="*/ 148780 w 6642"/>
                    <a:gd name="T5" fmla="*/ 167151 h 3848"/>
                    <a:gd name="T6" fmla="*/ 21329 w 6642"/>
                    <a:gd name="T7" fmla="*/ 428804 h 3848"/>
                    <a:gd name="T8" fmla="*/ 104774 w 6642"/>
                    <a:gd name="T9" fmla="*/ 499546 h 3848"/>
                    <a:gd name="T10" fmla="*/ 141501 w 6642"/>
                    <a:gd name="T11" fmla="*/ 492250 h 3848"/>
                    <a:gd name="T12" fmla="*/ 290018 w 6642"/>
                    <a:gd name="T13" fmla="*/ 344013 h 3848"/>
                    <a:gd name="T14" fmla="*/ 480915 w 6642"/>
                    <a:gd name="T15" fmla="*/ 244909 h 3848"/>
                    <a:gd name="T16" fmla="*/ 608382 w 6642"/>
                    <a:gd name="T17" fmla="*/ 223580 h 3848"/>
                    <a:gd name="T18" fmla="*/ 523311 w 6642"/>
                    <a:gd name="T19" fmla="*/ 612683 h 3848"/>
                    <a:gd name="T20" fmla="*/ 601086 w 6642"/>
                    <a:gd name="T21" fmla="*/ 845991 h 3848"/>
                    <a:gd name="T22" fmla="*/ 678845 w 6642"/>
                    <a:gd name="T23" fmla="*/ 959128 h 3848"/>
                    <a:gd name="T24" fmla="*/ 721520 w 6642"/>
                    <a:gd name="T25" fmla="*/ 1001524 h 3848"/>
                    <a:gd name="T26" fmla="*/ 799279 w 6642"/>
                    <a:gd name="T27" fmla="*/ 1036903 h 3848"/>
                    <a:gd name="T28" fmla="*/ 812787 w 6642"/>
                    <a:gd name="T29" fmla="*/ 1039056 h 3848"/>
                    <a:gd name="T30" fmla="*/ 877055 w 6642"/>
                    <a:gd name="T31" fmla="*/ 951832 h 3848"/>
                    <a:gd name="T32" fmla="*/ 855725 w 6642"/>
                    <a:gd name="T33" fmla="*/ 888387 h 3848"/>
                    <a:gd name="T34" fmla="*/ 820346 w 6642"/>
                    <a:gd name="T35" fmla="*/ 845991 h 3848"/>
                    <a:gd name="T36" fmla="*/ 770933 w 6642"/>
                    <a:gd name="T37" fmla="*/ 775249 h 3848"/>
                    <a:gd name="T38" fmla="*/ 707208 w 6642"/>
                    <a:gd name="T39" fmla="*/ 584337 h 3848"/>
                    <a:gd name="T40" fmla="*/ 770933 w 6642"/>
                    <a:gd name="T41" fmla="*/ 237892 h 3848"/>
                    <a:gd name="T42" fmla="*/ 1004242 w 6642"/>
                    <a:gd name="T43" fmla="*/ 315667 h 3848"/>
                    <a:gd name="T44" fmla="*/ 1668775 w 6642"/>
                    <a:gd name="T45" fmla="*/ 973162 h 3848"/>
                    <a:gd name="T46" fmla="*/ 1719814 w 6642"/>
                    <a:gd name="T47" fmla="*/ 1007456 h 3848"/>
                    <a:gd name="T48" fmla="*/ 1774896 w 6642"/>
                    <a:gd name="T49" fmla="*/ 923749 h 3848"/>
                    <a:gd name="T50" fmla="*/ 1492174 w 6642"/>
                    <a:gd name="T51" fmla="*/ 428804 h 3848"/>
                    <a:gd name="T52" fmla="*/ 1011259 w 6642"/>
                    <a:gd name="T53" fmla="*/ 89376 h 3848"/>
                    <a:gd name="T54" fmla="*/ 613230 w 6642"/>
                    <a:gd name="T55" fmla="*/ 263 h 3848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0" t="0" r="r" b="b"/>
                  <a:pathLst>
                    <a:path w="6642" h="3848" extrusionOk="0">
                      <a:moveTo>
                        <a:pt x="2271" y="1"/>
                      </a:moveTo>
                      <a:cubicBezTo>
                        <a:pt x="1997" y="1"/>
                        <a:pt x="1725" y="38"/>
                        <a:pt x="1467" y="121"/>
                      </a:cubicBezTo>
                      <a:cubicBezTo>
                        <a:pt x="1127" y="226"/>
                        <a:pt x="812" y="383"/>
                        <a:pt x="551" y="619"/>
                      </a:cubicBezTo>
                      <a:cubicBezTo>
                        <a:pt x="315" y="855"/>
                        <a:pt x="1" y="1247"/>
                        <a:pt x="79" y="1588"/>
                      </a:cubicBezTo>
                      <a:cubicBezTo>
                        <a:pt x="120" y="1750"/>
                        <a:pt x="239" y="1850"/>
                        <a:pt x="388" y="1850"/>
                      </a:cubicBezTo>
                      <a:cubicBezTo>
                        <a:pt x="431" y="1850"/>
                        <a:pt x="477" y="1841"/>
                        <a:pt x="524" y="1823"/>
                      </a:cubicBezTo>
                      <a:cubicBezTo>
                        <a:pt x="760" y="1719"/>
                        <a:pt x="891" y="1457"/>
                        <a:pt x="1074" y="1274"/>
                      </a:cubicBezTo>
                      <a:cubicBezTo>
                        <a:pt x="1284" y="1116"/>
                        <a:pt x="1519" y="986"/>
                        <a:pt x="1781" y="907"/>
                      </a:cubicBezTo>
                      <a:cubicBezTo>
                        <a:pt x="1938" y="855"/>
                        <a:pt x="2095" y="828"/>
                        <a:pt x="2253" y="828"/>
                      </a:cubicBezTo>
                      <a:cubicBezTo>
                        <a:pt x="1991" y="1274"/>
                        <a:pt x="1886" y="1745"/>
                        <a:pt x="1938" y="2269"/>
                      </a:cubicBezTo>
                      <a:cubicBezTo>
                        <a:pt x="1991" y="2557"/>
                        <a:pt x="2069" y="2871"/>
                        <a:pt x="2226" y="3133"/>
                      </a:cubicBezTo>
                      <a:cubicBezTo>
                        <a:pt x="2305" y="3290"/>
                        <a:pt x="2383" y="3421"/>
                        <a:pt x="2514" y="3552"/>
                      </a:cubicBezTo>
                      <a:cubicBezTo>
                        <a:pt x="2541" y="3604"/>
                        <a:pt x="2593" y="3656"/>
                        <a:pt x="2672" y="3709"/>
                      </a:cubicBezTo>
                      <a:cubicBezTo>
                        <a:pt x="2750" y="3787"/>
                        <a:pt x="2829" y="3813"/>
                        <a:pt x="2960" y="3840"/>
                      </a:cubicBezTo>
                      <a:cubicBezTo>
                        <a:pt x="2976" y="3845"/>
                        <a:pt x="2993" y="3848"/>
                        <a:pt x="3010" y="3848"/>
                      </a:cubicBezTo>
                      <a:cubicBezTo>
                        <a:pt x="3153" y="3848"/>
                        <a:pt x="3294" y="3666"/>
                        <a:pt x="3248" y="3525"/>
                      </a:cubicBezTo>
                      <a:cubicBezTo>
                        <a:pt x="3221" y="3447"/>
                        <a:pt x="3221" y="3368"/>
                        <a:pt x="3169" y="3290"/>
                      </a:cubicBezTo>
                      <a:cubicBezTo>
                        <a:pt x="3117" y="3237"/>
                        <a:pt x="3090" y="3185"/>
                        <a:pt x="3038" y="3133"/>
                      </a:cubicBezTo>
                      <a:cubicBezTo>
                        <a:pt x="2960" y="3054"/>
                        <a:pt x="2907" y="2949"/>
                        <a:pt x="2855" y="2871"/>
                      </a:cubicBezTo>
                      <a:cubicBezTo>
                        <a:pt x="2750" y="2635"/>
                        <a:pt x="2672" y="2400"/>
                        <a:pt x="2619" y="2164"/>
                      </a:cubicBezTo>
                      <a:cubicBezTo>
                        <a:pt x="2567" y="1719"/>
                        <a:pt x="2645" y="1274"/>
                        <a:pt x="2855" y="881"/>
                      </a:cubicBezTo>
                      <a:cubicBezTo>
                        <a:pt x="3143" y="933"/>
                        <a:pt x="3431" y="1038"/>
                        <a:pt x="3719" y="1169"/>
                      </a:cubicBezTo>
                      <a:cubicBezTo>
                        <a:pt x="4740" y="1640"/>
                        <a:pt x="5709" y="2583"/>
                        <a:pt x="6180" y="3604"/>
                      </a:cubicBezTo>
                      <a:cubicBezTo>
                        <a:pt x="6225" y="3694"/>
                        <a:pt x="6297" y="3731"/>
                        <a:pt x="6369" y="3731"/>
                      </a:cubicBezTo>
                      <a:cubicBezTo>
                        <a:pt x="6507" y="3731"/>
                        <a:pt x="6642" y="3593"/>
                        <a:pt x="6573" y="3421"/>
                      </a:cubicBezTo>
                      <a:cubicBezTo>
                        <a:pt x="6311" y="2740"/>
                        <a:pt x="6023" y="2112"/>
                        <a:pt x="5526" y="1588"/>
                      </a:cubicBezTo>
                      <a:cubicBezTo>
                        <a:pt x="5002" y="1038"/>
                        <a:pt x="4400" y="619"/>
                        <a:pt x="3745" y="331"/>
                      </a:cubicBezTo>
                      <a:cubicBezTo>
                        <a:pt x="3287" y="128"/>
                        <a:pt x="2775" y="1"/>
                        <a:pt x="2271" y="1"/>
                      </a:cubicBezTo>
                      <a:close/>
                    </a:path>
                  </a:pathLst>
                </a:custGeom>
                <a:solidFill>
                  <a:srgbClr val="C529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4" name="Google Shape;1769;p46"/>
                <p:cNvSpPr>
                  <a:spLocks/>
                </p:cNvSpPr>
                <p:nvPr/>
              </p:nvSpPr>
              <p:spPr bwMode="auto">
                <a:xfrm>
                  <a:off x="3788250" y="2299263"/>
                  <a:ext cx="319283" cy="206984"/>
                </a:xfrm>
                <a:custGeom>
                  <a:avLst/>
                  <a:gdLst>
                    <a:gd name="T0" fmla="*/ 1972817 w 19430"/>
                    <a:gd name="T1" fmla="*/ 263 h 12596"/>
                    <a:gd name="T2" fmla="*/ 1831317 w 19430"/>
                    <a:gd name="T3" fmla="*/ 7296 h 12596"/>
                    <a:gd name="T4" fmla="*/ 219259 w 19430"/>
                    <a:gd name="T5" fmla="*/ 770932 h 12596"/>
                    <a:gd name="T6" fmla="*/ 0 w 19430"/>
                    <a:gd name="T7" fmla="*/ 1110362 h 12596"/>
                    <a:gd name="T8" fmla="*/ 35379 w 19430"/>
                    <a:gd name="T9" fmla="*/ 1174087 h 12596"/>
                    <a:gd name="T10" fmla="*/ 4108185 w 19430"/>
                    <a:gd name="T11" fmla="*/ 3401268 h 12596"/>
                    <a:gd name="T12" fmla="*/ 4602868 w 19430"/>
                    <a:gd name="T13" fmla="*/ 3379939 h 12596"/>
                    <a:gd name="T14" fmla="*/ 5013039 w 19430"/>
                    <a:gd name="T15" fmla="*/ 3330526 h 12596"/>
                    <a:gd name="T16" fmla="*/ 5076764 w 19430"/>
                    <a:gd name="T17" fmla="*/ 3160680 h 12596"/>
                    <a:gd name="T18" fmla="*/ 4829143 w 19430"/>
                    <a:gd name="T19" fmla="*/ 1520534 h 12596"/>
                    <a:gd name="T20" fmla="*/ 3556514 w 19430"/>
                    <a:gd name="T21" fmla="*/ 424485 h 12596"/>
                    <a:gd name="T22" fmla="*/ 1972817 w 19430"/>
                    <a:gd name="T23" fmla="*/ 263 h 1259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19430" h="12596" extrusionOk="0">
                      <a:moveTo>
                        <a:pt x="7306" y="1"/>
                      </a:moveTo>
                      <a:cubicBezTo>
                        <a:pt x="7149" y="1"/>
                        <a:pt x="6965" y="1"/>
                        <a:pt x="6782" y="27"/>
                      </a:cubicBezTo>
                      <a:cubicBezTo>
                        <a:pt x="4530" y="132"/>
                        <a:pt x="2252" y="1101"/>
                        <a:pt x="812" y="2855"/>
                      </a:cubicBezTo>
                      <a:cubicBezTo>
                        <a:pt x="472" y="3248"/>
                        <a:pt x="210" y="3667"/>
                        <a:pt x="0" y="4112"/>
                      </a:cubicBezTo>
                      <a:cubicBezTo>
                        <a:pt x="53" y="4190"/>
                        <a:pt x="79" y="4269"/>
                        <a:pt x="131" y="4348"/>
                      </a:cubicBezTo>
                      <a:cubicBezTo>
                        <a:pt x="3483" y="9453"/>
                        <a:pt x="9008" y="12596"/>
                        <a:pt x="15214" y="12596"/>
                      </a:cubicBezTo>
                      <a:cubicBezTo>
                        <a:pt x="15816" y="12596"/>
                        <a:pt x="16418" y="12569"/>
                        <a:pt x="17046" y="12517"/>
                      </a:cubicBezTo>
                      <a:cubicBezTo>
                        <a:pt x="17570" y="12465"/>
                        <a:pt x="18068" y="12412"/>
                        <a:pt x="18565" y="12334"/>
                      </a:cubicBezTo>
                      <a:cubicBezTo>
                        <a:pt x="18644" y="12124"/>
                        <a:pt x="18722" y="11915"/>
                        <a:pt x="18801" y="11705"/>
                      </a:cubicBezTo>
                      <a:cubicBezTo>
                        <a:pt x="19429" y="9663"/>
                        <a:pt x="18984" y="7411"/>
                        <a:pt x="17884" y="5631"/>
                      </a:cubicBezTo>
                      <a:cubicBezTo>
                        <a:pt x="16758" y="3876"/>
                        <a:pt x="15056" y="2541"/>
                        <a:pt x="13171" y="1572"/>
                      </a:cubicBezTo>
                      <a:cubicBezTo>
                        <a:pt x="11391" y="629"/>
                        <a:pt x="9374" y="1"/>
                        <a:pt x="7306" y="1"/>
                      </a:cubicBezTo>
                      <a:close/>
                    </a:path>
                  </a:pathLst>
                </a:custGeom>
                <a:solidFill>
                  <a:srgbClr val="F57D5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5" name="Google Shape;1770;p46"/>
                <p:cNvSpPr>
                  <a:spLocks/>
                </p:cNvSpPr>
                <p:nvPr/>
              </p:nvSpPr>
              <p:spPr bwMode="auto">
                <a:xfrm>
                  <a:off x="4270145" y="2245479"/>
                  <a:ext cx="54244" cy="177734"/>
                </a:xfrm>
                <a:custGeom>
                  <a:avLst/>
                  <a:gdLst>
                    <a:gd name="T0" fmla="*/ 891107 w 3301"/>
                    <a:gd name="T1" fmla="*/ 263 h 10816"/>
                    <a:gd name="T2" fmla="*/ 891107 w 3301"/>
                    <a:gd name="T3" fmla="*/ 263 h 10816"/>
                    <a:gd name="T4" fmla="*/ 212243 w 3301"/>
                    <a:gd name="T5" fmla="*/ 1400099 h 10816"/>
                    <a:gd name="T6" fmla="*/ 263 w 3301"/>
                    <a:gd name="T7" fmla="*/ 2920352 h 10816"/>
                    <a:gd name="T8" fmla="*/ 891107 w 3301"/>
                    <a:gd name="T9" fmla="*/ 263 h 108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301" h="10816" extrusionOk="0">
                      <a:moveTo>
                        <a:pt x="3300" y="1"/>
                      </a:moveTo>
                      <a:lnTo>
                        <a:pt x="3300" y="1"/>
                      </a:lnTo>
                      <a:cubicBezTo>
                        <a:pt x="2096" y="1520"/>
                        <a:pt x="1284" y="3352"/>
                        <a:pt x="786" y="5185"/>
                      </a:cubicBezTo>
                      <a:cubicBezTo>
                        <a:pt x="289" y="7044"/>
                        <a:pt x="106" y="8930"/>
                        <a:pt x="1" y="10815"/>
                      </a:cubicBezTo>
                      <a:cubicBezTo>
                        <a:pt x="2462" y="8039"/>
                        <a:pt x="3222" y="4295"/>
                        <a:pt x="3300" y="1"/>
                      </a:cubicBezTo>
                      <a:close/>
                    </a:path>
                  </a:pathLst>
                </a:custGeom>
                <a:solidFill>
                  <a:srgbClr val="F57D5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" name="Google Shape;1771;p46"/>
                <p:cNvSpPr>
                  <a:spLocks/>
                </p:cNvSpPr>
                <p:nvPr/>
              </p:nvSpPr>
              <p:spPr bwMode="auto">
                <a:xfrm>
                  <a:off x="4081781" y="2261648"/>
                  <a:ext cx="163865" cy="70397"/>
                </a:xfrm>
                <a:custGeom>
                  <a:avLst/>
                  <a:gdLst>
                    <a:gd name="T0" fmla="*/ 2382993 w 9972"/>
                    <a:gd name="T1" fmla="*/ 0 h 4284"/>
                    <a:gd name="T2" fmla="*/ 1462198 w 9972"/>
                    <a:gd name="T3" fmla="*/ 137442 h 4284"/>
                    <a:gd name="T4" fmla="*/ 1379838 w 9972"/>
                    <a:gd name="T5" fmla="*/ 139069 h 4284"/>
                    <a:gd name="T6" fmla="*/ 553825 w 9972"/>
                    <a:gd name="T7" fmla="*/ 49955 h 4284"/>
                    <a:gd name="T8" fmla="*/ 288653 w 9972"/>
                    <a:gd name="T9" fmla="*/ 116375 h 4284"/>
                    <a:gd name="T10" fmla="*/ 1324477 w 9972"/>
                    <a:gd name="T11" fmla="*/ 1156801 h 4284"/>
                    <a:gd name="T12" fmla="*/ 1448164 w 9972"/>
                    <a:gd name="T13" fmla="*/ 1148700 h 4284"/>
                    <a:gd name="T14" fmla="*/ 2487488 w 9972"/>
                    <a:gd name="T15" fmla="*/ 38616 h 4284"/>
                    <a:gd name="T16" fmla="*/ 2382993 w 9972"/>
                    <a:gd name="T17" fmla="*/ 0 h 428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9972" h="4284" extrusionOk="0">
                      <a:moveTo>
                        <a:pt x="8825" y="0"/>
                      </a:moveTo>
                      <a:cubicBezTo>
                        <a:pt x="8225" y="0"/>
                        <a:pt x="7068" y="449"/>
                        <a:pt x="5415" y="509"/>
                      </a:cubicBezTo>
                      <a:cubicBezTo>
                        <a:pt x="5311" y="513"/>
                        <a:pt x="5209" y="515"/>
                        <a:pt x="5110" y="515"/>
                      </a:cubicBezTo>
                      <a:cubicBezTo>
                        <a:pt x="3755" y="515"/>
                        <a:pt x="2837" y="185"/>
                        <a:pt x="2051" y="185"/>
                      </a:cubicBezTo>
                      <a:cubicBezTo>
                        <a:pt x="1706" y="185"/>
                        <a:pt x="1388" y="249"/>
                        <a:pt x="1069" y="431"/>
                      </a:cubicBezTo>
                      <a:cubicBezTo>
                        <a:pt x="1" y="1027"/>
                        <a:pt x="2136" y="4284"/>
                        <a:pt x="4905" y="4284"/>
                      </a:cubicBezTo>
                      <a:cubicBezTo>
                        <a:pt x="5056" y="4284"/>
                        <a:pt x="5209" y="4274"/>
                        <a:pt x="5363" y="4254"/>
                      </a:cubicBezTo>
                      <a:cubicBezTo>
                        <a:pt x="8348" y="3887"/>
                        <a:pt x="9971" y="1112"/>
                        <a:pt x="9212" y="143"/>
                      </a:cubicBezTo>
                      <a:cubicBezTo>
                        <a:pt x="9134" y="40"/>
                        <a:pt x="9004" y="0"/>
                        <a:pt x="8825" y="0"/>
                      </a:cubicBezTo>
                      <a:close/>
                    </a:path>
                  </a:pathLst>
                </a:custGeom>
                <a:solidFill>
                  <a:srgbClr val="B2242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" name="Google Shape;1772;p46"/>
                <p:cNvSpPr>
                  <a:spLocks/>
                </p:cNvSpPr>
                <p:nvPr/>
              </p:nvSpPr>
              <p:spPr bwMode="auto">
                <a:xfrm>
                  <a:off x="4095026" y="2279083"/>
                  <a:ext cx="99844" cy="52913"/>
                </a:xfrm>
                <a:custGeom>
                  <a:avLst/>
                  <a:gdLst>
                    <a:gd name="T0" fmla="*/ 193887 w 6076"/>
                    <a:gd name="T1" fmla="*/ 0 h 3220"/>
                    <a:gd name="T2" fmla="*/ 263 w 6076"/>
                    <a:gd name="T3" fmla="*/ 34837 h 3220"/>
                    <a:gd name="T4" fmla="*/ 1112515 w 6076"/>
                    <a:gd name="T5" fmla="*/ 869499 h 3220"/>
                    <a:gd name="T6" fmla="*/ 1230516 w 6076"/>
                    <a:gd name="T7" fmla="*/ 862203 h 3220"/>
                    <a:gd name="T8" fmla="*/ 1640689 w 6076"/>
                    <a:gd name="T9" fmla="*/ 749064 h 3220"/>
                    <a:gd name="T10" fmla="*/ 827361 w 6076"/>
                    <a:gd name="T11" fmla="*/ 162288 h 3220"/>
                    <a:gd name="T12" fmla="*/ 193887 w 6076"/>
                    <a:gd name="T13" fmla="*/ 0 h 322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6076" h="3220" extrusionOk="0">
                      <a:moveTo>
                        <a:pt x="718" y="0"/>
                      </a:moveTo>
                      <a:cubicBezTo>
                        <a:pt x="455" y="0"/>
                        <a:pt x="209" y="38"/>
                        <a:pt x="1" y="129"/>
                      </a:cubicBezTo>
                      <a:cubicBezTo>
                        <a:pt x="222" y="1307"/>
                        <a:pt x="1982" y="3220"/>
                        <a:pt x="4120" y="3220"/>
                      </a:cubicBezTo>
                      <a:cubicBezTo>
                        <a:pt x="4264" y="3220"/>
                        <a:pt x="4410" y="3211"/>
                        <a:pt x="4557" y="3193"/>
                      </a:cubicBezTo>
                      <a:cubicBezTo>
                        <a:pt x="5107" y="3140"/>
                        <a:pt x="5630" y="2983"/>
                        <a:pt x="6076" y="2774"/>
                      </a:cubicBezTo>
                      <a:cubicBezTo>
                        <a:pt x="5264" y="1805"/>
                        <a:pt x="4164" y="1072"/>
                        <a:pt x="3064" y="601"/>
                      </a:cubicBezTo>
                      <a:cubicBezTo>
                        <a:pt x="2474" y="345"/>
                        <a:pt x="1514" y="0"/>
                        <a:pt x="718" y="0"/>
                      </a:cubicBezTo>
                      <a:close/>
                    </a:path>
                  </a:pathLst>
                </a:custGeom>
                <a:solidFill>
                  <a:srgbClr val="F0442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" name="Google Shape;1773;p46"/>
                <p:cNvSpPr>
                  <a:spLocks/>
                </p:cNvSpPr>
                <p:nvPr/>
              </p:nvSpPr>
              <p:spPr bwMode="auto">
                <a:xfrm>
                  <a:off x="4037036" y="2073381"/>
                  <a:ext cx="91578" cy="32783"/>
                </a:xfrm>
                <a:custGeom>
                  <a:avLst/>
                  <a:gdLst>
                    <a:gd name="T0" fmla="*/ 868405 w 5573"/>
                    <a:gd name="T1" fmla="*/ 0 h 1995"/>
                    <a:gd name="T2" fmla="*/ 451218 w 5573"/>
                    <a:gd name="T3" fmla="*/ 84792 h 1995"/>
                    <a:gd name="T4" fmla="*/ 41048 w 5573"/>
                    <a:gd name="T5" fmla="*/ 431240 h 1995"/>
                    <a:gd name="T6" fmla="*/ 19982 w 5573"/>
                    <a:gd name="T7" fmla="*/ 480916 h 1995"/>
                    <a:gd name="T8" fmla="*/ 29431 w 5573"/>
                    <a:gd name="T9" fmla="*/ 538446 h 1995"/>
                    <a:gd name="T10" fmla="*/ 41048 w 5573"/>
                    <a:gd name="T11" fmla="*/ 537362 h 1995"/>
                    <a:gd name="T12" fmla="*/ 90461 w 5573"/>
                    <a:gd name="T13" fmla="*/ 501982 h 1995"/>
                    <a:gd name="T14" fmla="*/ 754989 w 5573"/>
                    <a:gd name="T15" fmla="*/ 230878 h 1995"/>
                    <a:gd name="T16" fmla="*/ 826010 w 5573"/>
                    <a:gd name="T17" fmla="*/ 233310 h 1995"/>
                    <a:gd name="T18" fmla="*/ 1073351 w 5573"/>
                    <a:gd name="T19" fmla="*/ 268673 h 1995"/>
                    <a:gd name="T20" fmla="*/ 1340411 w 5573"/>
                    <a:gd name="T21" fmla="*/ 312153 h 1995"/>
                    <a:gd name="T22" fmla="*/ 1370384 w 5573"/>
                    <a:gd name="T23" fmla="*/ 311069 h 1995"/>
                    <a:gd name="T24" fmla="*/ 1462192 w 5573"/>
                    <a:gd name="T25" fmla="*/ 155534 h 1995"/>
                    <a:gd name="T26" fmla="*/ 1144092 w 5573"/>
                    <a:gd name="T27" fmla="*/ 28346 h 1995"/>
                    <a:gd name="T28" fmla="*/ 868405 w 5573"/>
                    <a:gd name="T29" fmla="*/ 0 h 1995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5573" h="1995" extrusionOk="0">
                      <a:moveTo>
                        <a:pt x="3216" y="0"/>
                      </a:moveTo>
                      <a:cubicBezTo>
                        <a:pt x="2640" y="0"/>
                        <a:pt x="2116" y="131"/>
                        <a:pt x="1671" y="314"/>
                      </a:cubicBezTo>
                      <a:cubicBezTo>
                        <a:pt x="1069" y="576"/>
                        <a:pt x="466" y="969"/>
                        <a:pt x="152" y="1597"/>
                      </a:cubicBezTo>
                      <a:cubicBezTo>
                        <a:pt x="126" y="1650"/>
                        <a:pt x="100" y="1702"/>
                        <a:pt x="74" y="1781"/>
                      </a:cubicBezTo>
                      <a:cubicBezTo>
                        <a:pt x="27" y="1898"/>
                        <a:pt x="1" y="1994"/>
                        <a:pt x="109" y="1994"/>
                      </a:cubicBezTo>
                      <a:cubicBezTo>
                        <a:pt x="121" y="1994"/>
                        <a:pt x="136" y="1993"/>
                        <a:pt x="152" y="1990"/>
                      </a:cubicBezTo>
                      <a:cubicBezTo>
                        <a:pt x="204" y="1964"/>
                        <a:pt x="257" y="1912"/>
                        <a:pt x="335" y="1859"/>
                      </a:cubicBezTo>
                      <a:cubicBezTo>
                        <a:pt x="915" y="1279"/>
                        <a:pt x="1763" y="855"/>
                        <a:pt x="2796" y="855"/>
                      </a:cubicBezTo>
                      <a:cubicBezTo>
                        <a:pt x="2883" y="855"/>
                        <a:pt x="2970" y="858"/>
                        <a:pt x="3059" y="864"/>
                      </a:cubicBezTo>
                      <a:cubicBezTo>
                        <a:pt x="3347" y="864"/>
                        <a:pt x="3661" y="917"/>
                        <a:pt x="3975" y="995"/>
                      </a:cubicBezTo>
                      <a:cubicBezTo>
                        <a:pt x="4285" y="1043"/>
                        <a:pt x="4595" y="1156"/>
                        <a:pt x="4964" y="1156"/>
                      </a:cubicBezTo>
                      <a:cubicBezTo>
                        <a:pt x="5001" y="1156"/>
                        <a:pt x="5037" y="1155"/>
                        <a:pt x="5075" y="1152"/>
                      </a:cubicBezTo>
                      <a:cubicBezTo>
                        <a:pt x="5467" y="1126"/>
                        <a:pt x="5572" y="760"/>
                        <a:pt x="5415" y="576"/>
                      </a:cubicBezTo>
                      <a:cubicBezTo>
                        <a:pt x="5153" y="288"/>
                        <a:pt x="4603" y="183"/>
                        <a:pt x="4237" y="105"/>
                      </a:cubicBezTo>
                      <a:cubicBezTo>
                        <a:pt x="3896" y="26"/>
                        <a:pt x="3530" y="0"/>
                        <a:pt x="3216" y="0"/>
                      </a:cubicBezTo>
                      <a:close/>
                    </a:path>
                  </a:pathLst>
                </a:custGeom>
                <a:solidFill>
                  <a:srgbClr val="C148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9" name="Google Shape;1774;p46"/>
                <p:cNvSpPr>
                  <a:spLocks/>
                </p:cNvSpPr>
                <p:nvPr/>
              </p:nvSpPr>
              <p:spPr bwMode="auto">
                <a:xfrm>
                  <a:off x="4212106" y="2066939"/>
                  <a:ext cx="72106" cy="25865"/>
                </a:xfrm>
                <a:custGeom>
                  <a:avLst/>
                  <a:gdLst>
                    <a:gd name="T0" fmla="*/ 523590 w 4388"/>
                    <a:gd name="T1" fmla="*/ 0 h 1574"/>
                    <a:gd name="T2" fmla="*/ 416647 w 4388"/>
                    <a:gd name="T3" fmla="*/ 7017 h 1574"/>
                    <a:gd name="T4" fmla="*/ 218717 w 4388"/>
                    <a:gd name="T5" fmla="*/ 63463 h 1574"/>
                    <a:gd name="T6" fmla="*/ 20787 w 4388"/>
                    <a:gd name="T7" fmla="*/ 226015 h 1574"/>
                    <a:gd name="T8" fmla="*/ 111248 w 4388"/>
                    <a:gd name="T9" fmla="*/ 367779 h 1574"/>
                    <a:gd name="T10" fmla="*/ 119629 w 4388"/>
                    <a:gd name="T11" fmla="*/ 367516 h 1574"/>
                    <a:gd name="T12" fmla="*/ 331872 w 4388"/>
                    <a:gd name="T13" fmla="*/ 289741 h 1574"/>
                    <a:gd name="T14" fmla="*/ 501439 w 4388"/>
                    <a:gd name="T15" fmla="*/ 226015 h 1574"/>
                    <a:gd name="T16" fmla="*/ 644287 w 4388"/>
                    <a:gd name="T17" fmla="*/ 208465 h 1574"/>
                    <a:gd name="T18" fmla="*/ 1109542 w 4388"/>
                    <a:gd name="T19" fmla="*/ 395863 h 1574"/>
                    <a:gd name="T20" fmla="*/ 1151938 w 4388"/>
                    <a:gd name="T21" fmla="*/ 423946 h 1574"/>
                    <a:gd name="T22" fmla="*/ 1160039 w 4388"/>
                    <a:gd name="T23" fmla="*/ 425031 h 1574"/>
                    <a:gd name="T24" fmla="*/ 1151938 w 4388"/>
                    <a:gd name="T25" fmla="*/ 367516 h 1574"/>
                    <a:gd name="T26" fmla="*/ 1123592 w 4388"/>
                    <a:gd name="T27" fmla="*/ 318103 h 1574"/>
                    <a:gd name="T28" fmla="*/ 741765 w 4388"/>
                    <a:gd name="T29" fmla="*/ 35100 h 1574"/>
                    <a:gd name="T30" fmla="*/ 523590 w 4388"/>
                    <a:gd name="T31" fmla="*/ 0 h 1574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388" h="1574" extrusionOk="0">
                      <a:moveTo>
                        <a:pt x="1939" y="0"/>
                      </a:moveTo>
                      <a:cubicBezTo>
                        <a:pt x="1808" y="0"/>
                        <a:pt x="1676" y="9"/>
                        <a:pt x="1543" y="26"/>
                      </a:cubicBezTo>
                      <a:cubicBezTo>
                        <a:pt x="1307" y="52"/>
                        <a:pt x="1045" y="130"/>
                        <a:pt x="810" y="235"/>
                      </a:cubicBezTo>
                      <a:cubicBezTo>
                        <a:pt x="548" y="366"/>
                        <a:pt x="181" y="523"/>
                        <a:pt x="77" y="837"/>
                      </a:cubicBezTo>
                      <a:cubicBezTo>
                        <a:pt x="1" y="1039"/>
                        <a:pt x="144" y="1362"/>
                        <a:pt x="412" y="1362"/>
                      </a:cubicBezTo>
                      <a:cubicBezTo>
                        <a:pt x="422" y="1362"/>
                        <a:pt x="433" y="1362"/>
                        <a:pt x="443" y="1361"/>
                      </a:cubicBezTo>
                      <a:cubicBezTo>
                        <a:pt x="784" y="1335"/>
                        <a:pt x="993" y="1178"/>
                        <a:pt x="1229" y="1073"/>
                      </a:cubicBezTo>
                      <a:cubicBezTo>
                        <a:pt x="1438" y="968"/>
                        <a:pt x="1648" y="890"/>
                        <a:pt x="1857" y="837"/>
                      </a:cubicBezTo>
                      <a:cubicBezTo>
                        <a:pt x="2036" y="793"/>
                        <a:pt x="2213" y="772"/>
                        <a:pt x="2386" y="772"/>
                      </a:cubicBezTo>
                      <a:cubicBezTo>
                        <a:pt x="3024" y="772"/>
                        <a:pt x="3615" y="1054"/>
                        <a:pt x="4109" y="1466"/>
                      </a:cubicBezTo>
                      <a:cubicBezTo>
                        <a:pt x="4161" y="1518"/>
                        <a:pt x="4214" y="1570"/>
                        <a:pt x="4266" y="1570"/>
                      </a:cubicBezTo>
                      <a:cubicBezTo>
                        <a:pt x="4278" y="1573"/>
                        <a:pt x="4288" y="1574"/>
                        <a:pt x="4296" y="1574"/>
                      </a:cubicBezTo>
                      <a:cubicBezTo>
                        <a:pt x="4388" y="1574"/>
                        <a:pt x="4338" y="1457"/>
                        <a:pt x="4266" y="1361"/>
                      </a:cubicBezTo>
                      <a:cubicBezTo>
                        <a:pt x="4240" y="1282"/>
                        <a:pt x="4187" y="1230"/>
                        <a:pt x="4161" y="1178"/>
                      </a:cubicBezTo>
                      <a:cubicBezTo>
                        <a:pt x="3769" y="628"/>
                        <a:pt x="3245" y="314"/>
                        <a:pt x="2747" y="130"/>
                      </a:cubicBezTo>
                      <a:cubicBezTo>
                        <a:pt x="2497" y="41"/>
                        <a:pt x="2222" y="0"/>
                        <a:pt x="1939" y="0"/>
                      </a:cubicBezTo>
                      <a:close/>
                    </a:path>
                  </a:pathLst>
                </a:custGeom>
                <a:solidFill>
                  <a:srgbClr val="C148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" name="Google Shape;1775;p46"/>
                <p:cNvSpPr>
                  <a:spLocks/>
                </p:cNvSpPr>
                <p:nvPr/>
              </p:nvSpPr>
              <p:spPr bwMode="auto">
                <a:xfrm>
                  <a:off x="4009594" y="2169708"/>
                  <a:ext cx="99959" cy="35856"/>
                </a:xfrm>
                <a:custGeom>
                  <a:avLst/>
                  <a:gdLst>
                    <a:gd name="T0" fmla="*/ 866519 w 6083"/>
                    <a:gd name="T1" fmla="*/ 0 h 2182"/>
                    <a:gd name="T2" fmla="*/ 407198 w 6083"/>
                    <a:gd name="T3" fmla="*/ 106927 h 2182"/>
                    <a:gd name="T4" fmla="*/ 180922 w 6083"/>
                    <a:gd name="T5" fmla="*/ 255445 h 2182"/>
                    <a:gd name="T6" fmla="*/ 11338 w 6083"/>
                    <a:gd name="T7" fmla="*/ 467689 h 2182"/>
                    <a:gd name="T8" fmla="*/ 45912 w 6083"/>
                    <a:gd name="T9" fmla="*/ 523593 h 2182"/>
                    <a:gd name="T10" fmla="*/ 67784 w 6083"/>
                    <a:gd name="T11" fmla="*/ 517102 h 2182"/>
                    <a:gd name="T12" fmla="*/ 244647 w 6083"/>
                    <a:gd name="T13" fmla="*/ 368600 h 2182"/>
                    <a:gd name="T14" fmla="*/ 449594 w 6083"/>
                    <a:gd name="T15" fmla="*/ 248429 h 2182"/>
                    <a:gd name="T16" fmla="*/ 850054 w 6083"/>
                    <a:gd name="T17" fmla="*/ 155535 h 2182"/>
                    <a:gd name="T18" fmla="*/ 887849 w 6083"/>
                    <a:gd name="T19" fmla="*/ 156619 h 2182"/>
                    <a:gd name="T20" fmla="*/ 1276954 w 6083"/>
                    <a:gd name="T21" fmla="*/ 283808 h 2182"/>
                    <a:gd name="T22" fmla="*/ 1439521 w 6083"/>
                    <a:gd name="T23" fmla="*/ 425293 h 2182"/>
                    <a:gd name="T24" fmla="*/ 1573726 w 6083"/>
                    <a:gd name="T25" fmla="*/ 580844 h 2182"/>
                    <a:gd name="T26" fmla="*/ 1599098 w 6083"/>
                    <a:gd name="T27" fmla="*/ 589208 h 2182"/>
                    <a:gd name="T28" fmla="*/ 1637451 w 6083"/>
                    <a:gd name="T29" fmla="*/ 545465 h 2182"/>
                    <a:gd name="T30" fmla="*/ 1545643 w 6083"/>
                    <a:gd name="T31" fmla="*/ 333221 h 2182"/>
                    <a:gd name="T32" fmla="*/ 1375796 w 6083"/>
                    <a:gd name="T33" fmla="*/ 163636 h 2182"/>
                    <a:gd name="T34" fmla="*/ 909178 w 6083"/>
                    <a:gd name="T35" fmla="*/ 805 h 2182"/>
                    <a:gd name="T36" fmla="*/ 866519 w 6083"/>
                    <a:gd name="T37" fmla="*/ 0 h 2182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6083" h="2182" extrusionOk="0">
                      <a:moveTo>
                        <a:pt x="3209" y="0"/>
                      </a:moveTo>
                      <a:cubicBezTo>
                        <a:pt x="2630" y="0"/>
                        <a:pt x="2036" y="132"/>
                        <a:pt x="1508" y="396"/>
                      </a:cubicBezTo>
                      <a:cubicBezTo>
                        <a:pt x="1194" y="553"/>
                        <a:pt x="906" y="737"/>
                        <a:pt x="670" y="946"/>
                      </a:cubicBezTo>
                      <a:cubicBezTo>
                        <a:pt x="434" y="1156"/>
                        <a:pt x="146" y="1417"/>
                        <a:pt x="42" y="1732"/>
                      </a:cubicBezTo>
                      <a:cubicBezTo>
                        <a:pt x="0" y="1835"/>
                        <a:pt x="73" y="1939"/>
                        <a:pt x="170" y="1939"/>
                      </a:cubicBezTo>
                      <a:cubicBezTo>
                        <a:pt x="196" y="1939"/>
                        <a:pt x="224" y="1931"/>
                        <a:pt x="251" y="1915"/>
                      </a:cubicBezTo>
                      <a:cubicBezTo>
                        <a:pt x="487" y="1758"/>
                        <a:pt x="670" y="1548"/>
                        <a:pt x="906" y="1365"/>
                      </a:cubicBezTo>
                      <a:cubicBezTo>
                        <a:pt x="1141" y="1208"/>
                        <a:pt x="1403" y="1051"/>
                        <a:pt x="1665" y="920"/>
                      </a:cubicBezTo>
                      <a:cubicBezTo>
                        <a:pt x="2120" y="704"/>
                        <a:pt x="2642" y="576"/>
                        <a:pt x="3148" y="576"/>
                      </a:cubicBezTo>
                      <a:cubicBezTo>
                        <a:pt x="3195" y="576"/>
                        <a:pt x="3242" y="577"/>
                        <a:pt x="3288" y="580"/>
                      </a:cubicBezTo>
                      <a:cubicBezTo>
                        <a:pt x="3786" y="606"/>
                        <a:pt x="4310" y="789"/>
                        <a:pt x="4729" y="1051"/>
                      </a:cubicBezTo>
                      <a:cubicBezTo>
                        <a:pt x="4938" y="1208"/>
                        <a:pt x="5147" y="1365"/>
                        <a:pt x="5331" y="1575"/>
                      </a:cubicBezTo>
                      <a:cubicBezTo>
                        <a:pt x="5488" y="1758"/>
                        <a:pt x="5645" y="1993"/>
                        <a:pt x="5828" y="2151"/>
                      </a:cubicBezTo>
                      <a:cubicBezTo>
                        <a:pt x="5857" y="2172"/>
                        <a:pt x="5890" y="2182"/>
                        <a:pt x="5922" y="2182"/>
                      </a:cubicBezTo>
                      <a:cubicBezTo>
                        <a:pt x="6006" y="2182"/>
                        <a:pt x="6083" y="2115"/>
                        <a:pt x="6064" y="2020"/>
                      </a:cubicBezTo>
                      <a:cubicBezTo>
                        <a:pt x="6064" y="1758"/>
                        <a:pt x="5881" y="1444"/>
                        <a:pt x="5724" y="1234"/>
                      </a:cubicBezTo>
                      <a:cubicBezTo>
                        <a:pt x="5540" y="998"/>
                        <a:pt x="5331" y="789"/>
                        <a:pt x="5095" y="606"/>
                      </a:cubicBezTo>
                      <a:cubicBezTo>
                        <a:pt x="4571" y="265"/>
                        <a:pt x="3995" y="56"/>
                        <a:pt x="3367" y="3"/>
                      </a:cubicBezTo>
                      <a:cubicBezTo>
                        <a:pt x="3315" y="1"/>
                        <a:pt x="3262" y="0"/>
                        <a:pt x="3209" y="0"/>
                      </a:cubicBezTo>
                      <a:close/>
                    </a:path>
                  </a:pathLst>
                </a:custGeom>
                <a:solidFill>
                  <a:srgbClr val="100F0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" name="Google Shape;1776;p46"/>
                <p:cNvSpPr>
                  <a:spLocks/>
                </p:cNvSpPr>
                <p:nvPr/>
              </p:nvSpPr>
              <p:spPr bwMode="auto">
                <a:xfrm>
                  <a:off x="4228851" y="2159109"/>
                  <a:ext cx="64399" cy="39865"/>
                </a:xfrm>
                <a:custGeom>
                  <a:avLst/>
                  <a:gdLst>
                    <a:gd name="T0" fmla="*/ 527089 w 3919"/>
                    <a:gd name="T1" fmla="*/ 263 h 2426"/>
                    <a:gd name="T2" fmla="*/ 431238 w 3919"/>
                    <a:gd name="T3" fmla="*/ 12423 h 2426"/>
                    <a:gd name="T4" fmla="*/ 148517 w 3919"/>
                    <a:gd name="T5" fmla="*/ 217647 h 2426"/>
                    <a:gd name="T6" fmla="*/ 49413 w 3919"/>
                    <a:gd name="T7" fmla="*/ 394230 h 2426"/>
                    <a:gd name="T8" fmla="*/ 7017 w 3919"/>
                    <a:gd name="T9" fmla="*/ 613487 h 2426"/>
                    <a:gd name="T10" fmla="*/ 39701 w 3919"/>
                    <a:gd name="T11" fmla="*/ 654815 h 2426"/>
                    <a:gd name="T12" fmla="*/ 56709 w 3919"/>
                    <a:gd name="T13" fmla="*/ 641850 h 2426"/>
                    <a:gd name="T14" fmla="*/ 127451 w 3919"/>
                    <a:gd name="T15" fmla="*/ 479021 h 2426"/>
                    <a:gd name="T16" fmla="*/ 219259 w 3919"/>
                    <a:gd name="T17" fmla="*/ 323488 h 2426"/>
                    <a:gd name="T18" fmla="*/ 459584 w 3919"/>
                    <a:gd name="T19" fmla="*/ 160939 h 2426"/>
                    <a:gd name="T20" fmla="*/ 532495 w 3919"/>
                    <a:gd name="T21" fmla="*/ 152838 h 2426"/>
                    <a:gd name="T22" fmla="*/ 749602 w 3919"/>
                    <a:gd name="T23" fmla="*/ 217647 h 2426"/>
                    <a:gd name="T24" fmla="*/ 890823 w 3919"/>
                    <a:gd name="T25" fmla="*/ 323488 h 2426"/>
                    <a:gd name="T26" fmla="*/ 1018273 w 3919"/>
                    <a:gd name="T27" fmla="*/ 450938 h 2426"/>
                    <a:gd name="T28" fmla="*/ 1029891 w 3919"/>
                    <a:gd name="T29" fmla="*/ 456607 h 2426"/>
                    <a:gd name="T30" fmla="*/ 1046356 w 3919"/>
                    <a:gd name="T31" fmla="*/ 394230 h 2426"/>
                    <a:gd name="T32" fmla="*/ 926202 w 3919"/>
                    <a:gd name="T33" fmla="*/ 203335 h 2426"/>
                    <a:gd name="T34" fmla="*/ 763635 w 3919"/>
                    <a:gd name="T35" fmla="*/ 69131 h 2426"/>
                    <a:gd name="T36" fmla="*/ 527089 w 3919"/>
                    <a:gd name="T37" fmla="*/ 263 h 242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3919" h="2426" extrusionOk="0">
                      <a:moveTo>
                        <a:pt x="1952" y="1"/>
                      </a:moveTo>
                      <a:cubicBezTo>
                        <a:pt x="1831" y="1"/>
                        <a:pt x="1712" y="16"/>
                        <a:pt x="1597" y="46"/>
                      </a:cubicBezTo>
                      <a:cubicBezTo>
                        <a:pt x="1205" y="151"/>
                        <a:pt x="838" y="387"/>
                        <a:pt x="550" y="806"/>
                      </a:cubicBezTo>
                      <a:cubicBezTo>
                        <a:pt x="393" y="989"/>
                        <a:pt x="288" y="1198"/>
                        <a:pt x="183" y="1460"/>
                      </a:cubicBezTo>
                      <a:cubicBezTo>
                        <a:pt x="105" y="1670"/>
                        <a:pt x="0" y="2010"/>
                        <a:pt x="26" y="2272"/>
                      </a:cubicBezTo>
                      <a:cubicBezTo>
                        <a:pt x="44" y="2361"/>
                        <a:pt x="98" y="2425"/>
                        <a:pt x="147" y="2425"/>
                      </a:cubicBezTo>
                      <a:cubicBezTo>
                        <a:pt x="170" y="2425"/>
                        <a:pt x="193" y="2410"/>
                        <a:pt x="210" y="2377"/>
                      </a:cubicBezTo>
                      <a:cubicBezTo>
                        <a:pt x="314" y="2193"/>
                        <a:pt x="367" y="1958"/>
                        <a:pt x="472" y="1774"/>
                      </a:cubicBezTo>
                      <a:cubicBezTo>
                        <a:pt x="550" y="1565"/>
                        <a:pt x="681" y="1355"/>
                        <a:pt x="812" y="1198"/>
                      </a:cubicBezTo>
                      <a:cubicBezTo>
                        <a:pt x="1074" y="884"/>
                        <a:pt x="1362" y="675"/>
                        <a:pt x="1702" y="596"/>
                      </a:cubicBezTo>
                      <a:cubicBezTo>
                        <a:pt x="1789" y="576"/>
                        <a:pt x="1879" y="566"/>
                        <a:pt x="1972" y="566"/>
                      </a:cubicBezTo>
                      <a:cubicBezTo>
                        <a:pt x="2240" y="566"/>
                        <a:pt x="2522" y="650"/>
                        <a:pt x="2776" y="806"/>
                      </a:cubicBezTo>
                      <a:cubicBezTo>
                        <a:pt x="2959" y="884"/>
                        <a:pt x="3116" y="1041"/>
                        <a:pt x="3299" y="1198"/>
                      </a:cubicBezTo>
                      <a:cubicBezTo>
                        <a:pt x="3457" y="1329"/>
                        <a:pt x="3587" y="1539"/>
                        <a:pt x="3771" y="1670"/>
                      </a:cubicBezTo>
                      <a:cubicBezTo>
                        <a:pt x="3785" y="1684"/>
                        <a:pt x="3800" y="1691"/>
                        <a:pt x="3814" y="1691"/>
                      </a:cubicBezTo>
                      <a:cubicBezTo>
                        <a:pt x="3874" y="1691"/>
                        <a:pt x="3918" y="1567"/>
                        <a:pt x="3875" y="1460"/>
                      </a:cubicBezTo>
                      <a:cubicBezTo>
                        <a:pt x="3797" y="1172"/>
                        <a:pt x="3587" y="936"/>
                        <a:pt x="3430" y="753"/>
                      </a:cubicBezTo>
                      <a:cubicBezTo>
                        <a:pt x="3247" y="544"/>
                        <a:pt x="3038" y="387"/>
                        <a:pt x="2828" y="256"/>
                      </a:cubicBezTo>
                      <a:cubicBezTo>
                        <a:pt x="2550" y="89"/>
                        <a:pt x="2246" y="1"/>
                        <a:pt x="1952" y="1"/>
                      </a:cubicBezTo>
                      <a:close/>
                    </a:path>
                  </a:pathLst>
                </a:custGeom>
                <a:solidFill>
                  <a:srgbClr val="100F0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2" name="Google Shape;1777;p46"/>
                <p:cNvSpPr>
                  <a:spLocks/>
                </p:cNvSpPr>
                <p:nvPr/>
              </p:nvSpPr>
              <p:spPr bwMode="auto">
                <a:xfrm>
                  <a:off x="4174624" y="2117173"/>
                  <a:ext cx="53373" cy="125873"/>
                </a:xfrm>
                <a:custGeom>
                  <a:avLst/>
                  <a:gdLst>
                    <a:gd name="T0" fmla="*/ 206295 w 3248"/>
                    <a:gd name="T1" fmla="*/ 263 h 7660"/>
                    <a:gd name="T2" fmla="*/ 162830 w 3248"/>
                    <a:gd name="T3" fmla="*/ 22956 h 7660"/>
                    <a:gd name="T4" fmla="*/ 113418 w 3248"/>
                    <a:gd name="T5" fmla="*/ 192523 h 7660"/>
                    <a:gd name="T6" fmla="*/ 85055 w 3248"/>
                    <a:gd name="T7" fmla="*/ 376419 h 7660"/>
                    <a:gd name="T8" fmla="*/ 42659 w 3248"/>
                    <a:gd name="T9" fmla="*/ 708553 h 7660"/>
                    <a:gd name="T10" fmla="*/ 106384 w 3248"/>
                    <a:gd name="T11" fmla="*/ 1352034 h 7660"/>
                    <a:gd name="T12" fmla="*/ 282985 w 3248"/>
                    <a:gd name="T13" fmla="*/ 1535914 h 7660"/>
                    <a:gd name="T14" fmla="*/ 565987 w 3248"/>
                    <a:gd name="T15" fmla="*/ 1585326 h 7660"/>
                    <a:gd name="T16" fmla="*/ 643746 w 3248"/>
                    <a:gd name="T17" fmla="*/ 1578309 h 7660"/>
                    <a:gd name="T18" fmla="*/ 707209 w 3248"/>
                    <a:gd name="T19" fmla="*/ 1627722 h 7660"/>
                    <a:gd name="T20" fmla="*/ 671829 w 3248"/>
                    <a:gd name="T21" fmla="*/ 1762206 h 7660"/>
                    <a:gd name="T22" fmla="*/ 480916 w 3248"/>
                    <a:gd name="T23" fmla="*/ 1995498 h 7660"/>
                    <a:gd name="T24" fmla="*/ 497661 w 3248"/>
                    <a:gd name="T25" fmla="*/ 2068146 h 7660"/>
                    <a:gd name="T26" fmla="*/ 509278 w 3248"/>
                    <a:gd name="T27" fmla="*/ 2066256 h 7660"/>
                    <a:gd name="T28" fmla="*/ 834660 w 3248"/>
                    <a:gd name="T29" fmla="*/ 1642035 h 7660"/>
                    <a:gd name="T30" fmla="*/ 368057 w 3248"/>
                    <a:gd name="T31" fmla="*/ 1408726 h 7660"/>
                    <a:gd name="T32" fmla="*/ 191177 w 3248"/>
                    <a:gd name="T33" fmla="*/ 814674 h 7660"/>
                    <a:gd name="T34" fmla="*/ 226556 w 3248"/>
                    <a:gd name="T35" fmla="*/ 425832 h 7660"/>
                    <a:gd name="T36" fmla="*/ 247622 w 3248"/>
                    <a:gd name="T37" fmla="*/ 220886 h 7660"/>
                    <a:gd name="T38" fmla="*/ 254902 w 3248"/>
                    <a:gd name="T39" fmla="*/ 36990 h 7660"/>
                    <a:gd name="T40" fmla="*/ 206295 w 3248"/>
                    <a:gd name="T41" fmla="*/ 263 h 7660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0" t="0" r="r" b="b"/>
                  <a:pathLst>
                    <a:path w="3248" h="7660" extrusionOk="0">
                      <a:moveTo>
                        <a:pt x="764" y="1"/>
                      </a:moveTo>
                      <a:cubicBezTo>
                        <a:pt x="700" y="1"/>
                        <a:pt x="637" y="28"/>
                        <a:pt x="603" y="85"/>
                      </a:cubicBezTo>
                      <a:cubicBezTo>
                        <a:pt x="498" y="268"/>
                        <a:pt x="472" y="503"/>
                        <a:pt x="420" y="713"/>
                      </a:cubicBezTo>
                      <a:cubicBezTo>
                        <a:pt x="394" y="922"/>
                        <a:pt x="341" y="1158"/>
                        <a:pt x="315" y="1394"/>
                      </a:cubicBezTo>
                      <a:cubicBezTo>
                        <a:pt x="237" y="1786"/>
                        <a:pt x="210" y="2205"/>
                        <a:pt x="158" y="2624"/>
                      </a:cubicBezTo>
                      <a:cubicBezTo>
                        <a:pt x="80" y="3410"/>
                        <a:pt x="1" y="4274"/>
                        <a:pt x="394" y="5007"/>
                      </a:cubicBezTo>
                      <a:cubicBezTo>
                        <a:pt x="525" y="5269"/>
                        <a:pt x="760" y="5531"/>
                        <a:pt x="1048" y="5688"/>
                      </a:cubicBezTo>
                      <a:cubicBezTo>
                        <a:pt x="1363" y="5871"/>
                        <a:pt x="1729" y="5871"/>
                        <a:pt x="2096" y="5871"/>
                      </a:cubicBezTo>
                      <a:cubicBezTo>
                        <a:pt x="2174" y="5845"/>
                        <a:pt x="2279" y="5845"/>
                        <a:pt x="2384" y="5845"/>
                      </a:cubicBezTo>
                      <a:cubicBezTo>
                        <a:pt x="2541" y="5871"/>
                        <a:pt x="2619" y="5871"/>
                        <a:pt x="2619" y="6028"/>
                      </a:cubicBezTo>
                      <a:cubicBezTo>
                        <a:pt x="2646" y="6185"/>
                        <a:pt x="2567" y="6395"/>
                        <a:pt x="2488" y="6526"/>
                      </a:cubicBezTo>
                      <a:cubicBezTo>
                        <a:pt x="2331" y="6892"/>
                        <a:pt x="2096" y="7180"/>
                        <a:pt x="1781" y="7390"/>
                      </a:cubicBezTo>
                      <a:cubicBezTo>
                        <a:pt x="1687" y="7461"/>
                        <a:pt x="1720" y="7659"/>
                        <a:pt x="1843" y="7659"/>
                      </a:cubicBezTo>
                      <a:cubicBezTo>
                        <a:pt x="1856" y="7659"/>
                        <a:pt x="1871" y="7657"/>
                        <a:pt x="1886" y="7652"/>
                      </a:cubicBezTo>
                      <a:cubicBezTo>
                        <a:pt x="2541" y="7364"/>
                        <a:pt x="2986" y="6788"/>
                        <a:pt x="3091" y="6081"/>
                      </a:cubicBezTo>
                      <a:cubicBezTo>
                        <a:pt x="3248" y="5033"/>
                        <a:pt x="1912" y="5505"/>
                        <a:pt x="1363" y="5217"/>
                      </a:cubicBezTo>
                      <a:cubicBezTo>
                        <a:pt x="577" y="4824"/>
                        <a:pt x="656" y="3750"/>
                        <a:pt x="708" y="3017"/>
                      </a:cubicBezTo>
                      <a:cubicBezTo>
                        <a:pt x="734" y="2520"/>
                        <a:pt x="786" y="2048"/>
                        <a:pt x="839" y="1577"/>
                      </a:cubicBezTo>
                      <a:cubicBezTo>
                        <a:pt x="891" y="1315"/>
                        <a:pt x="917" y="1080"/>
                        <a:pt x="917" y="818"/>
                      </a:cubicBezTo>
                      <a:cubicBezTo>
                        <a:pt x="944" y="582"/>
                        <a:pt x="996" y="373"/>
                        <a:pt x="944" y="137"/>
                      </a:cubicBezTo>
                      <a:cubicBezTo>
                        <a:pt x="929" y="48"/>
                        <a:pt x="846" y="1"/>
                        <a:pt x="764" y="1"/>
                      </a:cubicBezTo>
                      <a:close/>
                    </a:path>
                  </a:pathLst>
                </a:custGeom>
                <a:solidFill>
                  <a:srgbClr val="C529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00" tIns="121900" rIns="121900" bIns="121900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39" name="Rectangle 138"/>
              <p:cNvSpPr/>
              <p:nvPr/>
            </p:nvSpPr>
            <p:spPr bwMode="auto">
              <a:xfrm>
                <a:off x="971109" y="835025"/>
                <a:ext cx="2481263" cy="935037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chemeClr val="tx2"/>
                </a:solidFill>
                <a:prstDash val="dash"/>
              </a:ln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733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Lấy</a:t>
                </a:r>
                <a:r>
                  <a:rPr kumimoji="0" lang="en-US" sz="3733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3733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vào</a:t>
                </a:r>
                <a:r>
                  <a:rPr kumimoji="0" lang="en-US" sz="3733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  <p:sp>
            <p:nvSpPr>
              <p:cNvPr id="140" name="Rectangle 139"/>
              <p:cNvSpPr/>
              <p:nvPr/>
            </p:nvSpPr>
            <p:spPr bwMode="auto">
              <a:xfrm>
                <a:off x="8421688" y="835025"/>
                <a:ext cx="2481262" cy="935037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chemeClr val="tx2"/>
                </a:solidFill>
                <a:prstDash val="dash"/>
              </a:ln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733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Thải</a:t>
                </a:r>
                <a:r>
                  <a:rPr kumimoji="0" lang="en-US" sz="3733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3733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ra</a:t>
                </a:r>
                <a:endParaRPr kumimoji="0" lang="en-US" sz="3733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7" name="Rectangle 146"/>
            <p:cNvSpPr/>
            <p:nvPr/>
          </p:nvSpPr>
          <p:spPr bwMode="auto">
            <a:xfrm>
              <a:off x="1012514" y="2237437"/>
              <a:ext cx="2481263" cy="935037"/>
            </a:xfrm>
            <a:prstGeom prst="rect">
              <a:avLst/>
            </a:prstGeom>
            <a:solidFill>
              <a:srgbClr val="92D050">
                <a:alpha val="51000"/>
              </a:srgbClr>
            </a:solidFill>
            <a:ln w="6350">
              <a:solidFill>
                <a:schemeClr val="tx2"/>
              </a:solidFill>
              <a:prstDash val="dash"/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…………..</a:t>
              </a:r>
              <a:endPara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" name="Rectangle 147"/>
            <p:cNvSpPr/>
            <p:nvPr/>
          </p:nvSpPr>
          <p:spPr bwMode="auto">
            <a:xfrm>
              <a:off x="1012514" y="3626786"/>
              <a:ext cx="2481263" cy="935037"/>
            </a:xfrm>
            <a:prstGeom prst="rect">
              <a:avLst/>
            </a:prstGeom>
            <a:solidFill>
              <a:srgbClr val="92D050">
                <a:alpha val="51000"/>
              </a:srgbClr>
            </a:solidFill>
            <a:ln w="6350">
              <a:solidFill>
                <a:schemeClr val="tx2"/>
              </a:solidFill>
              <a:prstDash val="dash"/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 eaLnBrk="0" hangingPunct="0">
                <a:defRPr/>
              </a:pP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…………..</a:t>
              </a:r>
            </a:p>
          </p:txBody>
        </p:sp>
        <p:sp>
          <p:nvSpPr>
            <p:cNvPr id="149" name="Rectangle 148"/>
            <p:cNvSpPr/>
            <p:nvPr/>
          </p:nvSpPr>
          <p:spPr bwMode="auto">
            <a:xfrm>
              <a:off x="1012514" y="5016136"/>
              <a:ext cx="2481263" cy="935037"/>
            </a:xfrm>
            <a:prstGeom prst="rect">
              <a:avLst/>
            </a:prstGeom>
            <a:solidFill>
              <a:srgbClr val="92D050">
                <a:alpha val="51000"/>
              </a:srgbClr>
            </a:solidFill>
            <a:ln w="6350">
              <a:solidFill>
                <a:schemeClr val="tx2"/>
              </a:solidFill>
              <a:prstDash val="dash"/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 eaLnBrk="0" hangingPunct="0">
                <a:defRPr/>
              </a:pP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…………..</a:t>
              </a:r>
            </a:p>
          </p:txBody>
        </p:sp>
        <p:sp>
          <p:nvSpPr>
            <p:cNvPr id="150" name="Rectangle 149"/>
            <p:cNvSpPr/>
            <p:nvPr/>
          </p:nvSpPr>
          <p:spPr bwMode="auto">
            <a:xfrm>
              <a:off x="8463093" y="2234262"/>
              <a:ext cx="2481262" cy="938212"/>
            </a:xfrm>
            <a:prstGeom prst="rect">
              <a:avLst/>
            </a:prstGeom>
            <a:solidFill>
              <a:srgbClr val="92D050">
                <a:alpha val="51000"/>
              </a:srgbClr>
            </a:solidFill>
            <a:ln w="6350">
              <a:solidFill>
                <a:schemeClr val="tx2"/>
              </a:solidFill>
              <a:prstDash val="dash"/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 eaLnBrk="0" hangingPunct="0">
                <a:defRPr/>
              </a:pP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…………..</a:t>
              </a:r>
            </a:p>
          </p:txBody>
        </p:sp>
        <p:sp>
          <p:nvSpPr>
            <p:cNvPr id="151" name="Rectangle 150"/>
            <p:cNvSpPr/>
            <p:nvPr/>
          </p:nvSpPr>
          <p:spPr bwMode="auto">
            <a:xfrm>
              <a:off x="8463093" y="3626786"/>
              <a:ext cx="2481262" cy="938212"/>
            </a:xfrm>
            <a:prstGeom prst="rect">
              <a:avLst/>
            </a:prstGeom>
            <a:solidFill>
              <a:srgbClr val="92D050">
                <a:alpha val="51000"/>
              </a:srgbClr>
            </a:solidFill>
            <a:ln w="6350">
              <a:solidFill>
                <a:schemeClr val="tx2"/>
              </a:solidFill>
              <a:prstDash val="dash"/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 eaLnBrk="0" hangingPunct="0">
                <a:defRPr/>
              </a:pP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…………..</a:t>
              </a:r>
            </a:p>
          </p:txBody>
        </p:sp>
        <p:sp>
          <p:nvSpPr>
            <p:cNvPr id="152" name="Rectangle 151"/>
            <p:cNvSpPr/>
            <p:nvPr/>
          </p:nvSpPr>
          <p:spPr bwMode="auto">
            <a:xfrm>
              <a:off x="8463093" y="5016136"/>
              <a:ext cx="2481262" cy="935037"/>
            </a:xfrm>
            <a:prstGeom prst="rect">
              <a:avLst/>
            </a:prstGeom>
            <a:solidFill>
              <a:srgbClr val="92D050">
                <a:alpha val="51000"/>
              </a:srgbClr>
            </a:solidFill>
            <a:ln w="6350">
              <a:solidFill>
                <a:schemeClr val="tx2"/>
              </a:solidFill>
              <a:prstDash val="dash"/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 eaLnBrk="0" hangingPunct="0">
                <a:defRPr/>
              </a:pP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…………..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5541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1648;p46"/>
          <p:cNvGrpSpPr>
            <a:grpSpLocks/>
          </p:cNvGrpSpPr>
          <p:nvPr/>
        </p:nvGrpSpPr>
        <p:grpSpPr bwMode="auto">
          <a:xfrm flipH="1">
            <a:off x="6085663" y="2067288"/>
            <a:ext cx="1797992" cy="3884613"/>
            <a:chOff x="4656536" y="1715825"/>
            <a:chExt cx="1047303" cy="2262400"/>
          </a:xfrm>
        </p:grpSpPr>
        <p:sp>
          <p:nvSpPr>
            <p:cNvPr id="83" name="Google Shape;1649;p46"/>
            <p:cNvSpPr>
              <a:spLocks/>
            </p:cNvSpPr>
            <p:nvPr/>
          </p:nvSpPr>
          <p:spPr bwMode="auto">
            <a:xfrm>
              <a:off x="4656536" y="3862030"/>
              <a:ext cx="1004699" cy="116194"/>
            </a:xfrm>
            <a:custGeom>
              <a:avLst/>
              <a:gdLst>
                <a:gd name="T0" fmla="*/ 8251477 w 61141"/>
                <a:gd name="T1" fmla="*/ 0 h 7071"/>
                <a:gd name="T2" fmla="*/ 0 w 61141"/>
                <a:gd name="T3" fmla="*/ 954546 h 7071"/>
                <a:gd name="T4" fmla="*/ 8251477 w 61141"/>
                <a:gd name="T5" fmla="*/ 1909092 h 7071"/>
                <a:gd name="T6" fmla="*/ 16509708 w 61141"/>
                <a:gd name="T7" fmla="*/ 954546 h 7071"/>
                <a:gd name="T8" fmla="*/ 8251477 w 61141"/>
                <a:gd name="T9" fmla="*/ 0 h 707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1141" h="7071" extrusionOk="0">
                  <a:moveTo>
                    <a:pt x="30558" y="0"/>
                  </a:moveTo>
                  <a:cubicBezTo>
                    <a:pt x="13695" y="0"/>
                    <a:pt x="0" y="1571"/>
                    <a:pt x="0" y="3535"/>
                  </a:cubicBezTo>
                  <a:cubicBezTo>
                    <a:pt x="0" y="5499"/>
                    <a:pt x="13695" y="7070"/>
                    <a:pt x="30558" y="7070"/>
                  </a:cubicBezTo>
                  <a:cubicBezTo>
                    <a:pt x="47447" y="7070"/>
                    <a:pt x="61141" y="5499"/>
                    <a:pt x="61141" y="3535"/>
                  </a:cubicBezTo>
                  <a:cubicBezTo>
                    <a:pt x="61141" y="1571"/>
                    <a:pt x="47447" y="0"/>
                    <a:pt x="305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Google Shape;1650;p46"/>
            <p:cNvSpPr>
              <a:spLocks/>
            </p:cNvSpPr>
            <p:nvPr/>
          </p:nvSpPr>
          <p:spPr bwMode="auto">
            <a:xfrm>
              <a:off x="4769262" y="2510930"/>
              <a:ext cx="560660" cy="609711"/>
            </a:xfrm>
            <a:custGeom>
              <a:avLst/>
              <a:gdLst>
                <a:gd name="T0" fmla="*/ 5163449 w 34119"/>
                <a:gd name="T1" fmla="*/ 0 h 37104"/>
                <a:gd name="T2" fmla="*/ 3754725 w 34119"/>
                <a:gd name="T3" fmla="*/ 71284 h 37104"/>
                <a:gd name="T4" fmla="*/ 877051 w 34119"/>
                <a:gd name="T5" fmla="*/ 3769300 h 37104"/>
                <a:gd name="T6" fmla="*/ 601084 w 34119"/>
                <a:gd name="T7" fmla="*/ 9531664 h 37104"/>
                <a:gd name="T8" fmla="*/ 4413848 w 34119"/>
                <a:gd name="T9" fmla="*/ 10019068 h 37104"/>
                <a:gd name="T10" fmla="*/ 7600978 w 34119"/>
                <a:gd name="T11" fmla="*/ 9567043 h 37104"/>
                <a:gd name="T12" fmla="*/ 8088924 w 34119"/>
                <a:gd name="T13" fmla="*/ 446076 h 37104"/>
                <a:gd name="T14" fmla="*/ 5163449 w 34119"/>
                <a:gd name="T15" fmla="*/ 0 h 3710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4119" h="37104" extrusionOk="0">
                  <a:moveTo>
                    <a:pt x="19122" y="0"/>
                  </a:moveTo>
                  <a:cubicBezTo>
                    <a:pt x="17440" y="0"/>
                    <a:pt x="15672" y="79"/>
                    <a:pt x="13905" y="264"/>
                  </a:cubicBezTo>
                  <a:cubicBezTo>
                    <a:pt x="6154" y="1102"/>
                    <a:pt x="3850" y="8198"/>
                    <a:pt x="3248" y="13959"/>
                  </a:cubicBezTo>
                  <a:cubicBezTo>
                    <a:pt x="2619" y="19719"/>
                    <a:pt x="1" y="33257"/>
                    <a:pt x="2226" y="35299"/>
                  </a:cubicBezTo>
                  <a:cubicBezTo>
                    <a:pt x="3441" y="36414"/>
                    <a:pt x="10060" y="37104"/>
                    <a:pt x="16346" y="37104"/>
                  </a:cubicBezTo>
                  <a:cubicBezTo>
                    <a:pt x="21718" y="37104"/>
                    <a:pt x="26846" y="36600"/>
                    <a:pt x="28149" y="35430"/>
                  </a:cubicBezTo>
                  <a:cubicBezTo>
                    <a:pt x="30951" y="32890"/>
                    <a:pt x="34119" y="8670"/>
                    <a:pt x="29956" y="1652"/>
                  </a:cubicBezTo>
                  <a:cubicBezTo>
                    <a:pt x="29531" y="904"/>
                    <a:pt x="24816" y="0"/>
                    <a:pt x="191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Google Shape;1651;p46"/>
            <p:cNvSpPr>
              <a:spLocks/>
            </p:cNvSpPr>
            <p:nvPr/>
          </p:nvSpPr>
          <p:spPr bwMode="auto">
            <a:xfrm>
              <a:off x="4769262" y="2535924"/>
              <a:ext cx="195793" cy="574858"/>
            </a:xfrm>
            <a:custGeom>
              <a:avLst/>
              <a:gdLst>
                <a:gd name="T0" fmla="*/ 2637610 w 11915"/>
                <a:gd name="T1" fmla="*/ 0 h 34983"/>
                <a:gd name="T2" fmla="*/ 877051 w 11915"/>
                <a:gd name="T3" fmla="*/ 3358589 h 34983"/>
                <a:gd name="T4" fmla="*/ 601084 w 11915"/>
                <a:gd name="T5" fmla="*/ 9120972 h 34983"/>
                <a:gd name="T6" fmla="*/ 1732493 w 11915"/>
                <a:gd name="T7" fmla="*/ 9446352 h 34983"/>
                <a:gd name="T8" fmla="*/ 2142664 w 11915"/>
                <a:gd name="T9" fmla="*/ 9071559 h 34983"/>
                <a:gd name="T10" fmla="*/ 2559572 w 11915"/>
                <a:gd name="T11" fmla="*/ 8124029 h 34983"/>
                <a:gd name="T12" fmla="*/ 2771814 w 11915"/>
                <a:gd name="T13" fmla="*/ 7070656 h 34983"/>
                <a:gd name="T14" fmla="*/ 2998106 w 11915"/>
                <a:gd name="T15" fmla="*/ 5303062 h 34983"/>
                <a:gd name="T16" fmla="*/ 3210069 w 11915"/>
                <a:gd name="T17" fmla="*/ 1866699 h 34983"/>
                <a:gd name="T18" fmla="*/ 2984056 w 11915"/>
                <a:gd name="T19" fmla="*/ 438518 h 34983"/>
                <a:gd name="T20" fmla="*/ 2637610 w 11915"/>
                <a:gd name="T21" fmla="*/ 0 h 3498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915" h="34983" extrusionOk="0">
                  <a:moveTo>
                    <a:pt x="9768" y="0"/>
                  </a:moveTo>
                  <a:cubicBezTo>
                    <a:pt x="5290" y="2462"/>
                    <a:pt x="3719" y="7882"/>
                    <a:pt x="3248" y="12438"/>
                  </a:cubicBezTo>
                  <a:cubicBezTo>
                    <a:pt x="2619" y="18198"/>
                    <a:pt x="1" y="31736"/>
                    <a:pt x="2226" y="33778"/>
                  </a:cubicBezTo>
                  <a:cubicBezTo>
                    <a:pt x="2750" y="34276"/>
                    <a:pt x="4321" y="34668"/>
                    <a:pt x="6416" y="34983"/>
                  </a:cubicBezTo>
                  <a:cubicBezTo>
                    <a:pt x="6992" y="34668"/>
                    <a:pt x="7516" y="34197"/>
                    <a:pt x="7935" y="33595"/>
                  </a:cubicBezTo>
                  <a:cubicBezTo>
                    <a:pt x="8694" y="32547"/>
                    <a:pt x="9139" y="31343"/>
                    <a:pt x="9479" y="30086"/>
                  </a:cubicBezTo>
                  <a:cubicBezTo>
                    <a:pt x="9846" y="28803"/>
                    <a:pt x="10056" y="27494"/>
                    <a:pt x="10265" y="26185"/>
                  </a:cubicBezTo>
                  <a:cubicBezTo>
                    <a:pt x="10605" y="24011"/>
                    <a:pt x="10893" y="21838"/>
                    <a:pt x="11103" y="19639"/>
                  </a:cubicBezTo>
                  <a:cubicBezTo>
                    <a:pt x="11496" y="15397"/>
                    <a:pt x="11784" y="11129"/>
                    <a:pt x="11888" y="6913"/>
                  </a:cubicBezTo>
                  <a:cubicBezTo>
                    <a:pt x="11915" y="5054"/>
                    <a:pt x="11810" y="3195"/>
                    <a:pt x="11051" y="1624"/>
                  </a:cubicBezTo>
                  <a:cubicBezTo>
                    <a:pt x="10736" y="969"/>
                    <a:pt x="10291" y="419"/>
                    <a:pt x="97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Google Shape;1652;p46"/>
            <p:cNvSpPr>
              <a:spLocks/>
            </p:cNvSpPr>
            <p:nvPr/>
          </p:nvSpPr>
          <p:spPr bwMode="auto">
            <a:xfrm>
              <a:off x="4874249" y="3026008"/>
              <a:ext cx="569271" cy="808923"/>
            </a:xfrm>
            <a:custGeom>
              <a:avLst/>
              <a:gdLst>
                <a:gd name="T0" fmla="*/ 9354544 w 34643"/>
                <a:gd name="T1" fmla="*/ 0 h 49227"/>
                <a:gd name="T2" fmla="*/ 9354544 w 34643"/>
                <a:gd name="T3" fmla="*/ 0 h 49227"/>
                <a:gd name="T4" fmla="*/ 8541218 w 34643"/>
                <a:gd name="T5" fmla="*/ 99104 h 49227"/>
                <a:gd name="T6" fmla="*/ 6222231 w 34643"/>
                <a:gd name="T7" fmla="*/ 275705 h 49227"/>
                <a:gd name="T8" fmla="*/ 5322239 w 34643"/>
                <a:gd name="T9" fmla="*/ 285958 h 49227"/>
                <a:gd name="T10" fmla="*/ 2312233 w 34643"/>
                <a:gd name="T11" fmla="*/ 148517 h 49227"/>
                <a:gd name="T12" fmla="*/ 2227458 w 34643"/>
                <a:gd name="T13" fmla="*/ 141500 h 49227"/>
                <a:gd name="T14" fmla="*/ 1704132 w 34643"/>
                <a:gd name="T15" fmla="*/ 84792 h 49227"/>
                <a:gd name="T16" fmla="*/ 1683082 w 34643"/>
                <a:gd name="T17" fmla="*/ 629431 h 49227"/>
                <a:gd name="T18" fmla="*/ 580018 w 34643"/>
                <a:gd name="T19" fmla="*/ 8795861 h 49227"/>
                <a:gd name="T20" fmla="*/ 565705 w 34643"/>
                <a:gd name="T21" fmla="*/ 8873636 h 49227"/>
                <a:gd name="T22" fmla="*/ 263 w 34643"/>
                <a:gd name="T23" fmla="*/ 13292632 h 49227"/>
                <a:gd name="T24" fmla="*/ 2708108 w 34643"/>
                <a:gd name="T25" fmla="*/ 13292632 h 49227"/>
                <a:gd name="T26" fmla="*/ 3521418 w 34643"/>
                <a:gd name="T27" fmla="*/ 8845290 h 49227"/>
                <a:gd name="T28" fmla="*/ 3528435 w 34643"/>
                <a:gd name="T29" fmla="*/ 8788581 h 49227"/>
                <a:gd name="T30" fmla="*/ 4935287 w 34643"/>
                <a:gd name="T31" fmla="*/ 3054556 h 49227"/>
                <a:gd name="T32" fmla="*/ 5027358 w 34643"/>
                <a:gd name="T33" fmla="*/ 2997848 h 49227"/>
                <a:gd name="T34" fmla="*/ 5034375 w 34643"/>
                <a:gd name="T35" fmla="*/ 2997848 h 49227"/>
                <a:gd name="T36" fmla="*/ 5546888 w 34643"/>
                <a:gd name="T37" fmla="*/ 2853110 h 49227"/>
                <a:gd name="T38" fmla="*/ 5614130 w 34643"/>
                <a:gd name="T39" fmla="*/ 2856611 h 49227"/>
                <a:gd name="T40" fmla="*/ 5713234 w 34643"/>
                <a:gd name="T41" fmla="*/ 2863644 h 49227"/>
                <a:gd name="T42" fmla="*/ 5614130 w 34643"/>
                <a:gd name="T43" fmla="*/ 8979494 h 49227"/>
                <a:gd name="T44" fmla="*/ 5614130 w 34643"/>
                <a:gd name="T45" fmla="*/ 9064549 h 49227"/>
                <a:gd name="T46" fmla="*/ 5493975 w 34643"/>
                <a:gd name="T47" fmla="*/ 13292632 h 49227"/>
                <a:gd name="T48" fmla="*/ 8223134 w 34643"/>
                <a:gd name="T49" fmla="*/ 13292632 h 49227"/>
                <a:gd name="T50" fmla="*/ 8697031 w 34643"/>
                <a:gd name="T51" fmla="*/ 9050236 h 49227"/>
                <a:gd name="T52" fmla="*/ 8704047 w 34643"/>
                <a:gd name="T53" fmla="*/ 8979494 h 49227"/>
                <a:gd name="T54" fmla="*/ 9092889 w 34643"/>
                <a:gd name="T55" fmla="*/ 5854458 h 49227"/>
                <a:gd name="T56" fmla="*/ 9354544 w 34643"/>
                <a:gd name="T57" fmla="*/ 0 h 4922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4643" h="49227" extrusionOk="0">
                  <a:moveTo>
                    <a:pt x="34643" y="0"/>
                  </a:moveTo>
                  <a:lnTo>
                    <a:pt x="34643" y="0"/>
                  </a:lnTo>
                  <a:cubicBezTo>
                    <a:pt x="33621" y="157"/>
                    <a:pt x="32626" y="262"/>
                    <a:pt x="31631" y="367"/>
                  </a:cubicBezTo>
                  <a:cubicBezTo>
                    <a:pt x="28777" y="733"/>
                    <a:pt x="25897" y="943"/>
                    <a:pt x="23043" y="1021"/>
                  </a:cubicBezTo>
                  <a:cubicBezTo>
                    <a:pt x="21934" y="1046"/>
                    <a:pt x="20823" y="1059"/>
                    <a:pt x="19710" y="1059"/>
                  </a:cubicBezTo>
                  <a:cubicBezTo>
                    <a:pt x="15988" y="1059"/>
                    <a:pt x="12252" y="913"/>
                    <a:pt x="8563" y="550"/>
                  </a:cubicBezTo>
                  <a:cubicBezTo>
                    <a:pt x="8458" y="550"/>
                    <a:pt x="8354" y="550"/>
                    <a:pt x="8249" y="524"/>
                  </a:cubicBezTo>
                  <a:cubicBezTo>
                    <a:pt x="7594" y="472"/>
                    <a:pt x="6966" y="393"/>
                    <a:pt x="6311" y="314"/>
                  </a:cubicBezTo>
                  <a:cubicBezTo>
                    <a:pt x="6311" y="1179"/>
                    <a:pt x="6285" y="1859"/>
                    <a:pt x="6233" y="2331"/>
                  </a:cubicBezTo>
                  <a:cubicBezTo>
                    <a:pt x="5971" y="5132"/>
                    <a:pt x="3876" y="19874"/>
                    <a:pt x="2148" y="32574"/>
                  </a:cubicBezTo>
                  <a:cubicBezTo>
                    <a:pt x="2122" y="32652"/>
                    <a:pt x="2122" y="32757"/>
                    <a:pt x="2095" y="32862"/>
                  </a:cubicBezTo>
                  <a:cubicBezTo>
                    <a:pt x="1179" y="39643"/>
                    <a:pt x="367" y="45797"/>
                    <a:pt x="1" y="49227"/>
                  </a:cubicBezTo>
                  <a:lnTo>
                    <a:pt x="10029" y="49227"/>
                  </a:lnTo>
                  <a:cubicBezTo>
                    <a:pt x="10029" y="49227"/>
                    <a:pt x="11391" y="41319"/>
                    <a:pt x="13041" y="32757"/>
                  </a:cubicBezTo>
                  <a:cubicBezTo>
                    <a:pt x="13067" y="32678"/>
                    <a:pt x="13067" y="32626"/>
                    <a:pt x="13067" y="32547"/>
                  </a:cubicBezTo>
                  <a:cubicBezTo>
                    <a:pt x="14978" y="22623"/>
                    <a:pt x="17256" y="11836"/>
                    <a:pt x="18277" y="11312"/>
                  </a:cubicBezTo>
                  <a:cubicBezTo>
                    <a:pt x="18382" y="11233"/>
                    <a:pt x="18513" y="11181"/>
                    <a:pt x="18618" y="11102"/>
                  </a:cubicBezTo>
                  <a:lnTo>
                    <a:pt x="18644" y="11102"/>
                  </a:lnTo>
                  <a:cubicBezTo>
                    <a:pt x="19444" y="10702"/>
                    <a:pt x="20055" y="10566"/>
                    <a:pt x="20542" y="10566"/>
                  </a:cubicBezTo>
                  <a:cubicBezTo>
                    <a:pt x="20629" y="10566"/>
                    <a:pt x="20712" y="10571"/>
                    <a:pt x="20791" y="10579"/>
                  </a:cubicBezTo>
                  <a:cubicBezTo>
                    <a:pt x="20922" y="10579"/>
                    <a:pt x="21027" y="10605"/>
                    <a:pt x="21158" y="10605"/>
                  </a:cubicBezTo>
                  <a:cubicBezTo>
                    <a:pt x="21550" y="10683"/>
                    <a:pt x="21158" y="22414"/>
                    <a:pt x="20791" y="33254"/>
                  </a:cubicBezTo>
                  <a:cubicBezTo>
                    <a:pt x="20791" y="33359"/>
                    <a:pt x="20791" y="33464"/>
                    <a:pt x="20791" y="33569"/>
                  </a:cubicBezTo>
                  <a:cubicBezTo>
                    <a:pt x="20582" y="40088"/>
                    <a:pt x="20372" y="46216"/>
                    <a:pt x="20346" y="49227"/>
                  </a:cubicBezTo>
                  <a:lnTo>
                    <a:pt x="30453" y="49227"/>
                  </a:lnTo>
                  <a:cubicBezTo>
                    <a:pt x="30453" y="49227"/>
                    <a:pt x="31291" y="41398"/>
                    <a:pt x="32208" y="33516"/>
                  </a:cubicBezTo>
                  <a:cubicBezTo>
                    <a:pt x="32208" y="33411"/>
                    <a:pt x="32208" y="33333"/>
                    <a:pt x="32234" y="33254"/>
                  </a:cubicBezTo>
                  <a:cubicBezTo>
                    <a:pt x="32731" y="28960"/>
                    <a:pt x="33229" y="24692"/>
                    <a:pt x="33674" y="21681"/>
                  </a:cubicBezTo>
                  <a:cubicBezTo>
                    <a:pt x="34198" y="17910"/>
                    <a:pt x="34643" y="9139"/>
                    <a:pt x="346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Google Shape;1653;p46"/>
            <p:cNvSpPr>
              <a:spLocks/>
            </p:cNvSpPr>
            <p:nvPr/>
          </p:nvSpPr>
          <p:spPr bwMode="auto">
            <a:xfrm>
              <a:off x="5208566" y="3772966"/>
              <a:ext cx="173001" cy="61967"/>
            </a:xfrm>
            <a:custGeom>
              <a:avLst/>
              <a:gdLst>
                <a:gd name="T0" fmla="*/ 2842570 w 10528"/>
                <a:gd name="T1" fmla="*/ 0 h 3771"/>
                <a:gd name="T2" fmla="*/ 2842570 w 10528"/>
                <a:gd name="T3" fmla="*/ 0 h 3771"/>
                <a:gd name="T4" fmla="*/ 14313 w 10528"/>
                <a:gd name="T5" fmla="*/ 219259 h 3771"/>
                <a:gd name="T6" fmla="*/ 263 w 10528"/>
                <a:gd name="T7" fmla="*/ 1018273 h 3771"/>
                <a:gd name="T8" fmla="*/ 2729416 w 10528"/>
                <a:gd name="T9" fmla="*/ 1018273 h 3771"/>
                <a:gd name="T10" fmla="*/ 2842570 w 10528"/>
                <a:gd name="T11" fmla="*/ 0 h 377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528" h="3771" extrusionOk="0">
                  <a:moveTo>
                    <a:pt x="10527" y="0"/>
                  </a:moveTo>
                  <a:lnTo>
                    <a:pt x="10527" y="0"/>
                  </a:lnTo>
                  <a:cubicBezTo>
                    <a:pt x="7045" y="419"/>
                    <a:pt x="3536" y="707"/>
                    <a:pt x="53" y="812"/>
                  </a:cubicBezTo>
                  <a:cubicBezTo>
                    <a:pt x="27" y="1990"/>
                    <a:pt x="1" y="2985"/>
                    <a:pt x="1" y="3771"/>
                  </a:cubicBezTo>
                  <a:lnTo>
                    <a:pt x="10108" y="3771"/>
                  </a:lnTo>
                  <a:cubicBezTo>
                    <a:pt x="10108" y="3771"/>
                    <a:pt x="10265" y="2304"/>
                    <a:pt x="10527" y="0"/>
                  </a:cubicBezTo>
                  <a:close/>
                </a:path>
              </a:pathLst>
            </a:custGeom>
            <a:solidFill>
              <a:srgbClr val="F9AD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Google Shape;1654;p46"/>
            <p:cNvSpPr>
              <a:spLocks/>
            </p:cNvSpPr>
            <p:nvPr/>
          </p:nvSpPr>
          <p:spPr bwMode="auto">
            <a:xfrm>
              <a:off x="4874249" y="3767363"/>
              <a:ext cx="173856" cy="67570"/>
            </a:xfrm>
            <a:custGeom>
              <a:avLst/>
              <a:gdLst>
                <a:gd name="T0" fmla="*/ 134467 w 10580"/>
                <a:gd name="T1" fmla="*/ 263 h 4112"/>
                <a:gd name="T2" fmla="*/ 263 w 10580"/>
                <a:gd name="T3" fmla="*/ 1110337 h 4112"/>
                <a:gd name="T4" fmla="*/ 2708111 w 10580"/>
                <a:gd name="T5" fmla="*/ 1110337 h 4112"/>
                <a:gd name="T6" fmla="*/ 2856628 w 10580"/>
                <a:gd name="T7" fmla="*/ 275966 h 4112"/>
                <a:gd name="T8" fmla="*/ 1074982 w 10580"/>
                <a:gd name="T9" fmla="*/ 120433 h 4112"/>
                <a:gd name="T10" fmla="*/ 459864 w 10580"/>
                <a:gd name="T11" fmla="*/ 49692 h 4112"/>
                <a:gd name="T12" fmla="*/ 134467 w 10580"/>
                <a:gd name="T13" fmla="*/ 263 h 4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80" h="4112" extrusionOk="0">
                  <a:moveTo>
                    <a:pt x="498" y="1"/>
                  </a:moveTo>
                  <a:cubicBezTo>
                    <a:pt x="289" y="1624"/>
                    <a:pt x="132" y="3012"/>
                    <a:pt x="1" y="4112"/>
                  </a:cubicBezTo>
                  <a:lnTo>
                    <a:pt x="10029" y="4112"/>
                  </a:lnTo>
                  <a:cubicBezTo>
                    <a:pt x="10029" y="4112"/>
                    <a:pt x="10239" y="2933"/>
                    <a:pt x="10579" y="1022"/>
                  </a:cubicBezTo>
                  <a:cubicBezTo>
                    <a:pt x="8380" y="891"/>
                    <a:pt x="6180" y="708"/>
                    <a:pt x="3981" y="446"/>
                  </a:cubicBezTo>
                  <a:cubicBezTo>
                    <a:pt x="3221" y="367"/>
                    <a:pt x="2462" y="289"/>
                    <a:pt x="1703" y="184"/>
                  </a:cubicBezTo>
                  <a:cubicBezTo>
                    <a:pt x="1284" y="132"/>
                    <a:pt x="891" y="79"/>
                    <a:pt x="498" y="1"/>
                  </a:cubicBezTo>
                  <a:close/>
                </a:path>
              </a:pathLst>
            </a:custGeom>
            <a:solidFill>
              <a:srgbClr val="F9AD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Google Shape;1655;p46"/>
            <p:cNvSpPr>
              <a:spLocks/>
            </p:cNvSpPr>
            <p:nvPr/>
          </p:nvSpPr>
          <p:spPr bwMode="auto">
            <a:xfrm>
              <a:off x="5208566" y="3806094"/>
              <a:ext cx="169123" cy="28839"/>
            </a:xfrm>
            <a:custGeom>
              <a:avLst/>
              <a:gdLst>
                <a:gd name="T0" fmla="*/ 2778846 w 10292"/>
                <a:gd name="T1" fmla="*/ 0 h 1755"/>
                <a:gd name="T2" fmla="*/ 2778846 w 10292"/>
                <a:gd name="T3" fmla="*/ 0 h 1755"/>
                <a:gd name="T4" fmla="*/ 1265875 w 10292"/>
                <a:gd name="T5" fmla="*/ 113138 h 1755"/>
                <a:gd name="T6" fmla="*/ 838155 w 10292"/>
                <a:gd name="T7" fmla="*/ 118544 h 1755"/>
                <a:gd name="T8" fmla="*/ 410434 w 10292"/>
                <a:gd name="T9" fmla="*/ 113138 h 1755"/>
                <a:gd name="T10" fmla="*/ 7296 w 10292"/>
                <a:gd name="T11" fmla="*/ 77775 h 1755"/>
                <a:gd name="T12" fmla="*/ 263 w 10292"/>
                <a:gd name="T13" fmla="*/ 473896 h 1755"/>
                <a:gd name="T14" fmla="*/ 2729417 w 10292"/>
                <a:gd name="T15" fmla="*/ 473896 h 1755"/>
                <a:gd name="T16" fmla="*/ 2778846 w 10292"/>
                <a:gd name="T17" fmla="*/ 0 h 17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292" h="1755" extrusionOk="0">
                  <a:moveTo>
                    <a:pt x="10291" y="0"/>
                  </a:moveTo>
                  <a:lnTo>
                    <a:pt x="10291" y="0"/>
                  </a:lnTo>
                  <a:cubicBezTo>
                    <a:pt x="8432" y="210"/>
                    <a:pt x="6573" y="367"/>
                    <a:pt x="4688" y="419"/>
                  </a:cubicBezTo>
                  <a:cubicBezTo>
                    <a:pt x="4164" y="432"/>
                    <a:pt x="3634" y="439"/>
                    <a:pt x="3104" y="439"/>
                  </a:cubicBezTo>
                  <a:cubicBezTo>
                    <a:pt x="2574" y="439"/>
                    <a:pt x="2043" y="432"/>
                    <a:pt x="1520" y="419"/>
                  </a:cubicBezTo>
                  <a:cubicBezTo>
                    <a:pt x="1022" y="393"/>
                    <a:pt x="525" y="341"/>
                    <a:pt x="27" y="288"/>
                  </a:cubicBezTo>
                  <a:cubicBezTo>
                    <a:pt x="1" y="838"/>
                    <a:pt x="1" y="1336"/>
                    <a:pt x="1" y="1755"/>
                  </a:cubicBezTo>
                  <a:lnTo>
                    <a:pt x="10108" y="1755"/>
                  </a:lnTo>
                  <a:cubicBezTo>
                    <a:pt x="10108" y="1755"/>
                    <a:pt x="10187" y="1100"/>
                    <a:pt x="1029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Google Shape;1656;p46"/>
            <p:cNvSpPr>
              <a:spLocks/>
            </p:cNvSpPr>
            <p:nvPr/>
          </p:nvSpPr>
          <p:spPr bwMode="auto">
            <a:xfrm>
              <a:off x="4874249" y="3806521"/>
              <a:ext cx="169978" cy="28412"/>
            </a:xfrm>
            <a:custGeom>
              <a:avLst/>
              <a:gdLst>
                <a:gd name="T0" fmla="*/ 2793167 w 10344"/>
                <a:gd name="T1" fmla="*/ 263 h 1729"/>
                <a:gd name="T2" fmla="*/ 2793167 w 10344"/>
                <a:gd name="T3" fmla="*/ 263 h 1729"/>
                <a:gd name="T4" fmla="*/ 2439424 w 10344"/>
                <a:gd name="T5" fmla="*/ 35379 h 1729"/>
                <a:gd name="T6" fmla="*/ 1056890 w 10344"/>
                <a:gd name="T7" fmla="*/ 107206 h 1729"/>
                <a:gd name="T8" fmla="*/ 926466 w 10344"/>
                <a:gd name="T9" fmla="*/ 106122 h 1729"/>
                <a:gd name="T10" fmla="*/ 169847 w 10344"/>
                <a:gd name="T11" fmla="*/ 78039 h 1729"/>
                <a:gd name="T12" fmla="*/ 49692 w 10344"/>
                <a:gd name="T13" fmla="*/ 63726 h 1729"/>
                <a:gd name="T14" fmla="*/ 263 w 10344"/>
                <a:gd name="T15" fmla="*/ 466884 h 1729"/>
                <a:gd name="T16" fmla="*/ 2708112 w 10344"/>
                <a:gd name="T17" fmla="*/ 466884 h 1729"/>
                <a:gd name="T18" fmla="*/ 2793167 w 10344"/>
                <a:gd name="T19" fmla="*/ 263 h 17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344" h="1729" extrusionOk="0">
                  <a:moveTo>
                    <a:pt x="10344" y="1"/>
                  </a:moveTo>
                  <a:lnTo>
                    <a:pt x="10344" y="1"/>
                  </a:lnTo>
                  <a:cubicBezTo>
                    <a:pt x="9898" y="53"/>
                    <a:pt x="9479" y="79"/>
                    <a:pt x="9034" y="131"/>
                  </a:cubicBezTo>
                  <a:cubicBezTo>
                    <a:pt x="7336" y="275"/>
                    <a:pt x="5616" y="397"/>
                    <a:pt x="3914" y="397"/>
                  </a:cubicBezTo>
                  <a:cubicBezTo>
                    <a:pt x="3753" y="397"/>
                    <a:pt x="3592" y="396"/>
                    <a:pt x="3431" y="393"/>
                  </a:cubicBezTo>
                  <a:cubicBezTo>
                    <a:pt x="2488" y="393"/>
                    <a:pt x="1572" y="367"/>
                    <a:pt x="629" y="289"/>
                  </a:cubicBezTo>
                  <a:cubicBezTo>
                    <a:pt x="472" y="289"/>
                    <a:pt x="315" y="262"/>
                    <a:pt x="184" y="236"/>
                  </a:cubicBezTo>
                  <a:cubicBezTo>
                    <a:pt x="105" y="786"/>
                    <a:pt x="53" y="1284"/>
                    <a:pt x="1" y="1729"/>
                  </a:cubicBezTo>
                  <a:lnTo>
                    <a:pt x="10029" y="1729"/>
                  </a:lnTo>
                  <a:cubicBezTo>
                    <a:pt x="10029" y="1729"/>
                    <a:pt x="10134" y="1100"/>
                    <a:pt x="10344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Google Shape;1657;p46"/>
            <p:cNvSpPr/>
            <p:nvPr/>
          </p:nvSpPr>
          <p:spPr>
            <a:xfrm>
              <a:off x="5184536" y="3825672"/>
              <a:ext cx="299601" cy="94305"/>
            </a:xfrm>
            <a:custGeom>
              <a:avLst/>
              <a:gdLst/>
              <a:ahLst/>
              <a:cxnLst/>
              <a:rect l="l" t="t" r="r" b="b"/>
              <a:pathLst>
                <a:path w="18225" h="5743" extrusionOk="0">
                  <a:moveTo>
                    <a:pt x="9126" y="1"/>
                  </a:moveTo>
                  <a:cubicBezTo>
                    <a:pt x="6159" y="1"/>
                    <a:pt x="1740" y="101"/>
                    <a:pt x="1441" y="189"/>
                  </a:cubicBezTo>
                  <a:cubicBezTo>
                    <a:pt x="969" y="320"/>
                    <a:pt x="0" y="4431"/>
                    <a:pt x="524" y="5347"/>
                  </a:cubicBezTo>
                  <a:cubicBezTo>
                    <a:pt x="692" y="5643"/>
                    <a:pt x="2688" y="5742"/>
                    <a:pt x="5288" y="5742"/>
                  </a:cubicBezTo>
                  <a:cubicBezTo>
                    <a:pt x="9588" y="5742"/>
                    <a:pt x="15540" y="5472"/>
                    <a:pt x="17596" y="5374"/>
                  </a:cubicBezTo>
                  <a:cubicBezTo>
                    <a:pt x="17989" y="5347"/>
                    <a:pt x="18225" y="4955"/>
                    <a:pt x="18068" y="4588"/>
                  </a:cubicBezTo>
                  <a:cubicBezTo>
                    <a:pt x="17701" y="3907"/>
                    <a:pt x="16863" y="2912"/>
                    <a:pt x="15266" y="1865"/>
                  </a:cubicBezTo>
                  <a:cubicBezTo>
                    <a:pt x="12648" y="137"/>
                    <a:pt x="11783" y="84"/>
                    <a:pt x="11783" y="84"/>
                  </a:cubicBezTo>
                  <a:cubicBezTo>
                    <a:pt x="11664" y="25"/>
                    <a:pt x="10566" y="1"/>
                    <a:pt x="91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Google Shape;1658;p46"/>
            <p:cNvSpPr>
              <a:spLocks/>
            </p:cNvSpPr>
            <p:nvPr/>
          </p:nvSpPr>
          <p:spPr bwMode="auto">
            <a:xfrm>
              <a:off x="5190079" y="3894304"/>
              <a:ext cx="293452" cy="25865"/>
            </a:xfrm>
            <a:custGeom>
              <a:avLst/>
              <a:gdLst>
                <a:gd name="T0" fmla="*/ 4709019 w 17858"/>
                <a:gd name="T1" fmla="*/ 0 h 1574"/>
                <a:gd name="T2" fmla="*/ 1986873 w 17858"/>
                <a:gd name="T3" fmla="*/ 127189 h 1574"/>
                <a:gd name="T4" fmla="*/ 1491367 w 17858"/>
                <a:gd name="T5" fmla="*/ 128273 h 1574"/>
                <a:gd name="T6" fmla="*/ 0 w 17858"/>
                <a:gd name="T7" fmla="*/ 56709 h 1574"/>
                <a:gd name="T8" fmla="*/ 0 w 17858"/>
                <a:gd name="T9" fmla="*/ 56709 h 1574"/>
                <a:gd name="T10" fmla="*/ 42396 w 17858"/>
                <a:gd name="T11" fmla="*/ 318103 h 1574"/>
                <a:gd name="T12" fmla="*/ 1328800 w 17858"/>
                <a:gd name="T13" fmla="*/ 424768 h 1574"/>
                <a:gd name="T14" fmla="*/ 4652310 w 17858"/>
                <a:gd name="T15" fmla="*/ 325383 h 1574"/>
                <a:gd name="T16" fmla="*/ 4779761 w 17858"/>
                <a:gd name="T17" fmla="*/ 113139 h 1574"/>
                <a:gd name="T18" fmla="*/ 4709019 w 17858"/>
                <a:gd name="T19" fmla="*/ 0 h 157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858" h="1574" extrusionOk="0">
                  <a:moveTo>
                    <a:pt x="17439" y="0"/>
                  </a:moveTo>
                  <a:cubicBezTo>
                    <a:pt x="14061" y="288"/>
                    <a:pt x="10709" y="471"/>
                    <a:pt x="7358" y="471"/>
                  </a:cubicBezTo>
                  <a:cubicBezTo>
                    <a:pt x="6749" y="471"/>
                    <a:pt x="6137" y="475"/>
                    <a:pt x="5523" y="475"/>
                  </a:cubicBezTo>
                  <a:cubicBezTo>
                    <a:pt x="3682" y="475"/>
                    <a:pt x="1826" y="445"/>
                    <a:pt x="0" y="210"/>
                  </a:cubicBezTo>
                  <a:cubicBezTo>
                    <a:pt x="0" y="629"/>
                    <a:pt x="52" y="969"/>
                    <a:pt x="157" y="1178"/>
                  </a:cubicBezTo>
                  <a:cubicBezTo>
                    <a:pt x="325" y="1474"/>
                    <a:pt x="2321" y="1573"/>
                    <a:pt x="4921" y="1573"/>
                  </a:cubicBezTo>
                  <a:cubicBezTo>
                    <a:pt x="9221" y="1573"/>
                    <a:pt x="15173" y="1303"/>
                    <a:pt x="17229" y="1205"/>
                  </a:cubicBezTo>
                  <a:cubicBezTo>
                    <a:pt x="17622" y="1178"/>
                    <a:pt x="17858" y="786"/>
                    <a:pt x="17701" y="419"/>
                  </a:cubicBezTo>
                  <a:cubicBezTo>
                    <a:pt x="17622" y="288"/>
                    <a:pt x="17544" y="157"/>
                    <a:pt x="174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Google Shape;1659;p46"/>
            <p:cNvSpPr/>
            <p:nvPr/>
          </p:nvSpPr>
          <p:spPr>
            <a:xfrm>
              <a:off x="4847947" y="3825672"/>
              <a:ext cx="299601" cy="94305"/>
            </a:xfrm>
            <a:custGeom>
              <a:avLst/>
              <a:gdLst/>
              <a:ahLst/>
              <a:cxnLst/>
              <a:rect l="l" t="t" r="r" b="b"/>
              <a:pathLst>
                <a:path w="18225" h="5743" extrusionOk="0">
                  <a:moveTo>
                    <a:pt x="9126" y="1"/>
                  </a:moveTo>
                  <a:cubicBezTo>
                    <a:pt x="6159" y="1"/>
                    <a:pt x="1740" y="101"/>
                    <a:pt x="1440" y="189"/>
                  </a:cubicBezTo>
                  <a:cubicBezTo>
                    <a:pt x="969" y="320"/>
                    <a:pt x="0" y="4431"/>
                    <a:pt x="524" y="5347"/>
                  </a:cubicBezTo>
                  <a:cubicBezTo>
                    <a:pt x="692" y="5643"/>
                    <a:pt x="2688" y="5742"/>
                    <a:pt x="5288" y="5742"/>
                  </a:cubicBezTo>
                  <a:cubicBezTo>
                    <a:pt x="9588" y="5742"/>
                    <a:pt x="15540" y="5472"/>
                    <a:pt x="17596" y="5374"/>
                  </a:cubicBezTo>
                  <a:cubicBezTo>
                    <a:pt x="17989" y="5347"/>
                    <a:pt x="18225" y="4955"/>
                    <a:pt x="18068" y="4588"/>
                  </a:cubicBezTo>
                  <a:cubicBezTo>
                    <a:pt x="17701" y="3907"/>
                    <a:pt x="16863" y="2912"/>
                    <a:pt x="15266" y="1865"/>
                  </a:cubicBezTo>
                  <a:cubicBezTo>
                    <a:pt x="12647" y="137"/>
                    <a:pt x="11783" y="84"/>
                    <a:pt x="11783" y="84"/>
                  </a:cubicBezTo>
                  <a:cubicBezTo>
                    <a:pt x="11664" y="25"/>
                    <a:pt x="10566" y="1"/>
                    <a:pt x="91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Google Shape;1660;p46"/>
            <p:cNvSpPr>
              <a:spLocks/>
            </p:cNvSpPr>
            <p:nvPr/>
          </p:nvSpPr>
          <p:spPr bwMode="auto">
            <a:xfrm>
              <a:off x="4853593" y="3893860"/>
              <a:ext cx="293468" cy="26308"/>
            </a:xfrm>
            <a:custGeom>
              <a:avLst/>
              <a:gdLst>
                <a:gd name="T0" fmla="*/ 4701979 w 17859"/>
                <a:gd name="T1" fmla="*/ 263 h 1601"/>
                <a:gd name="T2" fmla="*/ 4419258 w 17859"/>
                <a:gd name="T3" fmla="*/ 35642 h 1601"/>
                <a:gd name="T4" fmla="*/ 1902078 w 17859"/>
                <a:gd name="T5" fmla="*/ 205206 h 1601"/>
                <a:gd name="T6" fmla="*/ 629430 w 17859"/>
                <a:gd name="T7" fmla="*/ 169844 h 1601"/>
                <a:gd name="T8" fmla="*/ 263 w 17859"/>
                <a:gd name="T9" fmla="*/ 127448 h 1601"/>
                <a:gd name="T10" fmla="*/ 263 w 17859"/>
                <a:gd name="T11" fmla="*/ 127448 h 1601"/>
                <a:gd name="T12" fmla="*/ 42659 w 17859"/>
                <a:gd name="T13" fmla="*/ 325375 h 1601"/>
                <a:gd name="T14" fmla="*/ 1329077 w 17859"/>
                <a:gd name="T15" fmla="*/ 432036 h 1601"/>
                <a:gd name="T16" fmla="*/ 4652566 w 17859"/>
                <a:gd name="T17" fmla="*/ 332670 h 1601"/>
                <a:gd name="T18" fmla="*/ 4780017 w 17859"/>
                <a:gd name="T19" fmla="*/ 120432 h 1601"/>
                <a:gd name="T20" fmla="*/ 4701979 w 17859"/>
                <a:gd name="T21" fmla="*/ 263 h 16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859" h="1601" extrusionOk="0">
                  <a:moveTo>
                    <a:pt x="17413" y="1"/>
                  </a:moveTo>
                  <a:cubicBezTo>
                    <a:pt x="17073" y="53"/>
                    <a:pt x="16707" y="106"/>
                    <a:pt x="16366" y="132"/>
                  </a:cubicBezTo>
                  <a:cubicBezTo>
                    <a:pt x="13250" y="498"/>
                    <a:pt x="10160" y="760"/>
                    <a:pt x="7044" y="760"/>
                  </a:cubicBezTo>
                  <a:cubicBezTo>
                    <a:pt x="5473" y="760"/>
                    <a:pt x="3902" y="708"/>
                    <a:pt x="2331" y="629"/>
                  </a:cubicBezTo>
                  <a:cubicBezTo>
                    <a:pt x="1546" y="577"/>
                    <a:pt x="786" y="525"/>
                    <a:pt x="1" y="472"/>
                  </a:cubicBezTo>
                  <a:cubicBezTo>
                    <a:pt x="1" y="787"/>
                    <a:pt x="53" y="1048"/>
                    <a:pt x="158" y="1205"/>
                  </a:cubicBezTo>
                  <a:cubicBezTo>
                    <a:pt x="326" y="1501"/>
                    <a:pt x="2322" y="1600"/>
                    <a:pt x="4922" y="1600"/>
                  </a:cubicBezTo>
                  <a:cubicBezTo>
                    <a:pt x="9222" y="1600"/>
                    <a:pt x="15174" y="1330"/>
                    <a:pt x="17230" y="1232"/>
                  </a:cubicBezTo>
                  <a:cubicBezTo>
                    <a:pt x="17623" y="1205"/>
                    <a:pt x="17859" y="813"/>
                    <a:pt x="17702" y="446"/>
                  </a:cubicBezTo>
                  <a:cubicBezTo>
                    <a:pt x="17623" y="315"/>
                    <a:pt x="17518" y="158"/>
                    <a:pt x="174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Google Shape;1661;p46"/>
            <p:cNvSpPr>
              <a:spLocks/>
            </p:cNvSpPr>
            <p:nvPr/>
          </p:nvSpPr>
          <p:spPr bwMode="auto">
            <a:xfrm>
              <a:off x="5508046" y="2494498"/>
              <a:ext cx="195793" cy="277660"/>
            </a:xfrm>
            <a:custGeom>
              <a:avLst/>
              <a:gdLst>
                <a:gd name="T0" fmla="*/ 2067584 w 11915"/>
                <a:gd name="T1" fmla="*/ 0 h 16897"/>
                <a:gd name="T2" fmla="*/ 1385767 w 11915"/>
                <a:gd name="T3" fmla="*/ 1401988 h 16897"/>
                <a:gd name="T4" fmla="*/ 1308009 w 11915"/>
                <a:gd name="T5" fmla="*/ 214132 h 16897"/>
                <a:gd name="T6" fmla="*/ 1306382 w 11915"/>
                <a:gd name="T7" fmla="*/ 214132 h 16897"/>
                <a:gd name="T8" fmla="*/ 664809 w 11915"/>
                <a:gd name="T9" fmla="*/ 1790814 h 16897"/>
                <a:gd name="T10" fmla="*/ 237351 w 11915"/>
                <a:gd name="T11" fmla="*/ 989927 h 16897"/>
                <a:gd name="T12" fmla="*/ 219259 w 11915"/>
                <a:gd name="T13" fmla="*/ 991817 h 16897"/>
                <a:gd name="T14" fmla="*/ 332396 w 11915"/>
                <a:gd name="T15" fmla="*/ 3120171 h 16897"/>
                <a:gd name="T16" fmla="*/ 155533 w 11915"/>
                <a:gd name="T17" fmla="*/ 4272631 h 16897"/>
                <a:gd name="T18" fmla="*/ 1873714 w 11915"/>
                <a:gd name="T19" fmla="*/ 4562386 h 16897"/>
                <a:gd name="T20" fmla="*/ 2382710 w 11915"/>
                <a:gd name="T21" fmla="*/ 2950324 h 16897"/>
                <a:gd name="T22" fmla="*/ 3082898 w 11915"/>
                <a:gd name="T23" fmla="*/ 1239422 h 16897"/>
                <a:gd name="T24" fmla="*/ 3058594 w 11915"/>
                <a:gd name="T25" fmla="*/ 1233489 h 16897"/>
                <a:gd name="T26" fmla="*/ 2432401 w 11915"/>
                <a:gd name="T27" fmla="*/ 1889919 h 16897"/>
                <a:gd name="T28" fmla="*/ 2785864 w 11915"/>
                <a:gd name="T29" fmla="*/ 475787 h 16897"/>
                <a:gd name="T30" fmla="*/ 2763992 w 11915"/>
                <a:gd name="T31" fmla="*/ 471465 h 16897"/>
                <a:gd name="T32" fmla="*/ 1923126 w 11915"/>
                <a:gd name="T33" fmla="*/ 1550489 h 16897"/>
                <a:gd name="T34" fmla="*/ 2085955 w 11915"/>
                <a:gd name="T35" fmla="*/ 2153 h 16897"/>
                <a:gd name="T36" fmla="*/ 2067584 w 11915"/>
                <a:gd name="T37" fmla="*/ 0 h 1689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1915" h="16897" extrusionOk="0">
                  <a:moveTo>
                    <a:pt x="7657" y="0"/>
                  </a:moveTo>
                  <a:cubicBezTo>
                    <a:pt x="6612" y="0"/>
                    <a:pt x="5132" y="5192"/>
                    <a:pt x="5132" y="5192"/>
                  </a:cubicBezTo>
                  <a:cubicBezTo>
                    <a:pt x="5132" y="5192"/>
                    <a:pt x="5761" y="819"/>
                    <a:pt x="4844" y="793"/>
                  </a:cubicBezTo>
                  <a:cubicBezTo>
                    <a:pt x="4842" y="793"/>
                    <a:pt x="4840" y="793"/>
                    <a:pt x="4838" y="793"/>
                  </a:cubicBezTo>
                  <a:cubicBezTo>
                    <a:pt x="3921" y="793"/>
                    <a:pt x="2462" y="6632"/>
                    <a:pt x="2462" y="6632"/>
                  </a:cubicBezTo>
                  <a:cubicBezTo>
                    <a:pt x="2462" y="6632"/>
                    <a:pt x="1646" y="3666"/>
                    <a:pt x="879" y="3666"/>
                  </a:cubicBezTo>
                  <a:cubicBezTo>
                    <a:pt x="857" y="3666"/>
                    <a:pt x="834" y="3668"/>
                    <a:pt x="812" y="3673"/>
                  </a:cubicBezTo>
                  <a:cubicBezTo>
                    <a:pt x="0" y="3857"/>
                    <a:pt x="1257" y="10272"/>
                    <a:pt x="1231" y="11555"/>
                  </a:cubicBezTo>
                  <a:cubicBezTo>
                    <a:pt x="1231" y="12864"/>
                    <a:pt x="576" y="15823"/>
                    <a:pt x="576" y="15823"/>
                  </a:cubicBezTo>
                  <a:lnTo>
                    <a:pt x="6939" y="16896"/>
                  </a:lnTo>
                  <a:cubicBezTo>
                    <a:pt x="6939" y="16896"/>
                    <a:pt x="8144" y="12681"/>
                    <a:pt x="8824" y="10926"/>
                  </a:cubicBezTo>
                  <a:cubicBezTo>
                    <a:pt x="9531" y="9198"/>
                    <a:pt x="11914" y="4878"/>
                    <a:pt x="11417" y="4590"/>
                  </a:cubicBezTo>
                  <a:cubicBezTo>
                    <a:pt x="11390" y="4575"/>
                    <a:pt x="11360" y="4568"/>
                    <a:pt x="11327" y="4568"/>
                  </a:cubicBezTo>
                  <a:cubicBezTo>
                    <a:pt x="10707" y="4568"/>
                    <a:pt x="9008" y="6999"/>
                    <a:pt x="9008" y="6999"/>
                  </a:cubicBezTo>
                  <a:cubicBezTo>
                    <a:pt x="9008" y="6999"/>
                    <a:pt x="11050" y="2050"/>
                    <a:pt x="10317" y="1762"/>
                  </a:cubicBezTo>
                  <a:cubicBezTo>
                    <a:pt x="10292" y="1751"/>
                    <a:pt x="10265" y="1746"/>
                    <a:pt x="10236" y="1746"/>
                  </a:cubicBezTo>
                  <a:cubicBezTo>
                    <a:pt x="9437" y="1746"/>
                    <a:pt x="7122" y="5742"/>
                    <a:pt x="7122" y="5742"/>
                  </a:cubicBezTo>
                  <a:cubicBezTo>
                    <a:pt x="7122" y="5742"/>
                    <a:pt x="8746" y="243"/>
                    <a:pt x="7725" y="8"/>
                  </a:cubicBezTo>
                  <a:cubicBezTo>
                    <a:pt x="7702" y="3"/>
                    <a:pt x="7680" y="0"/>
                    <a:pt x="7657" y="0"/>
                  </a:cubicBezTo>
                  <a:close/>
                </a:path>
              </a:pathLst>
            </a:custGeom>
            <a:solidFill>
              <a:srgbClr val="F9AD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Google Shape;1662;p46"/>
            <p:cNvSpPr>
              <a:spLocks/>
            </p:cNvSpPr>
            <p:nvPr/>
          </p:nvSpPr>
          <p:spPr bwMode="auto">
            <a:xfrm>
              <a:off x="5319583" y="2570547"/>
              <a:ext cx="211716" cy="374628"/>
            </a:xfrm>
            <a:custGeom>
              <a:avLst/>
              <a:gdLst>
                <a:gd name="T0" fmla="*/ 883262 w 12884"/>
                <a:gd name="T1" fmla="*/ 263 h 22798"/>
                <a:gd name="T2" fmla="*/ 480913 w 12884"/>
                <a:gd name="T3" fmla="*/ 131230 h 22798"/>
                <a:gd name="T4" fmla="*/ 205225 w 12884"/>
                <a:gd name="T5" fmla="*/ 654276 h 22798"/>
                <a:gd name="T6" fmla="*/ 572721 w 12884"/>
                <a:gd name="T7" fmla="*/ 3397747 h 22798"/>
                <a:gd name="T8" fmla="*/ 1293959 w 12884"/>
                <a:gd name="T9" fmla="*/ 4953099 h 22798"/>
                <a:gd name="T10" fmla="*/ 2326280 w 12884"/>
                <a:gd name="T11" fmla="*/ 6070196 h 22798"/>
                <a:gd name="T12" fmla="*/ 2704588 w 12884"/>
                <a:gd name="T13" fmla="*/ 6155809 h 22798"/>
                <a:gd name="T14" fmla="*/ 2962726 w 12884"/>
                <a:gd name="T15" fmla="*/ 6098559 h 22798"/>
                <a:gd name="T16" fmla="*/ 3344551 w 12884"/>
                <a:gd name="T17" fmla="*/ 5377320 h 22798"/>
                <a:gd name="T18" fmla="*/ 2983792 w 12884"/>
                <a:gd name="T19" fmla="*/ 2428887 h 22798"/>
                <a:gd name="T20" fmla="*/ 2722401 w 12884"/>
                <a:gd name="T21" fmla="*/ 1728978 h 22798"/>
                <a:gd name="T22" fmla="*/ 1300992 w 12884"/>
                <a:gd name="T23" fmla="*/ 81554 h 22798"/>
                <a:gd name="T24" fmla="*/ 883262 w 12884"/>
                <a:gd name="T25" fmla="*/ 263 h 2279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884" h="22798" extrusionOk="0">
                  <a:moveTo>
                    <a:pt x="3271" y="1"/>
                  </a:moveTo>
                  <a:cubicBezTo>
                    <a:pt x="2723" y="1"/>
                    <a:pt x="2197" y="137"/>
                    <a:pt x="1781" y="486"/>
                  </a:cubicBezTo>
                  <a:cubicBezTo>
                    <a:pt x="1205" y="957"/>
                    <a:pt x="943" y="1690"/>
                    <a:pt x="760" y="2423"/>
                  </a:cubicBezTo>
                  <a:cubicBezTo>
                    <a:pt x="1" y="5801"/>
                    <a:pt x="891" y="9336"/>
                    <a:pt x="2121" y="12583"/>
                  </a:cubicBezTo>
                  <a:cubicBezTo>
                    <a:pt x="2881" y="14573"/>
                    <a:pt x="3745" y="16510"/>
                    <a:pt x="4792" y="18343"/>
                  </a:cubicBezTo>
                  <a:cubicBezTo>
                    <a:pt x="5709" y="19967"/>
                    <a:pt x="6861" y="21669"/>
                    <a:pt x="8615" y="22480"/>
                  </a:cubicBezTo>
                  <a:cubicBezTo>
                    <a:pt x="9049" y="22666"/>
                    <a:pt x="9538" y="22797"/>
                    <a:pt x="10016" y="22797"/>
                  </a:cubicBezTo>
                  <a:cubicBezTo>
                    <a:pt x="10347" y="22797"/>
                    <a:pt x="10672" y="22735"/>
                    <a:pt x="10972" y="22585"/>
                  </a:cubicBezTo>
                  <a:cubicBezTo>
                    <a:pt x="11914" y="22088"/>
                    <a:pt x="12255" y="20935"/>
                    <a:pt x="12386" y="19914"/>
                  </a:cubicBezTo>
                  <a:cubicBezTo>
                    <a:pt x="12883" y="16275"/>
                    <a:pt x="12150" y="12452"/>
                    <a:pt x="11050" y="8995"/>
                  </a:cubicBezTo>
                  <a:cubicBezTo>
                    <a:pt x="10762" y="8131"/>
                    <a:pt x="10448" y="7267"/>
                    <a:pt x="10082" y="6403"/>
                  </a:cubicBezTo>
                  <a:cubicBezTo>
                    <a:pt x="9008" y="3837"/>
                    <a:pt x="7568" y="1376"/>
                    <a:pt x="4818" y="302"/>
                  </a:cubicBezTo>
                  <a:cubicBezTo>
                    <a:pt x="4333" y="124"/>
                    <a:pt x="3793" y="1"/>
                    <a:pt x="3271" y="1"/>
                  </a:cubicBezTo>
                  <a:close/>
                </a:path>
              </a:pathLst>
            </a:custGeom>
            <a:solidFill>
              <a:srgbClr val="E5EE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Google Shape;1663;p46"/>
            <p:cNvSpPr>
              <a:spLocks/>
            </p:cNvSpPr>
            <p:nvPr/>
          </p:nvSpPr>
          <p:spPr bwMode="auto">
            <a:xfrm>
              <a:off x="5410799" y="2680498"/>
              <a:ext cx="238386" cy="278449"/>
            </a:xfrm>
            <a:custGeom>
              <a:avLst/>
              <a:gdLst>
                <a:gd name="T0" fmla="*/ 1683080 w 14507"/>
                <a:gd name="T1" fmla="*/ 0 h 16945"/>
                <a:gd name="T2" fmla="*/ 1513234 w 14507"/>
                <a:gd name="T3" fmla="*/ 374793 h 16945"/>
                <a:gd name="T4" fmla="*/ 1492168 w 14507"/>
                <a:gd name="T5" fmla="*/ 431239 h 16945"/>
                <a:gd name="T6" fmla="*/ 1237530 w 14507"/>
                <a:gd name="T7" fmla="*/ 4539434 h 16945"/>
                <a:gd name="T8" fmla="*/ 1527810 w 14507"/>
                <a:gd name="T9" fmla="*/ 4575355 h 16945"/>
                <a:gd name="T10" fmla="*/ 3705031 w 14507"/>
                <a:gd name="T11" fmla="*/ 1477858 h 16945"/>
                <a:gd name="T12" fmla="*/ 3733377 w 14507"/>
                <a:gd name="T13" fmla="*/ 1378754 h 16945"/>
                <a:gd name="T14" fmla="*/ 3917273 w 14507"/>
                <a:gd name="T15" fmla="*/ 664810 h 16945"/>
                <a:gd name="T16" fmla="*/ 1683080 w 14507"/>
                <a:gd name="T17" fmla="*/ 0 h 1694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507" h="16945" extrusionOk="0">
                  <a:moveTo>
                    <a:pt x="6233" y="0"/>
                  </a:moveTo>
                  <a:cubicBezTo>
                    <a:pt x="6233" y="0"/>
                    <a:pt x="5997" y="524"/>
                    <a:pt x="5604" y="1388"/>
                  </a:cubicBezTo>
                  <a:cubicBezTo>
                    <a:pt x="5578" y="1467"/>
                    <a:pt x="5552" y="1519"/>
                    <a:pt x="5526" y="1597"/>
                  </a:cubicBezTo>
                  <a:cubicBezTo>
                    <a:pt x="3824" y="5577"/>
                    <a:pt x="1" y="15685"/>
                    <a:pt x="4583" y="16811"/>
                  </a:cubicBezTo>
                  <a:cubicBezTo>
                    <a:pt x="4953" y="16901"/>
                    <a:pt x="5312" y="16944"/>
                    <a:pt x="5658" y="16944"/>
                  </a:cubicBezTo>
                  <a:cubicBezTo>
                    <a:pt x="9817" y="16944"/>
                    <a:pt x="12271" y="10718"/>
                    <a:pt x="13721" y="5473"/>
                  </a:cubicBezTo>
                  <a:cubicBezTo>
                    <a:pt x="13774" y="5342"/>
                    <a:pt x="13800" y="5237"/>
                    <a:pt x="13826" y="5106"/>
                  </a:cubicBezTo>
                  <a:cubicBezTo>
                    <a:pt x="14088" y="4164"/>
                    <a:pt x="14297" y="3273"/>
                    <a:pt x="14507" y="2462"/>
                  </a:cubicBezTo>
                  <a:lnTo>
                    <a:pt x="6233" y="0"/>
                  </a:lnTo>
                  <a:close/>
                </a:path>
              </a:pathLst>
            </a:custGeom>
            <a:solidFill>
              <a:srgbClr val="E5EE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Google Shape;1664;p46"/>
            <p:cNvSpPr>
              <a:spLocks/>
            </p:cNvSpPr>
            <p:nvPr/>
          </p:nvSpPr>
          <p:spPr bwMode="auto">
            <a:xfrm>
              <a:off x="5501588" y="2703290"/>
              <a:ext cx="136406" cy="67143"/>
            </a:xfrm>
            <a:custGeom>
              <a:avLst/>
              <a:gdLst>
                <a:gd name="T0" fmla="*/ 21329 w 8301"/>
                <a:gd name="T1" fmla="*/ 263 h 4086"/>
                <a:gd name="T2" fmla="*/ 263 w 8301"/>
                <a:gd name="T3" fmla="*/ 56708 h 4086"/>
                <a:gd name="T4" fmla="*/ 1159755 w 8301"/>
                <a:gd name="T5" fmla="*/ 679120 h 4086"/>
                <a:gd name="T6" fmla="*/ 2213143 w 8301"/>
                <a:gd name="T7" fmla="*/ 1103324 h 4086"/>
                <a:gd name="T8" fmla="*/ 2241489 w 8301"/>
                <a:gd name="T9" fmla="*/ 1004220 h 4086"/>
                <a:gd name="T10" fmla="*/ 2071905 w 8301"/>
                <a:gd name="T11" fmla="*/ 947791 h 4086"/>
                <a:gd name="T12" fmla="*/ 502242 w 8301"/>
                <a:gd name="T13" fmla="*/ 261917 h 4086"/>
                <a:gd name="T14" fmla="*/ 21329 w 8301"/>
                <a:gd name="T15" fmla="*/ 263 h 40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301" h="4086" extrusionOk="0">
                  <a:moveTo>
                    <a:pt x="79" y="1"/>
                  </a:moveTo>
                  <a:cubicBezTo>
                    <a:pt x="53" y="80"/>
                    <a:pt x="27" y="132"/>
                    <a:pt x="1" y="210"/>
                  </a:cubicBezTo>
                  <a:cubicBezTo>
                    <a:pt x="1388" y="1048"/>
                    <a:pt x="2828" y="1808"/>
                    <a:pt x="4295" y="2515"/>
                  </a:cubicBezTo>
                  <a:cubicBezTo>
                    <a:pt x="5578" y="3091"/>
                    <a:pt x="6887" y="3614"/>
                    <a:pt x="8196" y="4086"/>
                  </a:cubicBezTo>
                  <a:cubicBezTo>
                    <a:pt x="8249" y="3955"/>
                    <a:pt x="8275" y="3850"/>
                    <a:pt x="8301" y="3719"/>
                  </a:cubicBezTo>
                  <a:cubicBezTo>
                    <a:pt x="8092" y="3641"/>
                    <a:pt x="7882" y="3562"/>
                    <a:pt x="7673" y="3510"/>
                  </a:cubicBezTo>
                  <a:cubicBezTo>
                    <a:pt x="5683" y="2777"/>
                    <a:pt x="3745" y="1939"/>
                    <a:pt x="1860" y="970"/>
                  </a:cubicBezTo>
                  <a:cubicBezTo>
                    <a:pt x="1257" y="656"/>
                    <a:pt x="681" y="341"/>
                    <a:pt x="79" y="1"/>
                  </a:cubicBezTo>
                  <a:close/>
                </a:path>
              </a:pathLst>
            </a:custGeom>
            <a:solidFill>
              <a:srgbClr val="B4CE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Google Shape;1665;p46"/>
            <p:cNvSpPr>
              <a:spLocks/>
            </p:cNvSpPr>
            <p:nvPr/>
          </p:nvSpPr>
          <p:spPr bwMode="auto">
            <a:xfrm>
              <a:off x="5455544" y="2715778"/>
              <a:ext cx="42182" cy="127812"/>
            </a:xfrm>
            <a:custGeom>
              <a:avLst/>
              <a:gdLst>
                <a:gd name="T0" fmla="*/ 693152 w 2567"/>
                <a:gd name="T1" fmla="*/ 0 h 7778"/>
                <a:gd name="T2" fmla="*/ 417465 w 2567"/>
                <a:gd name="T3" fmla="*/ 657514 h 7778"/>
                <a:gd name="T4" fmla="*/ 375070 w 2567"/>
                <a:gd name="T5" fmla="*/ 763635 h 7778"/>
                <a:gd name="T6" fmla="*/ 247620 w 2567"/>
                <a:gd name="T7" fmla="*/ 1145460 h 7778"/>
                <a:gd name="T8" fmla="*/ 263 w 2567"/>
                <a:gd name="T9" fmla="*/ 1972820 h 7778"/>
                <a:gd name="T10" fmla="*/ 14313 w 2567"/>
                <a:gd name="T11" fmla="*/ 2100008 h 7778"/>
                <a:gd name="T12" fmla="*/ 693152 w 2567"/>
                <a:gd name="T13" fmla="*/ 0 h 77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67" h="7778" extrusionOk="0">
                  <a:moveTo>
                    <a:pt x="2567" y="0"/>
                  </a:moveTo>
                  <a:cubicBezTo>
                    <a:pt x="2174" y="786"/>
                    <a:pt x="1860" y="1624"/>
                    <a:pt x="1546" y="2435"/>
                  </a:cubicBezTo>
                  <a:cubicBezTo>
                    <a:pt x="1493" y="2566"/>
                    <a:pt x="1467" y="2645"/>
                    <a:pt x="1389" y="2828"/>
                  </a:cubicBezTo>
                  <a:cubicBezTo>
                    <a:pt x="1231" y="3300"/>
                    <a:pt x="1074" y="3771"/>
                    <a:pt x="917" y="4242"/>
                  </a:cubicBezTo>
                  <a:cubicBezTo>
                    <a:pt x="577" y="5237"/>
                    <a:pt x="236" y="6258"/>
                    <a:pt x="1" y="7306"/>
                  </a:cubicBezTo>
                  <a:cubicBezTo>
                    <a:pt x="1" y="7463"/>
                    <a:pt x="27" y="7620"/>
                    <a:pt x="53" y="7777"/>
                  </a:cubicBezTo>
                  <a:cubicBezTo>
                    <a:pt x="629" y="4975"/>
                    <a:pt x="1755" y="1964"/>
                    <a:pt x="2567" y="0"/>
                  </a:cubicBezTo>
                  <a:close/>
                </a:path>
              </a:pathLst>
            </a:custGeom>
            <a:solidFill>
              <a:srgbClr val="A3BD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Google Shape;1666;p46"/>
            <p:cNvSpPr>
              <a:spLocks/>
            </p:cNvSpPr>
            <p:nvPr/>
          </p:nvSpPr>
          <p:spPr bwMode="auto">
            <a:xfrm>
              <a:off x="5456415" y="2715351"/>
              <a:ext cx="43891" cy="131246"/>
            </a:xfrm>
            <a:custGeom>
              <a:avLst/>
              <a:gdLst>
                <a:gd name="T0" fmla="*/ 692890 w 2671"/>
                <a:gd name="T1" fmla="*/ 0 h 7987"/>
                <a:gd name="T2" fmla="*/ 678840 w 2671"/>
                <a:gd name="T3" fmla="*/ 7017 h 7987"/>
                <a:gd name="T4" fmla="*/ 0 w 2671"/>
                <a:gd name="T5" fmla="*/ 2107002 h 7987"/>
                <a:gd name="T6" fmla="*/ 0 w 2671"/>
                <a:gd name="T7" fmla="*/ 2156431 h 7987"/>
                <a:gd name="T8" fmla="*/ 282983 w 2671"/>
                <a:gd name="T9" fmla="*/ 1180820 h 7987"/>
                <a:gd name="T10" fmla="*/ 487928 w 2671"/>
                <a:gd name="T11" fmla="*/ 615116 h 7987"/>
                <a:gd name="T12" fmla="*/ 487928 w 2671"/>
                <a:gd name="T13" fmla="*/ 601083 h 7987"/>
                <a:gd name="T14" fmla="*/ 714219 w 2671"/>
                <a:gd name="T15" fmla="*/ 28346 h 7987"/>
                <a:gd name="T16" fmla="*/ 692890 w 2671"/>
                <a:gd name="T17" fmla="*/ 0 h 798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71" h="7987" extrusionOk="0">
                  <a:moveTo>
                    <a:pt x="2566" y="0"/>
                  </a:moveTo>
                  <a:cubicBezTo>
                    <a:pt x="2566" y="0"/>
                    <a:pt x="2540" y="0"/>
                    <a:pt x="2514" y="26"/>
                  </a:cubicBezTo>
                  <a:cubicBezTo>
                    <a:pt x="1702" y="1990"/>
                    <a:pt x="576" y="5001"/>
                    <a:pt x="0" y="7803"/>
                  </a:cubicBezTo>
                  <a:cubicBezTo>
                    <a:pt x="0" y="7855"/>
                    <a:pt x="0" y="7908"/>
                    <a:pt x="0" y="7986"/>
                  </a:cubicBezTo>
                  <a:cubicBezTo>
                    <a:pt x="367" y="6782"/>
                    <a:pt x="655" y="5551"/>
                    <a:pt x="1048" y="4373"/>
                  </a:cubicBezTo>
                  <a:cubicBezTo>
                    <a:pt x="1283" y="3666"/>
                    <a:pt x="1519" y="2959"/>
                    <a:pt x="1807" y="2278"/>
                  </a:cubicBezTo>
                  <a:lnTo>
                    <a:pt x="1807" y="2226"/>
                  </a:lnTo>
                  <a:cubicBezTo>
                    <a:pt x="2095" y="1519"/>
                    <a:pt x="2383" y="812"/>
                    <a:pt x="2645" y="105"/>
                  </a:cubicBezTo>
                  <a:cubicBezTo>
                    <a:pt x="2671" y="53"/>
                    <a:pt x="2619" y="0"/>
                    <a:pt x="2566" y="0"/>
                  </a:cubicBezTo>
                  <a:close/>
                </a:path>
              </a:pathLst>
            </a:custGeom>
            <a:solidFill>
              <a:srgbClr val="A3BD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Google Shape;1667;p46"/>
            <p:cNvSpPr>
              <a:spLocks/>
            </p:cNvSpPr>
            <p:nvPr/>
          </p:nvSpPr>
          <p:spPr bwMode="auto">
            <a:xfrm>
              <a:off x="5423715" y="2660269"/>
              <a:ext cx="31846" cy="184603"/>
            </a:xfrm>
            <a:custGeom>
              <a:avLst/>
              <a:gdLst>
                <a:gd name="T0" fmla="*/ 0 w 1938"/>
                <a:gd name="T1" fmla="*/ 263 h 11234"/>
                <a:gd name="T2" fmla="*/ 0 w 1938"/>
                <a:gd name="T3" fmla="*/ 263 h 11234"/>
                <a:gd name="T4" fmla="*/ 141499 w 1938"/>
                <a:gd name="T5" fmla="*/ 714223 h 11234"/>
                <a:gd name="T6" fmla="*/ 353461 w 1938"/>
                <a:gd name="T7" fmla="*/ 2001169 h 11234"/>
                <a:gd name="T8" fmla="*/ 487927 w 1938"/>
                <a:gd name="T9" fmla="*/ 3033494 h 11234"/>
                <a:gd name="T10" fmla="*/ 523306 w 1938"/>
                <a:gd name="T11" fmla="*/ 2884976 h 11234"/>
                <a:gd name="T12" fmla="*/ 452565 w 1938"/>
                <a:gd name="T13" fmla="*/ 2276874 h 11234"/>
                <a:gd name="T14" fmla="*/ 410169 w 1938"/>
                <a:gd name="T15" fmla="*/ 1986873 h 11234"/>
                <a:gd name="T16" fmla="*/ 360757 w 1938"/>
                <a:gd name="T17" fmla="*/ 1704152 h 11234"/>
                <a:gd name="T18" fmla="*/ 261653 w 1938"/>
                <a:gd name="T19" fmla="*/ 1131412 h 11234"/>
                <a:gd name="T20" fmla="*/ 141499 w 1938"/>
                <a:gd name="T21" fmla="*/ 565706 h 11234"/>
                <a:gd name="T22" fmla="*/ 0 w 1938"/>
                <a:gd name="T23" fmla="*/ 263 h 1123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938" h="11234" extrusionOk="0">
                  <a:moveTo>
                    <a:pt x="0" y="1"/>
                  </a:moveTo>
                  <a:lnTo>
                    <a:pt x="0" y="1"/>
                  </a:lnTo>
                  <a:cubicBezTo>
                    <a:pt x="183" y="812"/>
                    <a:pt x="367" y="1703"/>
                    <a:pt x="524" y="2645"/>
                  </a:cubicBezTo>
                  <a:cubicBezTo>
                    <a:pt x="812" y="4112"/>
                    <a:pt x="1074" y="5735"/>
                    <a:pt x="1309" y="7411"/>
                  </a:cubicBezTo>
                  <a:cubicBezTo>
                    <a:pt x="1493" y="8641"/>
                    <a:pt x="1650" y="9924"/>
                    <a:pt x="1807" y="11234"/>
                  </a:cubicBezTo>
                  <a:cubicBezTo>
                    <a:pt x="1859" y="11050"/>
                    <a:pt x="1885" y="10867"/>
                    <a:pt x="1938" y="10684"/>
                  </a:cubicBezTo>
                  <a:cubicBezTo>
                    <a:pt x="1833" y="9924"/>
                    <a:pt x="1755" y="9191"/>
                    <a:pt x="1676" y="8432"/>
                  </a:cubicBezTo>
                  <a:lnTo>
                    <a:pt x="1519" y="7358"/>
                  </a:lnTo>
                  <a:lnTo>
                    <a:pt x="1336" y="6311"/>
                  </a:lnTo>
                  <a:cubicBezTo>
                    <a:pt x="1205" y="5604"/>
                    <a:pt x="1100" y="4897"/>
                    <a:pt x="969" y="4190"/>
                  </a:cubicBezTo>
                  <a:cubicBezTo>
                    <a:pt x="812" y="3483"/>
                    <a:pt x="707" y="2776"/>
                    <a:pt x="524" y="2095"/>
                  </a:cubicBezTo>
                  <a:cubicBezTo>
                    <a:pt x="341" y="1388"/>
                    <a:pt x="183" y="681"/>
                    <a:pt x="0" y="1"/>
                  </a:cubicBezTo>
                  <a:close/>
                </a:path>
              </a:pathLst>
            </a:custGeom>
            <a:solidFill>
              <a:srgbClr val="A3BD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Google Shape;1668;p46"/>
            <p:cNvSpPr>
              <a:spLocks/>
            </p:cNvSpPr>
            <p:nvPr/>
          </p:nvSpPr>
          <p:spPr bwMode="auto">
            <a:xfrm>
              <a:off x="5454263" y="2846581"/>
              <a:ext cx="8183" cy="92959"/>
            </a:xfrm>
            <a:custGeom>
              <a:avLst/>
              <a:gdLst>
                <a:gd name="T0" fmla="*/ 35378 w 498"/>
                <a:gd name="T1" fmla="*/ 0 h 5657"/>
                <a:gd name="T2" fmla="*/ 0 w 498"/>
                <a:gd name="T3" fmla="*/ 120434 h 5657"/>
                <a:gd name="T4" fmla="*/ 28345 w 498"/>
                <a:gd name="T5" fmla="*/ 339431 h 5657"/>
                <a:gd name="T6" fmla="*/ 134461 w 498"/>
                <a:gd name="T7" fmla="*/ 1527292 h 5657"/>
                <a:gd name="T8" fmla="*/ 77755 w 498"/>
                <a:gd name="T9" fmla="*/ 367777 h 5657"/>
                <a:gd name="T10" fmla="*/ 35378 w 498"/>
                <a:gd name="T11" fmla="*/ 0 h 56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98" h="5657" extrusionOk="0">
                  <a:moveTo>
                    <a:pt x="131" y="0"/>
                  </a:moveTo>
                  <a:cubicBezTo>
                    <a:pt x="105" y="131"/>
                    <a:pt x="53" y="288"/>
                    <a:pt x="0" y="446"/>
                  </a:cubicBezTo>
                  <a:cubicBezTo>
                    <a:pt x="53" y="707"/>
                    <a:pt x="79" y="995"/>
                    <a:pt x="105" y="1257"/>
                  </a:cubicBezTo>
                  <a:cubicBezTo>
                    <a:pt x="262" y="2724"/>
                    <a:pt x="393" y="4190"/>
                    <a:pt x="498" y="5656"/>
                  </a:cubicBezTo>
                  <a:cubicBezTo>
                    <a:pt x="472" y="4242"/>
                    <a:pt x="367" y="2802"/>
                    <a:pt x="288" y="1362"/>
                  </a:cubicBezTo>
                  <a:cubicBezTo>
                    <a:pt x="236" y="917"/>
                    <a:pt x="184" y="446"/>
                    <a:pt x="131" y="0"/>
                  </a:cubicBezTo>
                  <a:close/>
                </a:path>
              </a:pathLst>
            </a:custGeom>
            <a:solidFill>
              <a:srgbClr val="A3BD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Google Shape;1669;p46"/>
            <p:cNvSpPr>
              <a:spLocks/>
            </p:cNvSpPr>
            <p:nvPr/>
          </p:nvSpPr>
          <p:spPr bwMode="auto">
            <a:xfrm>
              <a:off x="5453392" y="2835818"/>
              <a:ext cx="3040" cy="17238"/>
            </a:xfrm>
            <a:custGeom>
              <a:avLst/>
              <a:gdLst>
                <a:gd name="T0" fmla="*/ 35642 w 185"/>
                <a:gd name="T1" fmla="*/ 263 h 1049"/>
                <a:gd name="T2" fmla="*/ 263 w 185"/>
                <a:gd name="T3" fmla="*/ 148783 h 1049"/>
                <a:gd name="T4" fmla="*/ 14313 w 185"/>
                <a:gd name="T5" fmla="*/ 283006 h 1049"/>
                <a:gd name="T6" fmla="*/ 49692 w 185"/>
                <a:gd name="T7" fmla="*/ 127453 h 1049"/>
                <a:gd name="T8" fmla="*/ 35642 w 185"/>
                <a:gd name="T9" fmla="*/ 263 h 10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5" h="1049" extrusionOk="0">
                  <a:moveTo>
                    <a:pt x="132" y="1"/>
                  </a:moveTo>
                  <a:cubicBezTo>
                    <a:pt x="79" y="184"/>
                    <a:pt x="53" y="367"/>
                    <a:pt x="1" y="551"/>
                  </a:cubicBezTo>
                  <a:cubicBezTo>
                    <a:pt x="27" y="708"/>
                    <a:pt x="53" y="891"/>
                    <a:pt x="53" y="1048"/>
                  </a:cubicBezTo>
                  <a:cubicBezTo>
                    <a:pt x="106" y="865"/>
                    <a:pt x="132" y="655"/>
                    <a:pt x="184" y="472"/>
                  </a:cubicBezTo>
                  <a:cubicBezTo>
                    <a:pt x="158" y="315"/>
                    <a:pt x="132" y="158"/>
                    <a:pt x="132" y="1"/>
                  </a:cubicBezTo>
                  <a:close/>
                </a:path>
              </a:pathLst>
            </a:custGeom>
            <a:solidFill>
              <a:srgbClr val="758F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Google Shape;1670;p46"/>
            <p:cNvSpPr>
              <a:spLocks/>
            </p:cNvSpPr>
            <p:nvPr/>
          </p:nvSpPr>
          <p:spPr bwMode="auto">
            <a:xfrm>
              <a:off x="5454263" y="2843574"/>
              <a:ext cx="2169" cy="10336"/>
            </a:xfrm>
            <a:custGeom>
              <a:avLst/>
              <a:gdLst>
                <a:gd name="T0" fmla="*/ 35378 w 132"/>
                <a:gd name="T1" fmla="*/ 0 h 629"/>
                <a:gd name="T2" fmla="*/ 0 w 132"/>
                <a:gd name="T3" fmla="*/ 155533 h 629"/>
                <a:gd name="T4" fmla="*/ 0 w 132"/>
                <a:gd name="T5" fmla="*/ 169846 h 629"/>
                <a:gd name="T6" fmla="*/ 35378 w 132"/>
                <a:gd name="T7" fmla="*/ 49412 h 629"/>
                <a:gd name="T8" fmla="*/ 35378 w 132"/>
                <a:gd name="T9" fmla="*/ 0 h 6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629" extrusionOk="0">
                  <a:moveTo>
                    <a:pt x="131" y="0"/>
                  </a:moveTo>
                  <a:cubicBezTo>
                    <a:pt x="79" y="183"/>
                    <a:pt x="53" y="393"/>
                    <a:pt x="0" y="576"/>
                  </a:cubicBezTo>
                  <a:cubicBezTo>
                    <a:pt x="0" y="602"/>
                    <a:pt x="0" y="602"/>
                    <a:pt x="0" y="629"/>
                  </a:cubicBezTo>
                  <a:cubicBezTo>
                    <a:pt x="53" y="471"/>
                    <a:pt x="105" y="314"/>
                    <a:pt x="131" y="183"/>
                  </a:cubicBezTo>
                  <a:cubicBezTo>
                    <a:pt x="131" y="105"/>
                    <a:pt x="131" y="52"/>
                    <a:pt x="131" y="0"/>
                  </a:cubicBezTo>
                  <a:close/>
                </a:path>
              </a:pathLst>
            </a:custGeom>
            <a:solidFill>
              <a:srgbClr val="758F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Google Shape;1671;p46"/>
            <p:cNvSpPr>
              <a:spLocks/>
            </p:cNvSpPr>
            <p:nvPr/>
          </p:nvSpPr>
          <p:spPr bwMode="auto">
            <a:xfrm>
              <a:off x="4937941" y="2519048"/>
              <a:ext cx="530967" cy="593246"/>
            </a:xfrm>
            <a:custGeom>
              <a:avLst/>
              <a:gdLst>
                <a:gd name="T0" fmla="*/ 3442576 w 32312"/>
                <a:gd name="T1" fmla="*/ 263 h 36102"/>
                <a:gd name="T2" fmla="*/ 3308914 w 32312"/>
                <a:gd name="T3" fmla="*/ 1627 h 36102"/>
                <a:gd name="T4" fmla="*/ 508997 w 32312"/>
                <a:gd name="T5" fmla="*/ 652107 h 36102"/>
                <a:gd name="T6" fmla="*/ 417188 w 32312"/>
                <a:gd name="T7" fmla="*/ 793607 h 36102"/>
                <a:gd name="T8" fmla="*/ 297034 w 32312"/>
                <a:gd name="T9" fmla="*/ 2052205 h 36102"/>
                <a:gd name="T10" fmla="*/ 226276 w 32312"/>
                <a:gd name="T11" fmla="*/ 3119627 h 36102"/>
                <a:gd name="T12" fmla="*/ 148517 w 32312"/>
                <a:gd name="T13" fmla="*/ 4540775 h 36102"/>
                <a:gd name="T14" fmla="*/ 91808 w 32312"/>
                <a:gd name="T15" fmla="*/ 5863098 h 36102"/>
                <a:gd name="T16" fmla="*/ 35379 w 32312"/>
                <a:gd name="T17" fmla="*/ 7284246 h 36102"/>
                <a:gd name="T18" fmla="*/ 7017 w 32312"/>
                <a:gd name="T19" fmla="*/ 8358948 h 36102"/>
                <a:gd name="T20" fmla="*/ 0 w 32312"/>
                <a:gd name="T21" fmla="*/ 9518458 h 36102"/>
                <a:gd name="T22" fmla="*/ 3886500 w 32312"/>
                <a:gd name="T23" fmla="*/ 9748513 h 36102"/>
                <a:gd name="T24" fmla="*/ 8725116 w 32312"/>
                <a:gd name="T25" fmla="*/ 9299183 h 36102"/>
                <a:gd name="T26" fmla="*/ 8696770 w 32312"/>
                <a:gd name="T27" fmla="*/ 8196398 h 36102"/>
                <a:gd name="T28" fmla="*/ 8633045 w 32312"/>
                <a:gd name="T29" fmla="*/ 7022592 h 36102"/>
                <a:gd name="T30" fmla="*/ 8512874 w 32312"/>
                <a:gd name="T31" fmla="*/ 5721598 h 36102"/>
                <a:gd name="T32" fmla="*/ 8336011 w 32312"/>
                <a:gd name="T33" fmla="*/ 4321780 h 36102"/>
                <a:gd name="T34" fmla="*/ 8124032 w 32312"/>
                <a:gd name="T35" fmla="*/ 3034836 h 36102"/>
                <a:gd name="T36" fmla="*/ 7876427 w 32312"/>
                <a:gd name="T37" fmla="*/ 1903688 h 36102"/>
                <a:gd name="T38" fmla="*/ 7508914 w 32312"/>
                <a:gd name="T39" fmla="*/ 949141 h 36102"/>
                <a:gd name="T40" fmla="*/ 7035017 w 32312"/>
                <a:gd name="T41" fmla="*/ 680470 h 36102"/>
                <a:gd name="T42" fmla="*/ 3442576 w 32312"/>
                <a:gd name="T43" fmla="*/ 263 h 3610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2312" h="36102" extrusionOk="0">
                  <a:moveTo>
                    <a:pt x="12749" y="1"/>
                  </a:moveTo>
                  <a:cubicBezTo>
                    <a:pt x="12582" y="1"/>
                    <a:pt x="12417" y="2"/>
                    <a:pt x="12254" y="6"/>
                  </a:cubicBezTo>
                  <a:cubicBezTo>
                    <a:pt x="6913" y="137"/>
                    <a:pt x="3090" y="1184"/>
                    <a:pt x="1885" y="2415"/>
                  </a:cubicBezTo>
                  <a:cubicBezTo>
                    <a:pt x="1728" y="2598"/>
                    <a:pt x="1623" y="2755"/>
                    <a:pt x="1545" y="2939"/>
                  </a:cubicBezTo>
                  <a:cubicBezTo>
                    <a:pt x="1440" y="3253"/>
                    <a:pt x="1283" y="5007"/>
                    <a:pt x="1100" y="7600"/>
                  </a:cubicBezTo>
                  <a:cubicBezTo>
                    <a:pt x="1021" y="8778"/>
                    <a:pt x="916" y="10113"/>
                    <a:pt x="838" y="11553"/>
                  </a:cubicBezTo>
                  <a:cubicBezTo>
                    <a:pt x="733" y="13203"/>
                    <a:pt x="655" y="14984"/>
                    <a:pt x="550" y="16816"/>
                  </a:cubicBezTo>
                  <a:cubicBezTo>
                    <a:pt x="471" y="18440"/>
                    <a:pt x="393" y="20063"/>
                    <a:pt x="340" y="21713"/>
                  </a:cubicBezTo>
                  <a:cubicBezTo>
                    <a:pt x="262" y="23520"/>
                    <a:pt x="183" y="25300"/>
                    <a:pt x="131" y="26976"/>
                  </a:cubicBezTo>
                  <a:cubicBezTo>
                    <a:pt x="79" y="28390"/>
                    <a:pt x="52" y="29725"/>
                    <a:pt x="26" y="30956"/>
                  </a:cubicBezTo>
                  <a:cubicBezTo>
                    <a:pt x="0" y="32632"/>
                    <a:pt x="0" y="34098"/>
                    <a:pt x="0" y="35250"/>
                  </a:cubicBezTo>
                  <a:cubicBezTo>
                    <a:pt x="1348" y="35415"/>
                    <a:pt x="7079" y="36102"/>
                    <a:pt x="14393" y="36102"/>
                  </a:cubicBezTo>
                  <a:cubicBezTo>
                    <a:pt x="19870" y="36102"/>
                    <a:pt x="26235" y="35717"/>
                    <a:pt x="32312" y="34438"/>
                  </a:cubicBezTo>
                  <a:cubicBezTo>
                    <a:pt x="32312" y="33129"/>
                    <a:pt x="32285" y="31768"/>
                    <a:pt x="32207" y="30354"/>
                  </a:cubicBezTo>
                  <a:cubicBezTo>
                    <a:pt x="32154" y="28940"/>
                    <a:pt x="32076" y="27473"/>
                    <a:pt x="31971" y="26007"/>
                  </a:cubicBezTo>
                  <a:cubicBezTo>
                    <a:pt x="31840" y="24410"/>
                    <a:pt x="31683" y="22786"/>
                    <a:pt x="31526" y="21189"/>
                  </a:cubicBezTo>
                  <a:cubicBezTo>
                    <a:pt x="31343" y="19409"/>
                    <a:pt x="31107" y="17681"/>
                    <a:pt x="30871" y="16005"/>
                  </a:cubicBezTo>
                  <a:cubicBezTo>
                    <a:pt x="30636" y="14329"/>
                    <a:pt x="30374" y="12706"/>
                    <a:pt x="30086" y="11239"/>
                  </a:cubicBezTo>
                  <a:cubicBezTo>
                    <a:pt x="29798" y="9668"/>
                    <a:pt x="29484" y="8228"/>
                    <a:pt x="29169" y="7050"/>
                  </a:cubicBezTo>
                  <a:cubicBezTo>
                    <a:pt x="28724" y="5400"/>
                    <a:pt x="28279" y="4169"/>
                    <a:pt x="27808" y="3515"/>
                  </a:cubicBezTo>
                  <a:cubicBezTo>
                    <a:pt x="27625" y="3253"/>
                    <a:pt x="26996" y="2886"/>
                    <a:pt x="26053" y="2520"/>
                  </a:cubicBezTo>
                  <a:cubicBezTo>
                    <a:pt x="23148" y="1358"/>
                    <a:pt x="17318" y="1"/>
                    <a:pt x="12749" y="1"/>
                  </a:cubicBezTo>
                  <a:close/>
                </a:path>
              </a:pathLst>
            </a:custGeom>
            <a:solidFill>
              <a:srgbClr val="E5EE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Google Shape;1672;p46"/>
            <p:cNvSpPr>
              <a:spLocks/>
            </p:cNvSpPr>
            <p:nvPr/>
          </p:nvSpPr>
          <p:spPr bwMode="auto">
            <a:xfrm>
              <a:off x="5126387" y="2456752"/>
              <a:ext cx="181168" cy="121124"/>
            </a:xfrm>
            <a:custGeom>
              <a:avLst/>
              <a:gdLst>
                <a:gd name="T0" fmla="*/ 120434 w 11025"/>
                <a:gd name="T1" fmla="*/ 0 h 7371"/>
                <a:gd name="T2" fmla="*/ 7296 w 11025"/>
                <a:gd name="T3" fmla="*/ 1081998 h 7371"/>
                <a:gd name="T4" fmla="*/ 1301255 w 11025"/>
                <a:gd name="T5" fmla="*/ 1937442 h 7371"/>
                <a:gd name="T6" fmla="*/ 1922583 w 11025"/>
                <a:gd name="T7" fmla="*/ 1990371 h 7371"/>
                <a:gd name="T8" fmla="*/ 2863621 w 11025"/>
                <a:gd name="T9" fmla="*/ 1654720 h 7371"/>
                <a:gd name="T10" fmla="*/ 2976775 w 11025"/>
                <a:gd name="T11" fmla="*/ 290017 h 7371"/>
                <a:gd name="T12" fmla="*/ 120434 w 11025"/>
                <a:gd name="T13" fmla="*/ 0 h 73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25" h="7371" extrusionOk="0">
                  <a:moveTo>
                    <a:pt x="446" y="0"/>
                  </a:moveTo>
                  <a:lnTo>
                    <a:pt x="27" y="4007"/>
                  </a:lnTo>
                  <a:cubicBezTo>
                    <a:pt x="27" y="4007"/>
                    <a:pt x="1" y="6442"/>
                    <a:pt x="4819" y="7175"/>
                  </a:cubicBezTo>
                  <a:cubicBezTo>
                    <a:pt x="5715" y="7314"/>
                    <a:pt x="6475" y="7371"/>
                    <a:pt x="7120" y="7371"/>
                  </a:cubicBezTo>
                  <a:cubicBezTo>
                    <a:pt x="10126" y="7371"/>
                    <a:pt x="10605" y="6128"/>
                    <a:pt x="10605" y="6128"/>
                  </a:cubicBezTo>
                  <a:lnTo>
                    <a:pt x="11024" y="1074"/>
                  </a:lnTo>
                  <a:lnTo>
                    <a:pt x="446" y="0"/>
                  </a:lnTo>
                  <a:close/>
                </a:path>
              </a:pathLst>
            </a:custGeom>
            <a:solidFill>
              <a:srgbClr val="F9AD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Google Shape;1673;p46"/>
            <p:cNvSpPr>
              <a:spLocks/>
            </p:cNvSpPr>
            <p:nvPr/>
          </p:nvSpPr>
          <p:spPr bwMode="auto">
            <a:xfrm>
              <a:off x="5125533" y="2428274"/>
              <a:ext cx="214723" cy="95917"/>
            </a:xfrm>
            <a:custGeom>
              <a:avLst/>
              <a:gdLst>
                <a:gd name="T0" fmla="*/ 1065793 w 13067"/>
                <a:gd name="T1" fmla="*/ 263 h 5837"/>
                <a:gd name="T2" fmla="*/ 954545 w 13067"/>
                <a:gd name="T3" fmla="*/ 1347 h 5837"/>
                <a:gd name="T4" fmla="*/ 318363 w 13067"/>
                <a:gd name="T5" fmla="*/ 93436 h 5837"/>
                <a:gd name="T6" fmla="*/ 56708 w 13067"/>
                <a:gd name="T7" fmla="*/ 270037 h 5837"/>
                <a:gd name="T8" fmla="*/ 70742 w 13067"/>
                <a:gd name="T9" fmla="*/ 595418 h 5837"/>
                <a:gd name="T10" fmla="*/ 834375 w 13067"/>
                <a:gd name="T11" fmla="*/ 1309381 h 5837"/>
                <a:gd name="T12" fmla="*/ 1909091 w 13067"/>
                <a:gd name="T13" fmla="*/ 1564021 h 5837"/>
                <a:gd name="T14" fmla="*/ 2223115 w 13067"/>
                <a:gd name="T15" fmla="*/ 1576164 h 5837"/>
                <a:gd name="T16" fmla="*/ 2807191 w 13067"/>
                <a:gd name="T17" fmla="*/ 1507312 h 5837"/>
                <a:gd name="T18" fmla="*/ 3457686 w 13067"/>
                <a:gd name="T19" fmla="*/ 1062022 h 5837"/>
                <a:gd name="T20" fmla="*/ 3316186 w 13067"/>
                <a:gd name="T21" fmla="*/ 418554 h 5837"/>
                <a:gd name="T22" fmla="*/ 2891982 w 13067"/>
                <a:gd name="T23" fmla="*/ 227641 h 5837"/>
                <a:gd name="T24" fmla="*/ 1065793 w 13067"/>
                <a:gd name="T25" fmla="*/ 263 h 58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067" h="5837" extrusionOk="0">
                  <a:moveTo>
                    <a:pt x="3947" y="1"/>
                  </a:moveTo>
                  <a:cubicBezTo>
                    <a:pt x="3810" y="1"/>
                    <a:pt x="3673" y="2"/>
                    <a:pt x="3535" y="5"/>
                  </a:cubicBezTo>
                  <a:cubicBezTo>
                    <a:pt x="2724" y="31"/>
                    <a:pt x="1938" y="110"/>
                    <a:pt x="1179" y="346"/>
                  </a:cubicBezTo>
                  <a:cubicBezTo>
                    <a:pt x="786" y="450"/>
                    <a:pt x="393" y="660"/>
                    <a:pt x="210" y="1000"/>
                  </a:cubicBezTo>
                  <a:cubicBezTo>
                    <a:pt x="0" y="1367"/>
                    <a:pt x="105" y="1812"/>
                    <a:pt x="262" y="2205"/>
                  </a:cubicBezTo>
                  <a:cubicBezTo>
                    <a:pt x="760" y="3357"/>
                    <a:pt x="1833" y="4273"/>
                    <a:pt x="3090" y="4849"/>
                  </a:cubicBezTo>
                  <a:cubicBezTo>
                    <a:pt x="4321" y="5425"/>
                    <a:pt x="5709" y="5661"/>
                    <a:pt x="7070" y="5792"/>
                  </a:cubicBezTo>
                  <a:cubicBezTo>
                    <a:pt x="7456" y="5819"/>
                    <a:pt x="7846" y="5837"/>
                    <a:pt x="8233" y="5837"/>
                  </a:cubicBezTo>
                  <a:cubicBezTo>
                    <a:pt x="8974" y="5837"/>
                    <a:pt x="9708" y="5772"/>
                    <a:pt x="10396" y="5582"/>
                  </a:cubicBezTo>
                  <a:cubicBezTo>
                    <a:pt x="11286" y="5321"/>
                    <a:pt x="12464" y="4745"/>
                    <a:pt x="12805" y="3933"/>
                  </a:cubicBezTo>
                  <a:cubicBezTo>
                    <a:pt x="13066" y="3278"/>
                    <a:pt x="12752" y="2074"/>
                    <a:pt x="12281" y="1550"/>
                  </a:cubicBezTo>
                  <a:cubicBezTo>
                    <a:pt x="11914" y="1131"/>
                    <a:pt x="11286" y="974"/>
                    <a:pt x="10710" y="843"/>
                  </a:cubicBezTo>
                  <a:cubicBezTo>
                    <a:pt x="8488" y="399"/>
                    <a:pt x="6219" y="1"/>
                    <a:pt x="3947" y="1"/>
                  </a:cubicBezTo>
                  <a:close/>
                </a:path>
              </a:pathLst>
            </a:custGeom>
            <a:solidFill>
              <a:srgbClr val="B224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Google Shape;1674;p46"/>
            <p:cNvSpPr>
              <a:spLocks/>
            </p:cNvSpPr>
            <p:nvPr/>
          </p:nvSpPr>
          <p:spPr bwMode="auto">
            <a:xfrm>
              <a:off x="5107457" y="2496338"/>
              <a:ext cx="208709" cy="47769"/>
            </a:xfrm>
            <a:custGeom>
              <a:avLst/>
              <a:gdLst>
                <a:gd name="T0" fmla="*/ 311346 w 12701"/>
                <a:gd name="T1" fmla="*/ 0 h 2907"/>
                <a:gd name="T2" fmla="*/ 263 w 12701"/>
                <a:gd name="T3" fmla="*/ 247620 h 2907"/>
                <a:gd name="T4" fmla="*/ 339692 w 12701"/>
                <a:gd name="T5" fmla="*/ 254637 h 2907"/>
                <a:gd name="T6" fmla="*/ 360759 w 12701"/>
                <a:gd name="T7" fmla="*/ 7296 h 2907"/>
                <a:gd name="T8" fmla="*/ 311346 w 12701"/>
                <a:gd name="T9" fmla="*/ 0 h 2907"/>
                <a:gd name="T10" fmla="*/ 3273795 w 12701"/>
                <a:gd name="T11" fmla="*/ 523306 h 2907"/>
                <a:gd name="T12" fmla="*/ 3238432 w 12701"/>
                <a:gd name="T13" fmla="*/ 544636 h 2907"/>
                <a:gd name="T14" fmla="*/ 3203053 w 12701"/>
                <a:gd name="T15" fmla="*/ 643460 h 2907"/>
                <a:gd name="T16" fmla="*/ 3196036 w 12701"/>
                <a:gd name="T17" fmla="*/ 728251 h 2907"/>
                <a:gd name="T18" fmla="*/ 3429345 w 12701"/>
                <a:gd name="T19" fmla="*/ 784960 h 2907"/>
                <a:gd name="T20" fmla="*/ 3309174 w 12701"/>
                <a:gd name="T21" fmla="*/ 537340 h 2907"/>
                <a:gd name="T22" fmla="*/ 3273795 w 12701"/>
                <a:gd name="T23" fmla="*/ 523306 h 290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701" h="2907" extrusionOk="0">
                  <a:moveTo>
                    <a:pt x="1153" y="0"/>
                  </a:moveTo>
                  <a:cubicBezTo>
                    <a:pt x="734" y="0"/>
                    <a:pt x="341" y="393"/>
                    <a:pt x="1" y="917"/>
                  </a:cubicBezTo>
                  <a:cubicBezTo>
                    <a:pt x="420" y="917"/>
                    <a:pt x="839" y="943"/>
                    <a:pt x="1258" y="943"/>
                  </a:cubicBezTo>
                  <a:lnTo>
                    <a:pt x="1336" y="27"/>
                  </a:lnTo>
                  <a:cubicBezTo>
                    <a:pt x="1284" y="0"/>
                    <a:pt x="1205" y="0"/>
                    <a:pt x="1153" y="0"/>
                  </a:cubicBezTo>
                  <a:close/>
                  <a:moveTo>
                    <a:pt x="12124" y="1938"/>
                  </a:moveTo>
                  <a:cubicBezTo>
                    <a:pt x="12072" y="1938"/>
                    <a:pt x="12019" y="1964"/>
                    <a:pt x="11993" y="2017"/>
                  </a:cubicBezTo>
                  <a:cubicBezTo>
                    <a:pt x="11967" y="2121"/>
                    <a:pt x="11915" y="2252"/>
                    <a:pt x="11862" y="2383"/>
                  </a:cubicBezTo>
                  <a:lnTo>
                    <a:pt x="11836" y="2697"/>
                  </a:lnTo>
                  <a:cubicBezTo>
                    <a:pt x="12124" y="2776"/>
                    <a:pt x="12412" y="2854"/>
                    <a:pt x="12700" y="2907"/>
                  </a:cubicBezTo>
                  <a:cubicBezTo>
                    <a:pt x="12543" y="2540"/>
                    <a:pt x="12386" y="2226"/>
                    <a:pt x="12255" y="1990"/>
                  </a:cubicBezTo>
                  <a:cubicBezTo>
                    <a:pt x="12229" y="1938"/>
                    <a:pt x="12176" y="1938"/>
                    <a:pt x="12124" y="1938"/>
                  </a:cubicBezTo>
                  <a:close/>
                </a:path>
              </a:pathLst>
            </a:custGeom>
            <a:solidFill>
              <a:srgbClr val="B4CE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Google Shape;1675;p46"/>
            <p:cNvSpPr>
              <a:spLocks/>
            </p:cNvSpPr>
            <p:nvPr/>
          </p:nvSpPr>
          <p:spPr bwMode="auto">
            <a:xfrm>
              <a:off x="5101870" y="2511390"/>
              <a:ext cx="26259" cy="9925"/>
            </a:xfrm>
            <a:custGeom>
              <a:avLst/>
              <a:gdLst>
                <a:gd name="T0" fmla="*/ 92071 w 1598"/>
                <a:gd name="T1" fmla="*/ 263 h 604"/>
                <a:gd name="T2" fmla="*/ 0 w 1598"/>
                <a:gd name="T3" fmla="*/ 162826 h 604"/>
                <a:gd name="T4" fmla="*/ 417186 w 1598"/>
                <a:gd name="T5" fmla="*/ 134464 h 604"/>
                <a:gd name="T6" fmla="*/ 431499 w 1598"/>
                <a:gd name="T7" fmla="*/ 7296 h 604"/>
                <a:gd name="T8" fmla="*/ 92071 w 1598"/>
                <a:gd name="T9" fmla="*/ 263 h 6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8" h="604" extrusionOk="0">
                  <a:moveTo>
                    <a:pt x="341" y="1"/>
                  </a:moveTo>
                  <a:cubicBezTo>
                    <a:pt x="236" y="184"/>
                    <a:pt x="105" y="394"/>
                    <a:pt x="0" y="603"/>
                  </a:cubicBezTo>
                  <a:cubicBezTo>
                    <a:pt x="498" y="551"/>
                    <a:pt x="1021" y="524"/>
                    <a:pt x="1545" y="498"/>
                  </a:cubicBezTo>
                  <a:lnTo>
                    <a:pt x="1598" y="27"/>
                  </a:lnTo>
                  <a:cubicBezTo>
                    <a:pt x="1179" y="27"/>
                    <a:pt x="760" y="1"/>
                    <a:pt x="341" y="1"/>
                  </a:cubicBezTo>
                  <a:close/>
                </a:path>
              </a:pathLst>
            </a:custGeom>
            <a:solidFill>
              <a:srgbClr val="9E16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Google Shape;1676;p46"/>
            <p:cNvSpPr>
              <a:spLocks/>
            </p:cNvSpPr>
            <p:nvPr/>
          </p:nvSpPr>
          <p:spPr bwMode="auto">
            <a:xfrm>
              <a:off x="5092832" y="2519574"/>
              <a:ext cx="223334" cy="124788"/>
            </a:xfrm>
            <a:custGeom>
              <a:avLst/>
              <a:gdLst>
                <a:gd name="T0" fmla="*/ 565705 w 13591"/>
                <a:gd name="T1" fmla="*/ 0 h 7594"/>
                <a:gd name="T2" fmla="*/ 148517 w 13591"/>
                <a:gd name="T3" fmla="*/ 28346 h 7594"/>
                <a:gd name="T4" fmla="*/ 21329 w 13591"/>
                <a:gd name="T5" fmla="*/ 466599 h 7594"/>
                <a:gd name="T6" fmla="*/ 2297936 w 13591"/>
                <a:gd name="T7" fmla="*/ 2043556 h 7594"/>
                <a:gd name="T8" fmla="*/ 2312232 w 13591"/>
                <a:gd name="T9" fmla="*/ 2050572 h 7594"/>
                <a:gd name="T10" fmla="*/ 2976779 w 13591"/>
                <a:gd name="T11" fmla="*/ 1138423 h 7594"/>
                <a:gd name="T12" fmla="*/ 3330242 w 13591"/>
                <a:gd name="T13" fmla="*/ 1633385 h 7594"/>
                <a:gd name="T14" fmla="*/ 3662638 w 13591"/>
                <a:gd name="T15" fmla="*/ 424204 h 7594"/>
                <a:gd name="T16" fmla="*/ 3669671 w 13591"/>
                <a:gd name="T17" fmla="*/ 403154 h 7594"/>
                <a:gd name="T18" fmla="*/ 3436363 w 13591"/>
                <a:gd name="T19" fmla="*/ 346445 h 7594"/>
                <a:gd name="T20" fmla="*/ 3415033 w 13591"/>
                <a:gd name="T21" fmla="*/ 622412 h 7594"/>
                <a:gd name="T22" fmla="*/ 2474799 w 13591"/>
                <a:gd name="T23" fmla="*/ 961561 h 7594"/>
                <a:gd name="T24" fmla="*/ 1852648 w 13591"/>
                <a:gd name="T25" fmla="*/ 905132 h 7594"/>
                <a:gd name="T26" fmla="*/ 558688 w 13591"/>
                <a:gd name="T27" fmla="*/ 49692 h 7594"/>
                <a:gd name="T28" fmla="*/ 565705 w 13591"/>
                <a:gd name="T29" fmla="*/ 0 h 759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3591" h="7594" extrusionOk="0">
                  <a:moveTo>
                    <a:pt x="2095" y="0"/>
                  </a:moveTo>
                  <a:cubicBezTo>
                    <a:pt x="1571" y="26"/>
                    <a:pt x="1048" y="53"/>
                    <a:pt x="550" y="105"/>
                  </a:cubicBezTo>
                  <a:cubicBezTo>
                    <a:pt x="210" y="812"/>
                    <a:pt x="0" y="1571"/>
                    <a:pt x="79" y="1728"/>
                  </a:cubicBezTo>
                  <a:cubicBezTo>
                    <a:pt x="2566" y="7149"/>
                    <a:pt x="7515" y="7280"/>
                    <a:pt x="8510" y="7568"/>
                  </a:cubicBezTo>
                  <a:cubicBezTo>
                    <a:pt x="8536" y="7568"/>
                    <a:pt x="8536" y="7594"/>
                    <a:pt x="8563" y="7594"/>
                  </a:cubicBezTo>
                  <a:cubicBezTo>
                    <a:pt x="9217" y="7594"/>
                    <a:pt x="11024" y="4216"/>
                    <a:pt x="11024" y="4216"/>
                  </a:cubicBezTo>
                  <a:cubicBezTo>
                    <a:pt x="11024" y="4216"/>
                    <a:pt x="11705" y="5263"/>
                    <a:pt x="12333" y="6049"/>
                  </a:cubicBezTo>
                  <a:cubicBezTo>
                    <a:pt x="12962" y="4268"/>
                    <a:pt x="13328" y="2776"/>
                    <a:pt x="13564" y="1571"/>
                  </a:cubicBezTo>
                  <a:cubicBezTo>
                    <a:pt x="13590" y="1545"/>
                    <a:pt x="13590" y="1519"/>
                    <a:pt x="13590" y="1493"/>
                  </a:cubicBezTo>
                  <a:cubicBezTo>
                    <a:pt x="13302" y="1440"/>
                    <a:pt x="13014" y="1362"/>
                    <a:pt x="12726" y="1283"/>
                  </a:cubicBezTo>
                  <a:lnTo>
                    <a:pt x="12647" y="2305"/>
                  </a:lnTo>
                  <a:cubicBezTo>
                    <a:pt x="12647" y="2305"/>
                    <a:pt x="12176" y="3561"/>
                    <a:pt x="9165" y="3561"/>
                  </a:cubicBezTo>
                  <a:cubicBezTo>
                    <a:pt x="8510" y="3561"/>
                    <a:pt x="7751" y="3509"/>
                    <a:pt x="6861" y="3352"/>
                  </a:cubicBezTo>
                  <a:cubicBezTo>
                    <a:pt x="2043" y="2619"/>
                    <a:pt x="2069" y="184"/>
                    <a:pt x="2069" y="184"/>
                  </a:cubicBezTo>
                  <a:lnTo>
                    <a:pt x="2095" y="0"/>
                  </a:lnTo>
                  <a:close/>
                </a:path>
              </a:pathLst>
            </a:custGeom>
            <a:solidFill>
              <a:srgbClr val="A3BD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Google Shape;1677;p46"/>
            <p:cNvSpPr>
              <a:spLocks/>
            </p:cNvSpPr>
            <p:nvPr/>
          </p:nvSpPr>
          <p:spPr bwMode="auto">
            <a:xfrm>
              <a:off x="5126387" y="2496765"/>
              <a:ext cx="176009" cy="81341"/>
            </a:xfrm>
            <a:custGeom>
              <a:avLst/>
              <a:gdLst>
                <a:gd name="T0" fmla="*/ 49692 w 10711"/>
                <a:gd name="T1" fmla="*/ 263 h 4950"/>
                <a:gd name="T2" fmla="*/ 28625 w 10711"/>
                <a:gd name="T3" fmla="*/ 247622 h 4950"/>
                <a:gd name="T4" fmla="*/ 14313 w 10711"/>
                <a:gd name="T5" fmla="*/ 374793 h 4950"/>
                <a:gd name="T6" fmla="*/ 7296 w 10711"/>
                <a:gd name="T7" fmla="*/ 424485 h 4950"/>
                <a:gd name="T8" fmla="*/ 1301260 w 10711"/>
                <a:gd name="T9" fmla="*/ 1279929 h 4950"/>
                <a:gd name="T10" fmla="*/ 1923413 w 10711"/>
                <a:gd name="T11" fmla="*/ 1336375 h 4950"/>
                <a:gd name="T12" fmla="*/ 2863650 w 10711"/>
                <a:gd name="T13" fmla="*/ 997208 h 4950"/>
                <a:gd name="T14" fmla="*/ 2884980 w 10711"/>
                <a:gd name="T15" fmla="*/ 721240 h 4950"/>
                <a:gd name="T16" fmla="*/ 2892013 w 10711"/>
                <a:gd name="T17" fmla="*/ 636448 h 4950"/>
                <a:gd name="T18" fmla="*/ 2892013 w 10711"/>
                <a:gd name="T19" fmla="*/ 636448 h 4950"/>
                <a:gd name="T20" fmla="*/ 2453757 w 10711"/>
                <a:gd name="T21" fmla="*/ 1074983 h 4950"/>
                <a:gd name="T22" fmla="*/ 2269860 w 10711"/>
                <a:gd name="T23" fmla="*/ 1082000 h 4950"/>
                <a:gd name="T24" fmla="*/ 106384 w 10711"/>
                <a:gd name="T25" fmla="*/ 28346 h 4950"/>
                <a:gd name="T26" fmla="*/ 49692 w 10711"/>
                <a:gd name="T27" fmla="*/ 263 h 495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711" h="4950" extrusionOk="0">
                  <a:moveTo>
                    <a:pt x="184" y="1"/>
                  </a:moveTo>
                  <a:lnTo>
                    <a:pt x="106" y="917"/>
                  </a:lnTo>
                  <a:lnTo>
                    <a:pt x="53" y="1388"/>
                  </a:lnTo>
                  <a:lnTo>
                    <a:pt x="27" y="1572"/>
                  </a:lnTo>
                  <a:cubicBezTo>
                    <a:pt x="27" y="1572"/>
                    <a:pt x="1" y="4007"/>
                    <a:pt x="4819" y="4740"/>
                  </a:cubicBezTo>
                  <a:cubicBezTo>
                    <a:pt x="5709" y="4897"/>
                    <a:pt x="6468" y="4949"/>
                    <a:pt x="7123" y="4949"/>
                  </a:cubicBezTo>
                  <a:cubicBezTo>
                    <a:pt x="10134" y="4949"/>
                    <a:pt x="10605" y="3693"/>
                    <a:pt x="10605" y="3693"/>
                  </a:cubicBezTo>
                  <a:lnTo>
                    <a:pt x="10684" y="2671"/>
                  </a:lnTo>
                  <a:lnTo>
                    <a:pt x="10710" y="2357"/>
                  </a:lnTo>
                  <a:cubicBezTo>
                    <a:pt x="10448" y="3012"/>
                    <a:pt x="10003" y="3902"/>
                    <a:pt x="9087" y="3981"/>
                  </a:cubicBezTo>
                  <a:cubicBezTo>
                    <a:pt x="8851" y="3981"/>
                    <a:pt x="8615" y="4007"/>
                    <a:pt x="8406" y="4007"/>
                  </a:cubicBezTo>
                  <a:cubicBezTo>
                    <a:pt x="4033" y="4007"/>
                    <a:pt x="1493" y="943"/>
                    <a:pt x="394" y="105"/>
                  </a:cubicBezTo>
                  <a:cubicBezTo>
                    <a:pt x="315" y="53"/>
                    <a:pt x="263" y="27"/>
                    <a:pt x="184" y="1"/>
                  </a:cubicBezTo>
                  <a:close/>
                </a:path>
              </a:pathLst>
            </a:custGeom>
            <a:solidFill>
              <a:srgbClr val="A890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Google Shape;1678;p46"/>
            <p:cNvSpPr>
              <a:spLocks/>
            </p:cNvSpPr>
            <p:nvPr/>
          </p:nvSpPr>
          <p:spPr bwMode="auto">
            <a:xfrm>
              <a:off x="5087147" y="2486643"/>
              <a:ext cx="241919" cy="147087"/>
            </a:xfrm>
            <a:custGeom>
              <a:avLst/>
              <a:gdLst>
                <a:gd name="T0" fmla="*/ 585424 w 14722"/>
                <a:gd name="T1" fmla="*/ 0 h 8951"/>
                <a:gd name="T2" fmla="*/ 44006 w 14722"/>
                <a:gd name="T3" fmla="*/ 852204 h 8951"/>
                <a:gd name="T4" fmla="*/ 2363270 w 14722"/>
                <a:gd name="T5" fmla="*/ 2414849 h 8951"/>
                <a:gd name="T6" fmla="*/ 2376778 w 14722"/>
                <a:gd name="T7" fmla="*/ 2416739 h 8951"/>
                <a:gd name="T8" fmla="*/ 3056162 w 14722"/>
                <a:gd name="T9" fmla="*/ 1509979 h 8951"/>
                <a:gd name="T10" fmla="*/ 3667763 w 14722"/>
                <a:gd name="T11" fmla="*/ 2238250 h 8951"/>
                <a:gd name="T12" fmla="*/ 3671279 w 14722"/>
                <a:gd name="T13" fmla="*/ 2238250 h 8951"/>
                <a:gd name="T14" fmla="*/ 3968034 w 14722"/>
                <a:gd name="T15" fmla="*/ 1319083 h 8951"/>
                <a:gd name="T16" fmla="*/ 3635900 w 14722"/>
                <a:gd name="T17" fmla="*/ 520071 h 8951"/>
                <a:gd name="T18" fmla="*/ 3607554 w 14722"/>
                <a:gd name="T19" fmla="*/ 502521 h 8951"/>
                <a:gd name="T20" fmla="*/ 3565158 w 14722"/>
                <a:gd name="T21" fmla="*/ 534104 h 8951"/>
                <a:gd name="T22" fmla="*/ 3084245 w 14722"/>
                <a:gd name="T23" fmla="*/ 1064446 h 8951"/>
                <a:gd name="T24" fmla="*/ 2881715 w 14722"/>
                <a:gd name="T25" fmla="*/ 1072005 h 8951"/>
                <a:gd name="T26" fmla="*/ 694502 w 14722"/>
                <a:gd name="T27" fmla="*/ 39159 h 8951"/>
                <a:gd name="T28" fmla="*/ 585424 w 14722"/>
                <a:gd name="T29" fmla="*/ 0 h 895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4722" h="8951" extrusionOk="0">
                  <a:moveTo>
                    <a:pt x="2168" y="0"/>
                  </a:moveTo>
                  <a:cubicBezTo>
                    <a:pt x="1096" y="0"/>
                    <a:pt x="0" y="2785"/>
                    <a:pt x="163" y="3156"/>
                  </a:cubicBezTo>
                  <a:cubicBezTo>
                    <a:pt x="2703" y="8550"/>
                    <a:pt x="7730" y="8655"/>
                    <a:pt x="8752" y="8943"/>
                  </a:cubicBezTo>
                  <a:cubicBezTo>
                    <a:pt x="8767" y="8948"/>
                    <a:pt x="8784" y="8950"/>
                    <a:pt x="8802" y="8950"/>
                  </a:cubicBezTo>
                  <a:cubicBezTo>
                    <a:pt x="9477" y="8950"/>
                    <a:pt x="11318" y="5592"/>
                    <a:pt x="11318" y="5592"/>
                  </a:cubicBezTo>
                  <a:cubicBezTo>
                    <a:pt x="11318" y="5592"/>
                    <a:pt x="13116" y="8289"/>
                    <a:pt x="13583" y="8289"/>
                  </a:cubicBezTo>
                  <a:cubicBezTo>
                    <a:pt x="13587" y="8289"/>
                    <a:pt x="13591" y="8289"/>
                    <a:pt x="13596" y="8289"/>
                  </a:cubicBezTo>
                  <a:cubicBezTo>
                    <a:pt x="14041" y="8236"/>
                    <a:pt x="14722" y="5644"/>
                    <a:pt x="14695" y="4885"/>
                  </a:cubicBezTo>
                  <a:cubicBezTo>
                    <a:pt x="14669" y="4439"/>
                    <a:pt x="13858" y="2633"/>
                    <a:pt x="13465" y="1926"/>
                  </a:cubicBezTo>
                  <a:cubicBezTo>
                    <a:pt x="13443" y="1882"/>
                    <a:pt x="13403" y="1861"/>
                    <a:pt x="13360" y="1861"/>
                  </a:cubicBezTo>
                  <a:cubicBezTo>
                    <a:pt x="13299" y="1861"/>
                    <a:pt x="13233" y="1902"/>
                    <a:pt x="13203" y="1978"/>
                  </a:cubicBezTo>
                  <a:cubicBezTo>
                    <a:pt x="12993" y="2554"/>
                    <a:pt x="12548" y="3863"/>
                    <a:pt x="11422" y="3942"/>
                  </a:cubicBezTo>
                  <a:cubicBezTo>
                    <a:pt x="11166" y="3961"/>
                    <a:pt x="10916" y="3970"/>
                    <a:pt x="10672" y="3970"/>
                  </a:cubicBezTo>
                  <a:cubicBezTo>
                    <a:pt x="6240" y="3970"/>
                    <a:pt x="3689" y="964"/>
                    <a:pt x="2572" y="145"/>
                  </a:cubicBezTo>
                  <a:cubicBezTo>
                    <a:pt x="2439" y="45"/>
                    <a:pt x="2304" y="0"/>
                    <a:pt x="2168" y="0"/>
                  </a:cubicBezTo>
                  <a:close/>
                </a:path>
              </a:pathLst>
            </a:custGeom>
            <a:solidFill>
              <a:srgbClr val="E5EE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Google Shape;1679;p46"/>
            <p:cNvSpPr/>
            <p:nvPr/>
          </p:nvSpPr>
          <p:spPr>
            <a:xfrm>
              <a:off x="5227072" y="2624668"/>
              <a:ext cx="111888" cy="455808"/>
            </a:xfrm>
            <a:custGeom>
              <a:avLst/>
              <a:gdLst/>
              <a:ahLst/>
              <a:cxnLst/>
              <a:rect l="l" t="t" r="r" b="b"/>
              <a:pathLst>
                <a:path w="6809" h="27732" extrusionOk="0">
                  <a:moveTo>
                    <a:pt x="2828" y="0"/>
                  </a:moveTo>
                  <a:cubicBezTo>
                    <a:pt x="2276" y="0"/>
                    <a:pt x="1" y="22912"/>
                    <a:pt x="367" y="23723"/>
                  </a:cubicBezTo>
                  <a:cubicBezTo>
                    <a:pt x="760" y="24535"/>
                    <a:pt x="3038" y="27625"/>
                    <a:pt x="3981" y="27729"/>
                  </a:cubicBezTo>
                  <a:cubicBezTo>
                    <a:pt x="3993" y="27731"/>
                    <a:pt x="4005" y="27732"/>
                    <a:pt x="4018" y="27732"/>
                  </a:cubicBezTo>
                  <a:cubicBezTo>
                    <a:pt x="4948" y="27732"/>
                    <a:pt x="6808" y="23973"/>
                    <a:pt x="6782" y="23095"/>
                  </a:cubicBezTo>
                  <a:cubicBezTo>
                    <a:pt x="6756" y="22231"/>
                    <a:pt x="4059" y="53"/>
                    <a:pt x="2829" y="0"/>
                  </a:cubicBezTo>
                  <a:cubicBezTo>
                    <a:pt x="2828" y="0"/>
                    <a:pt x="2828" y="0"/>
                    <a:pt x="28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Google Shape;1680;p46"/>
            <p:cNvSpPr/>
            <p:nvPr/>
          </p:nvSpPr>
          <p:spPr>
            <a:xfrm>
              <a:off x="5235395" y="2581214"/>
              <a:ext cx="67502" cy="69342"/>
            </a:xfrm>
            <a:custGeom>
              <a:avLst/>
              <a:gdLst/>
              <a:ahLst/>
              <a:cxnLst/>
              <a:rect l="l" t="t" r="r" b="b"/>
              <a:pathLst>
                <a:path w="4112" h="4201" extrusionOk="0">
                  <a:moveTo>
                    <a:pt x="2096" y="1"/>
                  </a:moveTo>
                  <a:cubicBezTo>
                    <a:pt x="2087" y="1"/>
                    <a:pt x="2078" y="1"/>
                    <a:pt x="2069" y="2"/>
                  </a:cubicBezTo>
                  <a:cubicBezTo>
                    <a:pt x="1571" y="28"/>
                    <a:pt x="0" y="2934"/>
                    <a:pt x="236" y="3222"/>
                  </a:cubicBezTo>
                  <a:cubicBezTo>
                    <a:pt x="432" y="3517"/>
                    <a:pt x="1386" y="4201"/>
                    <a:pt x="2302" y="4201"/>
                  </a:cubicBezTo>
                  <a:cubicBezTo>
                    <a:pt x="2364" y="4201"/>
                    <a:pt x="2426" y="4198"/>
                    <a:pt x="2488" y="4191"/>
                  </a:cubicBezTo>
                  <a:cubicBezTo>
                    <a:pt x="3457" y="4060"/>
                    <a:pt x="4111" y="3275"/>
                    <a:pt x="4085" y="3013"/>
                  </a:cubicBezTo>
                  <a:cubicBezTo>
                    <a:pt x="4059" y="2728"/>
                    <a:pt x="3057" y="1"/>
                    <a:pt x="20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Google Shape;1681;p46"/>
            <p:cNvSpPr>
              <a:spLocks/>
            </p:cNvSpPr>
            <p:nvPr/>
          </p:nvSpPr>
          <p:spPr bwMode="auto">
            <a:xfrm>
              <a:off x="4916957" y="2541511"/>
              <a:ext cx="473207" cy="554219"/>
            </a:xfrm>
            <a:custGeom>
              <a:avLst/>
              <a:gdLst>
                <a:gd name="T0" fmla="*/ 6637551 w 28797"/>
                <a:gd name="T1" fmla="*/ 263 h 33727"/>
                <a:gd name="T2" fmla="*/ 6552759 w 28797"/>
                <a:gd name="T3" fmla="*/ 63725 h 33727"/>
                <a:gd name="T4" fmla="*/ 4530525 w 28797"/>
                <a:gd name="T5" fmla="*/ 4263725 h 33727"/>
                <a:gd name="T6" fmla="*/ 606475 w 28797"/>
                <a:gd name="T7" fmla="*/ 8159411 h 33727"/>
                <a:gd name="T8" fmla="*/ 26736 w 28797"/>
                <a:gd name="T9" fmla="*/ 8866617 h 33727"/>
                <a:gd name="T10" fmla="*/ 273815 w 28797"/>
                <a:gd name="T11" fmla="*/ 9107205 h 33727"/>
                <a:gd name="T12" fmla="*/ 436628 w 28797"/>
                <a:gd name="T13" fmla="*/ 9071563 h 33727"/>
                <a:gd name="T14" fmla="*/ 5421348 w 28797"/>
                <a:gd name="T15" fmla="*/ 5098118 h 33727"/>
                <a:gd name="T16" fmla="*/ 7768962 w 28797"/>
                <a:gd name="T17" fmla="*/ 502243 h 33727"/>
                <a:gd name="T18" fmla="*/ 7726566 w 28797"/>
                <a:gd name="T19" fmla="*/ 417468 h 33727"/>
                <a:gd name="T20" fmla="*/ 6637551 w 28797"/>
                <a:gd name="T21" fmla="*/ 263 h 3372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8797" h="33727" extrusionOk="0">
                  <a:moveTo>
                    <a:pt x="24581" y="1"/>
                  </a:moveTo>
                  <a:cubicBezTo>
                    <a:pt x="24345" y="1"/>
                    <a:pt x="24319" y="53"/>
                    <a:pt x="24267" y="236"/>
                  </a:cubicBezTo>
                  <a:cubicBezTo>
                    <a:pt x="23612" y="3431"/>
                    <a:pt x="22120" y="8956"/>
                    <a:pt x="16778" y="15790"/>
                  </a:cubicBezTo>
                  <a:cubicBezTo>
                    <a:pt x="11437" y="22598"/>
                    <a:pt x="4760" y="28149"/>
                    <a:pt x="2246" y="30217"/>
                  </a:cubicBezTo>
                  <a:cubicBezTo>
                    <a:pt x="1303" y="31003"/>
                    <a:pt x="230" y="32050"/>
                    <a:pt x="99" y="32836"/>
                  </a:cubicBezTo>
                  <a:cubicBezTo>
                    <a:pt x="0" y="33348"/>
                    <a:pt x="435" y="33727"/>
                    <a:pt x="1014" y="33727"/>
                  </a:cubicBezTo>
                  <a:cubicBezTo>
                    <a:pt x="1204" y="33727"/>
                    <a:pt x="1410" y="33686"/>
                    <a:pt x="1617" y="33595"/>
                  </a:cubicBezTo>
                  <a:cubicBezTo>
                    <a:pt x="8504" y="30558"/>
                    <a:pt x="14998" y="25269"/>
                    <a:pt x="20077" y="18880"/>
                  </a:cubicBezTo>
                  <a:cubicBezTo>
                    <a:pt x="25026" y="12622"/>
                    <a:pt x="28142" y="7280"/>
                    <a:pt x="28771" y="1860"/>
                  </a:cubicBezTo>
                  <a:cubicBezTo>
                    <a:pt x="28797" y="1755"/>
                    <a:pt x="28692" y="1598"/>
                    <a:pt x="28614" y="1546"/>
                  </a:cubicBezTo>
                  <a:cubicBezTo>
                    <a:pt x="27330" y="839"/>
                    <a:pt x="24922" y="1"/>
                    <a:pt x="245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6" name="Google Shape;1682;p46"/>
            <p:cNvSpPr>
              <a:spLocks/>
            </p:cNvSpPr>
            <p:nvPr/>
          </p:nvSpPr>
          <p:spPr bwMode="auto">
            <a:xfrm>
              <a:off x="4971069" y="1824641"/>
              <a:ext cx="591176" cy="677315"/>
            </a:xfrm>
            <a:custGeom>
              <a:avLst/>
              <a:gdLst>
                <a:gd name="T0" fmla="*/ 5435644 w 35976"/>
                <a:gd name="T1" fmla="*/ 0 h 41218"/>
                <a:gd name="T2" fmla="*/ 5352480 w 35976"/>
                <a:gd name="T3" fmla="*/ 805 h 41218"/>
                <a:gd name="T4" fmla="*/ 0 w 35976"/>
                <a:gd name="T5" fmla="*/ 5847984 h 41218"/>
                <a:gd name="T6" fmla="*/ 615118 w 35976"/>
                <a:gd name="T7" fmla="*/ 8449956 h 41218"/>
                <a:gd name="T8" fmla="*/ 4961221 w 35976"/>
                <a:gd name="T9" fmla="*/ 11129719 h 41218"/>
                <a:gd name="T10" fmla="*/ 4999016 w 35976"/>
                <a:gd name="T11" fmla="*/ 11129719 h 41218"/>
                <a:gd name="T12" fmla="*/ 5408925 w 35976"/>
                <a:gd name="T13" fmla="*/ 11115407 h 41218"/>
                <a:gd name="T14" fmla="*/ 8421070 w 35976"/>
                <a:gd name="T15" fmla="*/ 10090380 h 41218"/>
                <a:gd name="T16" fmla="*/ 9573548 w 35976"/>
                <a:gd name="T17" fmla="*/ 7262116 h 41218"/>
                <a:gd name="T18" fmla="*/ 9658340 w 35976"/>
                <a:gd name="T19" fmla="*/ 5692450 h 41218"/>
                <a:gd name="T20" fmla="*/ 5435644 w 35976"/>
                <a:gd name="T21" fmla="*/ 0 h 4121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5976" h="41218" extrusionOk="0">
                  <a:moveTo>
                    <a:pt x="20130" y="0"/>
                  </a:moveTo>
                  <a:cubicBezTo>
                    <a:pt x="20028" y="0"/>
                    <a:pt x="19925" y="1"/>
                    <a:pt x="19822" y="3"/>
                  </a:cubicBezTo>
                  <a:cubicBezTo>
                    <a:pt x="8929" y="160"/>
                    <a:pt x="26" y="10057"/>
                    <a:pt x="0" y="21657"/>
                  </a:cubicBezTo>
                  <a:cubicBezTo>
                    <a:pt x="0" y="25218"/>
                    <a:pt x="838" y="28491"/>
                    <a:pt x="2278" y="31293"/>
                  </a:cubicBezTo>
                  <a:cubicBezTo>
                    <a:pt x="5374" y="37302"/>
                    <a:pt x="11363" y="41217"/>
                    <a:pt x="18373" y="41217"/>
                  </a:cubicBezTo>
                  <a:cubicBezTo>
                    <a:pt x="18419" y="41217"/>
                    <a:pt x="18466" y="41217"/>
                    <a:pt x="18513" y="41217"/>
                  </a:cubicBezTo>
                  <a:cubicBezTo>
                    <a:pt x="19036" y="41217"/>
                    <a:pt x="19534" y="41191"/>
                    <a:pt x="20031" y="41164"/>
                  </a:cubicBezTo>
                  <a:cubicBezTo>
                    <a:pt x="25347" y="40903"/>
                    <a:pt x="28855" y="39541"/>
                    <a:pt x="31186" y="37368"/>
                  </a:cubicBezTo>
                  <a:cubicBezTo>
                    <a:pt x="33883" y="34828"/>
                    <a:pt x="34983" y="31162"/>
                    <a:pt x="35454" y="26894"/>
                  </a:cubicBezTo>
                  <a:cubicBezTo>
                    <a:pt x="35637" y="25061"/>
                    <a:pt x="35716" y="23097"/>
                    <a:pt x="35768" y="21081"/>
                  </a:cubicBezTo>
                  <a:cubicBezTo>
                    <a:pt x="35976" y="8113"/>
                    <a:pt x="30814" y="0"/>
                    <a:pt x="20130" y="0"/>
                  </a:cubicBezTo>
                  <a:close/>
                </a:path>
              </a:pathLst>
            </a:custGeom>
            <a:solidFill>
              <a:srgbClr val="F9AD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" name="Google Shape;1683;p46"/>
            <p:cNvSpPr>
              <a:spLocks/>
            </p:cNvSpPr>
            <p:nvPr/>
          </p:nvSpPr>
          <p:spPr bwMode="auto">
            <a:xfrm>
              <a:off x="5272685" y="2030771"/>
              <a:ext cx="444" cy="887"/>
            </a:xfrm>
            <a:custGeom>
              <a:avLst/>
              <a:gdLst>
                <a:gd name="T0" fmla="*/ 7301 w 27"/>
                <a:gd name="T1" fmla="*/ 14307 h 54"/>
                <a:gd name="T2" fmla="*/ 7301 w 27"/>
                <a:gd name="T3" fmla="*/ 14307 h 54"/>
                <a:gd name="T4" fmla="*/ 7301 w 27"/>
                <a:gd name="T5" fmla="*/ 14307 h 5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7" h="54" extrusionOk="0">
                  <a:moveTo>
                    <a:pt x="27" y="53"/>
                  </a:moveTo>
                  <a:lnTo>
                    <a:pt x="27" y="53"/>
                  </a:lnTo>
                  <a:cubicBezTo>
                    <a:pt x="0" y="1"/>
                    <a:pt x="0" y="1"/>
                    <a:pt x="27" y="53"/>
                  </a:cubicBezTo>
                  <a:close/>
                </a:path>
              </a:pathLst>
            </a:custGeom>
            <a:solidFill>
              <a:srgbClr val="F03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Google Shape;1684;p46"/>
            <p:cNvSpPr>
              <a:spLocks/>
            </p:cNvSpPr>
            <p:nvPr/>
          </p:nvSpPr>
          <p:spPr bwMode="auto">
            <a:xfrm>
              <a:off x="4837243" y="1715891"/>
              <a:ext cx="742240" cy="510278"/>
            </a:xfrm>
            <a:custGeom>
              <a:avLst/>
              <a:gdLst>
                <a:gd name="T0" fmla="*/ 6042135 w 45169"/>
                <a:gd name="T1" fmla="*/ 263 h 31053"/>
                <a:gd name="T2" fmla="*/ 5600100 w 45169"/>
                <a:gd name="T3" fmla="*/ 12965 h 31053"/>
                <a:gd name="T4" fmla="*/ 2800182 w 45169"/>
                <a:gd name="T5" fmla="*/ 783616 h 31053"/>
                <a:gd name="T6" fmla="*/ 2121338 w 45169"/>
                <a:gd name="T7" fmla="*/ 1200804 h 31053"/>
                <a:gd name="T8" fmla="*/ 1089015 w 45169"/>
                <a:gd name="T9" fmla="*/ 2148334 h 31053"/>
                <a:gd name="T10" fmla="*/ 820344 w 45169"/>
                <a:gd name="T11" fmla="*/ 2516109 h 31053"/>
                <a:gd name="T12" fmla="*/ 544639 w 45169"/>
                <a:gd name="T13" fmla="*/ 2968397 h 31053"/>
                <a:gd name="T14" fmla="*/ 134467 w 45169"/>
                <a:gd name="T15" fmla="*/ 4326099 h 31053"/>
                <a:gd name="T16" fmla="*/ 968861 w 45169"/>
                <a:gd name="T17" fmla="*/ 7486493 h 31053"/>
                <a:gd name="T18" fmla="*/ 1463824 w 45169"/>
                <a:gd name="T19" fmla="*/ 8066231 h 31053"/>
                <a:gd name="T20" fmla="*/ 1590190 w 45169"/>
                <a:gd name="T21" fmla="*/ 8098373 h 31053"/>
                <a:gd name="T22" fmla="*/ 1944738 w 45169"/>
                <a:gd name="T23" fmla="*/ 7868302 h 31053"/>
                <a:gd name="T24" fmla="*/ 2474539 w 45169"/>
                <a:gd name="T25" fmla="*/ 7640942 h 31053"/>
                <a:gd name="T26" fmla="*/ 2517460 w 45169"/>
                <a:gd name="T27" fmla="*/ 7642026 h 31053"/>
                <a:gd name="T28" fmla="*/ 3599196 w 45169"/>
                <a:gd name="T29" fmla="*/ 8384594 h 31053"/>
                <a:gd name="T30" fmla="*/ 3621873 w 45169"/>
                <a:gd name="T31" fmla="*/ 8384873 h 31053"/>
                <a:gd name="T32" fmla="*/ 3938626 w 45169"/>
                <a:gd name="T33" fmla="*/ 7790543 h 31053"/>
                <a:gd name="T34" fmla="*/ 4009089 w 45169"/>
                <a:gd name="T35" fmla="*/ 6786584 h 31053"/>
                <a:gd name="T36" fmla="*/ 4900191 w 45169"/>
                <a:gd name="T37" fmla="*/ 5803675 h 31053"/>
                <a:gd name="T38" fmla="*/ 5225291 w 45169"/>
                <a:gd name="T39" fmla="*/ 2473714 h 31053"/>
                <a:gd name="T40" fmla="*/ 5310083 w 45169"/>
                <a:gd name="T41" fmla="*/ 2381642 h 31053"/>
                <a:gd name="T42" fmla="*/ 5458600 w 45169"/>
                <a:gd name="T43" fmla="*/ 2558505 h 31053"/>
                <a:gd name="T44" fmla="*/ 5889838 w 45169"/>
                <a:gd name="T45" fmla="*/ 3173623 h 31053"/>
                <a:gd name="T46" fmla="*/ 6978854 w 45169"/>
                <a:gd name="T47" fmla="*/ 4226994 h 31053"/>
                <a:gd name="T48" fmla="*/ 8456448 w 45169"/>
                <a:gd name="T49" fmla="*/ 4637165 h 31053"/>
                <a:gd name="T50" fmla="*/ 8521521 w 45169"/>
                <a:gd name="T51" fmla="*/ 4637708 h 31053"/>
                <a:gd name="T52" fmla="*/ 9764460 w 45169"/>
                <a:gd name="T53" fmla="*/ 4403857 h 31053"/>
                <a:gd name="T54" fmla="*/ 11438900 w 45169"/>
                <a:gd name="T55" fmla="*/ 4970926 h 31053"/>
                <a:gd name="T56" fmla="*/ 11715952 w 45169"/>
                <a:gd name="T57" fmla="*/ 4955266 h 31053"/>
                <a:gd name="T58" fmla="*/ 11723231 w 45169"/>
                <a:gd name="T59" fmla="*/ 4955266 h 31053"/>
                <a:gd name="T60" fmla="*/ 12161486 w 45169"/>
                <a:gd name="T61" fmla="*/ 4524028 h 31053"/>
                <a:gd name="T62" fmla="*/ 12161486 w 45169"/>
                <a:gd name="T63" fmla="*/ 3894861 h 31053"/>
                <a:gd name="T64" fmla="*/ 11426214 w 45169"/>
                <a:gd name="T65" fmla="*/ 2452384 h 31053"/>
                <a:gd name="T66" fmla="*/ 10804062 w 45169"/>
                <a:gd name="T67" fmla="*/ 1794871 h 31053"/>
                <a:gd name="T68" fmla="*/ 10160582 w 45169"/>
                <a:gd name="T69" fmla="*/ 1278579 h 31053"/>
                <a:gd name="T70" fmla="*/ 8838258 w 45169"/>
                <a:gd name="T71" fmla="*/ 550308 h 31053"/>
                <a:gd name="T72" fmla="*/ 8117298 w 45169"/>
                <a:gd name="T73" fmla="*/ 302966 h 31053"/>
                <a:gd name="T74" fmla="*/ 6042135 w 45169"/>
                <a:gd name="T75" fmla="*/ 263 h 3105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5169" h="31053" extrusionOk="0">
                  <a:moveTo>
                    <a:pt x="22376" y="1"/>
                  </a:moveTo>
                  <a:cubicBezTo>
                    <a:pt x="21830" y="1"/>
                    <a:pt x="21284" y="17"/>
                    <a:pt x="20739" y="48"/>
                  </a:cubicBezTo>
                  <a:cubicBezTo>
                    <a:pt x="17125" y="258"/>
                    <a:pt x="13591" y="1200"/>
                    <a:pt x="10370" y="2902"/>
                  </a:cubicBezTo>
                  <a:cubicBezTo>
                    <a:pt x="9506" y="3374"/>
                    <a:pt x="8668" y="3897"/>
                    <a:pt x="7856" y="4447"/>
                  </a:cubicBezTo>
                  <a:cubicBezTo>
                    <a:pt x="6442" y="5469"/>
                    <a:pt x="5159" y="6621"/>
                    <a:pt x="4033" y="7956"/>
                  </a:cubicBezTo>
                  <a:cubicBezTo>
                    <a:pt x="3667" y="8401"/>
                    <a:pt x="3352" y="8846"/>
                    <a:pt x="3038" y="9318"/>
                  </a:cubicBezTo>
                  <a:cubicBezTo>
                    <a:pt x="2672" y="9841"/>
                    <a:pt x="2331" y="10417"/>
                    <a:pt x="2017" y="10993"/>
                  </a:cubicBezTo>
                  <a:cubicBezTo>
                    <a:pt x="1205" y="12591"/>
                    <a:pt x="708" y="14293"/>
                    <a:pt x="498" y="16021"/>
                  </a:cubicBezTo>
                  <a:cubicBezTo>
                    <a:pt x="1" y="20106"/>
                    <a:pt x="1101" y="24374"/>
                    <a:pt x="3588" y="27725"/>
                  </a:cubicBezTo>
                  <a:cubicBezTo>
                    <a:pt x="4086" y="28380"/>
                    <a:pt x="4636" y="29453"/>
                    <a:pt x="5421" y="29872"/>
                  </a:cubicBezTo>
                  <a:cubicBezTo>
                    <a:pt x="5592" y="29955"/>
                    <a:pt x="5746" y="29991"/>
                    <a:pt x="5889" y="29991"/>
                  </a:cubicBezTo>
                  <a:cubicBezTo>
                    <a:pt x="6379" y="29991"/>
                    <a:pt x="6735" y="29565"/>
                    <a:pt x="7202" y="29139"/>
                  </a:cubicBezTo>
                  <a:cubicBezTo>
                    <a:pt x="7672" y="28718"/>
                    <a:pt x="8260" y="28297"/>
                    <a:pt x="9164" y="28297"/>
                  </a:cubicBezTo>
                  <a:cubicBezTo>
                    <a:pt x="9216" y="28297"/>
                    <a:pt x="9269" y="28298"/>
                    <a:pt x="9323" y="28301"/>
                  </a:cubicBezTo>
                  <a:cubicBezTo>
                    <a:pt x="11574" y="28432"/>
                    <a:pt x="12072" y="30998"/>
                    <a:pt x="13329" y="31051"/>
                  </a:cubicBezTo>
                  <a:cubicBezTo>
                    <a:pt x="13358" y="31052"/>
                    <a:pt x="13386" y="31052"/>
                    <a:pt x="13413" y="31052"/>
                  </a:cubicBezTo>
                  <a:cubicBezTo>
                    <a:pt x="14608" y="31052"/>
                    <a:pt x="14534" y="29952"/>
                    <a:pt x="14586" y="28851"/>
                  </a:cubicBezTo>
                  <a:cubicBezTo>
                    <a:pt x="14612" y="27620"/>
                    <a:pt x="14350" y="26259"/>
                    <a:pt x="14847" y="25133"/>
                  </a:cubicBezTo>
                  <a:cubicBezTo>
                    <a:pt x="15581" y="23483"/>
                    <a:pt x="17047" y="22803"/>
                    <a:pt x="18147" y="21493"/>
                  </a:cubicBezTo>
                  <a:cubicBezTo>
                    <a:pt x="20922" y="18194"/>
                    <a:pt x="20425" y="13036"/>
                    <a:pt x="19351" y="9161"/>
                  </a:cubicBezTo>
                  <a:cubicBezTo>
                    <a:pt x="19299" y="8977"/>
                    <a:pt x="19482" y="8820"/>
                    <a:pt x="19665" y="8820"/>
                  </a:cubicBezTo>
                  <a:cubicBezTo>
                    <a:pt x="19875" y="9030"/>
                    <a:pt x="20058" y="9239"/>
                    <a:pt x="20215" y="9475"/>
                  </a:cubicBezTo>
                  <a:cubicBezTo>
                    <a:pt x="20791" y="10208"/>
                    <a:pt x="21289" y="10993"/>
                    <a:pt x="21812" y="11753"/>
                  </a:cubicBezTo>
                  <a:cubicBezTo>
                    <a:pt x="22886" y="13298"/>
                    <a:pt x="24221" y="14712"/>
                    <a:pt x="25845" y="15654"/>
                  </a:cubicBezTo>
                  <a:cubicBezTo>
                    <a:pt x="27494" y="16623"/>
                    <a:pt x="29406" y="17121"/>
                    <a:pt x="31317" y="17173"/>
                  </a:cubicBezTo>
                  <a:cubicBezTo>
                    <a:pt x="31397" y="17174"/>
                    <a:pt x="31478" y="17175"/>
                    <a:pt x="31558" y="17175"/>
                  </a:cubicBezTo>
                  <a:cubicBezTo>
                    <a:pt x="33111" y="17175"/>
                    <a:pt x="34743" y="16931"/>
                    <a:pt x="36161" y="16309"/>
                  </a:cubicBezTo>
                  <a:cubicBezTo>
                    <a:pt x="37930" y="17624"/>
                    <a:pt x="40150" y="18409"/>
                    <a:pt x="42362" y="18409"/>
                  </a:cubicBezTo>
                  <a:cubicBezTo>
                    <a:pt x="42705" y="18409"/>
                    <a:pt x="43048" y="18390"/>
                    <a:pt x="43388" y="18351"/>
                  </a:cubicBezTo>
                  <a:lnTo>
                    <a:pt x="43415" y="18351"/>
                  </a:lnTo>
                  <a:cubicBezTo>
                    <a:pt x="44252" y="18246"/>
                    <a:pt x="44907" y="17592"/>
                    <a:pt x="45038" y="16754"/>
                  </a:cubicBezTo>
                  <a:cubicBezTo>
                    <a:pt x="45169" y="15942"/>
                    <a:pt x="45143" y="15104"/>
                    <a:pt x="45038" y="14424"/>
                  </a:cubicBezTo>
                  <a:cubicBezTo>
                    <a:pt x="44698" y="12434"/>
                    <a:pt x="43598" y="10653"/>
                    <a:pt x="42315" y="9082"/>
                  </a:cubicBezTo>
                  <a:cubicBezTo>
                    <a:pt x="41634" y="8218"/>
                    <a:pt x="40848" y="7406"/>
                    <a:pt x="40011" y="6647"/>
                  </a:cubicBezTo>
                  <a:cubicBezTo>
                    <a:pt x="39251" y="5966"/>
                    <a:pt x="38466" y="5311"/>
                    <a:pt x="37628" y="4735"/>
                  </a:cubicBezTo>
                  <a:cubicBezTo>
                    <a:pt x="36109" y="3662"/>
                    <a:pt x="34460" y="2772"/>
                    <a:pt x="32731" y="2038"/>
                  </a:cubicBezTo>
                  <a:cubicBezTo>
                    <a:pt x="31867" y="1698"/>
                    <a:pt x="30977" y="1384"/>
                    <a:pt x="30061" y="1122"/>
                  </a:cubicBezTo>
                  <a:cubicBezTo>
                    <a:pt x="27572" y="364"/>
                    <a:pt x="24976" y="1"/>
                    <a:pt x="2237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Google Shape;1685;p46"/>
            <p:cNvSpPr>
              <a:spLocks/>
            </p:cNvSpPr>
            <p:nvPr/>
          </p:nvSpPr>
          <p:spPr bwMode="auto">
            <a:xfrm>
              <a:off x="5178018" y="1715825"/>
              <a:ext cx="153200" cy="18503"/>
            </a:xfrm>
            <a:custGeom>
              <a:avLst/>
              <a:gdLst>
                <a:gd name="T0" fmla="*/ 2517456 w 9323"/>
                <a:gd name="T1" fmla="*/ 304051 h 1126"/>
                <a:gd name="T2" fmla="*/ 445813 w 9323"/>
                <a:gd name="T3" fmla="*/ 0 h 1126"/>
                <a:gd name="T4" fmla="*/ 2517456 w 9323"/>
                <a:gd name="T5" fmla="*/ 304051 h 1126"/>
                <a:gd name="T6" fmla="*/ 263 w 9323"/>
                <a:gd name="T7" fmla="*/ 14033 h 1126"/>
                <a:gd name="T8" fmla="*/ 21329 w 9323"/>
                <a:gd name="T9" fmla="*/ 14033 h 1126"/>
                <a:gd name="T10" fmla="*/ 263 w 9323"/>
                <a:gd name="T11" fmla="*/ 14033 h 1126"/>
                <a:gd name="T12" fmla="*/ 445813 w 9323"/>
                <a:gd name="T13" fmla="*/ 0 h 1126"/>
                <a:gd name="T14" fmla="*/ 445813 w 9323"/>
                <a:gd name="T15" fmla="*/ 0 h 1126"/>
                <a:gd name="T16" fmla="*/ 445813 w 9323"/>
                <a:gd name="T17" fmla="*/ 0 h 1126"/>
                <a:gd name="T18" fmla="*/ 445813 w 9323"/>
                <a:gd name="T19" fmla="*/ 0 h 112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323" h="1126" extrusionOk="0">
                  <a:moveTo>
                    <a:pt x="9323" y="1126"/>
                  </a:moveTo>
                  <a:cubicBezTo>
                    <a:pt x="6835" y="367"/>
                    <a:pt x="4243" y="0"/>
                    <a:pt x="1651" y="0"/>
                  </a:cubicBezTo>
                  <a:cubicBezTo>
                    <a:pt x="4243" y="0"/>
                    <a:pt x="6835" y="367"/>
                    <a:pt x="9323" y="1126"/>
                  </a:cubicBezTo>
                  <a:close/>
                  <a:moveTo>
                    <a:pt x="1" y="52"/>
                  </a:moveTo>
                  <a:cubicBezTo>
                    <a:pt x="27" y="52"/>
                    <a:pt x="53" y="52"/>
                    <a:pt x="79" y="52"/>
                  </a:cubicBezTo>
                  <a:cubicBezTo>
                    <a:pt x="53" y="52"/>
                    <a:pt x="27" y="52"/>
                    <a:pt x="1" y="52"/>
                  </a:cubicBezTo>
                  <a:close/>
                  <a:moveTo>
                    <a:pt x="1651" y="0"/>
                  </a:moveTo>
                  <a:lnTo>
                    <a:pt x="1651" y="0"/>
                  </a:lnTo>
                  <a:close/>
                </a:path>
              </a:pathLst>
            </a:custGeom>
            <a:solidFill>
              <a:srgbClr val="A594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Google Shape;1686;p46"/>
            <p:cNvSpPr>
              <a:spLocks/>
            </p:cNvSpPr>
            <p:nvPr/>
          </p:nvSpPr>
          <p:spPr bwMode="auto">
            <a:xfrm>
              <a:off x="4853593" y="2155166"/>
              <a:ext cx="169978" cy="184488"/>
            </a:xfrm>
            <a:custGeom>
              <a:avLst/>
              <a:gdLst>
                <a:gd name="T0" fmla="*/ 1076330 w 10344"/>
                <a:gd name="T1" fmla="*/ 263 h 11227"/>
                <a:gd name="T2" fmla="*/ 594069 w 10344"/>
                <a:gd name="T3" fmla="*/ 98562 h 11227"/>
                <a:gd name="T4" fmla="*/ 127451 w 10344"/>
                <a:gd name="T5" fmla="*/ 586230 h 11227"/>
                <a:gd name="T6" fmla="*/ 42659 w 10344"/>
                <a:gd name="T7" fmla="*/ 1420625 h 11227"/>
                <a:gd name="T8" fmla="*/ 997208 w 10344"/>
                <a:gd name="T9" fmla="*/ 2778313 h 11227"/>
                <a:gd name="T10" fmla="*/ 1880472 w 10344"/>
                <a:gd name="T11" fmla="*/ 3031341 h 11227"/>
                <a:gd name="T12" fmla="*/ 2552579 w 10344"/>
                <a:gd name="T13" fmla="*/ 2771034 h 11227"/>
                <a:gd name="T14" fmla="*/ 2786150 w 10344"/>
                <a:gd name="T15" fmla="*/ 2021694 h 11227"/>
                <a:gd name="T16" fmla="*/ 2248791 w 10344"/>
                <a:gd name="T17" fmla="*/ 423680 h 11227"/>
                <a:gd name="T18" fmla="*/ 1076330 w 10344"/>
                <a:gd name="T19" fmla="*/ 263 h 1122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344" h="11227" extrusionOk="0">
                  <a:moveTo>
                    <a:pt x="3986" y="1"/>
                  </a:moveTo>
                  <a:cubicBezTo>
                    <a:pt x="3363" y="1"/>
                    <a:pt x="2753" y="110"/>
                    <a:pt x="2200" y="365"/>
                  </a:cubicBezTo>
                  <a:cubicBezTo>
                    <a:pt x="1493" y="679"/>
                    <a:pt x="891" y="1255"/>
                    <a:pt x="472" y="2171"/>
                  </a:cubicBezTo>
                  <a:cubicBezTo>
                    <a:pt x="27" y="3166"/>
                    <a:pt x="1" y="4266"/>
                    <a:pt x="158" y="5261"/>
                  </a:cubicBezTo>
                  <a:cubicBezTo>
                    <a:pt x="551" y="7435"/>
                    <a:pt x="1860" y="9241"/>
                    <a:pt x="3693" y="10289"/>
                  </a:cubicBezTo>
                  <a:cubicBezTo>
                    <a:pt x="4569" y="10779"/>
                    <a:pt x="5782" y="11226"/>
                    <a:pt x="6964" y="11226"/>
                  </a:cubicBezTo>
                  <a:cubicBezTo>
                    <a:pt x="7866" y="11226"/>
                    <a:pt x="8751" y="10965"/>
                    <a:pt x="9453" y="10262"/>
                  </a:cubicBezTo>
                  <a:cubicBezTo>
                    <a:pt x="10160" y="9529"/>
                    <a:pt x="10344" y="8456"/>
                    <a:pt x="10318" y="7487"/>
                  </a:cubicBezTo>
                  <a:cubicBezTo>
                    <a:pt x="10318" y="5418"/>
                    <a:pt x="9925" y="2852"/>
                    <a:pt x="8328" y="1569"/>
                  </a:cubicBezTo>
                  <a:cubicBezTo>
                    <a:pt x="7307" y="737"/>
                    <a:pt x="5603" y="1"/>
                    <a:pt x="3986" y="1"/>
                  </a:cubicBezTo>
                  <a:close/>
                </a:path>
              </a:pathLst>
            </a:custGeom>
            <a:solidFill>
              <a:srgbClr val="F9AD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Google Shape;1687;p46"/>
            <p:cNvSpPr>
              <a:spLocks/>
            </p:cNvSpPr>
            <p:nvPr/>
          </p:nvSpPr>
          <p:spPr bwMode="auto">
            <a:xfrm>
              <a:off x="4872524" y="2200667"/>
              <a:ext cx="105398" cy="67275"/>
            </a:xfrm>
            <a:custGeom>
              <a:avLst/>
              <a:gdLst>
                <a:gd name="T0" fmla="*/ 576780 w 6414"/>
                <a:gd name="T1" fmla="*/ 263 h 4094"/>
                <a:gd name="T2" fmla="*/ 424484 w 6414"/>
                <a:gd name="T3" fmla="*/ 15397 h 4094"/>
                <a:gd name="T4" fmla="*/ 169846 w 6414"/>
                <a:gd name="T5" fmla="*/ 128536 h 4094"/>
                <a:gd name="T6" fmla="*/ 14313 w 6414"/>
                <a:gd name="T7" fmla="*/ 375879 h 4094"/>
                <a:gd name="T8" fmla="*/ 98020 w 6414"/>
                <a:gd name="T9" fmla="*/ 452833 h 4094"/>
                <a:gd name="T10" fmla="*/ 127450 w 6414"/>
                <a:gd name="T11" fmla="*/ 446621 h 4094"/>
                <a:gd name="T12" fmla="*/ 297297 w 6414"/>
                <a:gd name="T13" fmla="*/ 319449 h 4094"/>
                <a:gd name="T14" fmla="*/ 488209 w 6414"/>
                <a:gd name="T15" fmla="*/ 234657 h 4094"/>
                <a:gd name="T16" fmla="*/ 615397 w 6414"/>
                <a:gd name="T17" fmla="*/ 220345 h 4094"/>
                <a:gd name="T18" fmla="*/ 502243 w 6414"/>
                <a:gd name="T19" fmla="*/ 602172 h 4094"/>
                <a:gd name="T20" fmla="*/ 551672 w 6414"/>
                <a:gd name="T21" fmla="*/ 842762 h 4094"/>
                <a:gd name="T22" fmla="*/ 622413 w 6414"/>
                <a:gd name="T23" fmla="*/ 962933 h 4094"/>
                <a:gd name="T24" fmla="*/ 657793 w 6414"/>
                <a:gd name="T25" fmla="*/ 1012346 h 4094"/>
                <a:gd name="T26" fmla="*/ 735551 w 6414"/>
                <a:gd name="T27" fmla="*/ 1054742 h 4094"/>
                <a:gd name="T28" fmla="*/ 751211 w 6414"/>
                <a:gd name="T29" fmla="*/ 1057174 h 4094"/>
                <a:gd name="T30" fmla="*/ 827639 w 6414"/>
                <a:gd name="T31" fmla="*/ 969950 h 4094"/>
                <a:gd name="T32" fmla="*/ 806293 w 6414"/>
                <a:gd name="T33" fmla="*/ 906224 h 4094"/>
                <a:gd name="T34" fmla="*/ 777947 w 6414"/>
                <a:gd name="T35" fmla="*/ 863828 h 4094"/>
                <a:gd name="T36" fmla="*/ 735551 w 6414"/>
                <a:gd name="T37" fmla="*/ 786053 h 4094"/>
                <a:gd name="T38" fmla="*/ 686139 w 6414"/>
                <a:gd name="T39" fmla="*/ 588122 h 4094"/>
                <a:gd name="T40" fmla="*/ 777947 w 6414"/>
                <a:gd name="T41" fmla="*/ 248691 h 4094"/>
                <a:gd name="T42" fmla="*/ 1004222 w 6414"/>
                <a:gd name="T43" fmla="*/ 347796 h 4094"/>
                <a:gd name="T44" fmla="*/ 1612323 w 6414"/>
                <a:gd name="T45" fmla="*/ 1069055 h 4094"/>
                <a:gd name="T46" fmla="*/ 1658498 w 6414"/>
                <a:gd name="T47" fmla="*/ 1105239 h 4094"/>
                <a:gd name="T48" fmla="*/ 1718444 w 6414"/>
                <a:gd name="T49" fmla="*/ 1026379 h 4094"/>
                <a:gd name="T50" fmla="*/ 1478119 w 6414"/>
                <a:gd name="T51" fmla="*/ 503330 h 4094"/>
                <a:gd name="T52" fmla="*/ 1032585 w 6414"/>
                <a:gd name="T53" fmla="*/ 121519 h 4094"/>
                <a:gd name="T54" fmla="*/ 576780 w 6414"/>
                <a:gd name="T55" fmla="*/ 263 h 409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6414" h="4094" extrusionOk="0">
                  <a:moveTo>
                    <a:pt x="2136" y="1"/>
                  </a:moveTo>
                  <a:cubicBezTo>
                    <a:pt x="1947" y="1"/>
                    <a:pt x="1758" y="19"/>
                    <a:pt x="1572" y="57"/>
                  </a:cubicBezTo>
                  <a:cubicBezTo>
                    <a:pt x="1232" y="136"/>
                    <a:pt x="917" y="267"/>
                    <a:pt x="629" y="476"/>
                  </a:cubicBezTo>
                  <a:cubicBezTo>
                    <a:pt x="368" y="686"/>
                    <a:pt x="1" y="1052"/>
                    <a:pt x="53" y="1392"/>
                  </a:cubicBezTo>
                  <a:cubicBezTo>
                    <a:pt x="95" y="1560"/>
                    <a:pt x="221" y="1677"/>
                    <a:pt x="363" y="1677"/>
                  </a:cubicBezTo>
                  <a:cubicBezTo>
                    <a:pt x="399" y="1677"/>
                    <a:pt x="436" y="1670"/>
                    <a:pt x="472" y="1654"/>
                  </a:cubicBezTo>
                  <a:cubicBezTo>
                    <a:pt x="734" y="1576"/>
                    <a:pt x="891" y="1314"/>
                    <a:pt x="1101" y="1183"/>
                  </a:cubicBezTo>
                  <a:cubicBezTo>
                    <a:pt x="1310" y="1026"/>
                    <a:pt x="1572" y="921"/>
                    <a:pt x="1808" y="869"/>
                  </a:cubicBezTo>
                  <a:cubicBezTo>
                    <a:pt x="1965" y="843"/>
                    <a:pt x="2122" y="816"/>
                    <a:pt x="2279" y="816"/>
                  </a:cubicBezTo>
                  <a:cubicBezTo>
                    <a:pt x="2017" y="1235"/>
                    <a:pt x="1860" y="1707"/>
                    <a:pt x="1860" y="2230"/>
                  </a:cubicBezTo>
                  <a:cubicBezTo>
                    <a:pt x="1860" y="2545"/>
                    <a:pt x="1939" y="2859"/>
                    <a:pt x="2043" y="3121"/>
                  </a:cubicBezTo>
                  <a:cubicBezTo>
                    <a:pt x="2122" y="3278"/>
                    <a:pt x="2200" y="3435"/>
                    <a:pt x="2305" y="3566"/>
                  </a:cubicBezTo>
                  <a:cubicBezTo>
                    <a:pt x="2358" y="3618"/>
                    <a:pt x="2384" y="3697"/>
                    <a:pt x="2436" y="3749"/>
                  </a:cubicBezTo>
                  <a:cubicBezTo>
                    <a:pt x="2515" y="3828"/>
                    <a:pt x="2619" y="3854"/>
                    <a:pt x="2724" y="3906"/>
                  </a:cubicBezTo>
                  <a:cubicBezTo>
                    <a:pt x="2743" y="3912"/>
                    <a:pt x="2762" y="3915"/>
                    <a:pt x="2782" y="3915"/>
                  </a:cubicBezTo>
                  <a:cubicBezTo>
                    <a:pt x="2927" y="3915"/>
                    <a:pt x="3088" y="3754"/>
                    <a:pt x="3065" y="3592"/>
                  </a:cubicBezTo>
                  <a:cubicBezTo>
                    <a:pt x="3038" y="3513"/>
                    <a:pt x="3038" y="3435"/>
                    <a:pt x="2986" y="3356"/>
                  </a:cubicBezTo>
                  <a:cubicBezTo>
                    <a:pt x="2960" y="3304"/>
                    <a:pt x="2907" y="3252"/>
                    <a:pt x="2881" y="3199"/>
                  </a:cubicBezTo>
                  <a:cubicBezTo>
                    <a:pt x="2803" y="3094"/>
                    <a:pt x="2777" y="3016"/>
                    <a:pt x="2724" y="2911"/>
                  </a:cubicBezTo>
                  <a:cubicBezTo>
                    <a:pt x="2619" y="2676"/>
                    <a:pt x="2567" y="2440"/>
                    <a:pt x="2541" y="2178"/>
                  </a:cubicBezTo>
                  <a:cubicBezTo>
                    <a:pt x="2515" y="1759"/>
                    <a:pt x="2646" y="1288"/>
                    <a:pt x="2881" y="921"/>
                  </a:cubicBezTo>
                  <a:cubicBezTo>
                    <a:pt x="3169" y="1026"/>
                    <a:pt x="3457" y="1157"/>
                    <a:pt x="3719" y="1288"/>
                  </a:cubicBezTo>
                  <a:cubicBezTo>
                    <a:pt x="4688" y="1864"/>
                    <a:pt x="5578" y="2885"/>
                    <a:pt x="5971" y="3959"/>
                  </a:cubicBezTo>
                  <a:cubicBezTo>
                    <a:pt x="5999" y="4053"/>
                    <a:pt x="6069" y="4093"/>
                    <a:pt x="6142" y="4093"/>
                  </a:cubicBezTo>
                  <a:cubicBezTo>
                    <a:pt x="6272" y="4093"/>
                    <a:pt x="6414" y="3969"/>
                    <a:pt x="6364" y="3801"/>
                  </a:cubicBezTo>
                  <a:cubicBezTo>
                    <a:pt x="6181" y="3094"/>
                    <a:pt x="5945" y="2466"/>
                    <a:pt x="5474" y="1864"/>
                  </a:cubicBezTo>
                  <a:cubicBezTo>
                    <a:pt x="5028" y="1288"/>
                    <a:pt x="4479" y="816"/>
                    <a:pt x="3824" y="450"/>
                  </a:cubicBezTo>
                  <a:cubicBezTo>
                    <a:pt x="3310" y="173"/>
                    <a:pt x="2721" y="1"/>
                    <a:pt x="2136" y="1"/>
                  </a:cubicBezTo>
                  <a:close/>
                </a:path>
              </a:pathLst>
            </a:custGeom>
            <a:solidFill>
              <a:srgbClr val="C52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Google Shape;1688;p46"/>
            <p:cNvSpPr>
              <a:spLocks/>
            </p:cNvSpPr>
            <p:nvPr/>
          </p:nvSpPr>
          <p:spPr bwMode="auto">
            <a:xfrm>
              <a:off x="5008501" y="2282058"/>
              <a:ext cx="309802" cy="219883"/>
            </a:xfrm>
            <a:custGeom>
              <a:avLst/>
              <a:gdLst>
                <a:gd name="T0" fmla="*/ 1838337 w 18853"/>
                <a:gd name="T1" fmla="*/ 263 h 13381"/>
                <a:gd name="T2" fmla="*/ 247621 w 18853"/>
                <a:gd name="T3" fmla="*/ 615396 h 13381"/>
                <a:gd name="T4" fmla="*/ 0 w 18853"/>
                <a:gd name="T5" fmla="*/ 933480 h 13381"/>
                <a:gd name="T6" fmla="*/ 4341221 w 18853"/>
                <a:gd name="T7" fmla="*/ 3613223 h 13381"/>
                <a:gd name="T8" fmla="*/ 4383896 w 18853"/>
                <a:gd name="T9" fmla="*/ 3613223 h 13381"/>
                <a:gd name="T10" fmla="*/ 4793789 w 18853"/>
                <a:gd name="T11" fmla="*/ 3598910 h 13381"/>
                <a:gd name="T12" fmla="*/ 4871564 w 18853"/>
                <a:gd name="T13" fmla="*/ 3436360 h 13381"/>
                <a:gd name="T14" fmla="*/ 4772739 w 18853"/>
                <a:gd name="T15" fmla="*/ 1781905 h 13381"/>
                <a:gd name="T16" fmla="*/ 3612965 w 18853"/>
                <a:gd name="T17" fmla="*/ 572721 h 13381"/>
                <a:gd name="T18" fmla="*/ 1930425 w 18853"/>
                <a:gd name="T19" fmla="*/ 263 h 13381"/>
                <a:gd name="T20" fmla="*/ 1838337 w 18853"/>
                <a:gd name="T21" fmla="*/ 263 h 1338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8853" h="13381" extrusionOk="0">
                  <a:moveTo>
                    <a:pt x="6808" y="1"/>
                  </a:moveTo>
                  <a:cubicBezTo>
                    <a:pt x="4661" y="1"/>
                    <a:pt x="2462" y="734"/>
                    <a:pt x="917" y="2279"/>
                  </a:cubicBezTo>
                  <a:cubicBezTo>
                    <a:pt x="576" y="2645"/>
                    <a:pt x="262" y="3038"/>
                    <a:pt x="0" y="3457"/>
                  </a:cubicBezTo>
                  <a:cubicBezTo>
                    <a:pt x="3090" y="9479"/>
                    <a:pt x="9086" y="13381"/>
                    <a:pt x="16077" y="13381"/>
                  </a:cubicBezTo>
                  <a:lnTo>
                    <a:pt x="16235" y="13381"/>
                  </a:lnTo>
                  <a:cubicBezTo>
                    <a:pt x="16758" y="13381"/>
                    <a:pt x="17256" y="13355"/>
                    <a:pt x="17753" y="13328"/>
                  </a:cubicBezTo>
                  <a:cubicBezTo>
                    <a:pt x="17858" y="13145"/>
                    <a:pt x="17963" y="12936"/>
                    <a:pt x="18041" y="12726"/>
                  </a:cubicBezTo>
                  <a:cubicBezTo>
                    <a:pt x="18853" y="10736"/>
                    <a:pt x="18617" y="8458"/>
                    <a:pt x="17675" y="6599"/>
                  </a:cubicBezTo>
                  <a:cubicBezTo>
                    <a:pt x="16732" y="4740"/>
                    <a:pt x="15161" y="3247"/>
                    <a:pt x="13380" y="2121"/>
                  </a:cubicBezTo>
                  <a:cubicBezTo>
                    <a:pt x="11521" y="943"/>
                    <a:pt x="9400" y="79"/>
                    <a:pt x="7149" y="1"/>
                  </a:cubicBezTo>
                  <a:lnTo>
                    <a:pt x="6808" y="1"/>
                  </a:lnTo>
                  <a:close/>
                </a:path>
              </a:pathLst>
            </a:custGeom>
            <a:solidFill>
              <a:srgbClr val="F78F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3" name="Google Shape;1689;p46"/>
            <p:cNvSpPr>
              <a:spLocks/>
            </p:cNvSpPr>
            <p:nvPr/>
          </p:nvSpPr>
          <p:spPr bwMode="auto">
            <a:xfrm>
              <a:off x="5483512" y="2266562"/>
              <a:ext cx="70150" cy="172130"/>
            </a:xfrm>
            <a:custGeom>
              <a:avLst/>
              <a:gdLst>
                <a:gd name="T0" fmla="*/ 1152734 w 4269"/>
                <a:gd name="T1" fmla="*/ 263 h 10475"/>
                <a:gd name="T2" fmla="*/ 1152734 w 4269"/>
                <a:gd name="T3" fmla="*/ 263 h 10475"/>
                <a:gd name="T4" fmla="*/ 346708 w 4269"/>
                <a:gd name="T5" fmla="*/ 1336633 h 10475"/>
                <a:gd name="T6" fmla="*/ 263 w 4269"/>
                <a:gd name="T7" fmla="*/ 2828519 h 10475"/>
                <a:gd name="T8" fmla="*/ 1152734 w 4269"/>
                <a:gd name="T9" fmla="*/ 263 h 104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69" h="10475" extrusionOk="0">
                  <a:moveTo>
                    <a:pt x="4269" y="1"/>
                  </a:moveTo>
                  <a:lnTo>
                    <a:pt x="4269" y="1"/>
                  </a:lnTo>
                  <a:cubicBezTo>
                    <a:pt x="2933" y="1415"/>
                    <a:pt x="1938" y="3169"/>
                    <a:pt x="1284" y="4950"/>
                  </a:cubicBezTo>
                  <a:cubicBezTo>
                    <a:pt x="629" y="6756"/>
                    <a:pt x="263" y="8616"/>
                    <a:pt x="1" y="10475"/>
                  </a:cubicBezTo>
                  <a:cubicBezTo>
                    <a:pt x="2698" y="7935"/>
                    <a:pt x="3798" y="4269"/>
                    <a:pt x="4269" y="1"/>
                  </a:cubicBezTo>
                  <a:close/>
                </a:path>
              </a:pathLst>
            </a:custGeom>
            <a:solidFill>
              <a:srgbClr val="F78F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4" name="Google Shape;1690;p46"/>
            <p:cNvSpPr>
              <a:spLocks/>
            </p:cNvSpPr>
            <p:nvPr/>
          </p:nvSpPr>
          <p:spPr bwMode="auto">
            <a:xfrm>
              <a:off x="5308228" y="2266841"/>
              <a:ext cx="164111" cy="71629"/>
            </a:xfrm>
            <a:custGeom>
              <a:avLst/>
              <a:gdLst>
                <a:gd name="T0" fmla="*/ 528714 w 9987"/>
                <a:gd name="T1" fmla="*/ 0 h 4359"/>
                <a:gd name="T2" fmla="*/ 314041 w 9987"/>
                <a:gd name="T3" fmla="*/ 45091 h 4359"/>
                <a:gd name="T4" fmla="*/ 1341480 w 9987"/>
                <a:gd name="T5" fmla="*/ 1177039 h 4359"/>
                <a:gd name="T6" fmla="*/ 1374707 w 9987"/>
                <a:gd name="T7" fmla="*/ 1176497 h 4359"/>
                <a:gd name="T8" fmla="*/ 2512852 w 9987"/>
                <a:gd name="T9" fmla="*/ 158228 h 4359"/>
                <a:gd name="T10" fmla="*/ 2380275 w 9987"/>
                <a:gd name="T11" fmla="*/ 113417 h 4359"/>
                <a:gd name="T12" fmla="*/ 1621243 w 9987"/>
                <a:gd name="T13" fmla="*/ 175794 h 4359"/>
                <a:gd name="T14" fmla="*/ 1480548 w 9987"/>
                <a:gd name="T15" fmla="*/ 172541 h 4359"/>
                <a:gd name="T16" fmla="*/ 528714 w 9987"/>
                <a:gd name="T17" fmla="*/ 0 h 435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987" h="4359" extrusionOk="0">
                  <a:moveTo>
                    <a:pt x="1958" y="0"/>
                  </a:moveTo>
                  <a:cubicBezTo>
                    <a:pt x="1692" y="0"/>
                    <a:pt x="1432" y="47"/>
                    <a:pt x="1163" y="167"/>
                  </a:cubicBezTo>
                  <a:cubicBezTo>
                    <a:pt x="1" y="658"/>
                    <a:pt x="2023" y="4359"/>
                    <a:pt x="4968" y="4359"/>
                  </a:cubicBezTo>
                  <a:cubicBezTo>
                    <a:pt x="5009" y="4359"/>
                    <a:pt x="5050" y="4358"/>
                    <a:pt x="5091" y="4357"/>
                  </a:cubicBezTo>
                  <a:cubicBezTo>
                    <a:pt x="8102" y="4252"/>
                    <a:pt x="9987" y="1660"/>
                    <a:pt x="9306" y="586"/>
                  </a:cubicBezTo>
                  <a:cubicBezTo>
                    <a:pt x="9219" y="463"/>
                    <a:pt x="9054" y="420"/>
                    <a:pt x="8815" y="420"/>
                  </a:cubicBezTo>
                  <a:cubicBezTo>
                    <a:pt x="8261" y="420"/>
                    <a:pt x="7308" y="651"/>
                    <a:pt x="6004" y="651"/>
                  </a:cubicBezTo>
                  <a:cubicBezTo>
                    <a:pt x="5836" y="651"/>
                    <a:pt x="5663" y="647"/>
                    <a:pt x="5483" y="639"/>
                  </a:cubicBezTo>
                  <a:cubicBezTo>
                    <a:pt x="3827" y="538"/>
                    <a:pt x="2856" y="0"/>
                    <a:pt x="1958" y="0"/>
                  </a:cubicBezTo>
                  <a:close/>
                </a:path>
              </a:pathLst>
            </a:custGeom>
            <a:solidFill>
              <a:srgbClr val="B224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" name="Google Shape;1691;p46"/>
            <p:cNvSpPr>
              <a:spLocks/>
            </p:cNvSpPr>
            <p:nvPr/>
          </p:nvSpPr>
          <p:spPr bwMode="auto">
            <a:xfrm>
              <a:off x="5321735" y="2280234"/>
              <a:ext cx="95966" cy="58237"/>
            </a:xfrm>
            <a:custGeom>
              <a:avLst/>
              <a:gdLst>
                <a:gd name="T0" fmla="*/ 147712 w 5840"/>
                <a:gd name="T1" fmla="*/ 0 h 3544"/>
                <a:gd name="T2" fmla="*/ 0 w 5840"/>
                <a:gd name="T3" fmla="*/ 22956 h 3544"/>
                <a:gd name="T4" fmla="*/ 1120617 w 5840"/>
                <a:gd name="T5" fmla="*/ 956983 h 3544"/>
                <a:gd name="T6" fmla="*/ 1152742 w 5840"/>
                <a:gd name="T7" fmla="*/ 956441 h 3544"/>
                <a:gd name="T8" fmla="*/ 1576965 w 5840"/>
                <a:gd name="T9" fmla="*/ 878682 h 3544"/>
                <a:gd name="T10" fmla="*/ 820345 w 5840"/>
                <a:gd name="T11" fmla="*/ 221149 h 3544"/>
                <a:gd name="T12" fmla="*/ 147712 w 5840"/>
                <a:gd name="T13" fmla="*/ 0 h 35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840" h="3544" extrusionOk="0">
                  <a:moveTo>
                    <a:pt x="547" y="0"/>
                  </a:moveTo>
                  <a:cubicBezTo>
                    <a:pt x="353" y="0"/>
                    <a:pt x="168" y="26"/>
                    <a:pt x="0" y="85"/>
                  </a:cubicBezTo>
                  <a:cubicBezTo>
                    <a:pt x="129" y="1321"/>
                    <a:pt x="1852" y="3544"/>
                    <a:pt x="4150" y="3544"/>
                  </a:cubicBezTo>
                  <a:cubicBezTo>
                    <a:pt x="4189" y="3544"/>
                    <a:pt x="4229" y="3543"/>
                    <a:pt x="4269" y="3542"/>
                  </a:cubicBezTo>
                  <a:cubicBezTo>
                    <a:pt x="4845" y="3516"/>
                    <a:pt x="5368" y="3411"/>
                    <a:pt x="5840" y="3254"/>
                  </a:cubicBezTo>
                  <a:cubicBezTo>
                    <a:pt x="5106" y="2206"/>
                    <a:pt x="4059" y="1395"/>
                    <a:pt x="3038" y="819"/>
                  </a:cubicBezTo>
                  <a:cubicBezTo>
                    <a:pt x="2400" y="478"/>
                    <a:pt x="1383" y="0"/>
                    <a:pt x="547" y="0"/>
                  </a:cubicBezTo>
                  <a:close/>
                </a:path>
              </a:pathLst>
            </a:custGeom>
            <a:solidFill>
              <a:srgbClr val="F04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6" name="Google Shape;1692;p46"/>
            <p:cNvSpPr>
              <a:spLocks/>
            </p:cNvSpPr>
            <p:nvPr/>
          </p:nvSpPr>
          <p:spPr bwMode="auto">
            <a:xfrm>
              <a:off x="5398327" y="2152816"/>
              <a:ext cx="62838" cy="112990"/>
            </a:xfrm>
            <a:custGeom>
              <a:avLst/>
              <a:gdLst>
                <a:gd name="T0" fmla="*/ 286222 w 3824"/>
                <a:gd name="T1" fmla="*/ 0 h 6876"/>
                <a:gd name="T2" fmla="*/ 219259 w 3824"/>
                <a:gd name="T3" fmla="*/ 31057 h 6876"/>
                <a:gd name="T4" fmla="*/ 134467 w 3824"/>
                <a:gd name="T5" fmla="*/ 384521 h 6876"/>
                <a:gd name="T6" fmla="*/ 99105 w 3824"/>
                <a:gd name="T7" fmla="*/ 745280 h 6876"/>
                <a:gd name="T8" fmla="*/ 183896 w 3824"/>
                <a:gd name="T9" fmla="*/ 1339070 h 6876"/>
                <a:gd name="T10" fmla="*/ 356175 w 3824"/>
                <a:gd name="T11" fmla="*/ 1387940 h 6876"/>
                <a:gd name="T12" fmla="*/ 431502 w 3824"/>
                <a:gd name="T13" fmla="*/ 1381465 h 6876"/>
                <a:gd name="T14" fmla="*/ 721240 w 3824"/>
                <a:gd name="T15" fmla="*/ 1310707 h 6876"/>
                <a:gd name="T16" fmla="*/ 744459 w 3824"/>
                <a:gd name="T17" fmla="*/ 1308291 h 6876"/>
                <a:gd name="T18" fmla="*/ 806032 w 3824"/>
                <a:gd name="T19" fmla="*/ 1332053 h 6876"/>
                <a:gd name="T20" fmla="*/ 784966 w 3824"/>
                <a:gd name="T21" fmla="*/ 1466257 h 6876"/>
                <a:gd name="T22" fmla="*/ 636448 w 3824"/>
                <a:gd name="T23" fmla="*/ 1798654 h 6876"/>
                <a:gd name="T24" fmla="*/ 671828 w 3824"/>
                <a:gd name="T25" fmla="*/ 1856710 h 6876"/>
                <a:gd name="T26" fmla="*/ 692894 w 3824"/>
                <a:gd name="T27" fmla="*/ 1848067 h 6876"/>
                <a:gd name="T28" fmla="*/ 919170 w 3824"/>
                <a:gd name="T29" fmla="*/ 1572378 h 6876"/>
                <a:gd name="T30" fmla="*/ 1003962 w 3824"/>
                <a:gd name="T31" fmla="*/ 1261294 h 6876"/>
                <a:gd name="T32" fmla="*/ 813049 w 3824"/>
                <a:gd name="T33" fmla="*/ 1084431 h 6876"/>
                <a:gd name="T34" fmla="*/ 753925 w 3824"/>
                <a:gd name="T35" fmla="*/ 1078762 h 6876"/>
                <a:gd name="T36" fmla="*/ 501981 w 3824"/>
                <a:gd name="T37" fmla="*/ 1134123 h 6876"/>
                <a:gd name="T38" fmla="*/ 384784 w 3824"/>
                <a:gd name="T39" fmla="*/ 1154910 h 6876"/>
                <a:gd name="T40" fmla="*/ 311068 w 3824"/>
                <a:gd name="T41" fmla="*/ 1127090 h 6876"/>
                <a:gd name="T42" fmla="*/ 311068 w 3824"/>
                <a:gd name="T43" fmla="*/ 985606 h 6876"/>
                <a:gd name="T44" fmla="*/ 332397 w 3824"/>
                <a:gd name="T45" fmla="*/ 780643 h 6876"/>
                <a:gd name="T46" fmla="*/ 367776 w 3824"/>
                <a:gd name="T47" fmla="*/ 405850 h 6876"/>
                <a:gd name="T48" fmla="*/ 353743 w 3824"/>
                <a:gd name="T49" fmla="*/ 38074 h 6876"/>
                <a:gd name="T50" fmla="*/ 286222 w 3824"/>
                <a:gd name="T51" fmla="*/ 0 h 687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3824" h="6876" extrusionOk="0">
                  <a:moveTo>
                    <a:pt x="1060" y="0"/>
                  </a:moveTo>
                  <a:cubicBezTo>
                    <a:pt x="968" y="0"/>
                    <a:pt x="875" y="39"/>
                    <a:pt x="812" y="115"/>
                  </a:cubicBezTo>
                  <a:cubicBezTo>
                    <a:pt x="550" y="455"/>
                    <a:pt x="550" y="1005"/>
                    <a:pt x="498" y="1424"/>
                  </a:cubicBezTo>
                  <a:cubicBezTo>
                    <a:pt x="445" y="1869"/>
                    <a:pt x="419" y="2314"/>
                    <a:pt x="367" y="2760"/>
                  </a:cubicBezTo>
                  <a:cubicBezTo>
                    <a:pt x="315" y="3467"/>
                    <a:pt x="0" y="4514"/>
                    <a:pt x="681" y="4959"/>
                  </a:cubicBezTo>
                  <a:cubicBezTo>
                    <a:pt x="867" y="5089"/>
                    <a:pt x="1092" y="5140"/>
                    <a:pt x="1319" y="5140"/>
                  </a:cubicBezTo>
                  <a:cubicBezTo>
                    <a:pt x="1412" y="5140"/>
                    <a:pt x="1506" y="5131"/>
                    <a:pt x="1598" y="5116"/>
                  </a:cubicBezTo>
                  <a:cubicBezTo>
                    <a:pt x="1964" y="5090"/>
                    <a:pt x="2305" y="4881"/>
                    <a:pt x="2671" y="4854"/>
                  </a:cubicBezTo>
                  <a:cubicBezTo>
                    <a:pt x="2697" y="4848"/>
                    <a:pt x="2727" y="4845"/>
                    <a:pt x="2757" y="4845"/>
                  </a:cubicBezTo>
                  <a:cubicBezTo>
                    <a:pt x="2848" y="4845"/>
                    <a:pt x="2946" y="4874"/>
                    <a:pt x="2985" y="4933"/>
                  </a:cubicBezTo>
                  <a:cubicBezTo>
                    <a:pt x="3090" y="5064"/>
                    <a:pt x="2959" y="5326"/>
                    <a:pt x="2907" y="5430"/>
                  </a:cubicBezTo>
                  <a:cubicBezTo>
                    <a:pt x="2723" y="5849"/>
                    <a:pt x="2514" y="6242"/>
                    <a:pt x="2357" y="6661"/>
                  </a:cubicBezTo>
                  <a:cubicBezTo>
                    <a:pt x="2336" y="6744"/>
                    <a:pt x="2397" y="6876"/>
                    <a:pt x="2488" y="6876"/>
                  </a:cubicBezTo>
                  <a:cubicBezTo>
                    <a:pt x="2513" y="6876"/>
                    <a:pt x="2539" y="6866"/>
                    <a:pt x="2566" y="6844"/>
                  </a:cubicBezTo>
                  <a:cubicBezTo>
                    <a:pt x="2907" y="6556"/>
                    <a:pt x="3195" y="6216"/>
                    <a:pt x="3404" y="5823"/>
                  </a:cubicBezTo>
                  <a:cubicBezTo>
                    <a:pt x="3588" y="5483"/>
                    <a:pt x="3823" y="5064"/>
                    <a:pt x="3718" y="4671"/>
                  </a:cubicBezTo>
                  <a:cubicBezTo>
                    <a:pt x="3640" y="4331"/>
                    <a:pt x="3352" y="4095"/>
                    <a:pt x="3011" y="4016"/>
                  </a:cubicBezTo>
                  <a:cubicBezTo>
                    <a:pt x="2938" y="4002"/>
                    <a:pt x="2864" y="3995"/>
                    <a:pt x="2792" y="3995"/>
                  </a:cubicBezTo>
                  <a:cubicBezTo>
                    <a:pt x="2480" y="3995"/>
                    <a:pt x="2178" y="4115"/>
                    <a:pt x="1859" y="4200"/>
                  </a:cubicBezTo>
                  <a:cubicBezTo>
                    <a:pt x="1754" y="4230"/>
                    <a:pt x="1579" y="4277"/>
                    <a:pt x="1425" y="4277"/>
                  </a:cubicBezTo>
                  <a:cubicBezTo>
                    <a:pt x="1311" y="4277"/>
                    <a:pt x="1208" y="4251"/>
                    <a:pt x="1152" y="4174"/>
                  </a:cubicBezTo>
                  <a:cubicBezTo>
                    <a:pt x="1074" y="4069"/>
                    <a:pt x="1152" y="3781"/>
                    <a:pt x="1152" y="3650"/>
                  </a:cubicBezTo>
                  <a:cubicBezTo>
                    <a:pt x="1179" y="3388"/>
                    <a:pt x="1205" y="3152"/>
                    <a:pt x="1231" y="2891"/>
                  </a:cubicBezTo>
                  <a:cubicBezTo>
                    <a:pt x="1283" y="2445"/>
                    <a:pt x="1310" y="1974"/>
                    <a:pt x="1362" y="1503"/>
                  </a:cubicBezTo>
                  <a:cubicBezTo>
                    <a:pt x="1388" y="1084"/>
                    <a:pt x="1519" y="508"/>
                    <a:pt x="1310" y="141"/>
                  </a:cubicBezTo>
                  <a:cubicBezTo>
                    <a:pt x="1255" y="46"/>
                    <a:pt x="1158" y="0"/>
                    <a:pt x="1060" y="0"/>
                  </a:cubicBezTo>
                  <a:close/>
                </a:path>
              </a:pathLst>
            </a:custGeom>
            <a:solidFill>
              <a:srgbClr val="C52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7" name="Google Shape;1693;p46"/>
            <p:cNvSpPr>
              <a:spLocks/>
            </p:cNvSpPr>
            <p:nvPr/>
          </p:nvSpPr>
          <p:spPr bwMode="auto">
            <a:xfrm>
              <a:off x="5280852" y="2155083"/>
              <a:ext cx="41755" cy="60767"/>
            </a:xfrm>
            <a:custGeom>
              <a:avLst/>
              <a:gdLst>
                <a:gd name="T0" fmla="*/ 351853 w 2541"/>
                <a:gd name="T1" fmla="*/ 263 h 3698"/>
                <a:gd name="T2" fmla="*/ 14313 w 2541"/>
                <a:gd name="T3" fmla="*/ 481716 h 3698"/>
                <a:gd name="T4" fmla="*/ 311347 w 2541"/>
                <a:gd name="T5" fmla="*/ 997742 h 3698"/>
                <a:gd name="T6" fmla="*/ 328075 w 2541"/>
                <a:gd name="T7" fmla="*/ 998547 h 3698"/>
                <a:gd name="T8" fmla="*/ 664810 w 2541"/>
                <a:gd name="T9" fmla="*/ 517095 h 3698"/>
                <a:gd name="T10" fmla="*/ 368055 w 2541"/>
                <a:gd name="T11" fmla="*/ 805 h 3698"/>
                <a:gd name="T12" fmla="*/ 351853 w 2541"/>
                <a:gd name="T13" fmla="*/ 263 h 369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41" h="3698" extrusionOk="0">
                  <a:moveTo>
                    <a:pt x="1303" y="1"/>
                  </a:moveTo>
                  <a:cubicBezTo>
                    <a:pt x="673" y="1"/>
                    <a:pt x="129" y="794"/>
                    <a:pt x="53" y="1784"/>
                  </a:cubicBezTo>
                  <a:cubicBezTo>
                    <a:pt x="1" y="2805"/>
                    <a:pt x="498" y="3669"/>
                    <a:pt x="1153" y="3695"/>
                  </a:cubicBezTo>
                  <a:cubicBezTo>
                    <a:pt x="1174" y="3697"/>
                    <a:pt x="1195" y="3698"/>
                    <a:pt x="1215" y="3698"/>
                  </a:cubicBezTo>
                  <a:cubicBezTo>
                    <a:pt x="1869" y="3698"/>
                    <a:pt x="2412" y="2905"/>
                    <a:pt x="2462" y="1915"/>
                  </a:cubicBezTo>
                  <a:cubicBezTo>
                    <a:pt x="2541" y="893"/>
                    <a:pt x="2043" y="29"/>
                    <a:pt x="1363" y="3"/>
                  </a:cubicBezTo>
                  <a:cubicBezTo>
                    <a:pt x="1342" y="2"/>
                    <a:pt x="1322" y="1"/>
                    <a:pt x="1303" y="1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8" name="Google Shape;1694;p46"/>
            <p:cNvSpPr>
              <a:spLocks/>
            </p:cNvSpPr>
            <p:nvPr/>
          </p:nvSpPr>
          <p:spPr bwMode="auto">
            <a:xfrm>
              <a:off x="5473193" y="2167161"/>
              <a:ext cx="33144" cy="51253"/>
            </a:xfrm>
            <a:custGeom>
              <a:avLst/>
              <a:gdLst>
                <a:gd name="T0" fmla="*/ 289192 w 2017"/>
                <a:gd name="T1" fmla="*/ 263 h 3119"/>
                <a:gd name="T2" fmla="*/ 14313 w 2017"/>
                <a:gd name="T3" fmla="*/ 410435 h 3119"/>
                <a:gd name="T4" fmla="*/ 247602 w 2017"/>
                <a:gd name="T5" fmla="*/ 841673 h 3119"/>
                <a:gd name="T6" fmla="*/ 255983 w 2017"/>
                <a:gd name="T7" fmla="*/ 841953 h 3119"/>
                <a:gd name="T8" fmla="*/ 530320 w 2017"/>
                <a:gd name="T9" fmla="*/ 438797 h 3119"/>
                <a:gd name="T10" fmla="*/ 297031 w 2017"/>
                <a:gd name="T11" fmla="*/ 263 h 3119"/>
                <a:gd name="T12" fmla="*/ 289192 w 2017"/>
                <a:gd name="T13" fmla="*/ 263 h 31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17" h="3119" extrusionOk="0">
                  <a:moveTo>
                    <a:pt x="1071" y="1"/>
                  </a:moveTo>
                  <a:cubicBezTo>
                    <a:pt x="559" y="1"/>
                    <a:pt x="104" y="672"/>
                    <a:pt x="53" y="1520"/>
                  </a:cubicBezTo>
                  <a:cubicBezTo>
                    <a:pt x="0" y="2358"/>
                    <a:pt x="393" y="3091"/>
                    <a:pt x="917" y="3117"/>
                  </a:cubicBezTo>
                  <a:cubicBezTo>
                    <a:pt x="927" y="3118"/>
                    <a:pt x="937" y="3118"/>
                    <a:pt x="948" y="3118"/>
                  </a:cubicBezTo>
                  <a:cubicBezTo>
                    <a:pt x="1484" y="3118"/>
                    <a:pt x="1939" y="2447"/>
                    <a:pt x="1964" y="1625"/>
                  </a:cubicBezTo>
                  <a:cubicBezTo>
                    <a:pt x="2017" y="761"/>
                    <a:pt x="1624" y="28"/>
                    <a:pt x="1100" y="1"/>
                  </a:cubicBezTo>
                  <a:cubicBezTo>
                    <a:pt x="1090" y="1"/>
                    <a:pt x="1081" y="1"/>
                    <a:pt x="1071" y="1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9" name="Google Shape;1695;p46"/>
            <p:cNvSpPr>
              <a:spLocks/>
            </p:cNvSpPr>
            <p:nvPr/>
          </p:nvSpPr>
          <p:spPr bwMode="auto">
            <a:xfrm>
              <a:off x="5238275" y="2043441"/>
              <a:ext cx="108865" cy="73716"/>
            </a:xfrm>
            <a:custGeom>
              <a:avLst/>
              <a:gdLst>
                <a:gd name="T0" fmla="*/ 1297474 w 6625"/>
                <a:gd name="T1" fmla="*/ 263 h 4486"/>
                <a:gd name="T2" fmla="*/ 1215919 w 6625"/>
                <a:gd name="T3" fmla="*/ 4042 h 4486"/>
                <a:gd name="T4" fmla="*/ 438254 w 6625"/>
                <a:gd name="T5" fmla="*/ 364801 h 4486"/>
                <a:gd name="T6" fmla="*/ 21066 w 6625"/>
                <a:gd name="T7" fmla="*/ 1086037 h 4486"/>
                <a:gd name="T8" fmla="*/ 124476 w 6625"/>
                <a:gd name="T9" fmla="*/ 1211335 h 4486"/>
                <a:gd name="T10" fmla="*/ 197929 w 6625"/>
                <a:gd name="T11" fmla="*/ 1184879 h 4486"/>
                <a:gd name="T12" fmla="*/ 1017990 w 6625"/>
                <a:gd name="T13" fmla="*/ 831417 h 4486"/>
                <a:gd name="T14" fmla="*/ 1477573 w 6625"/>
                <a:gd name="T15" fmla="*/ 725296 h 4486"/>
                <a:gd name="T16" fmla="*/ 1767590 w 6625"/>
                <a:gd name="T17" fmla="*/ 421246 h 4486"/>
                <a:gd name="T18" fmla="*/ 1626090 w 6625"/>
                <a:gd name="T19" fmla="*/ 103147 h 4486"/>
                <a:gd name="T20" fmla="*/ 1297474 w 6625"/>
                <a:gd name="T21" fmla="*/ 263 h 44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625" h="4486" extrusionOk="0">
                  <a:moveTo>
                    <a:pt x="4805" y="1"/>
                  </a:moveTo>
                  <a:cubicBezTo>
                    <a:pt x="4705" y="1"/>
                    <a:pt x="4604" y="6"/>
                    <a:pt x="4503" y="15"/>
                  </a:cubicBezTo>
                  <a:cubicBezTo>
                    <a:pt x="3430" y="120"/>
                    <a:pt x="2382" y="696"/>
                    <a:pt x="1623" y="1351"/>
                  </a:cubicBezTo>
                  <a:cubicBezTo>
                    <a:pt x="838" y="2058"/>
                    <a:pt x="131" y="3027"/>
                    <a:pt x="78" y="4022"/>
                  </a:cubicBezTo>
                  <a:cubicBezTo>
                    <a:pt x="1" y="4254"/>
                    <a:pt x="209" y="4486"/>
                    <a:pt x="461" y="4486"/>
                  </a:cubicBezTo>
                  <a:cubicBezTo>
                    <a:pt x="550" y="4486"/>
                    <a:pt x="644" y="4457"/>
                    <a:pt x="733" y="4388"/>
                  </a:cubicBezTo>
                  <a:cubicBezTo>
                    <a:pt x="1649" y="3760"/>
                    <a:pt x="2671" y="3288"/>
                    <a:pt x="3770" y="3079"/>
                  </a:cubicBezTo>
                  <a:cubicBezTo>
                    <a:pt x="4346" y="2948"/>
                    <a:pt x="4922" y="2922"/>
                    <a:pt x="5472" y="2686"/>
                  </a:cubicBezTo>
                  <a:cubicBezTo>
                    <a:pt x="5996" y="2477"/>
                    <a:pt x="6441" y="2058"/>
                    <a:pt x="6546" y="1560"/>
                  </a:cubicBezTo>
                  <a:cubicBezTo>
                    <a:pt x="6624" y="1115"/>
                    <a:pt x="6389" y="670"/>
                    <a:pt x="6022" y="382"/>
                  </a:cubicBezTo>
                  <a:cubicBezTo>
                    <a:pt x="5680" y="104"/>
                    <a:pt x="5250" y="1"/>
                    <a:pt x="48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0" name="Google Shape;1696;p46"/>
            <p:cNvSpPr>
              <a:spLocks/>
            </p:cNvSpPr>
            <p:nvPr/>
          </p:nvSpPr>
          <p:spPr bwMode="auto">
            <a:xfrm>
              <a:off x="5449957" y="2049669"/>
              <a:ext cx="78942" cy="63955"/>
            </a:xfrm>
            <a:custGeom>
              <a:avLst/>
              <a:gdLst>
                <a:gd name="T0" fmla="*/ 382895 w 4804"/>
                <a:gd name="T1" fmla="*/ 0 h 3892"/>
                <a:gd name="T2" fmla="*/ 141501 w 4804"/>
                <a:gd name="T3" fmla="*/ 78580 h 3892"/>
                <a:gd name="T4" fmla="*/ 7296 w 4804"/>
                <a:gd name="T5" fmla="*/ 340233 h 3892"/>
                <a:gd name="T6" fmla="*/ 198193 w 4804"/>
                <a:gd name="T7" fmla="*/ 608904 h 3892"/>
                <a:gd name="T8" fmla="*/ 544641 w 4804"/>
                <a:gd name="T9" fmla="*/ 707728 h 3892"/>
                <a:gd name="T10" fmla="*/ 1138447 w 4804"/>
                <a:gd name="T11" fmla="*/ 1026090 h 3892"/>
                <a:gd name="T12" fmla="*/ 1195682 w 4804"/>
                <a:gd name="T13" fmla="*/ 1050936 h 3892"/>
                <a:gd name="T14" fmla="*/ 1286965 w 4804"/>
                <a:gd name="T15" fmla="*/ 948332 h 3892"/>
                <a:gd name="T16" fmla="*/ 1025293 w 4804"/>
                <a:gd name="T17" fmla="*/ 333217 h 3892"/>
                <a:gd name="T18" fmla="*/ 466882 w 4804"/>
                <a:gd name="T19" fmla="*/ 7838 h 3892"/>
                <a:gd name="T20" fmla="*/ 382895 w 4804"/>
                <a:gd name="T21" fmla="*/ 0 h 389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804" h="3892" extrusionOk="0">
                  <a:moveTo>
                    <a:pt x="1418" y="0"/>
                  </a:moveTo>
                  <a:cubicBezTo>
                    <a:pt x="1098" y="0"/>
                    <a:pt x="781" y="93"/>
                    <a:pt x="524" y="291"/>
                  </a:cubicBezTo>
                  <a:cubicBezTo>
                    <a:pt x="210" y="527"/>
                    <a:pt x="0" y="893"/>
                    <a:pt x="27" y="1260"/>
                  </a:cubicBezTo>
                  <a:cubicBezTo>
                    <a:pt x="53" y="1705"/>
                    <a:pt x="367" y="2072"/>
                    <a:pt x="734" y="2255"/>
                  </a:cubicBezTo>
                  <a:cubicBezTo>
                    <a:pt x="1153" y="2464"/>
                    <a:pt x="1571" y="2491"/>
                    <a:pt x="2017" y="2621"/>
                  </a:cubicBezTo>
                  <a:cubicBezTo>
                    <a:pt x="2828" y="2831"/>
                    <a:pt x="3588" y="3250"/>
                    <a:pt x="4216" y="3800"/>
                  </a:cubicBezTo>
                  <a:cubicBezTo>
                    <a:pt x="4281" y="3864"/>
                    <a:pt x="4355" y="3892"/>
                    <a:pt x="4428" y="3892"/>
                  </a:cubicBezTo>
                  <a:cubicBezTo>
                    <a:pt x="4621" y="3892"/>
                    <a:pt x="4804" y="3702"/>
                    <a:pt x="4766" y="3512"/>
                  </a:cubicBezTo>
                  <a:cubicBezTo>
                    <a:pt x="4792" y="2674"/>
                    <a:pt x="4347" y="1862"/>
                    <a:pt x="3797" y="1234"/>
                  </a:cubicBezTo>
                  <a:cubicBezTo>
                    <a:pt x="3273" y="658"/>
                    <a:pt x="2514" y="160"/>
                    <a:pt x="1729" y="29"/>
                  </a:cubicBezTo>
                  <a:cubicBezTo>
                    <a:pt x="1626" y="10"/>
                    <a:pt x="1522" y="0"/>
                    <a:pt x="14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1" name="Google Shape;1697;p46"/>
            <p:cNvSpPr>
              <a:spLocks/>
            </p:cNvSpPr>
            <p:nvPr/>
          </p:nvSpPr>
          <p:spPr bwMode="auto">
            <a:xfrm>
              <a:off x="4726243" y="3146048"/>
              <a:ext cx="182450" cy="244384"/>
            </a:xfrm>
            <a:custGeom>
              <a:avLst/>
              <a:gdLst>
                <a:gd name="T0" fmla="*/ 1421148 w 11103"/>
                <a:gd name="T1" fmla="*/ 263 h 14872"/>
                <a:gd name="T2" fmla="*/ 1018272 w 11103"/>
                <a:gd name="T3" fmla="*/ 1293960 h 14872"/>
                <a:gd name="T4" fmla="*/ 99104 w 11103"/>
                <a:gd name="T5" fmla="*/ 2552557 h 14872"/>
                <a:gd name="T6" fmla="*/ 154186 w 11103"/>
                <a:gd name="T7" fmla="*/ 2572276 h 14872"/>
                <a:gd name="T8" fmla="*/ 834376 w 11103"/>
                <a:gd name="T9" fmla="*/ 2192078 h 14872"/>
                <a:gd name="T10" fmla="*/ 834376 w 11103"/>
                <a:gd name="T11" fmla="*/ 2192078 h 14872"/>
                <a:gd name="T12" fmla="*/ 99104 w 11103"/>
                <a:gd name="T13" fmla="*/ 3273812 h 14872"/>
                <a:gd name="T14" fmla="*/ 162830 w 11103"/>
                <a:gd name="T15" fmla="*/ 3297294 h 14872"/>
                <a:gd name="T16" fmla="*/ 1216202 w 11103"/>
                <a:gd name="T17" fmla="*/ 2616283 h 14872"/>
                <a:gd name="T18" fmla="*/ 1216202 w 11103"/>
                <a:gd name="T19" fmla="*/ 2616283 h 14872"/>
                <a:gd name="T20" fmla="*/ 509276 w 11103"/>
                <a:gd name="T21" fmla="*/ 3931325 h 14872"/>
                <a:gd name="T22" fmla="*/ 575975 w 11103"/>
                <a:gd name="T23" fmla="*/ 3951833 h 14872"/>
                <a:gd name="T24" fmla="*/ 1675786 w 11103"/>
                <a:gd name="T25" fmla="*/ 2877937 h 14872"/>
                <a:gd name="T26" fmla="*/ 1675786 w 11103"/>
                <a:gd name="T27" fmla="*/ 2877937 h 14872"/>
                <a:gd name="T28" fmla="*/ 1308010 w 11103"/>
                <a:gd name="T29" fmla="*/ 4009084 h 14872"/>
                <a:gd name="T30" fmla="*/ 1342305 w 11103"/>
                <a:gd name="T31" fmla="*/ 4015575 h 14872"/>
                <a:gd name="T32" fmla="*/ 2453470 w 11103"/>
                <a:gd name="T33" fmla="*/ 2616283 h 14872"/>
                <a:gd name="T34" fmla="*/ 2453470 w 11103"/>
                <a:gd name="T35" fmla="*/ 2616283 h 14872"/>
                <a:gd name="T36" fmla="*/ 2641951 w 11103"/>
                <a:gd name="T37" fmla="*/ 3500088 h 14872"/>
                <a:gd name="T38" fmla="*/ 2644367 w 11103"/>
                <a:gd name="T39" fmla="*/ 3500088 h 14872"/>
                <a:gd name="T40" fmla="*/ 2927367 w 11103"/>
                <a:gd name="T41" fmla="*/ 1244548 h 14872"/>
                <a:gd name="T42" fmla="*/ 2997846 w 11103"/>
                <a:gd name="T43" fmla="*/ 389105 h 14872"/>
                <a:gd name="T44" fmla="*/ 1421148 w 11103"/>
                <a:gd name="T45" fmla="*/ 263 h 1487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1103" h="14872" extrusionOk="0">
                  <a:moveTo>
                    <a:pt x="5263" y="1"/>
                  </a:moveTo>
                  <a:cubicBezTo>
                    <a:pt x="5106" y="891"/>
                    <a:pt x="4478" y="3640"/>
                    <a:pt x="3771" y="4792"/>
                  </a:cubicBezTo>
                  <a:cubicBezTo>
                    <a:pt x="3116" y="6285"/>
                    <a:pt x="79" y="9139"/>
                    <a:pt x="367" y="9453"/>
                  </a:cubicBezTo>
                  <a:cubicBezTo>
                    <a:pt x="412" y="9504"/>
                    <a:pt x="482" y="9526"/>
                    <a:pt x="571" y="9526"/>
                  </a:cubicBezTo>
                  <a:cubicBezTo>
                    <a:pt x="1266" y="9526"/>
                    <a:pt x="3113" y="8164"/>
                    <a:pt x="3090" y="8118"/>
                  </a:cubicBezTo>
                  <a:cubicBezTo>
                    <a:pt x="3195" y="8223"/>
                    <a:pt x="0" y="11705"/>
                    <a:pt x="367" y="12124"/>
                  </a:cubicBezTo>
                  <a:cubicBezTo>
                    <a:pt x="419" y="12184"/>
                    <a:pt x="500" y="12211"/>
                    <a:pt x="603" y="12211"/>
                  </a:cubicBezTo>
                  <a:cubicBezTo>
                    <a:pt x="1585" y="12211"/>
                    <a:pt x="4599" y="9760"/>
                    <a:pt x="4504" y="9689"/>
                  </a:cubicBezTo>
                  <a:cubicBezTo>
                    <a:pt x="4661" y="9767"/>
                    <a:pt x="1257" y="14035"/>
                    <a:pt x="1886" y="14559"/>
                  </a:cubicBezTo>
                  <a:cubicBezTo>
                    <a:pt x="1955" y="14611"/>
                    <a:pt x="2038" y="14635"/>
                    <a:pt x="2133" y="14635"/>
                  </a:cubicBezTo>
                  <a:cubicBezTo>
                    <a:pt x="3275" y="14635"/>
                    <a:pt x="6037" y="11093"/>
                    <a:pt x="6206" y="10658"/>
                  </a:cubicBezTo>
                  <a:cubicBezTo>
                    <a:pt x="6075" y="11103"/>
                    <a:pt x="4190" y="14585"/>
                    <a:pt x="4844" y="14847"/>
                  </a:cubicBezTo>
                  <a:cubicBezTo>
                    <a:pt x="4883" y="14864"/>
                    <a:pt x="4926" y="14871"/>
                    <a:pt x="4971" y="14871"/>
                  </a:cubicBezTo>
                  <a:cubicBezTo>
                    <a:pt x="6087" y="14871"/>
                    <a:pt x="9061" y="10117"/>
                    <a:pt x="9086" y="9689"/>
                  </a:cubicBezTo>
                  <a:cubicBezTo>
                    <a:pt x="9138" y="9976"/>
                    <a:pt x="9061" y="12962"/>
                    <a:pt x="9784" y="12962"/>
                  </a:cubicBezTo>
                  <a:cubicBezTo>
                    <a:pt x="9787" y="12962"/>
                    <a:pt x="9790" y="12962"/>
                    <a:pt x="9793" y="12962"/>
                  </a:cubicBezTo>
                  <a:cubicBezTo>
                    <a:pt x="10893" y="12883"/>
                    <a:pt x="11076" y="5892"/>
                    <a:pt x="10841" y="4609"/>
                  </a:cubicBezTo>
                  <a:cubicBezTo>
                    <a:pt x="10893" y="3824"/>
                    <a:pt x="11024" y="2462"/>
                    <a:pt x="11102" y="1441"/>
                  </a:cubicBezTo>
                  <a:cubicBezTo>
                    <a:pt x="9165" y="1022"/>
                    <a:pt x="7201" y="551"/>
                    <a:pt x="5263" y="1"/>
                  </a:cubicBezTo>
                  <a:close/>
                </a:path>
              </a:pathLst>
            </a:custGeom>
            <a:solidFill>
              <a:srgbClr val="F9AD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" name="Google Shape;1698;p46"/>
            <p:cNvSpPr>
              <a:spLocks/>
            </p:cNvSpPr>
            <p:nvPr/>
          </p:nvSpPr>
          <p:spPr bwMode="auto">
            <a:xfrm>
              <a:off x="4770561" y="2550500"/>
              <a:ext cx="284857" cy="717755"/>
            </a:xfrm>
            <a:custGeom>
              <a:avLst/>
              <a:gdLst>
                <a:gd name="T0" fmla="*/ 3499263 w 17335"/>
                <a:gd name="T1" fmla="*/ 263 h 43679"/>
                <a:gd name="T2" fmla="*/ 3026189 w 17335"/>
                <a:gd name="T3" fmla="*/ 276773 h 43679"/>
                <a:gd name="T4" fmla="*/ 92071 w 17335"/>
                <a:gd name="T5" fmla="*/ 10550221 h 43679"/>
                <a:gd name="T6" fmla="*/ 85055 w 17335"/>
                <a:gd name="T7" fmla="*/ 10620700 h 43679"/>
                <a:gd name="T8" fmla="*/ 35379 w 17335"/>
                <a:gd name="T9" fmla="*/ 11087580 h 43679"/>
                <a:gd name="T10" fmla="*/ 2623314 w 17335"/>
                <a:gd name="T11" fmla="*/ 11794506 h 43679"/>
                <a:gd name="T12" fmla="*/ 2708089 w 17335"/>
                <a:gd name="T13" fmla="*/ 11292526 h 43679"/>
                <a:gd name="T14" fmla="*/ 2715122 w 17335"/>
                <a:gd name="T15" fmla="*/ 11214751 h 43679"/>
                <a:gd name="T16" fmla="*/ 3457410 w 17335"/>
                <a:gd name="T17" fmla="*/ 6894599 h 43679"/>
                <a:gd name="T18" fmla="*/ 4652560 w 17335"/>
                <a:gd name="T19" fmla="*/ 2284692 h 43679"/>
                <a:gd name="T20" fmla="*/ 3499263 w 17335"/>
                <a:gd name="T21" fmla="*/ 263 h 4367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335" h="43679" extrusionOk="0">
                  <a:moveTo>
                    <a:pt x="12959" y="1"/>
                  </a:moveTo>
                  <a:cubicBezTo>
                    <a:pt x="12387" y="1"/>
                    <a:pt x="11795" y="310"/>
                    <a:pt x="11207" y="1025"/>
                  </a:cubicBezTo>
                  <a:cubicBezTo>
                    <a:pt x="8824" y="3931"/>
                    <a:pt x="2488" y="20584"/>
                    <a:pt x="341" y="39071"/>
                  </a:cubicBezTo>
                  <a:cubicBezTo>
                    <a:pt x="341" y="39175"/>
                    <a:pt x="341" y="39254"/>
                    <a:pt x="315" y="39332"/>
                  </a:cubicBezTo>
                  <a:cubicBezTo>
                    <a:pt x="262" y="39908"/>
                    <a:pt x="210" y="40485"/>
                    <a:pt x="131" y="41061"/>
                  </a:cubicBezTo>
                  <a:cubicBezTo>
                    <a:pt x="0" y="42605"/>
                    <a:pt x="6913" y="43627"/>
                    <a:pt x="9715" y="43679"/>
                  </a:cubicBezTo>
                  <a:cubicBezTo>
                    <a:pt x="9715" y="43679"/>
                    <a:pt x="9819" y="42998"/>
                    <a:pt x="10029" y="41820"/>
                  </a:cubicBezTo>
                  <a:cubicBezTo>
                    <a:pt x="10029" y="41715"/>
                    <a:pt x="10055" y="41610"/>
                    <a:pt x="10055" y="41532"/>
                  </a:cubicBezTo>
                  <a:cubicBezTo>
                    <a:pt x="10553" y="38442"/>
                    <a:pt x="11574" y="32367"/>
                    <a:pt x="12804" y="25533"/>
                  </a:cubicBezTo>
                  <a:cubicBezTo>
                    <a:pt x="14611" y="15662"/>
                    <a:pt x="17334" y="13017"/>
                    <a:pt x="17230" y="8461"/>
                  </a:cubicBezTo>
                  <a:cubicBezTo>
                    <a:pt x="17146" y="4806"/>
                    <a:pt x="15213" y="1"/>
                    <a:pt x="12959" y="1"/>
                  </a:cubicBezTo>
                  <a:close/>
                </a:path>
              </a:pathLst>
            </a:custGeom>
            <a:solidFill>
              <a:srgbClr val="E5EE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3" name="Google Shape;1699;p46"/>
            <p:cNvSpPr>
              <a:spLocks/>
            </p:cNvSpPr>
            <p:nvPr/>
          </p:nvSpPr>
          <p:spPr bwMode="auto">
            <a:xfrm>
              <a:off x="4959024" y="2735136"/>
              <a:ext cx="89935" cy="360595"/>
            </a:xfrm>
            <a:custGeom>
              <a:avLst/>
              <a:gdLst>
                <a:gd name="T0" fmla="*/ 1477856 w 5473"/>
                <a:gd name="T1" fmla="*/ 263 h 21944"/>
                <a:gd name="T2" fmla="*/ 360479 w 5473"/>
                <a:gd name="T3" fmla="*/ 3860588 h 21944"/>
                <a:gd name="T4" fmla="*/ 204946 w 5473"/>
                <a:gd name="T5" fmla="*/ 4737361 h 21944"/>
                <a:gd name="T6" fmla="*/ 254638 w 5473"/>
                <a:gd name="T7" fmla="*/ 4694965 h 21944"/>
                <a:gd name="T8" fmla="*/ 311067 w 5473"/>
                <a:gd name="T9" fmla="*/ 4426294 h 21944"/>
                <a:gd name="T10" fmla="*/ 622134 w 5473"/>
                <a:gd name="T11" fmla="*/ 2927369 h 21944"/>
                <a:gd name="T12" fmla="*/ 1039338 w 5473"/>
                <a:gd name="T13" fmla="*/ 1463824 h 21944"/>
                <a:gd name="T14" fmla="*/ 1477856 w 5473"/>
                <a:gd name="T15" fmla="*/ 263 h 21944"/>
                <a:gd name="T16" fmla="*/ 28346 w 5473"/>
                <a:gd name="T17" fmla="*/ 5755635 h 21944"/>
                <a:gd name="T18" fmla="*/ 0 w 5473"/>
                <a:gd name="T19" fmla="*/ 5925218 h 21944"/>
                <a:gd name="T20" fmla="*/ 35379 w 5473"/>
                <a:gd name="T21" fmla="*/ 5755635 h 21944"/>
                <a:gd name="T22" fmla="*/ 28346 w 5473"/>
                <a:gd name="T23" fmla="*/ 5755635 h 2194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473" h="21944" extrusionOk="0">
                  <a:moveTo>
                    <a:pt x="5473" y="1"/>
                  </a:moveTo>
                  <a:cubicBezTo>
                    <a:pt x="4739" y="3274"/>
                    <a:pt x="2749" y="6573"/>
                    <a:pt x="1335" y="14297"/>
                  </a:cubicBezTo>
                  <a:cubicBezTo>
                    <a:pt x="1152" y="15397"/>
                    <a:pt x="943" y="16497"/>
                    <a:pt x="759" y="17544"/>
                  </a:cubicBezTo>
                  <a:cubicBezTo>
                    <a:pt x="812" y="17492"/>
                    <a:pt x="890" y="17439"/>
                    <a:pt x="943" y="17387"/>
                  </a:cubicBezTo>
                  <a:lnTo>
                    <a:pt x="1152" y="16392"/>
                  </a:lnTo>
                  <a:cubicBezTo>
                    <a:pt x="1519" y="14533"/>
                    <a:pt x="1833" y="12674"/>
                    <a:pt x="2304" y="10841"/>
                  </a:cubicBezTo>
                  <a:cubicBezTo>
                    <a:pt x="2723" y="9008"/>
                    <a:pt x="3273" y="7228"/>
                    <a:pt x="3849" y="5421"/>
                  </a:cubicBezTo>
                  <a:cubicBezTo>
                    <a:pt x="4425" y="3640"/>
                    <a:pt x="5132" y="1860"/>
                    <a:pt x="5473" y="1"/>
                  </a:cubicBezTo>
                  <a:close/>
                  <a:moveTo>
                    <a:pt x="105" y="21315"/>
                  </a:moveTo>
                  <a:cubicBezTo>
                    <a:pt x="52" y="21524"/>
                    <a:pt x="26" y="21734"/>
                    <a:pt x="0" y="21943"/>
                  </a:cubicBezTo>
                  <a:cubicBezTo>
                    <a:pt x="52" y="21734"/>
                    <a:pt x="79" y="21524"/>
                    <a:pt x="131" y="21315"/>
                  </a:cubicBezTo>
                  <a:lnTo>
                    <a:pt x="105" y="21315"/>
                  </a:lnTo>
                  <a:close/>
                </a:path>
              </a:pathLst>
            </a:custGeom>
            <a:solidFill>
              <a:srgbClr val="A3BD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" name="Google Shape;1700;p46"/>
            <p:cNvSpPr>
              <a:spLocks/>
            </p:cNvSpPr>
            <p:nvPr/>
          </p:nvSpPr>
          <p:spPr bwMode="auto">
            <a:xfrm>
              <a:off x="4960733" y="3020848"/>
              <a:ext cx="13787" cy="64547"/>
            </a:xfrm>
            <a:custGeom>
              <a:avLst/>
              <a:gdLst>
                <a:gd name="T0" fmla="*/ 226557 w 839"/>
                <a:gd name="T1" fmla="*/ 0 h 3928"/>
                <a:gd name="T2" fmla="*/ 226557 w 839"/>
                <a:gd name="T3" fmla="*/ 0 h 3928"/>
                <a:gd name="T4" fmla="*/ 176865 w 839"/>
                <a:gd name="T5" fmla="*/ 42396 h 3928"/>
                <a:gd name="T6" fmla="*/ 263 w 839"/>
                <a:gd name="T7" fmla="*/ 1060671 h 3928"/>
                <a:gd name="T8" fmla="*/ 7296 w 839"/>
                <a:gd name="T9" fmla="*/ 1060671 h 3928"/>
                <a:gd name="T10" fmla="*/ 134468 w 839"/>
                <a:gd name="T11" fmla="*/ 480915 h 3928"/>
                <a:gd name="T12" fmla="*/ 226557 w 839"/>
                <a:gd name="T13" fmla="*/ 0 h 39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39" h="3928" extrusionOk="0">
                  <a:moveTo>
                    <a:pt x="839" y="0"/>
                  </a:moveTo>
                  <a:lnTo>
                    <a:pt x="839" y="0"/>
                  </a:lnTo>
                  <a:cubicBezTo>
                    <a:pt x="786" y="52"/>
                    <a:pt x="708" y="105"/>
                    <a:pt x="655" y="157"/>
                  </a:cubicBezTo>
                  <a:cubicBezTo>
                    <a:pt x="420" y="1466"/>
                    <a:pt x="210" y="2723"/>
                    <a:pt x="1" y="3928"/>
                  </a:cubicBezTo>
                  <a:lnTo>
                    <a:pt x="27" y="3928"/>
                  </a:lnTo>
                  <a:cubicBezTo>
                    <a:pt x="184" y="3195"/>
                    <a:pt x="341" y="2488"/>
                    <a:pt x="498" y="1781"/>
                  </a:cubicBezTo>
                  <a:lnTo>
                    <a:pt x="839" y="0"/>
                  </a:ln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5" name="Google Shape;1701;p46"/>
            <p:cNvSpPr>
              <a:spLocks/>
            </p:cNvSpPr>
            <p:nvPr/>
          </p:nvSpPr>
          <p:spPr bwMode="auto">
            <a:xfrm>
              <a:off x="4959024" y="2735136"/>
              <a:ext cx="89935" cy="360595"/>
            </a:xfrm>
            <a:custGeom>
              <a:avLst/>
              <a:gdLst>
                <a:gd name="T0" fmla="*/ 1477856 w 5473"/>
                <a:gd name="T1" fmla="*/ 263 h 21944"/>
                <a:gd name="T2" fmla="*/ 1477856 w 5473"/>
                <a:gd name="T3" fmla="*/ 263 h 21944"/>
                <a:gd name="T4" fmla="*/ 1230235 w 5473"/>
                <a:gd name="T5" fmla="*/ 721239 h 21944"/>
                <a:gd name="T6" fmla="*/ 954547 w 5473"/>
                <a:gd name="T7" fmla="*/ 1435462 h 21944"/>
                <a:gd name="T8" fmla="*/ 508996 w 5473"/>
                <a:gd name="T9" fmla="*/ 2906040 h 21944"/>
                <a:gd name="T10" fmla="*/ 219259 w 5473"/>
                <a:gd name="T11" fmla="*/ 4412244 h 21944"/>
                <a:gd name="T12" fmla="*/ 106121 w 5473"/>
                <a:gd name="T13" fmla="*/ 5168600 h 21944"/>
                <a:gd name="T14" fmla="*/ 0 w 5473"/>
                <a:gd name="T15" fmla="*/ 5925218 h 21944"/>
                <a:gd name="T16" fmla="*/ 28346 w 5473"/>
                <a:gd name="T17" fmla="*/ 5755635 h 21944"/>
                <a:gd name="T18" fmla="*/ 204946 w 5473"/>
                <a:gd name="T19" fmla="*/ 4737361 h 21944"/>
                <a:gd name="T20" fmla="*/ 360479 w 5473"/>
                <a:gd name="T21" fmla="*/ 3860588 h 21944"/>
                <a:gd name="T22" fmla="*/ 1477856 w 5473"/>
                <a:gd name="T23" fmla="*/ 263 h 2194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473" h="21944" extrusionOk="0">
                  <a:moveTo>
                    <a:pt x="5473" y="1"/>
                  </a:moveTo>
                  <a:lnTo>
                    <a:pt x="5473" y="1"/>
                  </a:lnTo>
                  <a:cubicBezTo>
                    <a:pt x="5211" y="891"/>
                    <a:pt x="4897" y="1781"/>
                    <a:pt x="4556" y="2671"/>
                  </a:cubicBezTo>
                  <a:lnTo>
                    <a:pt x="3535" y="5316"/>
                  </a:lnTo>
                  <a:cubicBezTo>
                    <a:pt x="2880" y="7097"/>
                    <a:pt x="2330" y="8903"/>
                    <a:pt x="1885" y="10762"/>
                  </a:cubicBezTo>
                  <a:cubicBezTo>
                    <a:pt x="1440" y="12595"/>
                    <a:pt x="1100" y="14454"/>
                    <a:pt x="812" y="16340"/>
                  </a:cubicBezTo>
                  <a:lnTo>
                    <a:pt x="393" y="19141"/>
                  </a:lnTo>
                  <a:cubicBezTo>
                    <a:pt x="262" y="20058"/>
                    <a:pt x="105" y="21000"/>
                    <a:pt x="0" y="21943"/>
                  </a:cubicBezTo>
                  <a:cubicBezTo>
                    <a:pt x="26" y="21734"/>
                    <a:pt x="52" y="21524"/>
                    <a:pt x="105" y="21315"/>
                  </a:cubicBezTo>
                  <a:cubicBezTo>
                    <a:pt x="314" y="20110"/>
                    <a:pt x="524" y="18853"/>
                    <a:pt x="759" y="17544"/>
                  </a:cubicBezTo>
                  <a:cubicBezTo>
                    <a:pt x="943" y="16497"/>
                    <a:pt x="1152" y="15397"/>
                    <a:pt x="1335" y="14297"/>
                  </a:cubicBezTo>
                  <a:cubicBezTo>
                    <a:pt x="2749" y="6573"/>
                    <a:pt x="4739" y="3274"/>
                    <a:pt x="5473" y="1"/>
                  </a:cubicBezTo>
                  <a:close/>
                </a:path>
              </a:pathLst>
            </a:custGeom>
            <a:solidFill>
              <a:srgbClr val="A3BD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6" name="Google Shape;1702;p46"/>
            <p:cNvSpPr>
              <a:spLocks/>
            </p:cNvSpPr>
            <p:nvPr/>
          </p:nvSpPr>
          <p:spPr bwMode="auto">
            <a:xfrm>
              <a:off x="4775720" y="3192519"/>
              <a:ext cx="160085" cy="45189"/>
            </a:xfrm>
            <a:custGeom>
              <a:avLst/>
              <a:gdLst>
                <a:gd name="T0" fmla="*/ 7296 w 9742"/>
                <a:gd name="T1" fmla="*/ 263 h 2750"/>
                <a:gd name="T2" fmla="*/ 263 w 9742"/>
                <a:gd name="T3" fmla="*/ 70741 h 2750"/>
                <a:gd name="T4" fmla="*/ 1400078 w 9742"/>
                <a:gd name="T5" fmla="*/ 431497 h 2750"/>
                <a:gd name="T6" fmla="*/ 2623294 w 9742"/>
                <a:gd name="T7" fmla="*/ 742562 h 2750"/>
                <a:gd name="T8" fmla="*/ 2630327 w 9742"/>
                <a:gd name="T9" fmla="*/ 664788 h 2750"/>
                <a:gd name="T10" fmla="*/ 1421408 w 9742"/>
                <a:gd name="T11" fmla="*/ 353723 h 2750"/>
                <a:gd name="T12" fmla="*/ 7296 w 9742"/>
                <a:gd name="T13" fmla="*/ 263 h 27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742" h="2750" extrusionOk="0">
                  <a:moveTo>
                    <a:pt x="27" y="1"/>
                  </a:moveTo>
                  <a:cubicBezTo>
                    <a:pt x="27" y="105"/>
                    <a:pt x="27" y="184"/>
                    <a:pt x="1" y="262"/>
                  </a:cubicBezTo>
                  <a:cubicBezTo>
                    <a:pt x="1729" y="708"/>
                    <a:pt x="3457" y="1179"/>
                    <a:pt x="5185" y="1598"/>
                  </a:cubicBezTo>
                  <a:cubicBezTo>
                    <a:pt x="6678" y="1991"/>
                    <a:pt x="8196" y="2410"/>
                    <a:pt x="9715" y="2750"/>
                  </a:cubicBezTo>
                  <a:cubicBezTo>
                    <a:pt x="9715" y="2645"/>
                    <a:pt x="9741" y="2540"/>
                    <a:pt x="9741" y="2462"/>
                  </a:cubicBezTo>
                  <a:cubicBezTo>
                    <a:pt x="8275" y="2017"/>
                    <a:pt x="6756" y="1676"/>
                    <a:pt x="5264" y="1310"/>
                  </a:cubicBezTo>
                  <a:cubicBezTo>
                    <a:pt x="3509" y="865"/>
                    <a:pt x="1781" y="446"/>
                    <a:pt x="27" y="1"/>
                  </a:cubicBezTo>
                  <a:close/>
                </a:path>
              </a:pathLst>
            </a:custGeom>
            <a:solidFill>
              <a:srgbClr val="A3BD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oogle Shape;1703;p46"/>
          <p:cNvGrpSpPr>
            <a:grpSpLocks/>
          </p:cNvGrpSpPr>
          <p:nvPr/>
        </p:nvGrpSpPr>
        <p:grpSpPr bwMode="auto">
          <a:xfrm>
            <a:off x="4380043" y="2097733"/>
            <a:ext cx="1802419" cy="3854168"/>
            <a:chOff x="3440163" y="1733556"/>
            <a:chExt cx="1049882" cy="2244669"/>
          </a:xfrm>
        </p:grpSpPr>
        <p:sp>
          <p:nvSpPr>
            <p:cNvPr id="8" name="Google Shape;1704;p46"/>
            <p:cNvSpPr>
              <a:spLocks/>
            </p:cNvSpPr>
            <p:nvPr/>
          </p:nvSpPr>
          <p:spPr bwMode="auto">
            <a:xfrm>
              <a:off x="4291672" y="3124538"/>
              <a:ext cx="198373" cy="263774"/>
            </a:xfrm>
            <a:custGeom>
              <a:avLst/>
              <a:gdLst>
                <a:gd name="T0" fmla="*/ 1505939 w 12072"/>
                <a:gd name="T1" fmla="*/ 0 h 16052"/>
                <a:gd name="T2" fmla="*/ 0 w 12072"/>
                <a:gd name="T3" fmla="*/ 601083 h 16052"/>
                <a:gd name="T4" fmla="*/ 424205 w 12072"/>
                <a:gd name="T5" fmla="*/ 1895042 h 16052"/>
                <a:gd name="T6" fmla="*/ 417188 w 12072"/>
                <a:gd name="T7" fmla="*/ 3457687 h 16052"/>
                <a:gd name="T8" fmla="*/ 427458 w 12072"/>
                <a:gd name="T9" fmla="*/ 3458772 h 16052"/>
                <a:gd name="T10" fmla="*/ 799013 w 12072"/>
                <a:gd name="T11" fmla="*/ 2736450 h 16052"/>
                <a:gd name="T12" fmla="*/ 834376 w 12072"/>
                <a:gd name="T13" fmla="*/ 4037425 h 16052"/>
                <a:gd name="T14" fmla="*/ 847884 w 12072"/>
                <a:gd name="T15" fmla="*/ 4038772 h 16052"/>
                <a:gd name="T16" fmla="*/ 1357422 w 12072"/>
                <a:gd name="T17" fmla="*/ 2849587 h 16052"/>
                <a:gd name="T18" fmla="*/ 1357964 w 12072"/>
                <a:gd name="T19" fmla="*/ 2849587 h 16052"/>
                <a:gd name="T20" fmla="*/ 1548335 w 12072"/>
                <a:gd name="T21" fmla="*/ 4334195 h 16052"/>
                <a:gd name="T22" fmla="*/ 1550767 w 12072"/>
                <a:gd name="T23" fmla="*/ 4334458 h 16052"/>
                <a:gd name="T24" fmla="*/ 1880731 w 12072"/>
                <a:gd name="T25" fmla="*/ 2799896 h 16052"/>
                <a:gd name="T26" fmla="*/ 1880731 w 12072"/>
                <a:gd name="T27" fmla="*/ 2799896 h 16052"/>
                <a:gd name="T28" fmla="*/ 2235558 w 12072"/>
                <a:gd name="T29" fmla="*/ 3932931 h 16052"/>
                <a:gd name="T30" fmla="*/ 2248507 w 12072"/>
                <a:gd name="T31" fmla="*/ 3931304 h 16052"/>
                <a:gd name="T32" fmla="*/ 2361661 w 12072"/>
                <a:gd name="T33" fmla="*/ 2128350 h 16052"/>
                <a:gd name="T34" fmla="*/ 2361661 w 12072"/>
                <a:gd name="T35" fmla="*/ 2128350 h 16052"/>
                <a:gd name="T36" fmla="*/ 2988922 w 12072"/>
                <a:gd name="T37" fmla="*/ 2750763 h 16052"/>
                <a:gd name="T38" fmla="*/ 3033207 w 12072"/>
                <a:gd name="T39" fmla="*/ 2736450 h 16052"/>
                <a:gd name="T40" fmla="*/ 1951489 w 12072"/>
                <a:gd name="T41" fmla="*/ 735550 h 16052"/>
                <a:gd name="T42" fmla="*/ 1505939 w 12072"/>
                <a:gd name="T43" fmla="*/ 0 h 1605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2072" h="16052" extrusionOk="0">
                  <a:moveTo>
                    <a:pt x="5577" y="0"/>
                  </a:moveTo>
                  <a:cubicBezTo>
                    <a:pt x="3744" y="812"/>
                    <a:pt x="1885" y="1571"/>
                    <a:pt x="0" y="2226"/>
                  </a:cubicBezTo>
                  <a:cubicBezTo>
                    <a:pt x="419" y="3064"/>
                    <a:pt x="1493" y="5656"/>
                    <a:pt x="1571" y="7018"/>
                  </a:cubicBezTo>
                  <a:cubicBezTo>
                    <a:pt x="1912" y="8615"/>
                    <a:pt x="1126" y="12700"/>
                    <a:pt x="1545" y="12805"/>
                  </a:cubicBezTo>
                  <a:cubicBezTo>
                    <a:pt x="1558" y="12808"/>
                    <a:pt x="1570" y="12809"/>
                    <a:pt x="1583" y="12809"/>
                  </a:cubicBezTo>
                  <a:cubicBezTo>
                    <a:pt x="2136" y="12809"/>
                    <a:pt x="3010" y="10134"/>
                    <a:pt x="2959" y="10134"/>
                  </a:cubicBezTo>
                  <a:cubicBezTo>
                    <a:pt x="3116" y="10134"/>
                    <a:pt x="2540" y="14821"/>
                    <a:pt x="3090" y="14952"/>
                  </a:cubicBezTo>
                  <a:cubicBezTo>
                    <a:pt x="3106" y="14955"/>
                    <a:pt x="3123" y="14957"/>
                    <a:pt x="3140" y="14957"/>
                  </a:cubicBezTo>
                  <a:cubicBezTo>
                    <a:pt x="3976" y="14957"/>
                    <a:pt x="5156" y="10578"/>
                    <a:pt x="5027" y="10553"/>
                  </a:cubicBezTo>
                  <a:cubicBezTo>
                    <a:pt x="5028" y="10553"/>
                    <a:pt x="5028" y="10553"/>
                    <a:pt x="5029" y="10553"/>
                  </a:cubicBezTo>
                  <a:cubicBezTo>
                    <a:pt x="5209" y="10553"/>
                    <a:pt x="4925" y="15999"/>
                    <a:pt x="5734" y="16051"/>
                  </a:cubicBezTo>
                  <a:cubicBezTo>
                    <a:pt x="5737" y="16051"/>
                    <a:pt x="5740" y="16052"/>
                    <a:pt x="5743" y="16052"/>
                  </a:cubicBezTo>
                  <a:cubicBezTo>
                    <a:pt x="6862" y="16052"/>
                    <a:pt x="7122" y="10840"/>
                    <a:pt x="6965" y="10369"/>
                  </a:cubicBezTo>
                  <a:cubicBezTo>
                    <a:pt x="7119" y="10804"/>
                    <a:pt x="7597" y="14565"/>
                    <a:pt x="8279" y="14565"/>
                  </a:cubicBezTo>
                  <a:cubicBezTo>
                    <a:pt x="8295" y="14565"/>
                    <a:pt x="8311" y="14563"/>
                    <a:pt x="8327" y="14559"/>
                  </a:cubicBezTo>
                  <a:cubicBezTo>
                    <a:pt x="9374" y="14323"/>
                    <a:pt x="8981" y="8275"/>
                    <a:pt x="8746" y="7882"/>
                  </a:cubicBezTo>
                  <a:cubicBezTo>
                    <a:pt x="8938" y="8098"/>
                    <a:pt x="10386" y="10187"/>
                    <a:pt x="11069" y="10187"/>
                  </a:cubicBezTo>
                  <a:cubicBezTo>
                    <a:pt x="11130" y="10187"/>
                    <a:pt x="11186" y="10171"/>
                    <a:pt x="11233" y="10134"/>
                  </a:cubicBezTo>
                  <a:cubicBezTo>
                    <a:pt x="12071" y="9427"/>
                    <a:pt x="8170" y="3640"/>
                    <a:pt x="7227" y="2724"/>
                  </a:cubicBezTo>
                  <a:cubicBezTo>
                    <a:pt x="6808" y="2069"/>
                    <a:pt x="6127" y="891"/>
                    <a:pt x="5577" y="0"/>
                  </a:cubicBezTo>
                  <a:close/>
                </a:path>
              </a:pathLst>
            </a:custGeom>
            <a:solidFill>
              <a:srgbClr val="F797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Google Shape;1705;p46"/>
            <p:cNvSpPr>
              <a:spLocks/>
            </p:cNvSpPr>
            <p:nvPr/>
          </p:nvSpPr>
          <p:spPr bwMode="auto">
            <a:xfrm>
              <a:off x="4111343" y="2560671"/>
              <a:ext cx="350735" cy="707156"/>
            </a:xfrm>
            <a:custGeom>
              <a:avLst/>
              <a:gdLst>
                <a:gd name="T0" fmla="*/ 1025831 w 21344"/>
                <a:gd name="T1" fmla="*/ 263 h 43034"/>
                <a:gd name="T2" fmla="*/ 92613 w 21344"/>
                <a:gd name="T3" fmla="*/ 2400262 h 43034"/>
                <a:gd name="T4" fmla="*/ 1796761 w 21344"/>
                <a:gd name="T5" fmla="*/ 6847618 h 43034"/>
                <a:gd name="T6" fmla="*/ 3026996 w 21344"/>
                <a:gd name="T7" fmla="*/ 11054633 h 43034"/>
                <a:gd name="T8" fmla="*/ 3048062 w 21344"/>
                <a:gd name="T9" fmla="*/ 11132391 h 43034"/>
                <a:gd name="T10" fmla="*/ 3189562 w 21344"/>
                <a:gd name="T11" fmla="*/ 11620338 h 43034"/>
                <a:gd name="T12" fmla="*/ 5678394 w 21344"/>
                <a:gd name="T13" fmla="*/ 10630411 h 43034"/>
                <a:gd name="T14" fmla="*/ 5579289 w 21344"/>
                <a:gd name="T15" fmla="*/ 10170827 h 43034"/>
                <a:gd name="T16" fmla="*/ 5558223 w 21344"/>
                <a:gd name="T17" fmla="*/ 10100085 h 43034"/>
                <a:gd name="T18" fmla="*/ 1478398 w 21344"/>
                <a:gd name="T19" fmla="*/ 222775 h 43034"/>
                <a:gd name="T20" fmla="*/ 1025831 w 21344"/>
                <a:gd name="T21" fmla="*/ 263 h 4303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1344" h="43034" extrusionOk="0">
                  <a:moveTo>
                    <a:pt x="3799" y="1"/>
                  </a:moveTo>
                  <a:cubicBezTo>
                    <a:pt x="1449" y="1"/>
                    <a:pt x="0" y="5157"/>
                    <a:pt x="343" y="8889"/>
                  </a:cubicBezTo>
                  <a:cubicBezTo>
                    <a:pt x="736" y="13446"/>
                    <a:pt x="3747" y="15776"/>
                    <a:pt x="6654" y="25359"/>
                  </a:cubicBezTo>
                  <a:cubicBezTo>
                    <a:pt x="8696" y="32010"/>
                    <a:pt x="10372" y="37928"/>
                    <a:pt x="11210" y="40939"/>
                  </a:cubicBezTo>
                  <a:cubicBezTo>
                    <a:pt x="11236" y="41018"/>
                    <a:pt x="11262" y="41122"/>
                    <a:pt x="11288" y="41227"/>
                  </a:cubicBezTo>
                  <a:cubicBezTo>
                    <a:pt x="11629" y="42379"/>
                    <a:pt x="11812" y="43034"/>
                    <a:pt x="11812" y="43034"/>
                  </a:cubicBezTo>
                  <a:cubicBezTo>
                    <a:pt x="14588" y="42667"/>
                    <a:pt x="21343" y="40861"/>
                    <a:pt x="21029" y="39368"/>
                  </a:cubicBezTo>
                  <a:cubicBezTo>
                    <a:pt x="20898" y="38792"/>
                    <a:pt x="20793" y="38216"/>
                    <a:pt x="20662" y="37666"/>
                  </a:cubicBezTo>
                  <a:cubicBezTo>
                    <a:pt x="20636" y="37561"/>
                    <a:pt x="20610" y="37483"/>
                    <a:pt x="20584" y="37404"/>
                  </a:cubicBezTo>
                  <a:cubicBezTo>
                    <a:pt x="16368" y="19285"/>
                    <a:pt x="8172" y="3443"/>
                    <a:pt x="5475" y="825"/>
                  </a:cubicBezTo>
                  <a:cubicBezTo>
                    <a:pt x="4879" y="252"/>
                    <a:pt x="4317" y="1"/>
                    <a:pt x="3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Google Shape;1706;p46"/>
            <p:cNvSpPr>
              <a:spLocks/>
            </p:cNvSpPr>
            <p:nvPr/>
          </p:nvSpPr>
          <p:spPr bwMode="auto">
            <a:xfrm>
              <a:off x="4295533" y="3175314"/>
              <a:ext cx="155353" cy="62838"/>
            </a:xfrm>
            <a:custGeom>
              <a:avLst/>
              <a:gdLst>
                <a:gd name="T0" fmla="*/ 2531511 w 9454"/>
                <a:gd name="T1" fmla="*/ 0 h 3824"/>
                <a:gd name="T2" fmla="*/ 1173807 w 9454"/>
                <a:gd name="T3" fmla="*/ 508998 h 3824"/>
                <a:gd name="T4" fmla="*/ 263 w 9454"/>
                <a:gd name="T5" fmla="*/ 954549 h 3824"/>
                <a:gd name="T6" fmla="*/ 21329 w 9454"/>
                <a:gd name="T7" fmla="*/ 1032324 h 3824"/>
                <a:gd name="T8" fmla="*/ 1202170 w 9454"/>
                <a:gd name="T9" fmla="*/ 586773 h 3824"/>
                <a:gd name="T10" fmla="*/ 2552578 w 9454"/>
                <a:gd name="T11" fmla="*/ 70742 h 3824"/>
                <a:gd name="T12" fmla="*/ 2531511 w 9454"/>
                <a:gd name="T13" fmla="*/ 0 h 38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54" h="3824" extrusionOk="0">
                  <a:moveTo>
                    <a:pt x="9375" y="0"/>
                  </a:moveTo>
                  <a:cubicBezTo>
                    <a:pt x="7699" y="629"/>
                    <a:pt x="6023" y="1257"/>
                    <a:pt x="4347" y="1885"/>
                  </a:cubicBezTo>
                  <a:cubicBezTo>
                    <a:pt x="2907" y="2435"/>
                    <a:pt x="1441" y="2933"/>
                    <a:pt x="1" y="3535"/>
                  </a:cubicBezTo>
                  <a:cubicBezTo>
                    <a:pt x="27" y="3614"/>
                    <a:pt x="53" y="3718"/>
                    <a:pt x="79" y="3823"/>
                  </a:cubicBezTo>
                  <a:cubicBezTo>
                    <a:pt x="1572" y="3326"/>
                    <a:pt x="3012" y="2723"/>
                    <a:pt x="4452" y="2173"/>
                  </a:cubicBezTo>
                  <a:cubicBezTo>
                    <a:pt x="6102" y="1545"/>
                    <a:pt x="7778" y="890"/>
                    <a:pt x="9453" y="262"/>
                  </a:cubicBezTo>
                  <a:cubicBezTo>
                    <a:pt x="9427" y="157"/>
                    <a:pt x="9401" y="79"/>
                    <a:pt x="9375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Google Shape;1707;p46"/>
            <p:cNvSpPr>
              <a:spLocks/>
            </p:cNvSpPr>
            <p:nvPr/>
          </p:nvSpPr>
          <p:spPr bwMode="auto">
            <a:xfrm>
              <a:off x="4124292" y="2999634"/>
              <a:ext cx="295621" cy="447588"/>
            </a:xfrm>
            <a:custGeom>
              <a:avLst/>
              <a:gdLst>
                <a:gd name="T0" fmla="*/ 2301177 w 17990"/>
                <a:gd name="T1" fmla="*/ 0 h 27238"/>
                <a:gd name="T2" fmla="*/ 1336375 w 17990"/>
                <a:gd name="T3" fmla="*/ 193065 h 27238"/>
                <a:gd name="T4" fmla="*/ 148517 w 17990"/>
                <a:gd name="T5" fmla="*/ 2116192 h 27238"/>
                <a:gd name="T6" fmla="*/ 1046620 w 17990"/>
                <a:gd name="T7" fmla="*/ 7192695 h 27238"/>
                <a:gd name="T8" fmla="*/ 2581466 w 17990"/>
                <a:gd name="T9" fmla="*/ 7354983 h 27238"/>
                <a:gd name="T10" fmla="*/ 2990833 w 17990"/>
                <a:gd name="T11" fmla="*/ 7341212 h 27238"/>
                <a:gd name="T12" fmla="*/ 4617209 w 17990"/>
                <a:gd name="T13" fmla="*/ 6917008 h 27238"/>
                <a:gd name="T14" fmla="*/ 3450418 w 17990"/>
                <a:gd name="T15" fmla="*/ 186049 h 27238"/>
                <a:gd name="T16" fmla="*/ 2301177 w 17990"/>
                <a:gd name="T17" fmla="*/ 0 h 272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990" h="27238" extrusionOk="0">
                  <a:moveTo>
                    <a:pt x="8522" y="0"/>
                  </a:moveTo>
                  <a:cubicBezTo>
                    <a:pt x="7260" y="0"/>
                    <a:pt x="5963" y="187"/>
                    <a:pt x="4949" y="715"/>
                  </a:cubicBezTo>
                  <a:cubicBezTo>
                    <a:pt x="2488" y="1998"/>
                    <a:pt x="0" y="3307"/>
                    <a:pt x="550" y="7837"/>
                  </a:cubicBezTo>
                  <a:cubicBezTo>
                    <a:pt x="1100" y="12393"/>
                    <a:pt x="2488" y="26088"/>
                    <a:pt x="3876" y="26637"/>
                  </a:cubicBezTo>
                  <a:cubicBezTo>
                    <a:pt x="4920" y="27071"/>
                    <a:pt x="7657" y="27238"/>
                    <a:pt x="9560" y="27238"/>
                  </a:cubicBezTo>
                  <a:cubicBezTo>
                    <a:pt x="10185" y="27238"/>
                    <a:pt x="10720" y="27220"/>
                    <a:pt x="11076" y="27187"/>
                  </a:cubicBezTo>
                  <a:cubicBezTo>
                    <a:pt x="12543" y="27083"/>
                    <a:pt x="16235" y="26716"/>
                    <a:pt x="17099" y="25616"/>
                  </a:cubicBezTo>
                  <a:cubicBezTo>
                    <a:pt x="17989" y="24490"/>
                    <a:pt x="15004" y="1631"/>
                    <a:pt x="12778" y="689"/>
                  </a:cubicBezTo>
                  <a:cubicBezTo>
                    <a:pt x="12054" y="381"/>
                    <a:pt x="10325" y="0"/>
                    <a:pt x="852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Google Shape;1708;p46"/>
            <p:cNvSpPr>
              <a:spLocks/>
            </p:cNvSpPr>
            <p:nvPr/>
          </p:nvSpPr>
          <p:spPr bwMode="auto">
            <a:xfrm>
              <a:off x="4382017" y="3399060"/>
              <a:ext cx="25832" cy="34853"/>
            </a:xfrm>
            <a:custGeom>
              <a:avLst/>
              <a:gdLst>
                <a:gd name="T0" fmla="*/ 263 w 1572"/>
                <a:gd name="T1" fmla="*/ 572716 h 2121"/>
                <a:gd name="T2" fmla="*/ 7296 w 1572"/>
                <a:gd name="T3" fmla="*/ 572716 h 2121"/>
                <a:gd name="T4" fmla="*/ 7296 w 1572"/>
                <a:gd name="T5" fmla="*/ 572716 h 2121"/>
                <a:gd name="T6" fmla="*/ 332398 w 1572"/>
                <a:gd name="T7" fmla="*/ 410168 h 2121"/>
                <a:gd name="T8" fmla="*/ 332398 w 1572"/>
                <a:gd name="T9" fmla="*/ 403135 h 2121"/>
                <a:gd name="T10" fmla="*/ 332398 w 1572"/>
                <a:gd name="T11" fmla="*/ 403135 h 2121"/>
                <a:gd name="T12" fmla="*/ 339694 w 1572"/>
                <a:gd name="T13" fmla="*/ 403135 h 2121"/>
                <a:gd name="T14" fmla="*/ 339694 w 1572"/>
                <a:gd name="T15" fmla="*/ 403135 h 2121"/>
                <a:gd name="T16" fmla="*/ 339694 w 1572"/>
                <a:gd name="T17" fmla="*/ 403135 h 2121"/>
                <a:gd name="T18" fmla="*/ 339694 w 1572"/>
                <a:gd name="T19" fmla="*/ 403135 h 2121"/>
                <a:gd name="T20" fmla="*/ 339694 w 1572"/>
                <a:gd name="T21" fmla="*/ 403135 h 2121"/>
                <a:gd name="T22" fmla="*/ 339694 w 1572"/>
                <a:gd name="T23" fmla="*/ 403135 h 2121"/>
                <a:gd name="T24" fmla="*/ 346711 w 1572"/>
                <a:gd name="T25" fmla="*/ 395855 h 2121"/>
                <a:gd name="T26" fmla="*/ 346711 w 1572"/>
                <a:gd name="T27" fmla="*/ 395855 h 2121"/>
                <a:gd name="T28" fmla="*/ 346711 w 1572"/>
                <a:gd name="T29" fmla="*/ 395855 h 2121"/>
                <a:gd name="T30" fmla="*/ 346711 w 1572"/>
                <a:gd name="T31" fmla="*/ 395855 h 2121"/>
                <a:gd name="T32" fmla="*/ 353744 w 1572"/>
                <a:gd name="T33" fmla="*/ 388839 h 2121"/>
                <a:gd name="T34" fmla="*/ 353744 w 1572"/>
                <a:gd name="T35" fmla="*/ 388839 h 2121"/>
                <a:gd name="T36" fmla="*/ 353744 w 1572"/>
                <a:gd name="T37" fmla="*/ 388839 h 2121"/>
                <a:gd name="T38" fmla="*/ 353744 w 1572"/>
                <a:gd name="T39" fmla="*/ 381805 h 2121"/>
                <a:gd name="T40" fmla="*/ 353744 w 1572"/>
                <a:gd name="T41" fmla="*/ 381805 h 2121"/>
                <a:gd name="T42" fmla="*/ 367777 w 1572"/>
                <a:gd name="T43" fmla="*/ 374789 h 2121"/>
                <a:gd name="T44" fmla="*/ 375073 w 1572"/>
                <a:gd name="T45" fmla="*/ 367772 h 2121"/>
                <a:gd name="T46" fmla="*/ 375073 w 1572"/>
                <a:gd name="T47" fmla="*/ 367772 h 2121"/>
                <a:gd name="T48" fmla="*/ 375073 w 1572"/>
                <a:gd name="T49" fmla="*/ 367772 h 2121"/>
                <a:gd name="T50" fmla="*/ 375073 w 1572"/>
                <a:gd name="T51" fmla="*/ 360476 h 2121"/>
                <a:gd name="T52" fmla="*/ 375073 w 1572"/>
                <a:gd name="T53" fmla="*/ 360476 h 2121"/>
                <a:gd name="T54" fmla="*/ 382090 w 1572"/>
                <a:gd name="T55" fmla="*/ 360476 h 2121"/>
                <a:gd name="T56" fmla="*/ 382090 w 1572"/>
                <a:gd name="T57" fmla="*/ 360476 h 2121"/>
                <a:gd name="T58" fmla="*/ 382090 w 1572"/>
                <a:gd name="T59" fmla="*/ 360476 h 2121"/>
                <a:gd name="T60" fmla="*/ 382090 w 1572"/>
                <a:gd name="T61" fmla="*/ 353460 h 2121"/>
                <a:gd name="T62" fmla="*/ 382090 w 1572"/>
                <a:gd name="T63" fmla="*/ 353460 h 2121"/>
                <a:gd name="T64" fmla="*/ 424486 w 1572"/>
                <a:gd name="T65" fmla="*/ 0 h 2121"/>
                <a:gd name="T66" fmla="*/ 382090 w 1572"/>
                <a:gd name="T67" fmla="*/ 353460 h 212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572" h="2121" extrusionOk="0">
                  <a:moveTo>
                    <a:pt x="1" y="2121"/>
                  </a:moveTo>
                  <a:cubicBezTo>
                    <a:pt x="1" y="2121"/>
                    <a:pt x="1" y="2121"/>
                    <a:pt x="1" y="2121"/>
                  </a:cubicBezTo>
                  <a:cubicBezTo>
                    <a:pt x="1" y="2121"/>
                    <a:pt x="1" y="2121"/>
                    <a:pt x="1" y="2121"/>
                  </a:cubicBezTo>
                  <a:close/>
                  <a:moveTo>
                    <a:pt x="27" y="2121"/>
                  </a:moveTo>
                  <a:cubicBezTo>
                    <a:pt x="27" y="2121"/>
                    <a:pt x="27" y="2121"/>
                    <a:pt x="27" y="2121"/>
                  </a:cubicBezTo>
                  <a:cubicBezTo>
                    <a:pt x="27" y="2121"/>
                    <a:pt x="27" y="2121"/>
                    <a:pt x="27" y="2121"/>
                  </a:cubicBezTo>
                  <a:close/>
                  <a:moveTo>
                    <a:pt x="27" y="2121"/>
                  </a:moveTo>
                  <a:cubicBezTo>
                    <a:pt x="525" y="1938"/>
                    <a:pt x="943" y="1754"/>
                    <a:pt x="1231" y="1519"/>
                  </a:cubicBezTo>
                  <a:cubicBezTo>
                    <a:pt x="943" y="1754"/>
                    <a:pt x="525" y="1938"/>
                    <a:pt x="27" y="2121"/>
                  </a:cubicBezTo>
                  <a:close/>
                  <a:moveTo>
                    <a:pt x="1231" y="1493"/>
                  </a:moveTo>
                  <a:cubicBezTo>
                    <a:pt x="1231" y="1493"/>
                    <a:pt x="1231" y="1493"/>
                    <a:pt x="1231" y="1493"/>
                  </a:cubicBezTo>
                  <a:cubicBezTo>
                    <a:pt x="1231" y="1493"/>
                    <a:pt x="1231" y="1493"/>
                    <a:pt x="1231" y="1493"/>
                  </a:cubicBezTo>
                  <a:close/>
                  <a:moveTo>
                    <a:pt x="1231" y="1493"/>
                  </a:moveTo>
                  <a:cubicBezTo>
                    <a:pt x="1231" y="1493"/>
                    <a:pt x="1231" y="1493"/>
                    <a:pt x="1258" y="1493"/>
                  </a:cubicBezTo>
                  <a:cubicBezTo>
                    <a:pt x="1231" y="1493"/>
                    <a:pt x="1231" y="1493"/>
                    <a:pt x="1231" y="1493"/>
                  </a:cubicBezTo>
                  <a:close/>
                  <a:moveTo>
                    <a:pt x="1258" y="1493"/>
                  </a:moveTo>
                  <a:cubicBezTo>
                    <a:pt x="1258" y="1493"/>
                    <a:pt x="1258" y="1493"/>
                    <a:pt x="1258" y="1493"/>
                  </a:cubicBezTo>
                  <a:cubicBezTo>
                    <a:pt x="1258" y="1493"/>
                    <a:pt x="1258" y="1493"/>
                    <a:pt x="1258" y="1493"/>
                  </a:cubicBezTo>
                  <a:close/>
                  <a:moveTo>
                    <a:pt x="1258" y="1493"/>
                  </a:moveTo>
                  <a:cubicBezTo>
                    <a:pt x="1258" y="1493"/>
                    <a:pt x="1258" y="1493"/>
                    <a:pt x="1258" y="1493"/>
                  </a:cubicBezTo>
                  <a:cubicBezTo>
                    <a:pt x="1258" y="1493"/>
                    <a:pt x="1258" y="1493"/>
                    <a:pt x="1258" y="1493"/>
                  </a:cubicBezTo>
                  <a:close/>
                  <a:moveTo>
                    <a:pt x="1258" y="1493"/>
                  </a:moveTo>
                  <a:cubicBezTo>
                    <a:pt x="1258" y="1493"/>
                    <a:pt x="1258" y="1466"/>
                    <a:pt x="1258" y="1466"/>
                  </a:cubicBezTo>
                  <a:cubicBezTo>
                    <a:pt x="1258" y="1466"/>
                    <a:pt x="1258" y="1493"/>
                    <a:pt x="1258" y="1493"/>
                  </a:cubicBezTo>
                  <a:close/>
                  <a:moveTo>
                    <a:pt x="1258" y="1466"/>
                  </a:moveTo>
                  <a:cubicBezTo>
                    <a:pt x="1258" y="1466"/>
                    <a:pt x="1284" y="1466"/>
                    <a:pt x="1284" y="1466"/>
                  </a:cubicBezTo>
                  <a:cubicBezTo>
                    <a:pt x="1284" y="1466"/>
                    <a:pt x="1258" y="1466"/>
                    <a:pt x="1258" y="1466"/>
                  </a:cubicBezTo>
                  <a:close/>
                  <a:moveTo>
                    <a:pt x="1284" y="1466"/>
                  </a:moveTo>
                  <a:cubicBezTo>
                    <a:pt x="1284" y="1466"/>
                    <a:pt x="1284" y="1466"/>
                    <a:pt x="1284" y="1466"/>
                  </a:cubicBezTo>
                  <a:cubicBezTo>
                    <a:pt x="1284" y="1466"/>
                    <a:pt x="1284" y="1466"/>
                    <a:pt x="1284" y="1466"/>
                  </a:cubicBezTo>
                  <a:close/>
                  <a:moveTo>
                    <a:pt x="1284" y="1466"/>
                  </a:moveTo>
                  <a:cubicBezTo>
                    <a:pt x="1284" y="1466"/>
                    <a:pt x="1284" y="1466"/>
                    <a:pt x="1284" y="1466"/>
                  </a:cubicBezTo>
                  <a:cubicBezTo>
                    <a:pt x="1284" y="1466"/>
                    <a:pt x="1284" y="1466"/>
                    <a:pt x="1284" y="1466"/>
                  </a:cubicBezTo>
                  <a:close/>
                  <a:moveTo>
                    <a:pt x="1310" y="1440"/>
                  </a:moveTo>
                  <a:cubicBezTo>
                    <a:pt x="1310" y="1440"/>
                    <a:pt x="1310" y="1440"/>
                    <a:pt x="1310" y="1440"/>
                  </a:cubicBezTo>
                  <a:cubicBezTo>
                    <a:pt x="1310" y="1440"/>
                    <a:pt x="1310" y="1440"/>
                    <a:pt x="1310" y="1440"/>
                  </a:cubicBezTo>
                  <a:close/>
                  <a:moveTo>
                    <a:pt x="1310" y="1440"/>
                  </a:moveTo>
                  <a:cubicBezTo>
                    <a:pt x="1310" y="1440"/>
                    <a:pt x="1310" y="1440"/>
                    <a:pt x="1310" y="1440"/>
                  </a:cubicBezTo>
                  <a:cubicBezTo>
                    <a:pt x="1310" y="1440"/>
                    <a:pt x="1310" y="1440"/>
                    <a:pt x="1310" y="1440"/>
                  </a:cubicBezTo>
                  <a:close/>
                  <a:moveTo>
                    <a:pt x="1310" y="1414"/>
                  </a:moveTo>
                  <a:cubicBezTo>
                    <a:pt x="1310" y="1414"/>
                    <a:pt x="1310" y="1414"/>
                    <a:pt x="1336" y="1414"/>
                  </a:cubicBezTo>
                  <a:cubicBezTo>
                    <a:pt x="1310" y="1414"/>
                    <a:pt x="1310" y="1414"/>
                    <a:pt x="1310" y="1414"/>
                  </a:cubicBezTo>
                  <a:close/>
                  <a:moveTo>
                    <a:pt x="1362" y="1388"/>
                  </a:moveTo>
                  <a:lnTo>
                    <a:pt x="1362" y="1388"/>
                  </a:lnTo>
                  <a:close/>
                  <a:moveTo>
                    <a:pt x="1389" y="1362"/>
                  </a:moveTo>
                  <a:cubicBezTo>
                    <a:pt x="1389" y="1362"/>
                    <a:pt x="1389" y="1362"/>
                    <a:pt x="1389" y="1362"/>
                  </a:cubicBezTo>
                  <a:cubicBezTo>
                    <a:pt x="1389" y="1362"/>
                    <a:pt x="1389" y="1362"/>
                    <a:pt x="1389" y="1362"/>
                  </a:cubicBezTo>
                  <a:close/>
                  <a:moveTo>
                    <a:pt x="1389" y="1362"/>
                  </a:moveTo>
                  <a:lnTo>
                    <a:pt x="1389" y="1362"/>
                  </a:lnTo>
                  <a:close/>
                  <a:moveTo>
                    <a:pt x="1389" y="1335"/>
                  </a:moveTo>
                  <a:cubicBezTo>
                    <a:pt x="1389" y="1335"/>
                    <a:pt x="1389" y="1335"/>
                    <a:pt x="1389" y="1335"/>
                  </a:cubicBezTo>
                  <a:cubicBezTo>
                    <a:pt x="1389" y="1335"/>
                    <a:pt x="1389" y="1335"/>
                    <a:pt x="1389" y="1335"/>
                  </a:cubicBezTo>
                  <a:close/>
                  <a:moveTo>
                    <a:pt x="1415" y="1335"/>
                  </a:moveTo>
                  <a:cubicBezTo>
                    <a:pt x="1415" y="1335"/>
                    <a:pt x="1415" y="1335"/>
                    <a:pt x="1415" y="1335"/>
                  </a:cubicBezTo>
                  <a:cubicBezTo>
                    <a:pt x="1415" y="1335"/>
                    <a:pt x="1415" y="1335"/>
                    <a:pt x="1415" y="1335"/>
                  </a:cubicBezTo>
                  <a:close/>
                  <a:moveTo>
                    <a:pt x="1415" y="1335"/>
                  </a:moveTo>
                  <a:cubicBezTo>
                    <a:pt x="1415" y="1309"/>
                    <a:pt x="1415" y="1309"/>
                    <a:pt x="1415" y="1309"/>
                  </a:cubicBezTo>
                  <a:cubicBezTo>
                    <a:pt x="1415" y="1309"/>
                    <a:pt x="1415" y="1309"/>
                    <a:pt x="1415" y="1335"/>
                  </a:cubicBezTo>
                  <a:close/>
                  <a:moveTo>
                    <a:pt x="1415" y="1309"/>
                  </a:moveTo>
                  <a:cubicBezTo>
                    <a:pt x="1415" y="1309"/>
                    <a:pt x="1415" y="1309"/>
                    <a:pt x="1415" y="1309"/>
                  </a:cubicBezTo>
                  <a:cubicBezTo>
                    <a:pt x="1415" y="1309"/>
                    <a:pt x="1415" y="1309"/>
                    <a:pt x="1415" y="1309"/>
                  </a:cubicBezTo>
                  <a:close/>
                  <a:moveTo>
                    <a:pt x="1415" y="1309"/>
                  </a:moveTo>
                  <a:cubicBezTo>
                    <a:pt x="1415" y="1309"/>
                    <a:pt x="1415" y="1309"/>
                    <a:pt x="1415" y="1309"/>
                  </a:cubicBezTo>
                  <a:cubicBezTo>
                    <a:pt x="1546" y="1178"/>
                    <a:pt x="1572" y="707"/>
                    <a:pt x="1572" y="0"/>
                  </a:cubicBezTo>
                  <a:cubicBezTo>
                    <a:pt x="1572" y="707"/>
                    <a:pt x="1546" y="1178"/>
                    <a:pt x="1415" y="1309"/>
                  </a:cubicBezTo>
                  <a:cubicBezTo>
                    <a:pt x="1415" y="1309"/>
                    <a:pt x="1415" y="1309"/>
                    <a:pt x="1415" y="1309"/>
                  </a:cubicBezTo>
                  <a:close/>
                </a:path>
              </a:pathLst>
            </a:custGeom>
            <a:solidFill>
              <a:srgbClr val="A0DE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Google Shape;1709;p46"/>
            <p:cNvSpPr/>
            <p:nvPr/>
          </p:nvSpPr>
          <p:spPr>
            <a:xfrm>
              <a:off x="4268690" y="3000040"/>
              <a:ext cx="138704" cy="443789"/>
            </a:xfrm>
            <a:custGeom>
              <a:avLst/>
              <a:gdLst/>
              <a:ahLst/>
              <a:cxnLst/>
              <a:rect l="l" t="t" r="r" b="b"/>
              <a:pathLst>
                <a:path w="8432" h="27050" extrusionOk="0">
                  <a:moveTo>
                    <a:pt x="184" y="1"/>
                  </a:moveTo>
                  <a:cubicBezTo>
                    <a:pt x="184" y="106"/>
                    <a:pt x="184" y="210"/>
                    <a:pt x="210" y="315"/>
                  </a:cubicBezTo>
                  <a:cubicBezTo>
                    <a:pt x="289" y="1755"/>
                    <a:pt x="315" y="3143"/>
                    <a:pt x="341" y="4479"/>
                  </a:cubicBezTo>
                  <a:cubicBezTo>
                    <a:pt x="236" y="4479"/>
                    <a:pt x="105" y="4505"/>
                    <a:pt x="1" y="4531"/>
                  </a:cubicBezTo>
                  <a:cubicBezTo>
                    <a:pt x="262" y="7149"/>
                    <a:pt x="681" y="9794"/>
                    <a:pt x="1048" y="12386"/>
                  </a:cubicBezTo>
                  <a:cubicBezTo>
                    <a:pt x="1729" y="17283"/>
                    <a:pt x="2252" y="22284"/>
                    <a:pt x="3588" y="27049"/>
                  </a:cubicBezTo>
                  <a:cubicBezTo>
                    <a:pt x="4609" y="26945"/>
                    <a:pt x="5892" y="26735"/>
                    <a:pt x="6861" y="26421"/>
                  </a:cubicBezTo>
                  <a:lnTo>
                    <a:pt x="6887" y="26421"/>
                  </a:lnTo>
                  <a:cubicBezTo>
                    <a:pt x="7385" y="26238"/>
                    <a:pt x="7803" y="26054"/>
                    <a:pt x="8091" y="25819"/>
                  </a:cubicBezTo>
                  <a:cubicBezTo>
                    <a:pt x="8091" y="25819"/>
                    <a:pt x="8091" y="25819"/>
                    <a:pt x="8091" y="25793"/>
                  </a:cubicBezTo>
                  <a:lnTo>
                    <a:pt x="8118" y="25793"/>
                  </a:lnTo>
                  <a:cubicBezTo>
                    <a:pt x="8118" y="25793"/>
                    <a:pt x="8118" y="25766"/>
                    <a:pt x="8118" y="25766"/>
                  </a:cubicBezTo>
                  <a:lnTo>
                    <a:pt x="8144" y="25766"/>
                  </a:lnTo>
                  <a:cubicBezTo>
                    <a:pt x="8144" y="25766"/>
                    <a:pt x="8144" y="25740"/>
                    <a:pt x="8170" y="25740"/>
                  </a:cubicBezTo>
                  <a:cubicBezTo>
                    <a:pt x="8170" y="25740"/>
                    <a:pt x="8170" y="25740"/>
                    <a:pt x="8170" y="25714"/>
                  </a:cubicBezTo>
                  <a:lnTo>
                    <a:pt x="8196" y="25714"/>
                  </a:lnTo>
                  <a:cubicBezTo>
                    <a:pt x="8196" y="25714"/>
                    <a:pt x="8222" y="25688"/>
                    <a:pt x="8222" y="25688"/>
                  </a:cubicBezTo>
                  <a:cubicBezTo>
                    <a:pt x="8222" y="25662"/>
                    <a:pt x="8249" y="25662"/>
                    <a:pt x="8249" y="25662"/>
                  </a:cubicBezTo>
                  <a:cubicBezTo>
                    <a:pt x="8249" y="25662"/>
                    <a:pt x="8249" y="25635"/>
                    <a:pt x="8249" y="25635"/>
                  </a:cubicBezTo>
                  <a:lnTo>
                    <a:pt x="8275" y="25635"/>
                  </a:lnTo>
                  <a:cubicBezTo>
                    <a:pt x="8275" y="25609"/>
                    <a:pt x="8275" y="25609"/>
                    <a:pt x="8275" y="25609"/>
                  </a:cubicBezTo>
                  <a:cubicBezTo>
                    <a:pt x="8406" y="25478"/>
                    <a:pt x="8432" y="25007"/>
                    <a:pt x="8432" y="24300"/>
                  </a:cubicBezTo>
                  <a:cubicBezTo>
                    <a:pt x="8432" y="19246"/>
                    <a:pt x="5892" y="1493"/>
                    <a:pt x="3954" y="682"/>
                  </a:cubicBezTo>
                  <a:cubicBezTo>
                    <a:pt x="3300" y="394"/>
                    <a:pt x="1807" y="53"/>
                    <a:pt x="1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Google Shape;1710;p46"/>
            <p:cNvSpPr/>
            <p:nvPr/>
          </p:nvSpPr>
          <p:spPr>
            <a:xfrm>
              <a:off x="3440163" y="1965456"/>
              <a:ext cx="510432" cy="1010545"/>
            </a:xfrm>
            <a:custGeom>
              <a:avLst/>
              <a:gdLst/>
              <a:ahLst/>
              <a:cxnLst/>
              <a:rect l="l" t="t" r="r" b="b"/>
              <a:pathLst>
                <a:path w="31082" h="61509" extrusionOk="0">
                  <a:moveTo>
                    <a:pt x="11441" y="0"/>
                  </a:moveTo>
                  <a:cubicBezTo>
                    <a:pt x="10178" y="0"/>
                    <a:pt x="8939" y="483"/>
                    <a:pt x="7960" y="1271"/>
                  </a:cubicBezTo>
                  <a:cubicBezTo>
                    <a:pt x="6651" y="2344"/>
                    <a:pt x="5813" y="3915"/>
                    <a:pt x="5263" y="5513"/>
                  </a:cubicBezTo>
                  <a:cubicBezTo>
                    <a:pt x="4478" y="7974"/>
                    <a:pt x="4347" y="10723"/>
                    <a:pt x="5316" y="13132"/>
                  </a:cubicBezTo>
                  <a:cubicBezTo>
                    <a:pt x="6127" y="15175"/>
                    <a:pt x="7672" y="16824"/>
                    <a:pt x="8877" y="18683"/>
                  </a:cubicBezTo>
                  <a:cubicBezTo>
                    <a:pt x="10081" y="20542"/>
                    <a:pt x="10971" y="22847"/>
                    <a:pt x="10291" y="24941"/>
                  </a:cubicBezTo>
                  <a:cubicBezTo>
                    <a:pt x="9898" y="26120"/>
                    <a:pt x="9034" y="27088"/>
                    <a:pt x="8144" y="27979"/>
                  </a:cubicBezTo>
                  <a:cubicBezTo>
                    <a:pt x="6468" y="29628"/>
                    <a:pt x="4582" y="31147"/>
                    <a:pt x="3483" y="33242"/>
                  </a:cubicBezTo>
                  <a:cubicBezTo>
                    <a:pt x="2383" y="35337"/>
                    <a:pt x="2383" y="38243"/>
                    <a:pt x="4216" y="39709"/>
                  </a:cubicBezTo>
                  <a:cubicBezTo>
                    <a:pt x="5106" y="40416"/>
                    <a:pt x="6363" y="40835"/>
                    <a:pt x="6730" y="41883"/>
                  </a:cubicBezTo>
                  <a:cubicBezTo>
                    <a:pt x="7070" y="42799"/>
                    <a:pt x="6546" y="43794"/>
                    <a:pt x="5944" y="44553"/>
                  </a:cubicBezTo>
                  <a:cubicBezTo>
                    <a:pt x="4766" y="46124"/>
                    <a:pt x="3221" y="47381"/>
                    <a:pt x="2043" y="48926"/>
                  </a:cubicBezTo>
                  <a:cubicBezTo>
                    <a:pt x="838" y="50497"/>
                    <a:pt x="0" y="52540"/>
                    <a:pt x="576" y="54425"/>
                  </a:cubicBezTo>
                  <a:cubicBezTo>
                    <a:pt x="1126" y="56284"/>
                    <a:pt x="2933" y="57541"/>
                    <a:pt x="4766" y="58248"/>
                  </a:cubicBezTo>
                  <a:cubicBezTo>
                    <a:pt x="5966" y="58714"/>
                    <a:pt x="7261" y="59022"/>
                    <a:pt x="8537" y="59022"/>
                  </a:cubicBezTo>
                  <a:cubicBezTo>
                    <a:pt x="9266" y="59022"/>
                    <a:pt x="9988" y="58921"/>
                    <a:pt x="10683" y="58693"/>
                  </a:cubicBezTo>
                  <a:cubicBezTo>
                    <a:pt x="11096" y="58541"/>
                    <a:pt x="11509" y="58353"/>
                    <a:pt x="11921" y="58353"/>
                  </a:cubicBezTo>
                  <a:cubicBezTo>
                    <a:pt x="12006" y="58353"/>
                    <a:pt x="12091" y="58361"/>
                    <a:pt x="12176" y="58379"/>
                  </a:cubicBezTo>
                  <a:cubicBezTo>
                    <a:pt x="12857" y="58483"/>
                    <a:pt x="13302" y="59060"/>
                    <a:pt x="13773" y="59531"/>
                  </a:cubicBezTo>
                  <a:cubicBezTo>
                    <a:pt x="15064" y="60860"/>
                    <a:pt x="16921" y="61509"/>
                    <a:pt x="18793" y="61509"/>
                  </a:cubicBezTo>
                  <a:cubicBezTo>
                    <a:pt x="19466" y="61509"/>
                    <a:pt x="20140" y="61425"/>
                    <a:pt x="20791" y="61259"/>
                  </a:cubicBezTo>
                  <a:cubicBezTo>
                    <a:pt x="23226" y="60631"/>
                    <a:pt x="25321" y="58955"/>
                    <a:pt x="26761" y="56886"/>
                  </a:cubicBezTo>
                  <a:cubicBezTo>
                    <a:pt x="28541" y="54399"/>
                    <a:pt x="29484" y="51178"/>
                    <a:pt x="28829" y="48193"/>
                  </a:cubicBezTo>
                  <a:cubicBezTo>
                    <a:pt x="28179" y="45202"/>
                    <a:pt x="25798" y="42547"/>
                    <a:pt x="22790" y="42050"/>
                  </a:cubicBezTo>
                  <a:lnTo>
                    <a:pt x="22790" y="42050"/>
                  </a:lnTo>
                  <a:cubicBezTo>
                    <a:pt x="22968" y="42077"/>
                    <a:pt x="23146" y="42089"/>
                    <a:pt x="23324" y="42089"/>
                  </a:cubicBezTo>
                  <a:cubicBezTo>
                    <a:pt x="24664" y="42089"/>
                    <a:pt x="25970" y="41359"/>
                    <a:pt x="26996" y="40469"/>
                  </a:cubicBezTo>
                  <a:cubicBezTo>
                    <a:pt x="29667" y="38164"/>
                    <a:pt x="31081" y="34158"/>
                    <a:pt x="29562" y="30990"/>
                  </a:cubicBezTo>
                  <a:cubicBezTo>
                    <a:pt x="27939" y="27665"/>
                    <a:pt x="23880" y="26434"/>
                    <a:pt x="20267" y="25544"/>
                  </a:cubicBezTo>
                  <a:cubicBezTo>
                    <a:pt x="21602" y="24444"/>
                    <a:pt x="22964" y="23318"/>
                    <a:pt x="23933" y="21878"/>
                  </a:cubicBezTo>
                  <a:cubicBezTo>
                    <a:pt x="26394" y="18133"/>
                    <a:pt x="25530" y="12949"/>
                    <a:pt x="23016" y="9205"/>
                  </a:cubicBezTo>
                  <a:cubicBezTo>
                    <a:pt x="21576" y="7084"/>
                    <a:pt x="19665" y="5303"/>
                    <a:pt x="17648" y="3706"/>
                  </a:cubicBezTo>
                  <a:cubicBezTo>
                    <a:pt x="16627" y="2894"/>
                    <a:pt x="15554" y="2135"/>
                    <a:pt x="14480" y="1375"/>
                  </a:cubicBezTo>
                  <a:cubicBezTo>
                    <a:pt x="13616" y="799"/>
                    <a:pt x="12883" y="92"/>
                    <a:pt x="11809" y="14"/>
                  </a:cubicBezTo>
                  <a:cubicBezTo>
                    <a:pt x="11687" y="5"/>
                    <a:pt x="11564" y="0"/>
                    <a:pt x="114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Google Shape;1711;p46"/>
            <p:cNvSpPr/>
            <p:nvPr/>
          </p:nvSpPr>
          <p:spPr>
            <a:xfrm>
              <a:off x="3659315" y="2775371"/>
              <a:ext cx="80449" cy="197856"/>
            </a:xfrm>
            <a:custGeom>
              <a:avLst/>
              <a:gdLst/>
              <a:ahLst/>
              <a:cxnLst/>
              <a:rect l="l" t="t" r="r" b="b"/>
              <a:pathLst>
                <a:path w="4871" h="12072" extrusionOk="0">
                  <a:moveTo>
                    <a:pt x="4871" y="1"/>
                  </a:moveTo>
                  <a:lnTo>
                    <a:pt x="4871" y="1"/>
                  </a:lnTo>
                  <a:cubicBezTo>
                    <a:pt x="2435" y="1729"/>
                    <a:pt x="131" y="3902"/>
                    <a:pt x="53" y="6625"/>
                  </a:cubicBezTo>
                  <a:cubicBezTo>
                    <a:pt x="0" y="7751"/>
                    <a:pt x="367" y="9191"/>
                    <a:pt x="917" y="10710"/>
                  </a:cubicBezTo>
                  <a:cubicBezTo>
                    <a:pt x="1807" y="11417"/>
                    <a:pt x="2854" y="11862"/>
                    <a:pt x="3980" y="12072"/>
                  </a:cubicBezTo>
                  <a:cubicBezTo>
                    <a:pt x="4006" y="11443"/>
                    <a:pt x="4059" y="10763"/>
                    <a:pt x="4085" y="10082"/>
                  </a:cubicBezTo>
                  <a:cubicBezTo>
                    <a:pt x="4190" y="8432"/>
                    <a:pt x="4321" y="6704"/>
                    <a:pt x="4478" y="4950"/>
                  </a:cubicBezTo>
                  <a:cubicBezTo>
                    <a:pt x="4583" y="3352"/>
                    <a:pt x="4713" y="1781"/>
                    <a:pt x="4844" y="236"/>
                  </a:cubicBezTo>
                  <a:cubicBezTo>
                    <a:pt x="4844" y="158"/>
                    <a:pt x="4871" y="79"/>
                    <a:pt x="48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Google Shape;1712;p46"/>
            <p:cNvSpPr/>
            <p:nvPr/>
          </p:nvSpPr>
          <p:spPr>
            <a:xfrm>
              <a:off x="3556675" y="1967305"/>
              <a:ext cx="358782" cy="676778"/>
            </a:xfrm>
            <a:custGeom>
              <a:avLst/>
              <a:gdLst/>
              <a:ahLst/>
              <a:cxnLst/>
              <a:rect l="l" t="t" r="r" b="b"/>
              <a:pathLst>
                <a:path w="21838" h="41189" extrusionOk="0">
                  <a:moveTo>
                    <a:pt x="3247" y="1"/>
                  </a:moveTo>
                  <a:lnTo>
                    <a:pt x="3247" y="1"/>
                  </a:lnTo>
                  <a:cubicBezTo>
                    <a:pt x="3064" y="53"/>
                    <a:pt x="2854" y="105"/>
                    <a:pt x="2671" y="184"/>
                  </a:cubicBezTo>
                  <a:cubicBezTo>
                    <a:pt x="2540" y="367"/>
                    <a:pt x="2409" y="551"/>
                    <a:pt x="2278" y="734"/>
                  </a:cubicBezTo>
                  <a:cubicBezTo>
                    <a:pt x="838" y="3064"/>
                    <a:pt x="209" y="5892"/>
                    <a:pt x="105" y="8589"/>
                  </a:cubicBezTo>
                  <a:cubicBezTo>
                    <a:pt x="0" y="11234"/>
                    <a:pt x="916" y="13878"/>
                    <a:pt x="2173" y="16156"/>
                  </a:cubicBezTo>
                  <a:cubicBezTo>
                    <a:pt x="2776" y="17204"/>
                    <a:pt x="3430" y="18199"/>
                    <a:pt x="4190" y="19115"/>
                  </a:cubicBezTo>
                  <a:cubicBezTo>
                    <a:pt x="4792" y="19848"/>
                    <a:pt x="5446" y="20529"/>
                    <a:pt x="5996" y="21315"/>
                  </a:cubicBezTo>
                  <a:cubicBezTo>
                    <a:pt x="6520" y="22022"/>
                    <a:pt x="6939" y="22833"/>
                    <a:pt x="7096" y="23724"/>
                  </a:cubicBezTo>
                  <a:cubicBezTo>
                    <a:pt x="7279" y="24823"/>
                    <a:pt x="7122" y="25923"/>
                    <a:pt x="6808" y="26970"/>
                  </a:cubicBezTo>
                  <a:cubicBezTo>
                    <a:pt x="6127" y="29432"/>
                    <a:pt x="4713" y="31631"/>
                    <a:pt x="4137" y="34145"/>
                  </a:cubicBezTo>
                  <a:cubicBezTo>
                    <a:pt x="3613" y="36449"/>
                    <a:pt x="3744" y="39146"/>
                    <a:pt x="5027" y="41189"/>
                  </a:cubicBezTo>
                  <a:cubicBezTo>
                    <a:pt x="8536" y="37889"/>
                    <a:pt x="12097" y="35323"/>
                    <a:pt x="13825" y="35219"/>
                  </a:cubicBezTo>
                  <a:cubicBezTo>
                    <a:pt x="15108" y="34564"/>
                    <a:pt x="17256" y="34066"/>
                    <a:pt x="20057" y="33778"/>
                  </a:cubicBezTo>
                  <a:cubicBezTo>
                    <a:pt x="20424" y="32993"/>
                    <a:pt x="20974" y="32260"/>
                    <a:pt x="21524" y="32260"/>
                  </a:cubicBezTo>
                  <a:lnTo>
                    <a:pt x="21838" y="31186"/>
                  </a:lnTo>
                  <a:cubicBezTo>
                    <a:pt x="19298" y="29982"/>
                    <a:pt x="17072" y="28227"/>
                    <a:pt x="15266" y="25975"/>
                  </a:cubicBezTo>
                  <a:cubicBezTo>
                    <a:pt x="14585" y="25766"/>
                    <a:pt x="13878" y="25583"/>
                    <a:pt x="13197" y="25426"/>
                  </a:cubicBezTo>
                  <a:cubicBezTo>
                    <a:pt x="13564" y="25138"/>
                    <a:pt x="13904" y="24850"/>
                    <a:pt x="14244" y="24562"/>
                  </a:cubicBezTo>
                  <a:cubicBezTo>
                    <a:pt x="14192" y="24483"/>
                    <a:pt x="14166" y="24404"/>
                    <a:pt x="14113" y="24326"/>
                  </a:cubicBezTo>
                  <a:cubicBezTo>
                    <a:pt x="12490" y="21786"/>
                    <a:pt x="11390" y="18775"/>
                    <a:pt x="11024" y="15423"/>
                  </a:cubicBezTo>
                  <a:cubicBezTo>
                    <a:pt x="10736" y="15449"/>
                    <a:pt x="10421" y="15502"/>
                    <a:pt x="10107" y="15528"/>
                  </a:cubicBezTo>
                  <a:cubicBezTo>
                    <a:pt x="9505" y="15606"/>
                    <a:pt x="8903" y="15685"/>
                    <a:pt x="8379" y="15685"/>
                  </a:cubicBezTo>
                  <a:cubicBezTo>
                    <a:pt x="7960" y="15685"/>
                    <a:pt x="7567" y="15633"/>
                    <a:pt x="7305" y="15502"/>
                  </a:cubicBezTo>
                  <a:cubicBezTo>
                    <a:pt x="5970" y="14821"/>
                    <a:pt x="3797" y="10370"/>
                    <a:pt x="3037" y="7646"/>
                  </a:cubicBezTo>
                  <a:cubicBezTo>
                    <a:pt x="2357" y="5264"/>
                    <a:pt x="2383" y="2593"/>
                    <a:pt x="32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Google Shape;1713;p46"/>
            <p:cNvSpPr>
              <a:spLocks/>
            </p:cNvSpPr>
            <p:nvPr/>
          </p:nvSpPr>
          <p:spPr bwMode="auto">
            <a:xfrm>
              <a:off x="3448329" y="3862030"/>
              <a:ext cx="1005143" cy="116194"/>
            </a:xfrm>
            <a:custGeom>
              <a:avLst/>
              <a:gdLst>
                <a:gd name="T0" fmla="*/ 8258497 w 61168"/>
                <a:gd name="T1" fmla="*/ 0 h 7071"/>
                <a:gd name="T2" fmla="*/ 263 w 61168"/>
                <a:gd name="T3" fmla="*/ 954546 h 7071"/>
                <a:gd name="T4" fmla="*/ 8258497 w 61168"/>
                <a:gd name="T5" fmla="*/ 1909092 h 7071"/>
                <a:gd name="T6" fmla="*/ 16516747 w 61168"/>
                <a:gd name="T7" fmla="*/ 954546 h 7071"/>
                <a:gd name="T8" fmla="*/ 8258497 w 61168"/>
                <a:gd name="T9" fmla="*/ 0 h 707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1168" h="7071" extrusionOk="0">
                  <a:moveTo>
                    <a:pt x="30584" y="0"/>
                  </a:moveTo>
                  <a:cubicBezTo>
                    <a:pt x="13695" y="0"/>
                    <a:pt x="1" y="1571"/>
                    <a:pt x="1" y="3535"/>
                  </a:cubicBezTo>
                  <a:cubicBezTo>
                    <a:pt x="1" y="5499"/>
                    <a:pt x="13695" y="7070"/>
                    <a:pt x="30584" y="7070"/>
                  </a:cubicBezTo>
                  <a:cubicBezTo>
                    <a:pt x="47473" y="7070"/>
                    <a:pt x="61167" y="5499"/>
                    <a:pt x="61167" y="3535"/>
                  </a:cubicBezTo>
                  <a:cubicBezTo>
                    <a:pt x="61167" y="1571"/>
                    <a:pt x="47473" y="0"/>
                    <a:pt x="3058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Google Shape;1714;p46"/>
            <p:cNvSpPr>
              <a:spLocks/>
            </p:cNvSpPr>
            <p:nvPr/>
          </p:nvSpPr>
          <p:spPr bwMode="auto">
            <a:xfrm>
              <a:off x="3994772" y="3277722"/>
              <a:ext cx="16" cy="871"/>
            </a:xfrm>
            <a:custGeom>
              <a:avLst/>
              <a:gdLst>
                <a:gd name="T0" fmla="*/ 256 w 1"/>
                <a:gd name="T1" fmla="*/ 0 h 53"/>
                <a:gd name="T2" fmla="*/ 256 w 1"/>
                <a:gd name="T3" fmla="*/ 14051 h 53"/>
                <a:gd name="T4" fmla="*/ 256 w 1"/>
                <a:gd name="T5" fmla="*/ 0 h 5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53" extrusionOk="0">
                  <a:moveTo>
                    <a:pt x="1" y="0"/>
                  </a:moveTo>
                  <a:lnTo>
                    <a:pt x="1" y="5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Google Shape;1715;p46"/>
            <p:cNvSpPr>
              <a:spLocks/>
            </p:cNvSpPr>
            <p:nvPr/>
          </p:nvSpPr>
          <p:spPr bwMode="auto">
            <a:xfrm>
              <a:off x="3990910" y="3210595"/>
              <a:ext cx="231074" cy="624336"/>
            </a:xfrm>
            <a:custGeom>
              <a:avLst/>
              <a:gdLst>
                <a:gd name="T0" fmla="*/ 3796864 w 14062"/>
                <a:gd name="T1" fmla="*/ 0 h 37994"/>
                <a:gd name="T2" fmla="*/ 3775797 w 14062"/>
                <a:gd name="T3" fmla="*/ 7017 h 37994"/>
                <a:gd name="T4" fmla="*/ 1781909 w 14062"/>
                <a:gd name="T5" fmla="*/ 247621 h 37994"/>
                <a:gd name="T6" fmla="*/ 254638 w 14062"/>
                <a:gd name="T7" fmla="*/ 290001 h 37994"/>
                <a:gd name="T8" fmla="*/ 0 w 14062"/>
                <a:gd name="T9" fmla="*/ 10259395 h 37994"/>
                <a:gd name="T10" fmla="*/ 2729161 w 14062"/>
                <a:gd name="T11" fmla="*/ 10259395 h 37994"/>
                <a:gd name="T12" fmla="*/ 3591901 w 14062"/>
                <a:gd name="T13" fmla="*/ 2821245 h 37994"/>
                <a:gd name="T14" fmla="*/ 3796864 w 14062"/>
                <a:gd name="T15" fmla="*/ 0 h 3799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062" h="37994" extrusionOk="0">
                  <a:moveTo>
                    <a:pt x="14061" y="0"/>
                  </a:moveTo>
                  <a:lnTo>
                    <a:pt x="13983" y="26"/>
                  </a:lnTo>
                  <a:cubicBezTo>
                    <a:pt x="11548" y="550"/>
                    <a:pt x="9060" y="786"/>
                    <a:pt x="6599" y="917"/>
                  </a:cubicBezTo>
                  <a:cubicBezTo>
                    <a:pt x="4713" y="1021"/>
                    <a:pt x="2828" y="1074"/>
                    <a:pt x="943" y="1074"/>
                  </a:cubicBezTo>
                  <a:cubicBezTo>
                    <a:pt x="1074" y="7568"/>
                    <a:pt x="26" y="31081"/>
                    <a:pt x="0" y="37994"/>
                  </a:cubicBezTo>
                  <a:lnTo>
                    <a:pt x="10107" y="37994"/>
                  </a:lnTo>
                  <a:cubicBezTo>
                    <a:pt x="10107" y="37994"/>
                    <a:pt x="12097" y="19089"/>
                    <a:pt x="13302" y="10448"/>
                  </a:cubicBezTo>
                  <a:cubicBezTo>
                    <a:pt x="13616" y="8301"/>
                    <a:pt x="13904" y="4530"/>
                    <a:pt x="14061" y="0"/>
                  </a:cubicBezTo>
                  <a:close/>
                </a:path>
              </a:pathLst>
            </a:custGeom>
            <a:solidFill>
              <a:srgbClr val="F797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Google Shape;1716;p46"/>
            <p:cNvSpPr>
              <a:spLocks/>
            </p:cNvSpPr>
            <p:nvPr/>
          </p:nvSpPr>
          <p:spPr bwMode="auto">
            <a:xfrm>
              <a:off x="4004237" y="3228227"/>
              <a:ext cx="3040" cy="144162"/>
            </a:xfrm>
            <a:custGeom>
              <a:avLst/>
              <a:gdLst>
                <a:gd name="T0" fmla="*/ 263 w 185"/>
                <a:gd name="T1" fmla="*/ 2368937 h 8773"/>
                <a:gd name="T2" fmla="*/ 35642 w 185"/>
                <a:gd name="T3" fmla="*/ 263 h 8773"/>
                <a:gd name="T4" fmla="*/ 35642 w 185"/>
                <a:gd name="T5" fmla="*/ 263 h 8773"/>
                <a:gd name="T6" fmla="*/ 263 w 185"/>
                <a:gd name="T7" fmla="*/ 2368937 h 8773"/>
                <a:gd name="T8" fmla="*/ 263 w 185"/>
                <a:gd name="T9" fmla="*/ 2368937 h 87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5" h="8773" extrusionOk="0">
                  <a:moveTo>
                    <a:pt x="1" y="8773"/>
                  </a:moveTo>
                  <a:cubicBezTo>
                    <a:pt x="106" y="5002"/>
                    <a:pt x="184" y="1808"/>
                    <a:pt x="132" y="1"/>
                  </a:cubicBezTo>
                  <a:cubicBezTo>
                    <a:pt x="184" y="1808"/>
                    <a:pt x="106" y="5002"/>
                    <a:pt x="1" y="8773"/>
                  </a:cubicBezTo>
                  <a:close/>
                </a:path>
              </a:pathLst>
            </a:custGeom>
            <a:solidFill>
              <a:srgbClr val="C52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Google Shape;1717;p46"/>
            <p:cNvSpPr>
              <a:spLocks/>
            </p:cNvSpPr>
            <p:nvPr/>
          </p:nvSpPr>
          <p:spPr bwMode="auto">
            <a:xfrm>
              <a:off x="4219813" y="3210595"/>
              <a:ext cx="2169" cy="53373"/>
            </a:xfrm>
            <a:custGeom>
              <a:avLst/>
              <a:gdLst>
                <a:gd name="T0" fmla="*/ 0 w 132"/>
                <a:gd name="T1" fmla="*/ 876793 h 3248"/>
                <a:gd name="T2" fmla="*/ 35378 w 132"/>
                <a:gd name="T3" fmla="*/ 0 h 3248"/>
                <a:gd name="T4" fmla="*/ 35378 w 132"/>
                <a:gd name="T5" fmla="*/ 0 h 3248"/>
                <a:gd name="T6" fmla="*/ 0 w 132"/>
                <a:gd name="T7" fmla="*/ 876793 h 324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2" h="3248" extrusionOk="0">
                  <a:moveTo>
                    <a:pt x="0" y="3247"/>
                  </a:moveTo>
                  <a:cubicBezTo>
                    <a:pt x="53" y="2226"/>
                    <a:pt x="105" y="1126"/>
                    <a:pt x="131" y="0"/>
                  </a:cubicBezTo>
                  <a:cubicBezTo>
                    <a:pt x="105" y="1126"/>
                    <a:pt x="53" y="2226"/>
                    <a:pt x="0" y="3247"/>
                  </a:cubicBezTo>
                  <a:close/>
                </a:path>
              </a:pathLst>
            </a:custGeom>
            <a:solidFill>
              <a:srgbClr val="6A2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Google Shape;1718;p46"/>
            <p:cNvSpPr>
              <a:spLocks/>
            </p:cNvSpPr>
            <p:nvPr/>
          </p:nvSpPr>
          <p:spPr bwMode="auto">
            <a:xfrm>
              <a:off x="4004237" y="3210595"/>
              <a:ext cx="217747" cy="161794"/>
            </a:xfrm>
            <a:custGeom>
              <a:avLst/>
              <a:gdLst>
                <a:gd name="T0" fmla="*/ 3577864 w 13251"/>
                <a:gd name="T1" fmla="*/ 0 h 9846"/>
                <a:gd name="T2" fmla="*/ 3556797 w 13251"/>
                <a:gd name="T3" fmla="*/ 7017 h 9846"/>
                <a:gd name="T4" fmla="*/ 1562911 w 13251"/>
                <a:gd name="T5" fmla="*/ 247621 h 9846"/>
                <a:gd name="T6" fmla="*/ 141763 w 13251"/>
                <a:gd name="T7" fmla="*/ 290000 h 9846"/>
                <a:gd name="T8" fmla="*/ 35642 w 13251"/>
                <a:gd name="T9" fmla="*/ 290000 h 9846"/>
                <a:gd name="T10" fmla="*/ 263 w 13251"/>
                <a:gd name="T11" fmla="*/ 2658673 h 9846"/>
                <a:gd name="T12" fmla="*/ 1569944 w 13251"/>
                <a:gd name="T13" fmla="*/ 2580899 h 9846"/>
                <a:gd name="T14" fmla="*/ 3082901 w 13251"/>
                <a:gd name="T15" fmla="*/ 2397019 h 9846"/>
                <a:gd name="T16" fmla="*/ 3436626 w 13251"/>
                <a:gd name="T17" fmla="*/ 2333294 h 9846"/>
                <a:gd name="T18" fmla="*/ 3542485 w 13251"/>
                <a:gd name="T19" fmla="*/ 876770 h 9846"/>
                <a:gd name="T20" fmla="*/ 3577864 w 13251"/>
                <a:gd name="T21" fmla="*/ 0 h 984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251" h="9846" extrusionOk="0">
                  <a:moveTo>
                    <a:pt x="13250" y="0"/>
                  </a:moveTo>
                  <a:lnTo>
                    <a:pt x="13172" y="26"/>
                  </a:lnTo>
                  <a:cubicBezTo>
                    <a:pt x="10737" y="550"/>
                    <a:pt x="8249" y="786"/>
                    <a:pt x="5788" y="917"/>
                  </a:cubicBezTo>
                  <a:cubicBezTo>
                    <a:pt x="4033" y="1021"/>
                    <a:pt x="2279" y="1074"/>
                    <a:pt x="525" y="1074"/>
                  </a:cubicBezTo>
                  <a:lnTo>
                    <a:pt x="132" y="1074"/>
                  </a:lnTo>
                  <a:cubicBezTo>
                    <a:pt x="184" y="2881"/>
                    <a:pt x="106" y="6075"/>
                    <a:pt x="1" y="9846"/>
                  </a:cubicBezTo>
                  <a:cubicBezTo>
                    <a:pt x="1965" y="9793"/>
                    <a:pt x="3902" y="9715"/>
                    <a:pt x="5814" y="9558"/>
                  </a:cubicBezTo>
                  <a:cubicBezTo>
                    <a:pt x="7699" y="9400"/>
                    <a:pt x="9558" y="9191"/>
                    <a:pt x="11417" y="8877"/>
                  </a:cubicBezTo>
                  <a:cubicBezTo>
                    <a:pt x="11836" y="8798"/>
                    <a:pt x="12281" y="8720"/>
                    <a:pt x="12727" y="8641"/>
                  </a:cubicBezTo>
                  <a:cubicBezTo>
                    <a:pt x="12857" y="7175"/>
                    <a:pt x="12988" y="5342"/>
                    <a:pt x="13119" y="3247"/>
                  </a:cubicBezTo>
                  <a:cubicBezTo>
                    <a:pt x="13172" y="2226"/>
                    <a:pt x="13224" y="1126"/>
                    <a:pt x="13250" y="0"/>
                  </a:cubicBezTo>
                  <a:close/>
                </a:path>
              </a:pathLst>
            </a:custGeom>
            <a:solidFill>
              <a:srgbClr val="C42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Google Shape;1719;p46"/>
            <p:cNvSpPr>
              <a:spLocks/>
            </p:cNvSpPr>
            <p:nvPr/>
          </p:nvSpPr>
          <p:spPr bwMode="auto">
            <a:xfrm>
              <a:off x="3990910" y="3578470"/>
              <a:ext cx="194495" cy="256462"/>
            </a:xfrm>
            <a:custGeom>
              <a:avLst/>
              <a:gdLst>
                <a:gd name="T0" fmla="*/ 3196038 w 11836"/>
                <a:gd name="T1" fmla="*/ 263 h 15607"/>
                <a:gd name="T2" fmla="*/ 1501618 w 11836"/>
                <a:gd name="T3" fmla="*/ 51039 h 15607"/>
                <a:gd name="T4" fmla="*/ 113138 w 11836"/>
                <a:gd name="T5" fmla="*/ 21329 h 15607"/>
                <a:gd name="T6" fmla="*/ 99104 w 11836"/>
                <a:gd name="T7" fmla="*/ 622414 h 15607"/>
                <a:gd name="T8" fmla="*/ 92071 w 11836"/>
                <a:gd name="T9" fmla="*/ 693156 h 15607"/>
                <a:gd name="T10" fmla="*/ 84792 w 11836"/>
                <a:gd name="T11" fmla="*/ 1018273 h 15607"/>
                <a:gd name="T12" fmla="*/ 77775 w 11836"/>
                <a:gd name="T13" fmla="*/ 1103327 h 15607"/>
                <a:gd name="T14" fmla="*/ 0 w 11836"/>
                <a:gd name="T15" fmla="*/ 4214311 h 15607"/>
                <a:gd name="T16" fmla="*/ 2729158 w 11836"/>
                <a:gd name="T17" fmla="*/ 4214311 h 15607"/>
                <a:gd name="T18" fmla="*/ 3082900 w 11836"/>
                <a:gd name="T19" fmla="*/ 990189 h 15607"/>
                <a:gd name="T20" fmla="*/ 3089917 w 11836"/>
                <a:gd name="T21" fmla="*/ 912414 h 15607"/>
                <a:gd name="T22" fmla="*/ 3125296 w 11836"/>
                <a:gd name="T23" fmla="*/ 608364 h 15607"/>
                <a:gd name="T24" fmla="*/ 3132313 w 11836"/>
                <a:gd name="T25" fmla="*/ 544639 h 15607"/>
                <a:gd name="T26" fmla="*/ 3196038 w 11836"/>
                <a:gd name="T27" fmla="*/ 263 h 1560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836" h="15607" extrusionOk="0">
                  <a:moveTo>
                    <a:pt x="11836" y="1"/>
                  </a:moveTo>
                  <a:cubicBezTo>
                    <a:pt x="9745" y="131"/>
                    <a:pt x="7655" y="189"/>
                    <a:pt x="5561" y="189"/>
                  </a:cubicBezTo>
                  <a:cubicBezTo>
                    <a:pt x="3851" y="189"/>
                    <a:pt x="2138" y="150"/>
                    <a:pt x="419" y="79"/>
                  </a:cubicBezTo>
                  <a:cubicBezTo>
                    <a:pt x="393" y="839"/>
                    <a:pt x="367" y="1572"/>
                    <a:pt x="367" y="2305"/>
                  </a:cubicBezTo>
                  <a:cubicBezTo>
                    <a:pt x="341" y="2410"/>
                    <a:pt x="341" y="2488"/>
                    <a:pt x="341" y="2567"/>
                  </a:cubicBezTo>
                  <a:cubicBezTo>
                    <a:pt x="341" y="2986"/>
                    <a:pt x="314" y="3379"/>
                    <a:pt x="314" y="3771"/>
                  </a:cubicBezTo>
                  <a:cubicBezTo>
                    <a:pt x="314" y="3876"/>
                    <a:pt x="288" y="3981"/>
                    <a:pt x="288" y="4086"/>
                  </a:cubicBezTo>
                  <a:cubicBezTo>
                    <a:pt x="131" y="8956"/>
                    <a:pt x="0" y="13250"/>
                    <a:pt x="0" y="15607"/>
                  </a:cubicBezTo>
                  <a:lnTo>
                    <a:pt x="10107" y="15607"/>
                  </a:lnTo>
                  <a:cubicBezTo>
                    <a:pt x="10107" y="15607"/>
                    <a:pt x="10683" y="10082"/>
                    <a:pt x="11417" y="3667"/>
                  </a:cubicBezTo>
                  <a:cubicBezTo>
                    <a:pt x="11417" y="3562"/>
                    <a:pt x="11443" y="3483"/>
                    <a:pt x="11443" y="3379"/>
                  </a:cubicBezTo>
                  <a:cubicBezTo>
                    <a:pt x="11495" y="3012"/>
                    <a:pt x="11521" y="2619"/>
                    <a:pt x="11574" y="2253"/>
                  </a:cubicBezTo>
                  <a:cubicBezTo>
                    <a:pt x="11574" y="2174"/>
                    <a:pt x="11574" y="2096"/>
                    <a:pt x="11600" y="2017"/>
                  </a:cubicBezTo>
                  <a:cubicBezTo>
                    <a:pt x="11678" y="1336"/>
                    <a:pt x="11757" y="682"/>
                    <a:pt x="11836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Google Shape;1720;p46"/>
            <p:cNvSpPr/>
            <p:nvPr/>
          </p:nvSpPr>
          <p:spPr>
            <a:xfrm>
              <a:off x="3995904" y="3611174"/>
              <a:ext cx="184939" cy="12944"/>
            </a:xfrm>
            <a:custGeom>
              <a:avLst/>
              <a:gdLst/>
              <a:ahLst/>
              <a:cxnLst/>
              <a:rect l="l" t="t" r="r" b="b"/>
              <a:pathLst>
                <a:path w="11260" h="746" extrusionOk="0">
                  <a:moveTo>
                    <a:pt x="11260" y="0"/>
                  </a:moveTo>
                  <a:lnTo>
                    <a:pt x="11260" y="0"/>
                  </a:lnTo>
                  <a:cubicBezTo>
                    <a:pt x="10867" y="52"/>
                    <a:pt x="10448" y="105"/>
                    <a:pt x="10055" y="157"/>
                  </a:cubicBezTo>
                  <a:cubicBezTo>
                    <a:pt x="8101" y="383"/>
                    <a:pt x="6146" y="497"/>
                    <a:pt x="4192" y="497"/>
                  </a:cubicBezTo>
                  <a:cubicBezTo>
                    <a:pt x="3659" y="497"/>
                    <a:pt x="3126" y="488"/>
                    <a:pt x="2593" y="471"/>
                  </a:cubicBezTo>
                  <a:cubicBezTo>
                    <a:pt x="1729" y="419"/>
                    <a:pt x="865" y="367"/>
                    <a:pt x="27" y="288"/>
                  </a:cubicBezTo>
                  <a:cubicBezTo>
                    <a:pt x="1" y="393"/>
                    <a:pt x="1" y="471"/>
                    <a:pt x="1" y="550"/>
                  </a:cubicBezTo>
                  <a:cubicBezTo>
                    <a:pt x="1432" y="680"/>
                    <a:pt x="2868" y="745"/>
                    <a:pt x="4303" y="745"/>
                  </a:cubicBezTo>
                  <a:cubicBezTo>
                    <a:pt x="6621" y="745"/>
                    <a:pt x="8937" y="575"/>
                    <a:pt x="11234" y="236"/>
                  </a:cubicBezTo>
                  <a:cubicBezTo>
                    <a:pt x="11234" y="157"/>
                    <a:pt x="11234" y="79"/>
                    <a:pt x="112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Google Shape;1721;p46"/>
            <p:cNvSpPr/>
            <p:nvPr/>
          </p:nvSpPr>
          <p:spPr>
            <a:xfrm>
              <a:off x="3995904" y="3634288"/>
              <a:ext cx="183090" cy="14793"/>
            </a:xfrm>
            <a:custGeom>
              <a:avLst/>
              <a:gdLst/>
              <a:ahLst/>
              <a:cxnLst/>
              <a:rect l="l" t="t" r="r" b="b"/>
              <a:pathLst>
                <a:path w="11155" h="916" extrusionOk="0">
                  <a:moveTo>
                    <a:pt x="11155" y="1"/>
                  </a:moveTo>
                  <a:lnTo>
                    <a:pt x="11155" y="1"/>
                  </a:lnTo>
                  <a:cubicBezTo>
                    <a:pt x="10631" y="79"/>
                    <a:pt x="10134" y="158"/>
                    <a:pt x="9610" y="236"/>
                  </a:cubicBezTo>
                  <a:cubicBezTo>
                    <a:pt x="7829" y="472"/>
                    <a:pt x="6023" y="603"/>
                    <a:pt x="4216" y="603"/>
                  </a:cubicBezTo>
                  <a:cubicBezTo>
                    <a:pt x="3326" y="603"/>
                    <a:pt x="2435" y="577"/>
                    <a:pt x="1519" y="524"/>
                  </a:cubicBezTo>
                  <a:cubicBezTo>
                    <a:pt x="1100" y="498"/>
                    <a:pt x="655" y="472"/>
                    <a:pt x="210" y="420"/>
                  </a:cubicBezTo>
                  <a:cubicBezTo>
                    <a:pt x="157" y="420"/>
                    <a:pt x="79" y="420"/>
                    <a:pt x="26" y="393"/>
                  </a:cubicBezTo>
                  <a:cubicBezTo>
                    <a:pt x="26" y="498"/>
                    <a:pt x="0" y="603"/>
                    <a:pt x="0" y="708"/>
                  </a:cubicBezTo>
                  <a:cubicBezTo>
                    <a:pt x="105" y="734"/>
                    <a:pt x="210" y="734"/>
                    <a:pt x="314" y="734"/>
                  </a:cubicBezTo>
                  <a:cubicBezTo>
                    <a:pt x="838" y="786"/>
                    <a:pt x="1336" y="839"/>
                    <a:pt x="1859" y="865"/>
                  </a:cubicBezTo>
                  <a:cubicBezTo>
                    <a:pt x="2532" y="899"/>
                    <a:pt x="3206" y="916"/>
                    <a:pt x="3880" y="916"/>
                  </a:cubicBezTo>
                  <a:cubicBezTo>
                    <a:pt x="6303" y="916"/>
                    <a:pt x="8732" y="698"/>
                    <a:pt x="11129" y="289"/>
                  </a:cubicBezTo>
                  <a:cubicBezTo>
                    <a:pt x="11129" y="184"/>
                    <a:pt x="11155" y="105"/>
                    <a:pt x="111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Google Shape;1722;p46"/>
            <p:cNvSpPr/>
            <p:nvPr/>
          </p:nvSpPr>
          <p:spPr>
            <a:xfrm>
              <a:off x="3966314" y="3825672"/>
              <a:ext cx="299601" cy="94305"/>
            </a:xfrm>
            <a:custGeom>
              <a:avLst/>
              <a:gdLst/>
              <a:ahLst/>
              <a:cxnLst/>
              <a:rect l="l" t="t" r="r" b="b"/>
              <a:pathLst>
                <a:path w="18226" h="5743" extrusionOk="0">
                  <a:moveTo>
                    <a:pt x="9125" y="1"/>
                  </a:moveTo>
                  <a:cubicBezTo>
                    <a:pt x="6156" y="1"/>
                    <a:pt x="1732" y="101"/>
                    <a:pt x="1415" y="189"/>
                  </a:cubicBezTo>
                  <a:cubicBezTo>
                    <a:pt x="970" y="320"/>
                    <a:pt x="1" y="4431"/>
                    <a:pt x="498" y="5347"/>
                  </a:cubicBezTo>
                  <a:cubicBezTo>
                    <a:pt x="676" y="5643"/>
                    <a:pt x="2678" y="5742"/>
                    <a:pt x="5282" y="5742"/>
                  </a:cubicBezTo>
                  <a:cubicBezTo>
                    <a:pt x="9589" y="5742"/>
                    <a:pt x="15540" y="5472"/>
                    <a:pt x="17597" y="5374"/>
                  </a:cubicBezTo>
                  <a:cubicBezTo>
                    <a:pt x="17989" y="5347"/>
                    <a:pt x="18225" y="4955"/>
                    <a:pt x="18042" y="4588"/>
                  </a:cubicBezTo>
                  <a:cubicBezTo>
                    <a:pt x="17701" y="3907"/>
                    <a:pt x="16863" y="2912"/>
                    <a:pt x="15266" y="1865"/>
                  </a:cubicBezTo>
                  <a:cubicBezTo>
                    <a:pt x="12648" y="137"/>
                    <a:pt x="11784" y="84"/>
                    <a:pt x="11784" y="84"/>
                  </a:cubicBezTo>
                  <a:cubicBezTo>
                    <a:pt x="11664" y="25"/>
                    <a:pt x="10566" y="1"/>
                    <a:pt x="91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Google Shape;1723;p46"/>
            <p:cNvSpPr>
              <a:spLocks/>
            </p:cNvSpPr>
            <p:nvPr/>
          </p:nvSpPr>
          <p:spPr bwMode="auto">
            <a:xfrm>
              <a:off x="4150107" y="3852861"/>
              <a:ext cx="76608" cy="25470"/>
            </a:xfrm>
            <a:custGeom>
              <a:avLst/>
              <a:gdLst>
                <a:gd name="T0" fmla="*/ 943468 w 4662"/>
                <a:gd name="T1" fmla="*/ 263 h 1550"/>
                <a:gd name="T2" fmla="*/ 636445 w 4662"/>
                <a:gd name="T3" fmla="*/ 30515 h 1550"/>
                <a:gd name="T4" fmla="*/ 176862 w 4662"/>
                <a:gd name="T5" fmla="*/ 200359 h 1550"/>
                <a:gd name="T6" fmla="*/ 35379 w 4662"/>
                <a:gd name="T7" fmla="*/ 369923 h 1550"/>
                <a:gd name="T8" fmla="*/ 100994 w 4662"/>
                <a:gd name="T9" fmla="*/ 418267 h 1550"/>
                <a:gd name="T10" fmla="*/ 240587 w 4662"/>
                <a:gd name="T11" fmla="*/ 355890 h 1550"/>
                <a:gd name="T12" fmla="*/ 1131669 w 4662"/>
                <a:gd name="T13" fmla="*/ 136092 h 1550"/>
                <a:gd name="T14" fmla="*/ 1180818 w 4662"/>
                <a:gd name="T15" fmla="*/ 136634 h 1550"/>
                <a:gd name="T16" fmla="*/ 1195131 w 4662"/>
                <a:gd name="T17" fmla="*/ 23498 h 1550"/>
                <a:gd name="T18" fmla="*/ 943468 w 4662"/>
                <a:gd name="T19" fmla="*/ 263 h 15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62" h="1550" extrusionOk="0">
                  <a:moveTo>
                    <a:pt x="3494" y="1"/>
                  </a:moveTo>
                  <a:cubicBezTo>
                    <a:pt x="3113" y="1"/>
                    <a:pt x="2731" y="41"/>
                    <a:pt x="2357" y="113"/>
                  </a:cubicBezTo>
                  <a:cubicBezTo>
                    <a:pt x="1781" y="244"/>
                    <a:pt x="1205" y="454"/>
                    <a:pt x="655" y="742"/>
                  </a:cubicBezTo>
                  <a:cubicBezTo>
                    <a:pt x="446" y="846"/>
                    <a:pt x="0" y="1056"/>
                    <a:pt x="131" y="1370"/>
                  </a:cubicBezTo>
                  <a:cubicBezTo>
                    <a:pt x="188" y="1502"/>
                    <a:pt x="275" y="1549"/>
                    <a:pt x="374" y="1549"/>
                  </a:cubicBezTo>
                  <a:cubicBezTo>
                    <a:pt x="548" y="1549"/>
                    <a:pt x="757" y="1401"/>
                    <a:pt x="891" y="1318"/>
                  </a:cubicBezTo>
                  <a:cubicBezTo>
                    <a:pt x="1911" y="745"/>
                    <a:pt x="3026" y="504"/>
                    <a:pt x="4191" y="504"/>
                  </a:cubicBezTo>
                  <a:cubicBezTo>
                    <a:pt x="4252" y="504"/>
                    <a:pt x="4312" y="505"/>
                    <a:pt x="4373" y="506"/>
                  </a:cubicBezTo>
                  <a:cubicBezTo>
                    <a:pt x="4609" y="506"/>
                    <a:pt x="4661" y="113"/>
                    <a:pt x="4426" y="87"/>
                  </a:cubicBezTo>
                  <a:cubicBezTo>
                    <a:pt x="4119" y="28"/>
                    <a:pt x="3807" y="1"/>
                    <a:pt x="3494" y="1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Google Shape;1724;p46"/>
            <p:cNvSpPr>
              <a:spLocks/>
            </p:cNvSpPr>
            <p:nvPr/>
          </p:nvSpPr>
          <p:spPr bwMode="auto">
            <a:xfrm>
              <a:off x="4121186" y="3840455"/>
              <a:ext cx="78416" cy="28757"/>
            </a:xfrm>
            <a:custGeom>
              <a:avLst/>
              <a:gdLst>
                <a:gd name="T0" fmla="*/ 1148699 w 4772"/>
                <a:gd name="T1" fmla="*/ 0 h 1750"/>
                <a:gd name="T2" fmla="*/ 602696 w 4772"/>
                <a:gd name="T3" fmla="*/ 78843 h 1750"/>
                <a:gd name="T4" fmla="*/ 312694 w 4772"/>
                <a:gd name="T5" fmla="*/ 184965 h 1750"/>
                <a:gd name="T6" fmla="*/ 79386 w 4772"/>
                <a:gd name="T7" fmla="*/ 312153 h 1750"/>
                <a:gd name="T8" fmla="*/ 44023 w 4772"/>
                <a:gd name="T9" fmla="*/ 333483 h 1750"/>
                <a:gd name="T10" fmla="*/ 96393 w 4772"/>
                <a:gd name="T11" fmla="*/ 472551 h 1750"/>
                <a:gd name="T12" fmla="*/ 121781 w 4772"/>
                <a:gd name="T13" fmla="*/ 467687 h 1750"/>
                <a:gd name="T14" fmla="*/ 383436 w 4772"/>
                <a:gd name="T15" fmla="*/ 333483 h 1750"/>
                <a:gd name="T16" fmla="*/ 645092 w 4772"/>
                <a:gd name="T17" fmla="*/ 227361 h 1750"/>
                <a:gd name="T18" fmla="*/ 1210798 w 4772"/>
                <a:gd name="T19" fmla="*/ 128256 h 1750"/>
                <a:gd name="T20" fmla="*/ 1210798 w 4772"/>
                <a:gd name="T21" fmla="*/ 1085 h 1750"/>
                <a:gd name="T22" fmla="*/ 1148699 w 4772"/>
                <a:gd name="T23" fmla="*/ 0 h 175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772" h="1750" extrusionOk="0">
                  <a:moveTo>
                    <a:pt x="4254" y="0"/>
                  </a:moveTo>
                  <a:cubicBezTo>
                    <a:pt x="3571" y="0"/>
                    <a:pt x="2891" y="104"/>
                    <a:pt x="2232" y="292"/>
                  </a:cubicBezTo>
                  <a:cubicBezTo>
                    <a:pt x="1865" y="397"/>
                    <a:pt x="1525" y="528"/>
                    <a:pt x="1158" y="685"/>
                  </a:cubicBezTo>
                  <a:cubicBezTo>
                    <a:pt x="896" y="790"/>
                    <a:pt x="556" y="947"/>
                    <a:pt x="294" y="1156"/>
                  </a:cubicBezTo>
                  <a:cubicBezTo>
                    <a:pt x="242" y="1182"/>
                    <a:pt x="216" y="1209"/>
                    <a:pt x="163" y="1235"/>
                  </a:cubicBezTo>
                  <a:cubicBezTo>
                    <a:pt x="1" y="1420"/>
                    <a:pt x="126" y="1750"/>
                    <a:pt x="357" y="1750"/>
                  </a:cubicBezTo>
                  <a:cubicBezTo>
                    <a:pt x="387" y="1750"/>
                    <a:pt x="418" y="1744"/>
                    <a:pt x="451" y="1732"/>
                  </a:cubicBezTo>
                  <a:cubicBezTo>
                    <a:pt x="792" y="1601"/>
                    <a:pt x="1080" y="1392"/>
                    <a:pt x="1420" y="1235"/>
                  </a:cubicBezTo>
                  <a:cubicBezTo>
                    <a:pt x="1734" y="1078"/>
                    <a:pt x="2048" y="947"/>
                    <a:pt x="2389" y="842"/>
                  </a:cubicBezTo>
                  <a:cubicBezTo>
                    <a:pt x="3070" y="633"/>
                    <a:pt x="3777" y="502"/>
                    <a:pt x="4484" y="475"/>
                  </a:cubicBezTo>
                  <a:cubicBezTo>
                    <a:pt x="4772" y="449"/>
                    <a:pt x="4772" y="4"/>
                    <a:pt x="4484" y="4"/>
                  </a:cubicBezTo>
                  <a:cubicBezTo>
                    <a:pt x="4407" y="1"/>
                    <a:pt x="4330" y="0"/>
                    <a:pt x="4254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Google Shape;1725;p46"/>
            <p:cNvSpPr>
              <a:spLocks/>
            </p:cNvSpPr>
            <p:nvPr/>
          </p:nvSpPr>
          <p:spPr bwMode="auto">
            <a:xfrm>
              <a:off x="4106216" y="3827358"/>
              <a:ext cx="69296" cy="24139"/>
            </a:xfrm>
            <a:custGeom>
              <a:avLst/>
              <a:gdLst>
                <a:gd name="T0" fmla="*/ 884070 w 4217"/>
                <a:gd name="T1" fmla="*/ 0 h 1469"/>
                <a:gd name="T2" fmla="*/ 495227 w 4217"/>
                <a:gd name="T3" fmla="*/ 46717 h 1469"/>
                <a:gd name="T4" fmla="*/ 212243 w 4217"/>
                <a:gd name="T5" fmla="*/ 159853 h 1469"/>
                <a:gd name="T6" fmla="*/ 263 w 4217"/>
                <a:gd name="T7" fmla="*/ 336451 h 1469"/>
                <a:gd name="T8" fmla="*/ 28346 w 4217"/>
                <a:gd name="T9" fmla="*/ 386125 h 1469"/>
                <a:gd name="T10" fmla="*/ 76148 w 4217"/>
                <a:gd name="T11" fmla="*/ 396396 h 1469"/>
                <a:gd name="T12" fmla="*/ 162830 w 4217"/>
                <a:gd name="T13" fmla="*/ 371813 h 1469"/>
                <a:gd name="T14" fmla="*/ 282985 w 4217"/>
                <a:gd name="T15" fmla="*/ 301072 h 1469"/>
                <a:gd name="T16" fmla="*/ 537623 w 4217"/>
                <a:gd name="T17" fmla="*/ 195232 h 1469"/>
                <a:gd name="T18" fmla="*/ 1089017 w 4217"/>
                <a:gd name="T19" fmla="*/ 89112 h 1469"/>
                <a:gd name="T20" fmla="*/ 1089017 w 4217"/>
                <a:gd name="T21" fmla="*/ 11338 h 1469"/>
                <a:gd name="T22" fmla="*/ 884070 w 4217"/>
                <a:gd name="T23" fmla="*/ 0 h 14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217" h="1469" extrusionOk="0">
                  <a:moveTo>
                    <a:pt x="3274" y="0"/>
                  </a:moveTo>
                  <a:cubicBezTo>
                    <a:pt x="2794" y="0"/>
                    <a:pt x="2314" y="53"/>
                    <a:pt x="1834" y="173"/>
                  </a:cubicBezTo>
                  <a:cubicBezTo>
                    <a:pt x="1467" y="277"/>
                    <a:pt x="1127" y="435"/>
                    <a:pt x="786" y="592"/>
                  </a:cubicBezTo>
                  <a:cubicBezTo>
                    <a:pt x="524" y="696"/>
                    <a:pt x="1" y="906"/>
                    <a:pt x="1" y="1246"/>
                  </a:cubicBezTo>
                  <a:cubicBezTo>
                    <a:pt x="27" y="1325"/>
                    <a:pt x="53" y="1403"/>
                    <a:pt x="105" y="1430"/>
                  </a:cubicBezTo>
                  <a:cubicBezTo>
                    <a:pt x="169" y="1457"/>
                    <a:pt x="227" y="1468"/>
                    <a:pt x="282" y="1468"/>
                  </a:cubicBezTo>
                  <a:cubicBezTo>
                    <a:pt x="386" y="1468"/>
                    <a:pt x="483" y="1428"/>
                    <a:pt x="603" y="1377"/>
                  </a:cubicBezTo>
                  <a:cubicBezTo>
                    <a:pt x="734" y="1272"/>
                    <a:pt x="891" y="1194"/>
                    <a:pt x="1048" y="1115"/>
                  </a:cubicBezTo>
                  <a:cubicBezTo>
                    <a:pt x="1362" y="958"/>
                    <a:pt x="1676" y="827"/>
                    <a:pt x="1991" y="723"/>
                  </a:cubicBezTo>
                  <a:cubicBezTo>
                    <a:pt x="2645" y="513"/>
                    <a:pt x="3352" y="356"/>
                    <a:pt x="4033" y="330"/>
                  </a:cubicBezTo>
                  <a:cubicBezTo>
                    <a:pt x="4216" y="330"/>
                    <a:pt x="4216" y="68"/>
                    <a:pt x="4033" y="42"/>
                  </a:cubicBezTo>
                  <a:cubicBezTo>
                    <a:pt x="3780" y="15"/>
                    <a:pt x="3527" y="0"/>
                    <a:pt x="3274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Google Shape;1726;p46"/>
            <p:cNvSpPr>
              <a:spLocks/>
            </p:cNvSpPr>
            <p:nvPr/>
          </p:nvSpPr>
          <p:spPr bwMode="auto">
            <a:xfrm>
              <a:off x="3678958" y="3210595"/>
              <a:ext cx="299926" cy="624336"/>
            </a:xfrm>
            <a:custGeom>
              <a:avLst/>
              <a:gdLst>
                <a:gd name="T0" fmla="*/ 4928271 w 18252"/>
                <a:gd name="T1" fmla="*/ 0 h 37994"/>
                <a:gd name="T2" fmla="*/ 4899909 w 18252"/>
                <a:gd name="T3" fmla="*/ 7017 h 37994"/>
                <a:gd name="T4" fmla="*/ 2877955 w 18252"/>
                <a:gd name="T5" fmla="*/ 247621 h 37994"/>
                <a:gd name="T6" fmla="*/ 1350669 w 18252"/>
                <a:gd name="T7" fmla="*/ 290001 h 37994"/>
                <a:gd name="T8" fmla="*/ 263 w 18252"/>
                <a:gd name="T9" fmla="*/ 10259395 h 37994"/>
                <a:gd name="T10" fmla="*/ 2729438 w 18252"/>
                <a:gd name="T11" fmla="*/ 10259395 h 37994"/>
                <a:gd name="T12" fmla="*/ 4412241 w 18252"/>
                <a:gd name="T13" fmla="*/ 2821245 h 37994"/>
                <a:gd name="T14" fmla="*/ 4928271 w 18252"/>
                <a:gd name="T15" fmla="*/ 0 h 3799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252" h="37994" extrusionOk="0">
                  <a:moveTo>
                    <a:pt x="18251" y="0"/>
                  </a:moveTo>
                  <a:lnTo>
                    <a:pt x="18146" y="26"/>
                  </a:lnTo>
                  <a:cubicBezTo>
                    <a:pt x="15659" y="550"/>
                    <a:pt x="13145" y="786"/>
                    <a:pt x="10658" y="917"/>
                  </a:cubicBezTo>
                  <a:cubicBezTo>
                    <a:pt x="8772" y="1021"/>
                    <a:pt x="6887" y="1074"/>
                    <a:pt x="5002" y="1074"/>
                  </a:cubicBezTo>
                  <a:cubicBezTo>
                    <a:pt x="4426" y="7568"/>
                    <a:pt x="786" y="31081"/>
                    <a:pt x="1" y="37994"/>
                  </a:cubicBezTo>
                  <a:lnTo>
                    <a:pt x="10108" y="37994"/>
                  </a:lnTo>
                  <a:cubicBezTo>
                    <a:pt x="10108" y="37994"/>
                    <a:pt x="14166" y="19089"/>
                    <a:pt x="16340" y="10448"/>
                  </a:cubicBezTo>
                  <a:cubicBezTo>
                    <a:pt x="16889" y="8301"/>
                    <a:pt x="17570" y="4530"/>
                    <a:pt x="18251" y="0"/>
                  </a:cubicBezTo>
                  <a:close/>
                </a:path>
              </a:pathLst>
            </a:custGeom>
            <a:solidFill>
              <a:srgbClr val="F797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Google Shape;1727;p46"/>
            <p:cNvSpPr>
              <a:spLocks/>
            </p:cNvSpPr>
            <p:nvPr/>
          </p:nvSpPr>
          <p:spPr bwMode="auto">
            <a:xfrm>
              <a:off x="3743504" y="3211450"/>
              <a:ext cx="234935" cy="160940"/>
            </a:xfrm>
            <a:custGeom>
              <a:avLst/>
              <a:gdLst>
                <a:gd name="T0" fmla="*/ 0 w 14297"/>
                <a:gd name="T1" fmla="*/ 2644648 h 9794"/>
                <a:gd name="T2" fmla="*/ 42396 w 14297"/>
                <a:gd name="T3" fmla="*/ 2340597 h 9794"/>
                <a:gd name="T4" fmla="*/ 0 w 14297"/>
                <a:gd name="T5" fmla="*/ 2644648 h 9794"/>
                <a:gd name="T6" fmla="*/ 0 w 14297"/>
                <a:gd name="T7" fmla="*/ 2644648 h 9794"/>
                <a:gd name="T8" fmla="*/ 3860562 w 14297"/>
                <a:gd name="T9" fmla="*/ 263 h 9794"/>
                <a:gd name="T10" fmla="*/ 3860562 w 14297"/>
                <a:gd name="T11" fmla="*/ 263 h 9794"/>
                <a:gd name="T12" fmla="*/ 3860562 w 14297"/>
                <a:gd name="T13" fmla="*/ 263 h 97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297" h="9794" extrusionOk="0">
                  <a:moveTo>
                    <a:pt x="0" y="9794"/>
                  </a:moveTo>
                  <a:cubicBezTo>
                    <a:pt x="53" y="9401"/>
                    <a:pt x="105" y="9034"/>
                    <a:pt x="157" y="8668"/>
                  </a:cubicBezTo>
                  <a:cubicBezTo>
                    <a:pt x="105" y="9034"/>
                    <a:pt x="53" y="9401"/>
                    <a:pt x="0" y="9794"/>
                  </a:cubicBezTo>
                  <a:close/>
                  <a:moveTo>
                    <a:pt x="14297" y="1"/>
                  </a:moveTo>
                  <a:cubicBezTo>
                    <a:pt x="14297" y="1"/>
                    <a:pt x="14297" y="1"/>
                    <a:pt x="14297" y="1"/>
                  </a:cubicBezTo>
                  <a:cubicBezTo>
                    <a:pt x="14297" y="1"/>
                    <a:pt x="14297" y="1"/>
                    <a:pt x="14297" y="1"/>
                  </a:cubicBezTo>
                  <a:close/>
                </a:path>
              </a:pathLst>
            </a:custGeom>
            <a:solidFill>
              <a:srgbClr val="C52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Google Shape;1728;p46"/>
            <p:cNvSpPr>
              <a:spLocks/>
            </p:cNvSpPr>
            <p:nvPr/>
          </p:nvSpPr>
          <p:spPr bwMode="auto">
            <a:xfrm>
              <a:off x="3743504" y="3210595"/>
              <a:ext cx="235379" cy="161794"/>
            </a:xfrm>
            <a:custGeom>
              <a:avLst/>
              <a:gdLst>
                <a:gd name="T0" fmla="*/ 3867600 w 14324"/>
                <a:gd name="T1" fmla="*/ 0 h 9846"/>
                <a:gd name="T2" fmla="*/ 3839238 w 14324"/>
                <a:gd name="T3" fmla="*/ 7017 h 9846"/>
                <a:gd name="T4" fmla="*/ 1817286 w 14324"/>
                <a:gd name="T5" fmla="*/ 247621 h 9846"/>
                <a:gd name="T6" fmla="*/ 396122 w 14324"/>
                <a:gd name="T7" fmla="*/ 290000 h 9846"/>
                <a:gd name="T8" fmla="*/ 290001 w 14324"/>
                <a:gd name="T9" fmla="*/ 290000 h 9846"/>
                <a:gd name="T10" fmla="*/ 42396 w 14324"/>
                <a:gd name="T11" fmla="*/ 2354624 h 9846"/>
                <a:gd name="T12" fmla="*/ 0 w 14324"/>
                <a:gd name="T13" fmla="*/ 2658673 h 9846"/>
                <a:gd name="T14" fmla="*/ 1576681 w 14324"/>
                <a:gd name="T15" fmla="*/ 2580899 h 9846"/>
                <a:gd name="T16" fmla="*/ 3103950 w 14324"/>
                <a:gd name="T17" fmla="*/ 2397019 h 9846"/>
                <a:gd name="T18" fmla="*/ 3464709 w 14324"/>
                <a:gd name="T19" fmla="*/ 2333294 h 9846"/>
                <a:gd name="T20" fmla="*/ 3860567 w 14324"/>
                <a:gd name="T21" fmla="*/ 14313 h 9846"/>
                <a:gd name="T22" fmla="*/ 3867600 w 14324"/>
                <a:gd name="T23" fmla="*/ 0 h 98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4324" h="9846" extrusionOk="0">
                  <a:moveTo>
                    <a:pt x="14323" y="0"/>
                  </a:moveTo>
                  <a:lnTo>
                    <a:pt x="14218" y="26"/>
                  </a:lnTo>
                  <a:cubicBezTo>
                    <a:pt x="11731" y="550"/>
                    <a:pt x="9217" y="786"/>
                    <a:pt x="6730" y="917"/>
                  </a:cubicBezTo>
                  <a:cubicBezTo>
                    <a:pt x="4975" y="1021"/>
                    <a:pt x="3221" y="1074"/>
                    <a:pt x="1467" y="1074"/>
                  </a:cubicBezTo>
                  <a:lnTo>
                    <a:pt x="1074" y="1074"/>
                  </a:lnTo>
                  <a:cubicBezTo>
                    <a:pt x="943" y="2697"/>
                    <a:pt x="576" y="5447"/>
                    <a:pt x="157" y="8720"/>
                  </a:cubicBezTo>
                  <a:cubicBezTo>
                    <a:pt x="105" y="9086"/>
                    <a:pt x="53" y="9453"/>
                    <a:pt x="0" y="9846"/>
                  </a:cubicBezTo>
                  <a:cubicBezTo>
                    <a:pt x="1938" y="9793"/>
                    <a:pt x="3876" y="9715"/>
                    <a:pt x="5839" y="9558"/>
                  </a:cubicBezTo>
                  <a:cubicBezTo>
                    <a:pt x="7725" y="9400"/>
                    <a:pt x="9610" y="9191"/>
                    <a:pt x="11495" y="8877"/>
                  </a:cubicBezTo>
                  <a:cubicBezTo>
                    <a:pt x="11940" y="8798"/>
                    <a:pt x="12385" y="8720"/>
                    <a:pt x="12831" y="8641"/>
                  </a:cubicBezTo>
                  <a:cubicBezTo>
                    <a:pt x="13276" y="6468"/>
                    <a:pt x="13799" y="3483"/>
                    <a:pt x="14297" y="53"/>
                  </a:cubicBezTo>
                  <a:cubicBezTo>
                    <a:pt x="14323" y="26"/>
                    <a:pt x="14323" y="26"/>
                    <a:pt x="14323" y="0"/>
                  </a:cubicBezTo>
                  <a:close/>
                </a:path>
              </a:pathLst>
            </a:custGeom>
            <a:solidFill>
              <a:srgbClr val="C42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Google Shape;1729;p46"/>
            <p:cNvSpPr>
              <a:spLocks/>
            </p:cNvSpPr>
            <p:nvPr/>
          </p:nvSpPr>
          <p:spPr bwMode="auto">
            <a:xfrm>
              <a:off x="3678958" y="3578470"/>
              <a:ext cx="222463" cy="256462"/>
            </a:xfrm>
            <a:custGeom>
              <a:avLst/>
              <a:gdLst>
                <a:gd name="T0" fmla="*/ 3655620 w 13538"/>
                <a:gd name="T1" fmla="*/ 263 h 15607"/>
                <a:gd name="T2" fmla="*/ 1959590 w 13538"/>
                <a:gd name="T3" fmla="*/ 51039 h 15607"/>
                <a:gd name="T4" fmla="*/ 580017 w 13538"/>
                <a:gd name="T5" fmla="*/ 21329 h 15607"/>
                <a:gd name="T6" fmla="*/ 494963 w 13538"/>
                <a:gd name="T7" fmla="*/ 622414 h 15607"/>
                <a:gd name="T8" fmla="*/ 480913 w 13538"/>
                <a:gd name="T9" fmla="*/ 693156 h 15607"/>
                <a:gd name="T10" fmla="*/ 438517 w 13538"/>
                <a:gd name="T11" fmla="*/ 1018273 h 15607"/>
                <a:gd name="T12" fmla="*/ 424484 w 13538"/>
                <a:gd name="T13" fmla="*/ 1103327 h 15607"/>
                <a:gd name="T14" fmla="*/ 263 w 13538"/>
                <a:gd name="T15" fmla="*/ 4214311 h 15607"/>
                <a:gd name="T16" fmla="*/ 2729436 w 13538"/>
                <a:gd name="T17" fmla="*/ 4214311 h 15607"/>
                <a:gd name="T18" fmla="*/ 3436362 w 13538"/>
                <a:gd name="T19" fmla="*/ 990189 h 15607"/>
                <a:gd name="T20" fmla="*/ 3450674 w 13538"/>
                <a:gd name="T21" fmla="*/ 912414 h 15607"/>
                <a:gd name="T22" fmla="*/ 3521153 w 13538"/>
                <a:gd name="T23" fmla="*/ 608364 h 15607"/>
                <a:gd name="T24" fmla="*/ 3535466 w 13538"/>
                <a:gd name="T25" fmla="*/ 544639 h 15607"/>
                <a:gd name="T26" fmla="*/ 3655620 w 13538"/>
                <a:gd name="T27" fmla="*/ 263 h 1560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538" h="15607" extrusionOk="0">
                  <a:moveTo>
                    <a:pt x="13538" y="1"/>
                  </a:moveTo>
                  <a:cubicBezTo>
                    <a:pt x="11448" y="131"/>
                    <a:pt x="9350" y="189"/>
                    <a:pt x="7257" y="189"/>
                  </a:cubicBezTo>
                  <a:cubicBezTo>
                    <a:pt x="5548" y="189"/>
                    <a:pt x="3843" y="150"/>
                    <a:pt x="2148" y="79"/>
                  </a:cubicBezTo>
                  <a:cubicBezTo>
                    <a:pt x="2043" y="839"/>
                    <a:pt x="1912" y="1572"/>
                    <a:pt x="1833" y="2305"/>
                  </a:cubicBezTo>
                  <a:cubicBezTo>
                    <a:pt x="1807" y="2410"/>
                    <a:pt x="1781" y="2488"/>
                    <a:pt x="1781" y="2567"/>
                  </a:cubicBezTo>
                  <a:cubicBezTo>
                    <a:pt x="1729" y="2986"/>
                    <a:pt x="1676" y="3379"/>
                    <a:pt x="1624" y="3771"/>
                  </a:cubicBezTo>
                  <a:cubicBezTo>
                    <a:pt x="1598" y="3876"/>
                    <a:pt x="1572" y="3981"/>
                    <a:pt x="1572" y="4086"/>
                  </a:cubicBezTo>
                  <a:cubicBezTo>
                    <a:pt x="865" y="8956"/>
                    <a:pt x="262" y="13250"/>
                    <a:pt x="1" y="15607"/>
                  </a:cubicBezTo>
                  <a:lnTo>
                    <a:pt x="10108" y="15607"/>
                  </a:lnTo>
                  <a:cubicBezTo>
                    <a:pt x="10108" y="15607"/>
                    <a:pt x="11286" y="10082"/>
                    <a:pt x="12726" y="3667"/>
                  </a:cubicBezTo>
                  <a:cubicBezTo>
                    <a:pt x="12752" y="3562"/>
                    <a:pt x="12779" y="3483"/>
                    <a:pt x="12779" y="3379"/>
                  </a:cubicBezTo>
                  <a:cubicBezTo>
                    <a:pt x="12883" y="3012"/>
                    <a:pt x="12962" y="2619"/>
                    <a:pt x="13040" y="2253"/>
                  </a:cubicBezTo>
                  <a:cubicBezTo>
                    <a:pt x="13067" y="2174"/>
                    <a:pt x="13067" y="2096"/>
                    <a:pt x="13093" y="2017"/>
                  </a:cubicBezTo>
                  <a:cubicBezTo>
                    <a:pt x="13250" y="1336"/>
                    <a:pt x="13381" y="682"/>
                    <a:pt x="1353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Google Shape;1730;p46"/>
            <p:cNvSpPr/>
            <p:nvPr/>
          </p:nvSpPr>
          <p:spPr>
            <a:xfrm>
              <a:off x="3708325" y="3611174"/>
              <a:ext cx="185863" cy="12944"/>
            </a:xfrm>
            <a:custGeom>
              <a:avLst/>
              <a:gdLst/>
              <a:ahLst/>
              <a:cxnLst/>
              <a:rect l="l" t="t" r="r" b="b"/>
              <a:pathLst>
                <a:path w="11312" h="746" extrusionOk="0">
                  <a:moveTo>
                    <a:pt x="11312" y="0"/>
                  </a:moveTo>
                  <a:cubicBezTo>
                    <a:pt x="10919" y="52"/>
                    <a:pt x="10500" y="105"/>
                    <a:pt x="10081" y="157"/>
                  </a:cubicBezTo>
                  <a:cubicBezTo>
                    <a:pt x="8127" y="383"/>
                    <a:pt x="6156" y="497"/>
                    <a:pt x="4207" y="497"/>
                  </a:cubicBezTo>
                  <a:cubicBezTo>
                    <a:pt x="3676" y="497"/>
                    <a:pt x="3146" y="488"/>
                    <a:pt x="2619" y="471"/>
                  </a:cubicBezTo>
                  <a:cubicBezTo>
                    <a:pt x="1754" y="419"/>
                    <a:pt x="890" y="367"/>
                    <a:pt x="52" y="288"/>
                  </a:cubicBezTo>
                  <a:cubicBezTo>
                    <a:pt x="26" y="393"/>
                    <a:pt x="0" y="471"/>
                    <a:pt x="0" y="550"/>
                  </a:cubicBezTo>
                  <a:cubicBezTo>
                    <a:pt x="1422" y="680"/>
                    <a:pt x="2851" y="745"/>
                    <a:pt x="4285" y="745"/>
                  </a:cubicBezTo>
                  <a:cubicBezTo>
                    <a:pt x="6602" y="745"/>
                    <a:pt x="8931" y="575"/>
                    <a:pt x="11259" y="236"/>
                  </a:cubicBezTo>
                  <a:cubicBezTo>
                    <a:pt x="11286" y="157"/>
                    <a:pt x="11286" y="79"/>
                    <a:pt x="113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Google Shape;1731;p46"/>
            <p:cNvSpPr/>
            <p:nvPr/>
          </p:nvSpPr>
          <p:spPr>
            <a:xfrm>
              <a:off x="3704626" y="3634288"/>
              <a:ext cx="184014" cy="14793"/>
            </a:xfrm>
            <a:custGeom>
              <a:avLst/>
              <a:gdLst/>
              <a:ahLst/>
              <a:cxnLst/>
              <a:rect l="l" t="t" r="r" b="b"/>
              <a:pathLst>
                <a:path w="11208" h="916" extrusionOk="0">
                  <a:moveTo>
                    <a:pt x="11208" y="1"/>
                  </a:moveTo>
                  <a:lnTo>
                    <a:pt x="11208" y="1"/>
                  </a:lnTo>
                  <a:cubicBezTo>
                    <a:pt x="10710" y="79"/>
                    <a:pt x="10186" y="158"/>
                    <a:pt x="9663" y="236"/>
                  </a:cubicBezTo>
                  <a:cubicBezTo>
                    <a:pt x="7830" y="472"/>
                    <a:pt x="6023" y="603"/>
                    <a:pt x="4216" y="603"/>
                  </a:cubicBezTo>
                  <a:cubicBezTo>
                    <a:pt x="3326" y="603"/>
                    <a:pt x="2436" y="577"/>
                    <a:pt x="1545" y="524"/>
                  </a:cubicBezTo>
                  <a:cubicBezTo>
                    <a:pt x="1100" y="498"/>
                    <a:pt x="681" y="472"/>
                    <a:pt x="236" y="420"/>
                  </a:cubicBezTo>
                  <a:cubicBezTo>
                    <a:pt x="184" y="420"/>
                    <a:pt x="105" y="420"/>
                    <a:pt x="53" y="393"/>
                  </a:cubicBezTo>
                  <a:cubicBezTo>
                    <a:pt x="27" y="498"/>
                    <a:pt x="1" y="603"/>
                    <a:pt x="1" y="708"/>
                  </a:cubicBezTo>
                  <a:cubicBezTo>
                    <a:pt x="105" y="734"/>
                    <a:pt x="210" y="734"/>
                    <a:pt x="315" y="734"/>
                  </a:cubicBezTo>
                  <a:cubicBezTo>
                    <a:pt x="812" y="786"/>
                    <a:pt x="1310" y="839"/>
                    <a:pt x="1807" y="865"/>
                  </a:cubicBezTo>
                  <a:cubicBezTo>
                    <a:pt x="2480" y="899"/>
                    <a:pt x="3155" y="916"/>
                    <a:pt x="3832" y="916"/>
                  </a:cubicBezTo>
                  <a:cubicBezTo>
                    <a:pt x="6264" y="916"/>
                    <a:pt x="8717" y="698"/>
                    <a:pt x="11155" y="289"/>
                  </a:cubicBezTo>
                  <a:cubicBezTo>
                    <a:pt x="11181" y="184"/>
                    <a:pt x="11208" y="105"/>
                    <a:pt x="112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Google Shape;1732;p46"/>
            <p:cNvSpPr/>
            <p:nvPr/>
          </p:nvSpPr>
          <p:spPr>
            <a:xfrm>
              <a:off x="3654692" y="3825672"/>
              <a:ext cx="298676" cy="94305"/>
            </a:xfrm>
            <a:custGeom>
              <a:avLst/>
              <a:gdLst/>
              <a:ahLst/>
              <a:cxnLst/>
              <a:rect l="l" t="t" r="r" b="b"/>
              <a:pathLst>
                <a:path w="18225" h="5743" extrusionOk="0">
                  <a:moveTo>
                    <a:pt x="9126" y="1"/>
                  </a:moveTo>
                  <a:cubicBezTo>
                    <a:pt x="6159" y="1"/>
                    <a:pt x="1740" y="101"/>
                    <a:pt x="1440" y="189"/>
                  </a:cubicBezTo>
                  <a:cubicBezTo>
                    <a:pt x="969" y="320"/>
                    <a:pt x="0" y="4431"/>
                    <a:pt x="524" y="5347"/>
                  </a:cubicBezTo>
                  <a:cubicBezTo>
                    <a:pt x="691" y="5643"/>
                    <a:pt x="2688" y="5742"/>
                    <a:pt x="5288" y="5742"/>
                  </a:cubicBezTo>
                  <a:cubicBezTo>
                    <a:pt x="9588" y="5742"/>
                    <a:pt x="15540" y="5472"/>
                    <a:pt x="17596" y="5374"/>
                  </a:cubicBezTo>
                  <a:cubicBezTo>
                    <a:pt x="17989" y="5347"/>
                    <a:pt x="18224" y="4955"/>
                    <a:pt x="18067" y="4588"/>
                  </a:cubicBezTo>
                  <a:cubicBezTo>
                    <a:pt x="17701" y="3907"/>
                    <a:pt x="16863" y="2912"/>
                    <a:pt x="15266" y="1865"/>
                  </a:cubicBezTo>
                  <a:cubicBezTo>
                    <a:pt x="12647" y="137"/>
                    <a:pt x="11783" y="84"/>
                    <a:pt x="11783" y="84"/>
                  </a:cubicBezTo>
                  <a:cubicBezTo>
                    <a:pt x="11663" y="25"/>
                    <a:pt x="10565" y="1"/>
                    <a:pt x="91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Google Shape;1733;p46"/>
            <p:cNvSpPr>
              <a:spLocks/>
            </p:cNvSpPr>
            <p:nvPr/>
          </p:nvSpPr>
          <p:spPr bwMode="auto">
            <a:xfrm>
              <a:off x="3838155" y="3852861"/>
              <a:ext cx="76608" cy="25470"/>
            </a:xfrm>
            <a:custGeom>
              <a:avLst/>
              <a:gdLst>
                <a:gd name="T0" fmla="*/ 946705 w 4662"/>
                <a:gd name="T1" fmla="*/ 263 h 1550"/>
                <a:gd name="T2" fmla="*/ 643741 w 4662"/>
                <a:gd name="T3" fmla="*/ 30515 h 1550"/>
                <a:gd name="T4" fmla="*/ 184158 w 4662"/>
                <a:gd name="T5" fmla="*/ 200359 h 1550"/>
                <a:gd name="T6" fmla="*/ 42659 w 4662"/>
                <a:gd name="T7" fmla="*/ 369923 h 1550"/>
                <a:gd name="T8" fmla="*/ 104494 w 4662"/>
                <a:gd name="T9" fmla="*/ 418267 h 1550"/>
                <a:gd name="T10" fmla="*/ 240587 w 4662"/>
                <a:gd name="T11" fmla="*/ 355890 h 1550"/>
                <a:gd name="T12" fmla="*/ 1131669 w 4662"/>
                <a:gd name="T13" fmla="*/ 136092 h 1550"/>
                <a:gd name="T14" fmla="*/ 1181081 w 4662"/>
                <a:gd name="T15" fmla="*/ 136634 h 1550"/>
                <a:gd name="T16" fmla="*/ 1195131 w 4662"/>
                <a:gd name="T17" fmla="*/ 23498 h 1550"/>
                <a:gd name="T18" fmla="*/ 946705 w 4662"/>
                <a:gd name="T19" fmla="*/ 263 h 15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62" h="1550" extrusionOk="0">
                  <a:moveTo>
                    <a:pt x="3506" y="1"/>
                  </a:moveTo>
                  <a:cubicBezTo>
                    <a:pt x="3132" y="1"/>
                    <a:pt x="2758" y="41"/>
                    <a:pt x="2384" y="113"/>
                  </a:cubicBezTo>
                  <a:cubicBezTo>
                    <a:pt x="1781" y="244"/>
                    <a:pt x="1205" y="454"/>
                    <a:pt x="682" y="742"/>
                  </a:cubicBezTo>
                  <a:cubicBezTo>
                    <a:pt x="446" y="846"/>
                    <a:pt x="1" y="1056"/>
                    <a:pt x="158" y="1370"/>
                  </a:cubicBezTo>
                  <a:cubicBezTo>
                    <a:pt x="205" y="1502"/>
                    <a:pt x="290" y="1549"/>
                    <a:pt x="387" y="1549"/>
                  </a:cubicBezTo>
                  <a:cubicBezTo>
                    <a:pt x="560" y="1549"/>
                    <a:pt x="774" y="1401"/>
                    <a:pt x="891" y="1318"/>
                  </a:cubicBezTo>
                  <a:cubicBezTo>
                    <a:pt x="1911" y="745"/>
                    <a:pt x="3026" y="504"/>
                    <a:pt x="4191" y="504"/>
                  </a:cubicBezTo>
                  <a:cubicBezTo>
                    <a:pt x="4252" y="504"/>
                    <a:pt x="4313" y="505"/>
                    <a:pt x="4374" y="506"/>
                  </a:cubicBezTo>
                  <a:cubicBezTo>
                    <a:pt x="4609" y="506"/>
                    <a:pt x="4662" y="113"/>
                    <a:pt x="4426" y="87"/>
                  </a:cubicBezTo>
                  <a:cubicBezTo>
                    <a:pt x="4119" y="28"/>
                    <a:pt x="3813" y="1"/>
                    <a:pt x="3506" y="1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Google Shape;1734;p46"/>
            <p:cNvSpPr>
              <a:spLocks/>
            </p:cNvSpPr>
            <p:nvPr/>
          </p:nvSpPr>
          <p:spPr bwMode="auto">
            <a:xfrm>
              <a:off x="3809250" y="3840455"/>
              <a:ext cx="78843" cy="28757"/>
            </a:xfrm>
            <a:custGeom>
              <a:avLst/>
              <a:gdLst>
                <a:gd name="T0" fmla="*/ 1148416 w 4798"/>
                <a:gd name="T1" fmla="*/ 0 h 1750"/>
                <a:gd name="T2" fmla="*/ 602431 w 4798"/>
                <a:gd name="T3" fmla="*/ 78843 h 1750"/>
                <a:gd name="T4" fmla="*/ 319710 w 4798"/>
                <a:gd name="T5" fmla="*/ 184965 h 1750"/>
                <a:gd name="T6" fmla="*/ 79122 w 4798"/>
                <a:gd name="T7" fmla="*/ 312153 h 1750"/>
                <a:gd name="T8" fmla="*/ 44006 w 4798"/>
                <a:gd name="T9" fmla="*/ 333483 h 1750"/>
                <a:gd name="T10" fmla="*/ 96130 w 4798"/>
                <a:gd name="T11" fmla="*/ 472551 h 1750"/>
                <a:gd name="T12" fmla="*/ 121781 w 4798"/>
                <a:gd name="T13" fmla="*/ 467687 h 1750"/>
                <a:gd name="T14" fmla="*/ 383172 w 4798"/>
                <a:gd name="T15" fmla="*/ 333483 h 1750"/>
                <a:gd name="T16" fmla="*/ 644827 w 4798"/>
                <a:gd name="T17" fmla="*/ 227361 h 1750"/>
                <a:gd name="T18" fmla="*/ 1210531 w 4798"/>
                <a:gd name="T19" fmla="*/ 128256 h 1750"/>
                <a:gd name="T20" fmla="*/ 1210531 w 4798"/>
                <a:gd name="T21" fmla="*/ 1085 h 1750"/>
                <a:gd name="T22" fmla="*/ 1148416 w 4798"/>
                <a:gd name="T23" fmla="*/ 0 h 175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798" h="1750" extrusionOk="0">
                  <a:moveTo>
                    <a:pt x="4253" y="0"/>
                  </a:moveTo>
                  <a:cubicBezTo>
                    <a:pt x="3570" y="0"/>
                    <a:pt x="2890" y="104"/>
                    <a:pt x="2231" y="292"/>
                  </a:cubicBezTo>
                  <a:cubicBezTo>
                    <a:pt x="1865" y="397"/>
                    <a:pt x="1524" y="528"/>
                    <a:pt x="1184" y="685"/>
                  </a:cubicBezTo>
                  <a:cubicBezTo>
                    <a:pt x="896" y="790"/>
                    <a:pt x="555" y="947"/>
                    <a:pt x="293" y="1156"/>
                  </a:cubicBezTo>
                  <a:cubicBezTo>
                    <a:pt x="267" y="1182"/>
                    <a:pt x="215" y="1209"/>
                    <a:pt x="163" y="1235"/>
                  </a:cubicBezTo>
                  <a:cubicBezTo>
                    <a:pt x="0" y="1420"/>
                    <a:pt x="125" y="1750"/>
                    <a:pt x="356" y="1750"/>
                  </a:cubicBezTo>
                  <a:cubicBezTo>
                    <a:pt x="386" y="1750"/>
                    <a:pt x="418" y="1744"/>
                    <a:pt x="451" y="1732"/>
                  </a:cubicBezTo>
                  <a:cubicBezTo>
                    <a:pt x="791" y="1601"/>
                    <a:pt x="1105" y="1392"/>
                    <a:pt x="1419" y="1235"/>
                  </a:cubicBezTo>
                  <a:cubicBezTo>
                    <a:pt x="1734" y="1078"/>
                    <a:pt x="2048" y="947"/>
                    <a:pt x="2388" y="842"/>
                  </a:cubicBezTo>
                  <a:cubicBezTo>
                    <a:pt x="3069" y="633"/>
                    <a:pt x="3776" y="502"/>
                    <a:pt x="4483" y="475"/>
                  </a:cubicBezTo>
                  <a:cubicBezTo>
                    <a:pt x="4771" y="449"/>
                    <a:pt x="4797" y="4"/>
                    <a:pt x="4483" y="4"/>
                  </a:cubicBezTo>
                  <a:cubicBezTo>
                    <a:pt x="4406" y="1"/>
                    <a:pt x="4330" y="0"/>
                    <a:pt x="4253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Google Shape;1735;p46"/>
            <p:cNvSpPr>
              <a:spLocks/>
            </p:cNvSpPr>
            <p:nvPr/>
          </p:nvSpPr>
          <p:spPr bwMode="auto">
            <a:xfrm>
              <a:off x="3794264" y="3827358"/>
              <a:ext cx="69723" cy="24139"/>
            </a:xfrm>
            <a:custGeom>
              <a:avLst/>
              <a:gdLst>
                <a:gd name="T0" fmla="*/ 886499 w 4243"/>
                <a:gd name="T1" fmla="*/ 0 h 1469"/>
                <a:gd name="T2" fmla="*/ 502242 w 4243"/>
                <a:gd name="T3" fmla="*/ 46717 h 1469"/>
                <a:gd name="T4" fmla="*/ 212505 w 4243"/>
                <a:gd name="T5" fmla="*/ 159853 h 1469"/>
                <a:gd name="T6" fmla="*/ 7296 w 4243"/>
                <a:gd name="T7" fmla="*/ 336451 h 1469"/>
                <a:gd name="T8" fmla="*/ 35642 w 4243"/>
                <a:gd name="T9" fmla="*/ 386125 h 1469"/>
                <a:gd name="T10" fmla="*/ 79928 w 4243"/>
                <a:gd name="T11" fmla="*/ 396396 h 1469"/>
                <a:gd name="T12" fmla="*/ 162829 w 4243"/>
                <a:gd name="T13" fmla="*/ 371813 h 1469"/>
                <a:gd name="T14" fmla="*/ 290280 w 4243"/>
                <a:gd name="T15" fmla="*/ 301072 h 1469"/>
                <a:gd name="T16" fmla="*/ 537621 w 4243"/>
                <a:gd name="T17" fmla="*/ 195232 h 1469"/>
                <a:gd name="T18" fmla="*/ 1096309 w 4243"/>
                <a:gd name="T19" fmla="*/ 89112 h 1469"/>
                <a:gd name="T20" fmla="*/ 1096309 w 4243"/>
                <a:gd name="T21" fmla="*/ 11338 h 1469"/>
                <a:gd name="T22" fmla="*/ 886499 w 4243"/>
                <a:gd name="T23" fmla="*/ 0 h 14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243" h="1469" extrusionOk="0">
                  <a:moveTo>
                    <a:pt x="3283" y="0"/>
                  </a:moveTo>
                  <a:cubicBezTo>
                    <a:pt x="2797" y="0"/>
                    <a:pt x="2323" y="53"/>
                    <a:pt x="1860" y="173"/>
                  </a:cubicBezTo>
                  <a:cubicBezTo>
                    <a:pt x="1493" y="277"/>
                    <a:pt x="1127" y="435"/>
                    <a:pt x="787" y="592"/>
                  </a:cubicBezTo>
                  <a:cubicBezTo>
                    <a:pt x="525" y="696"/>
                    <a:pt x="1" y="906"/>
                    <a:pt x="27" y="1246"/>
                  </a:cubicBezTo>
                  <a:cubicBezTo>
                    <a:pt x="27" y="1325"/>
                    <a:pt x="53" y="1403"/>
                    <a:pt x="132" y="1430"/>
                  </a:cubicBezTo>
                  <a:cubicBezTo>
                    <a:pt x="187" y="1457"/>
                    <a:pt x="241" y="1468"/>
                    <a:pt x="296" y="1468"/>
                  </a:cubicBezTo>
                  <a:cubicBezTo>
                    <a:pt x="399" y="1468"/>
                    <a:pt x="501" y="1428"/>
                    <a:pt x="603" y="1377"/>
                  </a:cubicBezTo>
                  <a:cubicBezTo>
                    <a:pt x="760" y="1272"/>
                    <a:pt x="917" y="1194"/>
                    <a:pt x="1075" y="1115"/>
                  </a:cubicBezTo>
                  <a:cubicBezTo>
                    <a:pt x="1363" y="958"/>
                    <a:pt x="1677" y="827"/>
                    <a:pt x="1991" y="723"/>
                  </a:cubicBezTo>
                  <a:cubicBezTo>
                    <a:pt x="2646" y="513"/>
                    <a:pt x="3353" y="356"/>
                    <a:pt x="4060" y="330"/>
                  </a:cubicBezTo>
                  <a:cubicBezTo>
                    <a:pt x="4243" y="330"/>
                    <a:pt x="4217" y="68"/>
                    <a:pt x="4060" y="42"/>
                  </a:cubicBezTo>
                  <a:cubicBezTo>
                    <a:pt x="3797" y="15"/>
                    <a:pt x="3538" y="0"/>
                    <a:pt x="3283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Google Shape;1736;p46"/>
            <p:cNvSpPr>
              <a:spLocks/>
            </p:cNvSpPr>
            <p:nvPr/>
          </p:nvSpPr>
          <p:spPr bwMode="auto">
            <a:xfrm>
              <a:off x="3641952" y="2950616"/>
              <a:ext cx="669099" cy="388875"/>
            </a:xfrm>
            <a:custGeom>
              <a:avLst/>
              <a:gdLst>
                <a:gd name="T0" fmla="*/ 9742852 w 40718"/>
                <a:gd name="T1" fmla="*/ 263 h 23665"/>
                <a:gd name="T2" fmla="*/ 9729082 w 40718"/>
                <a:gd name="T3" fmla="*/ 1627 h 23665"/>
                <a:gd name="T4" fmla="*/ 9340256 w 40718"/>
                <a:gd name="T5" fmla="*/ 79385 h 23665"/>
                <a:gd name="T6" fmla="*/ 9255464 w 40718"/>
                <a:gd name="T7" fmla="*/ 93435 h 23665"/>
                <a:gd name="T8" fmla="*/ 7869678 w 40718"/>
                <a:gd name="T9" fmla="*/ 263281 h 23665"/>
                <a:gd name="T10" fmla="*/ 7834298 w 40718"/>
                <a:gd name="T11" fmla="*/ 263281 h 23665"/>
                <a:gd name="T12" fmla="*/ 7707127 w 40718"/>
                <a:gd name="T13" fmla="*/ 277315 h 23665"/>
                <a:gd name="T14" fmla="*/ 7417110 w 40718"/>
                <a:gd name="T15" fmla="*/ 298644 h 23665"/>
                <a:gd name="T16" fmla="*/ 7339351 w 40718"/>
                <a:gd name="T17" fmla="*/ 305677 h 23665"/>
                <a:gd name="T18" fmla="*/ 5632227 w 40718"/>
                <a:gd name="T19" fmla="*/ 360480 h 23665"/>
                <a:gd name="T20" fmla="*/ 4115210 w 40718"/>
                <a:gd name="T21" fmla="*/ 319711 h 23665"/>
                <a:gd name="T22" fmla="*/ 4016122 w 40718"/>
                <a:gd name="T23" fmla="*/ 319711 h 23665"/>
                <a:gd name="T24" fmla="*/ 3408284 w 40718"/>
                <a:gd name="T25" fmla="*/ 277315 h 23665"/>
                <a:gd name="T26" fmla="*/ 2701078 w 40718"/>
                <a:gd name="T27" fmla="*/ 213869 h 23665"/>
                <a:gd name="T28" fmla="*/ 2644648 w 40718"/>
                <a:gd name="T29" fmla="*/ 206573 h 23665"/>
                <a:gd name="T30" fmla="*/ 2078943 w 40718"/>
                <a:gd name="T31" fmla="*/ 143111 h 23665"/>
                <a:gd name="T32" fmla="*/ 2066520 w 40718"/>
                <a:gd name="T33" fmla="*/ 142305 h 23665"/>
                <a:gd name="T34" fmla="*/ 1958772 w 40718"/>
                <a:gd name="T35" fmla="*/ 234919 h 23665"/>
                <a:gd name="T36" fmla="*/ 1760842 w 40718"/>
                <a:gd name="T37" fmla="*/ 1436808 h 23665"/>
                <a:gd name="T38" fmla="*/ 263 w 40718"/>
                <a:gd name="T39" fmla="*/ 5834735 h 23665"/>
                <a:gd name="T40" fmla="*/ 1046620 w 40718"/>
                <a:gd name="T41" fmla="*/ 6082094 h 23665"/>
                <a:gd name="T42" fmla="*/ 1103065 w 40718"/>
                <a:gd name="T43" fmla="*/ 6096390 h 23665"/>
                <a:gd name="T44" fmla="*/ 4930707 w 40718"/>
                <a:gd name="T45" fmla="*/ 6390187 h 23665"/>
                <a:gd name="T46" fmla="*/ 10994714 w 40718"/>
                <a:gd name="T47" fmla="*/ 5601443 h 23665"/>
                <a:gd name="T48" fmla="*/ 10089841 w 40718"/>
                <a:gd name="T49" fmla="*/ 1528896 h 23665"/>
                <a:gd name="T50" fmla="*/ 10068512 w 40718"/>
                <a:gd name="T51" fmla="*/ 1408725 h 23665"/>
                <a:gd name="T52" fmla="*/ 9806857 w 40718"/>
                <a:gd name="T53" fmla="*/ 51039 h 23665"/>
                <a:gd name="T54" fmla="*/ 9742852 w 40718"/>
                <a:gd name="T55" fmla="*/ 263 h 2366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40718" h="23665" extrusionOk="0">
                  <a:moveTo>
                    <a:pt x="36081" y="1"/>
                  </a:moveTo>
                  <a:cubicBezTo>
                    <a:pt x="36064" y="1"/>
                    <a:pt x="36047" y="3"/>
                    <a:pt x="36030" y="6"/>
                  </a:cubicBezTo>
                  <a:cubicBezTo>
                    <a:pt x="35559" y="111"/>
                    <a:pt x="35088" y="215"/>
                    <a:pt x="34590" y="294"/>
                  </a:cubicBezTo>
                  <a:cubicBezTo>
                    <a:pt x="34486" y="320"/>
                    <a:pt x="34381" y="320"/>
                    <a:pt x="34276" y="346"/>
                  </a:cubicBezTo>
                  <a:cubicBezTo>
                    <a:pt x="32574" y="634"/>
                    <a:pt x="30846" y="818"/>
                    <a:pt x="29144" y="975"/>
                  </a:cubicBezTo>
                  <a:lnTo>
                    <a:pt x="29013" y="975"/>
                  </a:lnTo>
                  <a:cubicBezTo>
                    <a:pt x="28856" y="1001"/>
                    <a:pt x="28699" y="1027"/>
                    <a:pt x="28542" y="1027"/>
                  </a:cubicBezTo>
                  <a:cubicBezTo>
                    <a:pt x="28175" y="1053"/>
                    <a:pt x="27835" y="1080"/>
                    <a:pt x="27468" y="1106"/>
                  </a:cubicBezTo>
                  <a:cubicBezTo>
                    <a:pt x="27363" y="1106"/>
                    <a:pt x="27285" y="1132"/>
                    <a:pt x="27180" y="1132"/>
                  </a:cubicBezTo>
                  <a:cubicBezTo>
                    <a:pt x="25065" y="1270"/>
                    <a:pt x="22958" y="1335"/>
                    <a:pt x="20858" y="1335"/>
                  </a:cubicBezTo>
                  <a:cubicBezTo>
                    <a:pt x="18979" y="1335"/>
                    <a:pt x="17107" y="1283"/>
                    <a:pt x="15240" y="1184"/>
                  </a:cubicBezTo>
                  <a:lnTo>
                    <a:pt x="14873" y="1184"/>
                  </a:lnTo>
                  <a:cubicBezTo>
                    <a:pt x="14114" y="1132"/>
                    <a:pt x="13381" y="1080"/>
                    <a:pt x="12622" y="1027"/>
                  </a:cubicBezTo>
                  <a:cubicBezTo>
                    <a:pt x="11757" y="949"/>
                    <a:pt x="10867" y="870"/>
                    <a:pt x="10003" y="792"/>
                  </a:cubicBezTo>
                  <a:cubicBezTo>
                    <a:pt x="9925" y="765"/>
                    <a:pt x="9872" y="765"/>
                    <a:pt x="9794" y="765"/>
                  </a:cubicBezTo>
                  <a:cubicBezTo>
                    <a:pt x="9087" y="687"/>
                    <a:pt x="8406" y="608"/>
                    <a:pt x="7699" y="530"/>
                  </a:cubicBezTo>
                  <a:cubicBezTo>
                    <a:pt x="7684" y="528"/>
                    <a:pt x="7668" y="527"/>
                    <a:pt x="7653" y="527"/>
                  </a:cubicBezTo>
                  <a:cubicBezTo>
                    <a:pt x="7460" y="527"/>
                    <a:pt x="7278" y="676"/>
                    <a:pt x="7254" y="870"/>
                  </a:cubicBezTo>
                  <a:cubicBezTo>
                    <a:pt x="6992" y="2860"/>
                    <a:pt x="6730" y="4457"/>
                    <a:pt x="6521" y="5321"/>
                  </a:cubicBezTo>
                  <a:cubicBezTo>
                    <a:pt x="5185" y="10611"/>
                    <a:pt x="1415" y="19592"/>
                    <a:pt x="1" y="21608"/>
                  </a:cubicBezTo>
                  <a:cubicBezTo>
                    <a:pt x="1048" y="21948"/>
                    <a:pt x="2357" y="22263"/>
                    <a:pt x="3876" y="22524"/>
                  </a:cubicBezTo>
                  <a:cubicBezTo>
                    <a:pt x="3955" y="22551"/>
                    <a:pt x="4007" y="22551"/>
                    <a:pt x="4085" y="22577"/>
                  </a:cubicBezTo>
                  <a:cubicBezTo>
                    <a:pt x="7870" y="23244"/>
                    <a:pt x="12875" y="23665"/>
                    <a:pt x="18260" y="23665"/>
                  </a:cubicBezTo>
                  <a:cubicBezTo>
                    <a:pt x="25766" y="23665"/>
                    <a:pt x="34009" y="22848"/>
                    <a:pt x="40717" y="20744"/>
                  </a:cubicBezTo>
                  <a:cubicBezTo>
                    <a:pt x="39487" y="16554"/>
                    <a:pt x="38361" y="11108"/>
                    <a:pt x="37366" y="5662"/>
                  </a:cubicBezTo>
                  <a:cubicBezTo>
                    <a:pt x="37340" y="5505"/>
                    <a:pt x="37313" y="5374"/>
                    <a:pt x="37287" y="5217"/>
                  </a:cubicBezTo>
                  <a:cubicBezTo>
                    <a:pt x="36973" y="3515"/>
                    <a:pt x="36606" y="1839"/>
                    <a:pt x="36318" y="189"/>
                  </a:cubicBezTo>
                  <a:cubicBezTo>
                    <a:pt x="36296" y="75"/>
                    <a:pt x="36193" y="1"/>
                    <a:pt x="360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Google Shape;1737;p46"/>
            <p:cNvSpPr>
              <a:spLocks/>
            </p:cNvSpPr>
            <p:nvPr/>
          </p:nvSpPr>
          <p:spPr bwMode="auto">
            <a:xfrm>
              <a:off x="3705628" y="2963187"/>
              <a:ext cx="100715" cy="358426"/>
            </a:xfrm>
            <a:custGeom>
              <a:avLst/>
              <a:gdLst>
                <a:gd name="T0" fmla="*/ 1598294 w 6129"/>
                <a:gd name="T1" fmla="*/ 0 h 21812"/>
                <a:gd name="T2" fmla="*/ 1435464 w 6129"/>
                <a:gd name="T3" fmla="*/ 1003961 h 21812"/>
                <a:gd name="T4" fmla="*/ 777949 w 6129"/>
                <a:gd name="T5" fmla="*/ 3669676 h 21812"/>
                <a:gd name="T6" fmla="*/ 346710 w 6129"/>
                <a:gd name="T7" fmla="*/ 4984705 h 21812"/>
                <a:gd name="T8" fmla="*/ 263 w 6129"/>
                <a:gd name="T9" fmla="*/ 5875528 h 21812"/>
                <a:gd name="T10" fmla="*/ 56709 w 6129"/>
                <a:gd name="T11" fmla="*/ 5889840 h 21812"/>
                <a:gd name="T12" fmla="*/ 191176 w 6129"/>
                <a:gd name="T13" fmla="*/ 5571740 h 21812"/>
                <a:gd name="T14" fmla="*/ 466881 w 6129"/>
                <a:gd name="T15" fmla="*/ 4836188 h 21812"/>
                <a:gd name="T16" fmla="*/ 1654740 w 6129"/>
                <a:gd name="T17" fmla="*/ 7296 h 21812"/>
                <a:gd name="T18" fmla="*/ 1598294 w 6129"/>
                <a:gd name="T19" fmla="*/ 0 h 218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129" h="21812" extrusionOk="0">
                  <a:moveTo>
                    <a:pt x="5919" y="0"/>
                  </a:moveTo>
                  <a:cubicBezTo>
                    <a:pt x="5735" y="1231"/>
                    <a:pt x="5552" y="2488"/>
                    <a:pt x="5316" y="3718"/>
                  </a:cubicBezTo>
                  <a:cubicBezTo>
                    <a:pt x="4688" y="7044"/>
                    <a:pt x="3876" y="10317"/>
                    <a:pt x="2881" y="13590"/>
                  </a:cubicBezTo>
                  <a:cubicBezTo>
                    <a:pt x="2410" y="15213"/>
                    <a:pt x="1860" y="16837"/>
                    <a:pt x="1284" y="18460"/>
                  </a:cubicBezTo>
                  <a:cubicBezTo>
                    <a:pt x="865" y="19560"/>
                    <a:pt x="420" y="20660"/>
                    <a:pt x="1" y="21759"/>
                  </a:cubicBezTo>
                  <a:cubicBezTo>
                    <a:pt x="80" y="21786"/>
                    <a:pt x="132" y="21786"/>
                    <a:pt x="210" y="21812"/>
                  </a:cubicBezTo>
                  <a:cubicBezTo>
                    <a:pt x="394" y="21419"/>
                    <a:pt x="551" y="21026"/>
                    <a:pt x="708" y="20634"/>
                  </a:cubicBezTo>
                  <a:cubicBezTo>
                    <a:pt x="1048" y="19717"/>
                    <a:pt x="1415" y="18827"/>
                    <a:pt x="1729" y="17910"/>
                  </a:cubicBezTo>
                  <a:cubicBezTo>
                    <a:pt x="3850" y="12097"/>
                    <a:pt x="5343" y="6049"/>
                    <a:pt x="6128" y="27"/>
                  </a:cubicBezTo>
                  <a:cubicBezTo>
                    <a:pt x="6050" y="0"/>
                    <a:pt x="5997" y="0"/>
                    <a:pt x="5919" y="0"/>
                  </a:cubicBezTo>
                  <a:close/>
                </a:path>
              </a:pathLst>
            </a:custGeom>
            <a:solidFill>
              <a:srgbClr val="3E3B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Google Shape;1738;p46"/>
            <p:cNvSpPr>
              <a:spLocks/>
            </p:cNvSpPr>
            <p:nvPr/>
          </p:nvSpPr>
          <p:spPr bwMode="auto">
            <a:xfrm>
              <a:off x="3777306" y="2970072"/>
              <a:ext cx="115093" cy="154712"/>
            </a:xfrm>
            <a:custGeom>
              <a:avLst/>
              <a:gdLst>
                <a:gd name="T0" fmla="*/ 1791895 w 7004"/>
                <a:gd name="T1" fmla="*/ 0 h 9415"/>
                <a:gd name="T2" fmla="*/ 1784878 w 7004"/>
                <a:gd name="T3" fmla="*/ 21329 h 9415"/>
                <a:gd name="T4" fmla="*/ 1099003 w 7004"/>
                <a:gd name="T5" fmla="*/ 1393065 h 9415"/>
                <a:gd name="T6" fmla="*/ 17287 w 7004"/>
                <a:gd name="T7" fmla="*/ 2503146 h 9415"/>
                <a:gd name="T8" fmla="*/ 26999 w 7004"/>
                <a:gd name="T9" fmla="*/ 2542305 h 9415"/>
                <a:gd name="T10" fmla="*/ 38616 w 7004"/>
                <a:gd name="T11" fmla="*/ 2538263 h 9415"/>
                <a:gd name="T12" fmla="*/ 731508 w 7004"/>
                <a:gd name="T13" fmla="*/ 1965804 h 9415"/>
                <a:gd name="T14" fmla="*/ 1622312 w 7004"/>
                <a:gd name="T15" fmla="*/ 685876 h 9415"/>
                <a:gd name="T16" fmla="*/ 1890999 w 7004"/>
                <a:gd name="T17" fmla="*/ 0 h 9415"/>
                <a:gd name="T18" fmla="*/ 1791895 w 7004"/>
                <a:gd name="T19" fmla="*/ 0 h 941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004" h="9415" extrusionOk="0">
                  <a:moveTo>
                    <a:pt x="6636" y="0"/>
                  </a:moveTo>
                  <a:lnTo>
                    <a:pt x="6610" y="79"/>
                  </a:lnTo>
                  <a:cubicBezTo>
                    <a:pt x="6060" y="1859"/>
                    <a:pt x="5196" y="3614"/>
                    <a:pt x="4070" y="5159"/>
                  </a:cubicBezTo>
                  <a:cubicBezTo>
                    <a:pt x="2944" y="6730"/>
                    <a:pt x="1557" y="8065"/>
                    <a:pt x="64" y="9270"/>
                  </a:cubicBezTo>
                  <a:cubicBezTo>
                    <a:pt x="0" y="9333"/>
                    <a:pt x="40" y="9415"/>
                    <a:pt x="100" y="9415"/>
                  </a:cubicBezTo>
                  <a:cubicBezTo>
                    <a:pt x="113" y="9415"/>
                    <a:pt x="128" y="9410"/>
                    <a:pt x="143" y="9400"/>
                  </a:cubicBezTo>
                  <a:cubicBezTo>
                    <a:pt x="1085" y="8824"/>
                    <a:pt x="1949" y="8091"/>
                    <a:pt x="2709" y="7280"/>
                  </a:cubicBezTo>
                  <a:cubicBezTo>
                    <a:pt x="4070" y="5892"/>
                    <a:pt x="5196" y="4268"/>
                    <a:pt x="6008" y="2540"/>
                  </a:cubicBezTo>
                  <a:cubicBezTo>
                    <a:pt x="6401" y="1728"/>
                    <a:pt x="6741" y="864"/>
                    <a:pt x="7003" y="0"/>
                  </a:cubicBezTo>
                  <a:lnTo>
                    <a:pt x="6636" y="0"/>
                  </a:lnTo>
                  <a:close/>
                </a:path>
              </a:pathLst>
            </a:custGeom>
            <a:solidFill>
              <a:srgbClr val="3E3B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Google Shape;1739;p46"/>
            <p:cNvSpPr>
              <a:spLocks/>
            </p:cNvSpPr>
            <p:nvPr/>
          </p:nvSpPr>
          <p:spPr bwMode="auto">
            <a:xfrm>
              <a:off x="4205188" y="2955447"/>
              <a:ext cx="50776" cy="88210"/>
            </a:xfrm>
            <a:custGeom>
              <a:avLst/>
              <a:gdLst>
                <a:gd name="T0" fmla="*/ 84791 w 3090"/>
                <a:gd name="T1" fmla="*/ 0 h 5368"/>
                <a:gd name="T2" fmla="*/ 0 w 3090"/>
                <a:gd name="T3" fmla="*/ 14033 h 5368"/>
                <a:gd name="T4" fmla="*/ 297031 w 3090"/>
                <a:gd name="T5" fmla="*/ 664549 h 5368"/>
                <a:gd name="T6" fmla="*/ 834370 w 3090"/>
                <a:gd name="T7" fmla="*/ 1449516 h 5368"/>
                <a:gd name="T8" fmla="*/ 813040 w 3090"/>
                <a:gd name="T9" fmla="*/ 1329362 h 5368"/>
                <a:gd name="T10" fmla="*/ 353460 w 3090"/>
                <a:gd name="T11" fmla="*/ 615120 h 5368"/>
                <a:gd name="T12" fmla="*/ 84791 w 3090"/>
                <a:gd name="T13" fmla="*/ 0 h 53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090" h="5368" extrusionOk="0">
                  <a:moveTo>
                    <a:pt x="314" y="0"/>
                  </a:moveTo>
                  <a:cubicBezTo>
                    <a:pt x="210" y="26"/>
                    <a:pt x="105" y="26"/>
                    <a:pt x="0" y="52"/>
                  </a:cubicBezTo>
                  <a:cubicBezTo>
                    <a:pt x="288" y="890"/>
                    <a:pt x="681" y="1702"/>
                    <a:pt x="1100" y="2461"/>
                  </a:cubicBezTo>
                  <a:cubicBezTo>
                    <a:pt x="1650" y="3509"/>
                    <a:pt x="2330" y="4478"/>
                    <a:pt x="3090" y="5368"/>
                  </a:cubicBezTo>
                  <a:cubicBezTo>
                    <a:pt x="3064" y="5211"/>
                    <a:pt x="3037" y="5080"/>
                    <a:pt x="3011" y="4923"/>
                  </a:cubicBezTo>
                  <a:cubicBezTo>
                    <a:pt x="2383" y="4085"/>
                    <a:pt x="1807" y="3221"/>
                    <a:pt x="1309" y="2278"/>
                  </a:cubicBezTo>
                  <a:cubicBezTo>
                    <a:pt x="916" y="1545"/>
                    <a:pt x="602" y="786"/>
                    <a:pt x="314" y="0"/>
                  </a:cubicBezTo>
                  <a:close/>
                </a:path>
              </a:pathLst>
            </a:custGeom>
            <a:solidFill>
              <a:srgbClr val="3E3B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Google Shape;1740;p46"/>
            <p:cNvSpPr>
              <a:spLocks/>
            </p:cNvSpPr>
            <p:nvPr/>
          </p:nvSpPr>
          <p:spPr bwMode="auto">
            <a:xfrm>
              <a:off x="4085133" y="2966621"/>
              <a:ext cx="37877" cy="123540"/>
            </a:xfrm>
            <a:custGeom>
              <a:avLst/>
              <a:gdLst>
                <a:gd name="T0" fmla="*/ 551673 w 2305"/>
                <a:gd name="T1" fmla="*/ 263 h 7518"/>
                <a:gd name="T2" fmla="*/ 565707 w 2305"/>
                <a:gd name="T3" fmla="*/ 721521 h 7518"/>
                <a:gd name="T4" fmla="*/ 544640 w 2305"/>
                <a:gd name="T5" fmla="*/ 1379037 h 7518"/>
                <a:gd name="T6" fmla="*/ 332397 w 2305"/>
                <a:gd name="T7" fmla="*/ 1944481 h 7518"/>
                <a:gd name="T8" fmla="*/ 245732 w 2305"/>
                <a:gd name="T9" fmla="*/ 1966895 h 7518"/>
                <a:gd name="T10" fmla="*/ 99105 w 2305"/>
                <a:gd name="T11" fmla="*/ 1647709 h 7518"/>
                <a:gd name="T12" fmla="*/ 155813 w 2305"/>
                <a:gd name="T13" fmla="*/ 1053656 h 7518"/>
                <a:gd name="T14" fmla="*/ 134467 w 2305"/>
                <a:gd name="T15" fmla="*/ 35642 h 7518"/>
                <a:gd name="T16" fmla="*/ 56709 w 2305"/>
                <a:gd name="T17" fmla="*/ 42659 h 7518"/>
                <a:gd name="T18" fmla="*/ 70742 w 2305"/>
                <a:gd name="T19" fmla="*/ 176864 h 7518"/>
                <a:gd name="T20" fmla="*/ 42659 w 2305"/>
                <a:gd name="T21" fmla="*/ 1541588 h 7518"/>
                <a:gd name="T22" fmla="*/ 99105 w 2305"/>
                <a:gd name="T23" fmla="*/ 1965811 h 7518"/>
                <a:gd name="T24" fmla="*/ 241410 w 2305"/>
                <a:gd name="T25" fmla="*/ 2029816 h 7518"/>
                <a:gd name="T26" fmla="*/ 473898 w 2305"/>
                <a:gd name="T27" fmla="*/ 1916398 h 7518"/>
                <a:gd name="T28" fmla="*/ 608102 w 2305"/>
                <a:gd name="T29" fmla="*/ 1350691 h 7518"/>
                <a:gd name="T30" fmla="*/ 615399 w 2305"/>
                <a:gd name="T31" fmla="*/ 629433 h 7518"/>
                <a:gd name="T32" fmla="*/ 587036 w 2305"/>
                <a:gd name="T33" fmla="*/ 263 h 7518"/>
                <a:gd name="T34" fmla="*/ 551673 w 2305"/>
                <a:gd name="T35" fmla="*/ 263 h 751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305" h="7518" extrusionOk="0">
                  <a:moveTo>
                    <a:pt x="2043" y="1"/>
                  </a:moveTo>
                  <a:cubicBezTo>
                    <a:pt x="2095" y="891"/>
                    <a:pt x="2122" y="1781"/>
                    <a:pt x="2095" y="2672"/>
                  </a:cubicBezTo>
                  <a:cubicBezTo>
                    <a:pt x="2095" y="3483"/>
                    <a:pt x="2069" y="4295"/>
                    <a:pt x="2017" y="5107"/>
                  </a:cubicBezTo>
                  <a:cubicBezTo>
                    <a:pt x="1964" y="5788"/>
                    <a:pt x="2017" y="6835"/>
                    <a:pt x="1231" y="7201"/>
                  </a:cubicBezTo>
                  <a:cubicBezTo>
                    <a:pt x="1109" y="7259"/>
                    <a:pt x="1002" y="7284"/>
                    <a:pt x="910" y="7284"/>
                  </a:cubicBezTo>
                  <a:cubicBezTo>
                    <a:pt x="409" y="7284"/>
                    <a:pt x="323" y="6544"/>
                    <a:pt x="367" y="6102"/>
                  </a:cubicBezTo>
                  <a:cubicBezTo>
                    <a:pt x="420" y="5369"/>
                    <a:pt x="524" y="4635"/>
                    <a:pt x="577" y="3902"/>
                  </a:cubicBezTo>
                  <a:cubicBezTo>
                    <a:pt x="655" y="2645"/>
                    <a:pt x="629" y="1389"/>
                    <a:pt x="498" y="132"/>
                  </a:cubicBezTo>
                  <a:cubicBezTo>
                    <a:pt x="393" y="132"/>
                    <a:pt x="315" y="158"/>
                    <a:pt x="210" y="158"/>
                  </a:cubicBezTo>
                  <a:cubicBezTo>
                    <a:pt x="236" y="315"/>
                    <a:pt x="262" y="498"/>
                    <a:pt x="262" y="655"/>
                  </a:cubicBezTo>
                  <a:cubicBezTo>
                    <a:pt x="420" y="2331"/>
                    <a:pt x="367" y="4033"/>
                    <a:pt x="158" y="5709"/>
                  </a:cubicBezTo>
                  <a:cubicBezTo>
                    <a:pt x="79" y="6233"/>
                    <a:pt x="1" y="6887"/>
                    <a:pt x="367" y="7280"/>
                  </a:cubicBezTo>
                  <a:cubicBezTo>
                    <a:pt x="512" y="7446"/>
                    <a:pt x="698" y="7517"/>
                    <a:pt x="894" y="7517"/>
                  </a:cubicBezTo>
                  <a:cubicBezTo>
                    <a:pt x="1194" y="7517"/>
                    <a:pt x="1517" y="7350"/>
                    <a:pt x="1755" y="7097"/>
                  </a:cubicBezTo>
                  <a:cubicBezTo>
                    <a:pt x="2279" y="6547"/>
                    <a:pt x="2226" y="5683"/>
                    <a:pt x="2252" y="5002"/>
                  </a:cubicBezTo>
                  <a:cubicBezTo>
                    <a:pt x="2279" y="4112"/>
                    <a:pt x="2305" y="3221"/>
                    <a:pt x="2279" y="2331"/>
                  </a:cubicBezTo>
                  <a:cubicBezTo>
                    <a:pt x="2252" y="1572"/>
                    <a:pt x="2226" y="786"/>
                    <a:pt x="2174" y="1"/>
                  </a:cubicBezTo>
                  <a:lnTo>
                    <a:pt x="2043" y="1"/>
                  </a:lnTo>
                  <a:close/>
                </a:path>
              </a:pathLst>
            </a:custGeom>
            <a:solidFill>
              <a:srgbClr val="3E3B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Google Shape;1741;p46"/>
            <p:cNvSpPr>
              <a:spLocks/>
            </p:cNvSpPr>
            <p:nvPr/>
          </p:nvSpPr>
          <p:spPr bwMode="auto">
            <a:xfrm>
              <a:off x="3720269" y="2519081"/>
              <a:ext cx="554630" cy="576551"/>
            </a:xfrm>
            <a:custGeom>
              <a:avLst/>
              <a:gdLst>
                <a:gd name="T0" fmla="*/ 3686682 w 33752"/>
                <a:gd name="T1" fmla="*/ 263 h 35086"/>
                <a:gd name="T2" fmla="*/ 3577866 w 33752"/>
                <a:gd name="T3" fmla="*/ 1085 h 35086"/>
                <a:gd name="T4" fmla="*/ 791998 w 33752"/>
                <a:gd name="T5" fmla="*/ 602153 h 35086"/>
                <a:gd name="T6" fmla="*/ 692893 w 33752"/>
                <a:gd name="T7" fmla="*/ 736357 h 35086"/>
                <a:gd name="T8" fmla="*/ 537359 w 33752"/>
                <a:gd name="T9" fmla="*/ 1910181 h 35086"/>
                <a:gd name="T10" fmla="*/ 431501 w 33752"/>
                <a:gd name="T11" fmla="*/ 2914141 h 35086"/>
                <a:gd name="T12" fmla="*/ 311067 w 33752"/>
                <a:gd name="T13" fmla="*/ 4271565 h 35086"/>
                <a:gd name="T14" fmla="*/ 212242 w 33752"/>
                <a:gd name="T15" fmla="*/ 5544476 h 35086"/>
                <a:gd name="T16" fmla="*/ 106121 w 33752"/>
                <a:gd name="T17" fmla="*/ 6930246 h 35086"/>
                <a:gd name="T18" fmla="*/ 42396 w 33752"/>
                <a:gd name="T19" fmla="*/ 7997932 h 35086"/>
                <a:gd name="T20" fmla="*/ 0 w 33752"/>
                <a:gd name="T21" fmla="*/ 9157443 h 35086"/>
                <a:gd name="T22" fmla="*/ 4659585 w 33752"/>
                <a:gd name="T23" fmla="*/ 9474179 h 35086"/>
                <a:gd name="T24" fmla="*/ 9113962 w 33752"/>
                <a:gd name="T25" fmla="*/ 9108030 h 35086"/>
                <a:gd name="T26" fmla="*/ 9078583 w 33752"/>
                <a:gd name="T27" fmla="*/ 7983636 h 35086"/>
                <a:gd name="T28" fmla="*/ 8993807 w 33752"/>
                <a:gd name="T29" fmla="*/ 6802796 h 35086"/>
                <a:gd name="T30" fmla="*/ 8859324 w 33752"/>
                <a:gd name="T31" fmla="*/ 5509097 h 35086"/>
                <a:gd name="T32" fmla="*/ 8668411 w 33752"/>
                <a:gd name="T33" fmla="*/ 4130344 h 35086"/>
                <a:gd name="T34" fmla="*/ 8442135 w 33752"/>
                <a:gd name="T35" fmla="*/ 2878762 h 35086"/>
                <a:gd name="T36" fmla="*/ 8180743 w 33752"/>
                <a:gd name="T37" fmla="*/ 1797026 h 35086"/>
                <a:gd name="T38" fmla="*/ 7798934 w 33752"/>
                <a:gd name="T39" fmla="*/ 891907 h 35086"/>
                <a:gd name="T40" fmla="*/ 7318004 w 33752"/>
                <a:gd name="T41" fmla="*/ 637532 h 35086"/>
                <a:gd name="T42" fmla="*/ 3686682 w 33752"/>
                <a:gd name="T43" fmla="*/ 263 h 3508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3752" h="35086" extrusionOk="0">
                  <a:moveTo>
                    <a:pt x="13653" y="1"/>
                  </a:moveTo>
                  <a:cubicBezTo>
                    <a:pt x="13518" y="1"/>
                    <a:pt x="13383" y="2"/>
                    <a:pt x="13250" y="4"/>
                  </a:cubicBezTo>
                  <a:cubicBezTo>
                    <a:pt x="7934" y="135"/>
                    <a:pt x="4137" y="1078"/>
                    <a:pt x="2933" y="2230"/>
                  </a:cubicBezTo>
                  <a:cubicBezTo>
                    <a:pt x="2750" y="2387"/>
                    <a:pt x="2645" y="2570"/>
                    <a:pt x="2566" y="2727"/>
                  </a:cubicBezTo>
                  <a:cubicBezTo>
                    <a:pt x="2462" y="3015"/>
                    <a:pt x="2252" y="4639"/>
                    <a:pt x="1990" y="7074"/>
                  </a:cubicBezTo>
                  <a:cubicBezTo>
                    <a:pt x="1859" y="8147"/>
                    <a:pt x="1728" y="9430"/>
                    <a:pt x="1598" y="10792"/>
                  </a:cubicBezTo>
                  <a:cubicBezTo>
                    <a:pt x="1467" y="12363"/>
                    <a:pt x="1309" y="14065"/>
                    <a:pt x="1152" y="15819"/>
                  </a:cubicBezTo>
                  <a:cubicBezTo>
                    <a:pt x="1021" y="17364"/>
                    <a:pt x="891" y="18935"/>
                    <a:pt x="786" y="20533"/>
                  </a:cubicBezTo>
                  <a:cubicBezTo>
                    <a:pt x="629" y="22287"/>
                    <a:pt x="498" y="24015"/>
                    <a:pt x="393" y="25665"/>
                  </a:cubicBezTo>
                  <a:cubicBezTo>
                    <a:pt x="314" y="27053"/>
                    <a:pt x="236" y="28388"/>
                    <a:pt x="157" y="29619"/>
                  </a:cubicBezTo>
                  <a:cubicBezTo>
                    <a:pt x="79" y="31268"/>
                    <a:pt x="26" y="32761"/>
                    <a:pt x="0" y="33913"/>
                  </a:cubicBezTo>
                  <a:cubicBezTo>
                    <a:pt x="1498" y="34127"/>
                    <a:pt x="8520" y="35086"/>
                    <a:pt x="17256" y="35086"/>
                  </a:cubicBezTo>
                  <a:cubicBezTo>
                    <a:pt x="22418" y="35086"/>
                    <a:pt x="28179" y="34751"/>
                    <a:pt x="33752" y="33730"/>
                  </a:cubicBezTo>
                  <a:cubicBezTo>
                    <a:pt x="33726" y="32394"/>
                    <a:pt x="33700" y="31006"/>
                    <a:pt x="33621" y="29566"/>
                  </a:cubicBezTo>
                  <a:cubicBezTo>
                    <a:pt x="33542" y="28126"/>
                    <a:pt x="33438" y="26660"/>
                    <a:pt x="33307" y="25193"/>
                  </a:cubicBezTo>
                  <a:cubicBezTo>
                    <a:pt x="33176" y="23596"/>
                    <a:pt x="32993" y="21973"/>
                    <a:pt x="32809" y="20402"/>
                  </a:cubicBezTo>
                  <a:cubicBezTo>
                    <a:pt x="32600" y="18647"/>
                    <a:pt x="32364" y="16919"/>
                    <a:pt x="32102" y="15296"/>
                  </a:cubicBezTo>
                  <a:cubicBezTo>
                    <a:pt x="31840" y="13646"/>
                    <a:pt x="31552" y="12075"/>
                    <a:pt x="31264" y="10661"/>
                  </a:cubicBezTo>
                  <a:cubicBezTo>
                    <a:pt x="30950" y="9142"/>
                    <a:pt x="30610" y="7781"/>
                    <a:pt x="30296" y="6655"/>
                  </a:cubicBezTo>
                  <a:cubicBezTo>
                    <a:pt x="29824" y="5084"/>
                    <a:pt x="29353" y="3906"/>
                    <a:pt x="28882" y="3303"/>
                  </a:cubicBezTo>
                  <a:cubicBezTo>
                    <a:pt x="28698" y="3041"/>
                    <a:pt x="28044" y="2701"/>
                    <a:pt x="27101" y="2361"/>
                  </a:cubicBezTo>
                  <a:cubicBezTo>
                    <a:pt x="24151" y="1267"/>
                    <a:pt x="18237" y="1"/>
                    <a:pt x="136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Google Shape;1742;p46"/>
            <p:cNvSpPr>
              <a:spLocks/>
            </p:cNvSpPr>
            <p:nvPr/>
          </p:nvSpPr>
          <p:spPr bwMode="auto">
            <a:xfrm>
              <a:off x="3864759" y="2524964"/>
              <a:ext cx="260833" cy="206310"/>
            </a:xfrm>
            <a:custGeom>
              <a:avLst/>
              <a:gdLst>
                <a:gd name="T0" fmla="*/ 1191093 w 15873"/>
                <a:gd name="T1" fmla="*/ 0 h 12555"/>
                <a:gd name="T2" fmla="*/ 616465 w 15873"/>
                <a:gd name="T3" fmla="*/ 872993 h 12555"/>
                <a:gd name="T4" fmla="*/ 3020523 w 15873"/>
                <a:gd name="T5" fmla="*/ 3072105 h 12555"/>
                <a:gd name="T6" fmla="*/ 3416382 w 15873"/>
                <a:gd name="T7" fmla="*/ 3390188 h 12555"/>
                <a:gd name="T8" fmla="*/ 3635640 w 15873"/>
                <a:gd name="T9" fmla="*/ 2965984 h 12555"/>
                <a:gd name="T10" fmla="*/ 4010433 w 15873"/>
                <a:gd name="T11" fmla="*/ 646717 h 12555"/>
                <a:gd name="T12" fmla="*/ 2193163 w 15873"/>
                <a:gd name="T13" fmla="*/ 81275 h 12555"/>
                <a:gd name="T14" fmla="*/ 1191093 w 15873"/>
                <a:gd name="T15" fmla="*/ 0 h 125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873" h="12555" extrusionOk="0">
                  <a:moveTo>
                    <a:pt x="4411" y="0"/>
                  </a:moveTo>
                  <a:cubicBezTo>
                    <a:pt x="1578" y="0"/>
                    <a:pt x="1" y="781"/>
                    <a:pt x="2283" y="3233"/>
                  </a:cubicBezTo>
                  <a:cubicBezTo>
                    <a:pt x="5137" y="6297"/>
                    <a:pt x="9065" y="9649"/>
                    <a:pt x="11186" y="11377"/>
                  </a:cubicBezTo>
                  <a:cubicBezTo>
                    <a:pt x="12102" y="12110"/>
                    <a:pt x="12652" y="12555"/>
                    <a:pt x="12652" y="12555"/>
                  </a:cubicBezTo>
                  <a:cubicBezTo>
                    <a:pt x="12652" y="12555"/>
                    <a:pt x="13019" y="11953"/>
                    <a:pt x="13464" y="10984"/>
                  </a:cubicBezTo>
                  <a:cubicBezTo>
                    <a:pt x="14459" y="8863"/>
                    <a:pt x="15873" y="5066"/>
                    <a:pt x="14852" y="2395"/>
                  </a:cubicBezTo>
                  <a:cubicBezTo>
                    <a:pt x="14223" y="667"/>
                    <a:pt x="11369" y="746"/>
                    <a:pt x="8122" y="301"/>
                  </a:cubicBezTo>
                  <a:cubicBezTo>
                    <a:pt x="6798" y="118"/>
                    <a:pt x="5510" y="0"/>
                    <a:pt x="44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Google Shape;1743;p46"/>
            <p:cNvSpPr>
              <a:spLocks/>
            </p:cNvSpPr>
            <p:nvPr/>
          </p:nvSpPr>
          <p:spPr bwMode="auto">
            <a:xfrm>
              <a:off x="3898396" y="2447287"/>
              <a:ext cx="203960" cy="132446"/>
            </a:xfrm>
            <a:custGeom>
              <a:avLst/>
              <a:gdLst>
                <a:gd name="T0" fmla="*/ 438517 w 12412"/>
                <a:gd name="T1" fmla="*/ 0 h 8060"/>
                <a:gd name="T2" fmla="*/ 127450 w 12412"/>
                <a:gd name="T3" fmla="*/ 1039340 h 8060"/>
                <a:gd name="T4" fmla="*/ 1322322 w 12412"/>
                <a:gd name="T5" fmla="*/ 2029250 h 8060"/>
                <a:gd name="T6" fmla="*/ 2268767 w 12412"/>
                <a:gd name="T7" fmla="*/ 2176420 h 8060"/>
                <a:gd name="T8" fmla="*/ 2991090 w 12412"/>
                <a:gd name="T9" fmla="*/ 1944458 h 8060"/>
                <a:gd name="T10" fmla="*/ 3351570 w 12412"/>
                <a:gd name="T11" fmla="*/ 629431 h 8060"/>
                <a:gd name="T12" fmla="*/ 438517 w 12412"/>
                <a:gd name="T13" fmla="*/ 0 h 80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412" h="8060" extrusionOk="0">
                  <a:moveTo>
                    <a:pt x="1624" y="0"/>
                  </a:moveTo>
                  <a:lnTo>
                    <a:pt x="472" y="3849"/>
                  </a:lnTo>
                  <a:cubicBezTo>
                    <a:pt x="472" y="3849"/>
                    <a:pt x="1" y="6232"/>
                    <a:pt x="4897" y="7515"/>
                  </a:cubicBezTo>
                  <a:cubicBezTo>
                    <a:pt x="6383" y="7917"/>
                    <a:pt x="7527" y="8060"/>
                    <a:pt x="8402" y="8060"/>
                  </a:cubicBezTo>
                  <a:cubicBezTo>
                    <a:pt x="10548" y="8060"/>
                    <a:pt x="11077" y="7201"/>
                    <a:pt x="11077" y="7201"/>
                  </a:cubicBezTo>
                  <a:lnTo>
                    <a:pt x="12412" y="2331"/>
                  </a:lnTo>
                  <a:lnTo>
                    <a:pt x="1624" y="0"/>
                  </a:lnTo>
                  <a:close/>
                </a:path>
              </a:pathLst>
            </a:custGeom>
            <a:solidFill>
              <a:srgbClr val="F797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Google Shape;1744;p46"/>
            <p:cNvSpPr>
              <a:spLocks/>
            </p:cNvSpPr>
            <p:nvPr/>
          </p:nvSpPr>
          <p:spPr bwMode="auto">
            <a:xfrm>
              <a:off x="3916044" y="2479560"/>
              <a:ext cx="182023" cy="49067"/>
            </a:xfrm>
            <a:custGeom>
              <a:avLst/>
              <a:gdLst>
                <a:gd name="T0" fmla="*/ 0 w 11077"/>
                <a:gd name="T1" fmla="*/ 0 h 2986"/>
                <a:gd name="T2" fmla="*/ 0 w 11077"/>
                <a:gd name="T3" fmla="*/ 0 h 2986"/>
                <a:gd name="T4" fmla="*/ 558689 w 11077"/>
                <a:gd name="T5" fmla="*/ 480909 h 2986"/>
                <a:gd name="T6" fmla="*/ 1576684 w 11077"/>
                <a:gd name="T7" fmla="*/ 777661 h 2986"/>
                <a:gd name="T8" fmla="*/ 2000906 w 11077"/>
                <a:gd name="T9" fmla="*/ 806023 h 2986"/>
                <a:gd name="T10" fmla="*/ 2446457 w 11077"/>
                <a:gd name="T11" fmla="*/ 756595 h 2986"/>
                <a:gd name="T12" fmla="*/ 2941404 w 11077"/>
                <a:gd name="T13" fmla="*/ 530321 h 2986"/>
                <a:gd name="T14" fmla="*/ 2990833 w 11077"/>
                <a:gd name="T15" fmla="*/ 353460 h 2986"/>
                <a:gd name="T16" fmla="*/ 2990833 w 11077"/>
                <a:gd name="T17" fmla="*/ 353460 h 2986"/>
                <a:gd name="T18" fmla="*/ 2913058 w 11077"/>
                <a:gd name="T19" fmla="*/ 367772 h 2986"/>
                <a:gd name="T20" fmla="*/ 2502886 w 11077"/>
                <a:gd name="T21" fmla="*/ 417185 h 2986"/>
                <a:gd name="T22" fmla="*/ 2008202 w 11077"/>
                <a:gd name="T23" fmla="*/ 438514 h 2986"/>
                <a:gd name="T24" fmla="*/ 0 w 11077"/>
                <a:gd name="T25" fmla="*/ 0 h 29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077" h="2986" extrusionOk="0">
                  <a:moveTo>
                    <a:pt x="0" y="0"/>
                  </a:moveTo>
                  <a:lnTo>
                    <a:pt x="0" y="0"/>
                  </a:lnTo>
                  <a:cubicBezTo>
                    <a:pt x="498" y="733"/>
                    <a:pt x="1231" y="1336"/>
                    <a:pt x="2069" y="1781"/>
                  </a:cubicBezTo>
                  <a:cubicBezTo>
                    <a:pt x="3221" y="2409"/>
                    <a:pt x="4530" y="2697"/>
                    <a:pt x="5839" y="2880"/>
                  </a:cubicBezTo>
                  <a:cubicBezTo>
                    <a:pt x="6363" y="2933"/>
                    <a:pt x="6887" y="2985"/>
                    <a:pt x="7410" y="2985"/>
                  </a:cubicBezTo>
                  <a:cubicBezTo>
                    <a:pt x="7986" y="2985"/>
                    <a:pt x="8536" y="2933"/>
                    <a:pt x="9060" y="2802"/>
                  </a:cubicBezTo>
                  <a:cubicBezTo>
                    <a:pt x="9636" y="2671"/>
                    <a:pt x="10369" y="2383"/>
                    <a:pt x="10893" y="1964"/>
                  </a:cubicBezTo>
                  <a:lnTo>
                    <a:pt x="11076" y="1309"/>
                  </a:lnTo>
                  <a:cubicBezTo>
                    <a:pt x="10971" y="1336"/>
                    <a:pt x="10893" y="1362"/>
                    <a:pt x="10788" y="1362"/>
                  </a:cubicBezTo>
                  <a:cubicBezTo>
                    <a:pt x="10291" y="1440"/>
                    <a:pt x="9793" y="1493"/>
                    <a:pt x="9269" y="1545"/>
                  </a:cubicBezTo>
                  <a:cubicBezTo>
                    <a:pt x="8641" y="1597"/>
                    <a:pt x="8039" y="1624"/>
                    <a:pt x="7437" y="1624"/>
                  </a:cubicBezTo>
                  <a:cubicBezTo>
                    <a:pt x="4792" y="1624"/>
                    <a:pt x="2278" y="1074"/>
                    <a:pt x="0" y="0"/>
                  </a:cubicBezTo>
                  <a:close/>
                </a:path>
              </a:pathLst>
            </a:custGeom>
            <a:solidFill>
              <a:srgbClr val="C42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Google Shape;1745;p46"/>
            <p:cNvSpPr>
              <a:spLocks/>
            </p:cNvSpPr>
            <p:nvPr/>
          </p:nvSpPr>
          <p:spPr bwMode="auto">
            <a:xfrm>
              <a:off x="3885924" y="2497193"/>
              <a:ext cx="24106" cy="24977"/>
            </a:xfrm>
            <a:custGeom>
              <a:avLst/>
              <a:gdLst>
                <a:gd name="T0" fmla="*/ 396114 w 1467"/>
                <a:gd name="T1" fmla="*/ 263 h 1520"/>
                <a:gd name="T2" fmla="*/ 0 w 1467"/>
                <a:gd name="T3" fmla="*/ 410165 h 1520"/>
                <a:gd name="T4" fmla="*/ 339407 w 1467"/>
                <a:gd name="T5" fmla="*/ 389099 h 1520"/>
                <a:gd name="T6" fmla="*/ 332390 w 1467"/>
                <a:gd name="T7" fmla="*/ 219255 h 1520"/>
                <a:gd name="T8" fmla="*/ 396114 w 1467"/>
                <a:gd name="T9" fmla="*/ 263 h 15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67" h="1520" extrusionOk="0">
                  <a:moveTo>
                    <a:pt x="1467" y="1"/>
                  </a:moveTo>
                  <a:cubicBezTo>
                    <a:pt x="917" y="1"/>
                    <a:pt x="367" y="734"/>
                    <a:pt x="0" y="1519"/>
                  </a:cubicBezTo>
                  <a:cubicBezTo>
                    <a:pt x="393" y="1493"/>
                    <a:pt x="838" y="1467"/>
                    <a:pt x="1257" y="1441"/>
                  </a:cubicBezTo>
                  <a:cubicBezTo>
                    <a:pt x="1179" y="1074"/>
                    <a:pt x="1231" y="812"/>
                    <a:pt x="1231" y="812"/>
                  </a:cubicBezTo>
                  <a:lnTo>
                    <a:pt x="1467" y="1"/>
                  </a:lnTo>
                  <a:close/>
                </a:path>
              </a:pathLst>
            </a:custGeom>
            <a:solidFill>
              <a:srgbClr val="6E2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Google Shape;1746;p46"/>
            <p:cNvSpPr>
              <a:spLocks/>
            </p:cNvSpPr>
            <p:nvPr/>
          </p:nvSpPr>
          <p:spPr bwMode="auto">
            <a:xfrm>
              <a:off x="3873008" y="2520855"/>
              <a:ext cx="84792" cy="112316"/>
            </a:xfrm>
            <a:custGeom>
              <a:avLst/>
              <a:gdLst>
                <a:gd name="T0" fmla="*/ 551674 w 5160"/>
                <a:gd name="T1" fmla="*/ 263 h 6835"/>
                <a:gd name="T2" fmla="*/ 212243 w 5160"/>
                <a:gd name="T3" fmla="*/ 21329 h 6835"/>
                <a:gd name="T4" fmla="*/ 63725 w 5160"/>
                <a:gd name="T5" fmla="*/ 509275 h 6835"/>
                <a:gd name="T6" fmla="*/ 1393087 w 5160"/>
                <a:gd name="T7" fmla="*/ 1845630 h 6835"/>
                <a:gd name="T8" fmla="*/ 480915 w 5160"/>
                <a:gd name="T9" fmla="*/ 940497 h 6835"/>
                <a:gd name="T10" fmla="*/ 594070 w 5160"/>
                <a:gd name="T11" fmla="*/ 106384 h 6835"/>
                <a:gd name="T12" fmla="*/ 551674 w 5160"/>
                <a:gd name="T13" fmla="*/ 263 h 683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60" h="6835" extrusionOk="0">
                  <a:moveTo>
                    <a:pt x="2043" y="1"/>
                  </a:moveTo>
                  <a:cubicBezTo>
                    <a:pt x="1624" y="27"/>
                    <a:pt x="1179" y="53"/>
                    <a:pt x="786" y="79"/>
                  </a:cubicBezTo>
                  <a:cubicBezTo>
                    <a:pt x="393" y="865"/>
                    <a:pt x="158" y="1703"/>
                    <a:pt x="236" y="1886"/>
                  </a:cubicBezTo>
                  <a:cubicBezTo>
                    <a:pt x="1519" y="4714"/>
                    <a:pt x="3457" y="6128"/>
                    <a:pt x="5159" y="6835"/>
                  </a:cubicBezTo>
                  <a:cubicBezTo>
                    <a:pt x="3981" y="5735"/>
                    <a:pt x="2802" y="4609"/>
                    <a:pt x="1781" y="3483"/>
                  </a:cubicBezTo>
                  <a:cubicBezTo>
                    <a:pt x="1" y="1598"/>
                    <a:pt x="551" y="708"/>
                    <a:pt x="2200" y="394"/>
                  </a:cubicBezTo>
                  <a:cubicBezTo>
                    <a:pt x="2122" y="237"/>
                    <a:pt x="2095" y="106"/>
                    <a:pt x="2043" y="1"/>
                  </a:cubicBezTo>
                  <a:close/>
                </a:path>
              </a:pathLst>
            </a:custGeom>
            <a:solidFill>
              <a:srgbClr val="3C4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Google Shape;1747;p46"/>
            <p:cNvSpPr>
              <a:spLocks/>
            </p:cNvSpPr>
            <p:nvPr/>
          </p:nvSpPr>
          <p:spPr bwMode="auto">
            <a:xfrm>
              <a:off x="4090293" y="2528168"/>
              <a:ext cx="11634" cy="11207"/>
            </a:xfrm>
            <a:custGeom>
              <a:avLst/>
              <a:gdLst>
                <a:gd name="T0" fmla="*/ 85053 w 708"/>
                <a:gd name="T1" fmla="*/ 263 h 682"/>
                <a:gd name="T2" fmla="*/ 49691 w 708"/>
                <a:gd name="T3" fmla="*/ 28626 h 682"/>
                <a:gd name="T4" fmla="*/ 263 w 708"/>
                <a:gd name="T5" fmla="*/ 141764 h 682"/>
                <a:gd name="T6" fmla="*/ 191172 w 708"/>
                <a:gd name="T7" fmla="*/ 184160 h 682"/>
                <a:gd name="T8" fmla="*/ 120432 w 708"/>
                <a:gd name="T9" fmla="*/ 21609 h 682"/>
                <a:gd name="T10" fmla="*/ 85053 w 708"/>
                <a:gd name="T11" fmla="*/ 263 h 6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08" h="682" extrusionOk="0">
                  <a:moveTo>
                    <a:pt x="315" y="1"/>
                  </a:moveTo>
                  <a:cubicBezTo>
                    <a:pt x="263" y="1"/>
                    <a:pt x="210" y="27"/>
                    <a:pt x="184" y="106"/>
                  </a:cubicBezTo>
                  <a:cubicBezTo>
                    <a:pt x="132" y="237"/>
                    <a:pt x="53" y="368"/>
                    <a:pt x="1" y="525"/>
                  </a:cubicBezTo>
                  <a:cubicBezTo>
                    <a:pt x="236" y="577"/>
                    <a:pt x="472" y="629"/>
                    <a:pt x="708" y="682"/>
                  </a:cubicBezTo>
                  <a:cubicBezTo>
                    <a:pt x="629" y="446"/>
                    <a:pt x="525" y="237"/>
                    <a:pt x="446" y="80"/>
                  </a:cubicBezTo>
                  <a:cubicBezTo>
                    <a:pt x="420" y="27"/>
                    <a:pt x="367" y="1"/>
                    <a:pt x="315" y="1"/>
                  </a:cubicBezTo>
                  <a:close/>
                </a:path>
              </a:pathLst>
            </a:custGeom>
            <a:solidFill>
              <a:srgbClr val="B4CE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Google Shape;1748;p46"/>
            <p:cNvSpPr>
              <a:spLocks/>
            </p:cNvSpPr>
            <p:nvPr/>
          </p:nvSpPr>
          <p:spPr bwMode="auto">
            <a:xfrm>
              <a:off x="4086431" y="2536779"/>
              <a:ext cx="28839" cy="51220"/>
            </a:xfrm>
            <a:custGeom>
              <a:avLst/>
              <a:gdLst>
                <a:gd name="T0" fmla="*/ 63725 w 1755"/>
                <a:gd name="T1" fmla="*/ 263 h 3117"/>
                <a:gd name="T2" fmla="*/ 0 w 1755"/>
                <a:gd name="T3" fmla="*/ 120434 h 3117"/>
                <a:gd name="T4" fmla="*/ 367775 w 1755"/>
                <a:gd name="T5" fmla="*/ 452567 h 3117"/>
                <a:gd name="T6" fmla="*/ 452567 w 1755"/>
                <a:gd name="T7" fmla="*/ 841671 h 3117"/>
                <a:gd name="T8" fmla="*/ 473896 w 1755"/>
                <a:gd name="T9" fmla="*/ 714221 h 3117"/>
                <a:gd name="T10" fmla="*/ 254638 w 1755"/>
                <a:gd name="T11" fmla="*/ 42659 h 3117"/>
                <a:gd name="T12" fmla="*/ 63725 w 1755"/>
                <a:gd name="T13" fmla="*/ 263 h 31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55" h="3117" extrusionOk="0">
                  <a:moveTo>
                    <a:pt x="236" y="1"/>
                  </a:moveTo>
                  <a:cubicBezTo>
                    <a:pt x="157" y="132"/>
                    <a:pt x="105" y="289"/>
                    <a:pt x="0" y="446"/>
                  </a:cubicBezTo>
                  <a:cubicBezTo>
                    <a:pt x="681" y="708"/>
                    <a:pt x="1152" y="1100"/>
                    <a:pt x="1362" y="1676"/>
                  </a:cubicBezTo>
                  <a:cubicBezTo>
                    <a:pt x="1545" y="2122"/>
                    <a:pt x="1650" y="2619"/>
                    <a:pt x="1676" y="3117"/>
                  </a:cubicBezTo>
                  <a:cubicBezTo>
                    <a:pt x="1728" y="2933"/>
                    <a:pt x="1755" y="2750"/>
                    <a:pt x="1755" y="2645"/>
                  </a:cubicBezTo>
                  <a:cubicBezTo>
                    <a:pt x="1755" y="2279"/>
                    <a:pt x="1336" y="1048"/>
                    <a:pt x="943" y="158"/>
                  </a:cubicBezTo>
                  <a:cubicBezTo>
                    <a:pt x="707" y="105"/>
                    <a:pt x="471" y="53"/>
                    <a:pt x="236" y="1"/>
                  </a:cubicBezTo>
                  <a:close/>
                </a:path>
              </a:pathLst>
            </a:custGeom>
            <a:solidFill>
              <a:srgbClr val="3C4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Google Shape;1749;p46"/>
            <p:cNvSpPr>
              <a:spLocks/>
            </p:cNvSpPr>
            <p:nvPr/>
          </p:nvSpPr>
          <p:spPr bwMode="auto">
            <a:xfrm>
              <a:off x="3873008" y="2527313"/>
              <a:ext cx="240966" cy="120927"/>
            </a:xfrm>
            <a:custGeom>
              <a:avLst/>
              <a:gdLst>
                <a:gd name="T0" fmla="*/ 594051 w 14664"/>
                <a:gd name="T1" fmla="*/ 263 h 7359"/>
                <a:gd name="T2" fmla="*/ 480913 w 14664"/>
                <a:gd name="T3" fmla="*/ 834395 h 7359"/>
                <a:gd name="T4" fmla="*/ 1393064 w 14664"/>
                <a:gd name="T5" fmla="*/ 1739515 h 7359"/>
                <a:gd name="T6" fmla="*/ 2312232 w 14664"/>
                <a:gd name="T7" fmla="*/ 1986874 h 7359"/>
                <a:gd name="T8" fmla="*/ 2326282 w 14664"/>
                <a:gd name="T9" fmla="*/ 1986874 h 7359"/>
                <a:gd name="T10" fmla="*/ 3040503 w 14664"/>
                <a:gd name="T11" fmla="*/ 1067687 h 7359"/>
                <a:gd name="T12" fmla="*/ 3620241 w 14664"/>
                <a:gd name="T13" fmla="*/ 1810273 h 7359"/>
                <a:gd name="T14" fmla="*/ 3627274 w 14664"/>
                <a:gd name="T15" fmla="*/ 1810273 h 7359"/>
                <a:gd name="T16" fmla="*/ 3959671 w 14664"/>
                <a:gd name="T17" fmla="*/ 997208 h 7359"/>
                <a:gd name="T18" fmla="*/ 3874879 w 14664"/>
                <a:gd name="T19" fmla="*/ 608102 h 7359"/>
                <a:gd name="T20" fmla="*/ 3507104 w 14664"/>
                <a:gd name="T21" fmla="*/ 275968 h 7359"/>
                <a:gd name="T22" fmla="*/ 3500087 w 14664"/>
                <a:gd name="T23" fmla="*/ 297034 h 7359"/>
                <a:gd name="T24" fmla="*/ 3408279 w 14664"/>
                <a:gd name="T25" fmla="*/ 629432 h 7359"/>
                <a:gd name="T26" fmla="*/ 2680007 w 14664"/>
                <a:gd name="T27" fmla="*/ 862741 h 7359"/>
                <a:gd name="T28" fmla="*/ 1739510 w 14664"/>
                <a:gd name="T29" fmla="*/ 714224 h 7359"/>
                <a:gd name="T30" fmla="*/ 594051 w 14664"/>
                <a:gd name="T31" fmla="*/ 263 h 735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664" h="7359" extrusionOk="0">
                  <a:moveTo>
                    <a:pt x="2200" y="1"/>
                  </a:moveTo>
                  <a:cubicBezTo>
                    <a:pt x="551" y="315"/>
                    <a:pt x="1" y="1205"/>
                    <a:pt x="1781" y="3090"/>
                  </a:cubicBezTo>
                  <a:cubicBezTo>
                    <a:pt x="2802" y="4216"/>
                    <a:pt x="3981" y="5342"/>
                    <a:pt x="5159" y="6442"/>
                  </a:cubicBezTo>
                  <a:cubicBezTo>
                    <a:pt x="6730" y="7097"/>
                    <a:pt x="8092" y="7201"/>
                    <a:pt x="8563" y="7358"/>
                  </a:cubicBezTo>
                  <a:lnTo>
                    <a:pt x="8615" y="7358"/>
                  </a:lnTo>
                  <a:cubicBezTo>
                    <a:pt x="9270" y="7358"/>
                    <a:pt x="11260" y="3954"/>
                    <a:pt x="11260" y="3954"/>
                  </a:cubicBezTo>
                  <a:cubicBezTo>
                    <a:pt x="11260" y="3954"/>
                    <a:pt x="12936" y="6704"/>
                    <a:pt x="13407" y="6704"/>
                  </a:cubicBezTo>
                  <a:lnTo>
                    <a:pt x="13433" y="6704"/>
                  </a:lnTo>
                  <a:cubicBezTo>
                    <a:pt x="13826" y="6651"/>
                    <a:pt x="14481" y="4740"/>
                    <a:pt x="14664" y="3693"/>
                  </a:cubicBezTo>
                  <a:cubicBezTo>
                    <a:pt x="14638" y="3195"/>
                    <a:pt x="14533" y="2698"/>
                    <a:pt x="14350" y="2252"/>
                  </a:cubicBezTo>
                  <a:cubicBezTo>
                    <a:pt x="14140" y="1676"/>
                    <a:pt x="13669" y="1284"/>
                    <a:pt x="12988" y="1022"/>
                  </a:cubicBezTo>
                  <a:cubicBezTo>
                    <a:pt x="12988" y="1048"/>
                    <a:pt x="12962" y="1074"/>
                    <a:pt x="12962" y="1100"/>
                  </a:cubicBezTo>
                  <a:lnTo>
                    <a:pt x="12622" y="2331"/>
                  </a:lnTo>
                  <a:cubicBezTo>
                    <a:pt x="12622" y="2331"/>
                    <a:pt x="12072" y="3195"/>
                    <a:pt x="9925" y="3195"/>
                  </a:cubicBezTo>
                  <a:cubicBezTo>
                    <a:pt x="9034" y="3195"/>
                    <a:pt x="7908" y="3038"/>
                    <a:pt x="6442" y="2645"/>
                  </a:cubicBezTo>
                  <a:cubicBezTo>
                    <a:pt x="3614" y="1912"/>
                    <a:pt x="2567" y="786"/>
                    <a:pt x="2200" y="1"/>
                  </a:cubicBezTo>
                  <a:close/>
                </a:path>
              </a:pathLst>
            </a:custGeom>
            <a:solidFill>
              <a:srgbClr val="A3BD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Google Shape;1750;p46"/>
            <p:cNvSpPr>
              <a:spLocks/>
            </p:cNvSpPr>
            <p:nvPr/>
          </p:nvSpPr>
          <p:spPr bwMode="auto">
            <a:xfrm>
              <a:off x="3905281" y="2497193"/>
              <a:ext cx="180725" cy="82639"/>
            </a:xfrm>
            <a:custGeom>
              <a:avLst/>
              <a:gdLst>
                <a:gd name="T0" fmla="*/ 78038 w 10998"/>
                <a:gd name="T1" fmla="*/ 263 h 5029"/>
                <a:gd name="T2" fmla="*/ 14313 w 10998"/>
                <a:gd name="T3" fmla="*/ 219259 h 5029"/>
                <a:gd name="T4" fmla="*/ 21329 w 10998"/>
                <a:gd name="T5" fmla="*/ 389105 h 5029"/>
                <a:gd name="T6" fmla="*/ 63725 w 10998"/>
                <a:gd name="T7" fmla="*/ 495226 h 5029"/>
                <a:gd name="T8" fmla="*/ 1209188 w 10998"/>
                <a:gd name="T9" fmla="*/ 1209185 h 5029"/>
                <a:gd name="T10" fmla="*/ 2149688 w 10998"/>
                <a:gd name="T11" fmla="*/ 1357702 h 5029"/>
                <a:gd name="T12" fmla="*/ 2877961 w 10998"/>
                <a:gd name="T13" fmla="*/ 1124393 h 5029"/>
                <a:gd name="T14" fmla="*/ 2969770 w 10998"/>
                <a:gd name="T15" fmla="*/ 791980 h 5029"/>
                <a:gd name="T16" fmla="*/ 2969770 w 10998"/>
                <a:gd name="T17" fmla="*/ 791980 h 5029"/>
                <a:gd name="T18" fmla="*/ 2559597 w 10998"/>
                <a:gd name="T19" fmla="*/ 1103064 h 5029"/>
                <a:gd name="T20" fmla="*/ 2347617 w 10998"/>
                <a:gd name="T21" fmla="*/ 1117377 h 5029"/>
                <a:gd name="T22" fmla="*/ 183896 w 10998"/>
                <a:gd name="T23" fmla="*/ 42659 h 5029"/>
                <a:gd name="T24" fmla="*/ 78038 w 10998"/>
                <a:gd name="T25" fmla="*/ 263 h 502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998" h="5029" extrusionOk="0">
                  <a:moveTo>
                    <a:pt x="289" y="1"/>
                  </a:moveTo>
                  <a:lnTo>
                    <a:pt x="53" y="812"/>
                  </a:lnTo>
                  <a:cubicBezTo>
                    <a:pt x="53" y="812"/>
                    <a:pt x="1" y="1074"/>
                    <a:pt x="79" y="1441"/>
                  </a:cubicBezTo>
                  <a:cubicBezTo>
                    <a:pt x="131" y="1546"/>
                    <a:pt x="158" y="1677"/>
                    <a:pt x="236" y="1834"/>
                  </a:cubicBezTo>
                  <a:cubicBezTo>
                    <a:pt x="603" y="2619"/>
                    <a:pt x="1650" y="3745"/>
                    <a:pt x="4478" y="4478"/>
                  </a:cubicBezTo>
                  <a:cubicBezTo>
                    <a:pt x="5944" y="4871"/>
                    <a:pt x="7070" y="5028"/>
                    <a:pt x="7961" y="5028"/>
                  </a:cubicBezTo>
                  <a:cubicBezTo>
                    <a:pt x="10108" y="5028"/>
                    <a:pt x="10658" y="4164"/>
                    <a:pt x="10658" y="4164"/>
                  </a:cubicBezTo>
                  <a:lnTo>
                    <a:pt x="10998" y="2933"/>
                  </a:lnTo>
                  <a:cubicBezTo>
                    <a:pt x="10684" y="3483"/>
                    <a:pt x="10212" y="4033"/>
                    <a:pt x="9479" y="4085"/>
                  </a:cubicBezTo>
                  <a:cubicBezTo>
                    <a:pt x="9217" y="4112"/>
                    <a:pt x="8956" y="4138"/>
                    <a:pt x="8694" y="4138"/>
                  </a:cubicBezTo>
                  <a:cubicBezTo>
                    <a:pt x="4269" y="4138"/>
                    <a:pt x="1781" y="1022"/>
                    <a:pt x="681" y="158"/>
                  </a:cubicBezTo>
                  <a:cubicBezTo>
                    <a:pt x="550" y="53"/>
                    <a:pt x="419" y="1"/>
                    <a:pt x="289" y="1"/>
                  </a:cubicBezTo>
                  <a:close/>
                </a:path>
              </a:pathLst>
            </a:custGeom>
            <a:solidFill>
              <a:srgbClr val="A87E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Google Shape;1751;p46"/>
            <p:cNvSpPr>
              <a:spLocks/>
            </p:cNvSpPr>
            <p:nvPr/>
          </p:nvSpPr>
          <p:spPr bwMode="auto">
            <a:xfrm>
              <a:off x="3869951" y="2487054"/>
              <a:ext cx="246175" cy="150965"/>
            </a:xfrm>
            <a:custGeom>
              <a:avLst/>
              <a:gdLst>
                <a:gd name="T0" fmla="*/ 599194 w 14981"/>
                <a:gd name="T1" fmla="*/ 263 h 9187"/>
                <a:gd name="T2" fmla="*/ 50497 w 14981"/>
                <a:gd name="T3" fmla="*/ 902158 h 9187"/>
                <a:gd name="T4" fmla="*/ 2341136 w 14981"/>
                <a:gd name="T5" fmla="*/ 2478836 h 9187"/>
                <a:gd name="T6" fmla="*/ 2354627 w 14981"/>
                <a:gd name="T7" fmla="*/ 2480726 h 9187"/>
                <a:gd name="T8" fmla="*/ 3083703 w 14981"/>
                <a:gd name="T9" fmla="*/ 1552654 h 9187"/>
                <a:gd name="T10" fmla="*/ 3672364 w 14981"/>
                <a:gd name="T11" fmla="*/ 2295483 h 9187"/>
                <a:gd name="T12" fmla="*/ 3677491 w 14981"/>
                <a:gd name="T13" fmla="*/ 2294941 h 9187"/>
                <a:gd name="T14" fmla="*/ 4038249 w 14981"/>
                <a:gd name="T15" fmla="*/ 1347429 h 9187"/>
                <a:gd name="T16" fmla="*/ 3741216 w 14981"/>
                <a:gd name="T17" fmla="*/ 506300 h 9187"/>
                <a:gd name="T18" fmla="*/ 3712870 w 14981"/>
                <a:gd name="T19" fmla="*/ 488751 h 9187"/>
                <a:gd name="T20" fmla="*/ 3670474 w 14981"/>
                <a:gd name="T21" fmla="*/ 520334 h 9187"/>
                <a:gd name="T22" fmla="*/ 3133115 w 14981"/>
                <a:gd name="T23" fmla="*/ 1093071 h 9187"/>
                <a:gd name="T24" fmla="*/ 2906298 w 14981"/>
                <a:gd name="T25" fmla="*/ 1102519 h 9187"/>
                <a:gd name="T26" fmla="*/ 708010 w 14981"/>
                <a:gd name="T27" fmla="*/ 39421 h 9187"/>
                <a:gd name="T28" fmla="*/ 599194 w 14981"/>
                <a:gd name="T29" fmla="*/ 263 h 918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4981" h="9187" extrusionOk="0">
                  <a:moveTo>
                    <a:pt x="2219" y="1"/>
                  </a:moveTo>
                  <a:cubicBezTo>
                    <a:pt x="1121" y="1"/>
                    <a:pt x="0" y="2968"/>
                    <a:pt x="187" y="3341"/>
                  </a:cubicBezTo>
                  <a:cubicBezTo>
                    <a:pt x="2674" y="8787"/>
                    <a:pt x="7649" y="8892"/>
                    <a:pt x="8670" y="9180"/>
                  </a:cubicBezTo>
                  <a:cubicBezTo>
                    <a:pt x="8686" y="9185"/>
                    <a:pt x="8702" y="9187"/>
                    <a:pt x="8720" y="9187"/>
                  </a:cubicBezTo>
                  <a:cubicBezTo>
                    <a:pt x="9402" y="9187"/>
                    <a:pt x="11420" y="5750"/>
                    <a:pt x="11420" y="5750"/>
                  </a:cubicBezTo>
                  <a:cubicBezTo>
                    <a:pt x="11420" y="5750"/>
                    <a:pt x="13126" y="8501"/>
                    <a:pt x="13600" y="8501"/>
                  </a:cubicBezTo>
                  <a:cubicBezTo>
                    <a:pt x="13607" y="8501"/>
                    <a:pt x="13613" y="8500"/>
                    <a:pt x="13619" y="8499"/>
                  </a:cubicBezTo>
                  <a:cubicBezTo>
                    <a:pt x="14091" y="8447"/>
                    <a:pt x="14929" y="5776"/>
                    <a:pt x="14955" y="4990"/>
                  </a:cubicBezTo>
                  <a:cubicBezTo>
                    <a:pt x="14981" y="4519"/>
                    <a:pt x="14248" y="2634"/>
                    <a:pt x="13855" y="1875"/>
                  </a:cubicBezTo>
                  <a:cubicBezTo>
                    <a:pt x="13833" y="1831"/>
                    <a:pt x="13793" y="1810"/>
                    <a:pt x="13750" y="1810"/>
                  </a:cubicBezTo>
                  <a:cubicBezTo>
                    <a:pt x="13690" y="1810"/>
                    <a:pt x="13624" y="1851"/>
                    <a:pt x="13593" y="1927"/>
                  </a:cubicBezTo>
                  <a:cubicBezTo>
                    <a:pt x="13331" y="2529"/>
                    <a:pt x="12808" y="3943"/>
                    <a:pt x="11603" y="4048"/>
                  </a:cubicBezTo>
                  <a:cubicBezTo>
                    <a:pt x="11316" y="4072"/>
                    <a:pt x="11036" y="4083"/>
                    <a:pt x="10763" y="4083"/>
                  </a:cubicBezTo>
                  <a:cubicBezTo>
                    <a:pt x="6264" y="4083"/>
                    <a:pt x="3733" y="986"/>
                    <a:pt x="2622" y="146"/>
                  </a:cubicBezTo>
                  <a:cubicBezTo>
                    <a:pt x="2490" y="46"/>
                    <a:pt x="2355" y="1"/>
                    <a:pt x="22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Google Shape;1752;p46"/>
            <p:cNvSpPr/>
            <p:nvPr/>
          </p:nvSpPr>
          <p:spPr>
            <a:xfrm>
              <a:off x="4048612" y="2625592"/>
              <a:ext cx="36988" cy="105400"/>
            </a:xfrm>
            <a:custGeom>
              <a:avLst/>
              <a:gdLst/>
              <a:ahLst/>
              <a:cxnLst/>
              <a:rect l="l" t="t" r="r" b="b"/>
              <a:pathLst>
                <a:path w="2279" h="6442" extrusionOk="0">
                  <a:moveTo>
                    <a:pt x="865" y="1"/>
                  </a:moveTo>
                  <a:cubicBezTo>
                    <a:pt x="786" y="1"/>
                    <a:pt x="656" y="577"/>
                    <a:pt x="498" y="1519"/>
                  </a:cubicBezTo>
                  <a:cubicBezTo>
                    <a:pt x="341" y="2436"/>
                    <a:pt x="184" y="3745"/>
                    <a:pt x="1" y="5264"/>
                  </a:cubicBezTo>
                  <a:cubicBezTo>
                    <a:pt x="917" y="5997"/>
                    <a:pt x="1467" y="6442"/>
                    <a:pt x="1467" y="6442"/>
                  </a:cubicBezTo>
                  <a:cubicBezTo>
                    <a:pt x="1467" y="6442"/>
                    <a:pt x="1834" y="5840"/>
                    <a:pt x="2279" y="4871"/>
                  </a:cubicBezTo>
                  <a:cubicBezTo>
                    <a:pt x="2017" y="3483"/>
                    <a:pt x="1755" y="2279"/>
                    <a:pt x="1520" y="1441"/>
                  </a:cubicBezTo>
                  <a:cubicBezTo>
                    <a:pt x="1284" y="551"/>
                    <a:pt x="1048" y="1"/>
                    <a:pt x="8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Google Shape;1753;p46"/>
            <p:cNvSpPr/>
            <p:nvPr/>
          </p:nvSpPr>
          <p:spPr>
            <a:xfrm>
              <a:off x="4025495" y="2579364"/>
              <a:ext cx="67503" cy="69342"/>
            </a:xfrm>
            <a:custGeom>
              <a:avLst/>
              <a:gdLst/>
              <a:ahLst/>
              <a:cxnLst/>
              <a:rect l="l" t="t" r="r" b="b"/>
              <a:pathLst>
                <a:path w="4112" h="4201" extrusionOk="0">
                  <a:moveTo>
                    <a:pt x="2097" y="0"/>
                  </a:moveTo>
                  <a:cubicBezTo>
                    <a:pt x="2088" y="0"/>
                    <a:pt x="2079" y="0"/>
                    <a:pt x="2070" y="1"/>
                  </a:cubicBezTo>
                  <a:cubicBezTo>
                    <a:pt x="1546" y="27"/>
                    <a:pt x="1" y="2934"/>
                    <a:pt x="210" y="3222"/>
                  </a:cubicBezTo>
                  <a:cubicBezTo>
                    <a:pt x="431" y="3516"/>
                    <a:pt x="1363" y="4200"/>
                    <a:pt x="2298" y="4200"/>
                  </a:cubicBezTo>
                  <a:cubicBezTo>
                    <a:pt x="2362" y="4200"/>
                    <a:pt x="2425" y="4197"/>
                    <a:pt x="2488" y="4190"/>
                  </a:cubicBezTo>
                  <a:cubicBezTo>
                    <a:pt x="3457" y="4059"/>
                    <a:pt x="4112" y="3274"/>
                    <a:pt x="4086" y="3012"/>
                  </a:cubicBezTo>
                  <a:cubicBezTo>
                    <a:pt x="4034" y="2727"/>
                    <a:pt x="3057" y="0"/>
                    <a:pt x="20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Google Shape;1754;p46"/>
            <p:cNvSpPr>
              <a:spLocks/>
            </p:cNvSpPr>
            <p:nvPr/>
          </p:nvSpPr>
          <p:spPr bwMode="auto">
            <a:xfrm>
              <a:off x="4109848" y="2538931"/>
              <a:ext cx="238206" cy="525380"/>
            </a:xfrm>
            <a:custGeom>
              <a:avLst/>
              <a:gdLst>
                <a:gd name="T0" fmla="*/ 38879 w 14496"/>
                <a:gd name="T1" fmla="*/ 263 h 31972"/>
                <a:gd name="T2" fmla="*/ 4042 w 14496"/>
                <a:gd name="T3" fmla="*/ 14313 h 31972"/>
                <a:gd name="T4" fmla="*/ 2705140 w 14496"/>
                <a:gd name="T5" fmla="*/ 8633309 h 31972"/>
                <a:gd name="T6" fmla="*/ 3914065 w 14496"/>
                <a:gd name="T7" fmla="*/ 8477775 h 31972"/>
                <a:gd name="T8" fmla="*/ 1312072 w 14496"/>
                <a:gd name="T9" fmla="*/ 389105 h 31972"/>
                <a:gd name="T10" fmla="*/ 38879 w 14496"/>
                <a:gd name="T11" fmla="*/ 263 h 3197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496" h="31972" extrusionOk="0">
                  <a:moveTo>
                    <a:pt x="144" y="1"/>
                  </a:moveTo>
                  <a:cubicBezTo>
                    <a:pt x="48" y="1"/>
                    <a:pt x="0" y="17"/>
                    <a:pt x="15" y="53"/>
                  </a:cubicBezTo>
                  <a:cubicBezTo>
                    <a:pt x="7740" y="19010"/>
                    <a:pt x="10018" y="31972"/>
                    <a:pt x="10018" y="31972"/>
                  </a:cubicBezTo>
                  <a:lnTo>
                    <a:pt x="14495" y="31396"/>
                  </a:lnTo>
                  <a:cubicBezTo>
                    <a:pt x="14495" y="31396"/>
                    <a:pt x="8892" y="7646"/>
                    <a:pt x="4859" y="1441"/>
                  </a:cubicBezTo>
                  <a:cubicBezTo>
                    <a:pt x="4535" y="977"/>
                    <a:pt x="886" y="1"/>
                    <a:pt x="144" y="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Google Shape;1755;p46"/>
            <p:cNvSpPr>
              <a:spLocks/>
            </p:cNvSpPr>
            <p:nvPr/>
          </p:nvSpPr>
          <p:spPr bwMode="auto">
            <a:xfrm>
              <a:off x="3612719" y="3196545"/>
              <a:ext cx="78728" cy="59847"/>
            </a:xfrm>
            <a:custGeom>
              <a:avLst/>
              <a:gdLst>
                <a:gd name="T0" fmla="*/ 272450 w 4791"/>
                <a:gd name="T1" fmla="*/ 0 h 3642"/>
                <a:gd name="T2" fmla="*/ 169583 w 4791"/>
                <a:gd name="T3" fmla="*/ 39964 h 3642"/>
                <a:gd name="T4" fmla="*/ 430958 w 4791"/>
                <a:gd name="T5" fmla="*/ 464168 h 3642"/>
                <a:gd name="T6" fmla="*/ 186854 w 4791"/>
                <a:gd name="T7" fmla="*/ 419619 h 3642"/>
                <a:gd name="T8" fmla="*/ 211963 w 4791"/>
                <a:gd name="T9" fmla="*/ 704772 h 3642"/>
                <a:gd name="T10" fmla="*/ 934285 w 4791"/>
                <a:gd name="T11" fmla="*/ 983433 h 3642"/>
                <a:gd name="T12" fmla="*/ 1293696 w 4791"/>
                <a:gd name="T13" fmla="*/ 938063 h 3642"/>
                <a:gd name="T14" fmla="*/ 713942 w 4791"/>
                <a:gd name="T15" fmla="*/ 153101 h 3642"/>
                <a:gd name="T16" fmla="*/ 272450 w 4791"/>
                <a:gd name="T17" fmla="*/ 0 h 36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91" h="3642" extrusionOk="0">
                  <a:moveTo>
                    <a:pt x="1009" y="0"/>
                  </a:moveTo>
                  <a:cubicBezTo>
                    <a:pt x="843" y="0"/>
                    <a:pt x="706" y="42"/>
                    <a:pt x="628" y="148"/>
                  </a:cubicBezTo>
                  <a:cubicBezTo>
                    <a:pt x="261" y="620"/>
                    <a:pt x="1596" y="1719"/>
                    <a:pt x="1596" y="1719"/>
                  </a:cubicBezTo>
                  <a:cubicBezTo>
                    <a:pt x="1596" y="1719"/>
                    <a:pt x="1077" y="1554"/>
                    <a:pt x="692" y="1554"/>
                  </a:cubicBezTo>
                  <a:cubicBezTo>
                    <a:pt x="264" y="1554"/>
                    <a:pt x="0" y="1757"/>
                    <a:pt x="785" y="2610"/>
                  </a:cubicBezTo>
                  <a:cubicBezTo>
                    <a:pt x="1576" y="3442"/>
                    <a:pt x="2632" y="3642"/>
                    <a:pt x="3460" y="3642"/>
                  </a:cubicBezTo>
                  <a:cubicBezTo>
                    <a:pt x="4221" y="3642"/>
                    <a:pt x="4791" y="3474"/>
                    <a:pt x="4791" y="3474"/>
                  </a:cubicBezTo>
                  <a:lnTo>
                    <a:pt x="2644" y="567"/>
                  </a:lnTo>
                  <a:cubicBezTo>
                    <a:pt x="2644" y="567"/>
                    <a:pt x="1623" y="0"/>
                    <a:pt x="1009" y="0"/>
                  </a:cubicBezTo>
                  <a:close/>
                </a:path>
              </a:pathLst>
            </a:custGeom>
            <a:solidFill>
              <a:srgbClr val="F797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Google Shape;1756;p46"/>
            <p:cNvSpPr>
              <a:spLocks/>
            </p:cNvSpPr>
            <p:nvPr/>
          </p:nvSpPr>
          <p:spPr bwMode="auto">
            <a:xfrm>
              <a:off x="3628757" y="3106281"/>
              <a:ext cx="158212" cy="148747"/>
            </a:xfrm>
            <a:custGeom>
              <a:avLst/>
              <a:gdLst>
                <a:gd name="T0" fmla="*/ 1524836 w 9628"/>
                <a:gd name="T1" fmla="*/ 0 h 9052"/>
                <a:gd name="T2" fmla="*/ 19177 w 9628"/>
                <a:gd name="T3" fmla="*/ 1014214 h 9052"/>
                <a:gd name="T4" fmla="*/ 959411 w 9628"/>
                <a:gd name="T5" fmla="*/ 2442396 h 9052"/>
                <a:gd name="T6" fmla="*/ 983977 w 9628"/>
                <a:gd name="T7" fmla="*/ 2444285 h 9052"/>
                <a:gd name="T8" fmla="*/ 2550404 w 9628"/>
                <a:gd name="T9" fmla="*/ 1282902 h 9052"/>
                <a:gd name="T10" fmla="*/ 1652287 w 9628"/>
                <a:gd name="T11" fmla="*/ 45633 h 9052"/>
                <a:gd name="T12" fmla="*/ 1524836 w 9628"/>
                <a:gd name="T13" fmla="*/ 0 h 90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628" h="9052" extrusionOk="0">
                  <a:moveTo>
                    <a:pt x="5647" y="0"/>
                  </a:moveTo>
                  <a:cubicBezTo>
                    <a:pt x="4049" y="0"/>
                    <a:pt x="1" y="3337"/>
                    <a:pt x="71" y="3756"/>
                  </a:cubicBezTo>
                  <a:cubicBezTo>
                    <a:pt x="123" y="4227"/>
                    <a:pt x="2558" y="8888"/>
                    <a:pt x="3553" y="9045"/>
                  </a:cubicBezTo>
                  <a:cubicBezTo>
                    <a:pt x="3580" y="9050"/>
                    <a:pt x="3611" y="9052"/>
                    <a:pt x="3644" y="9052"/>
                  </a:cubicBezTo>
                  <a:cubicBezTo>
                    <a:pt x="4803" y="9052"/>
                    <a:pt x="9241" y="6406"/>
                    <a:pt x="9445" y="4751"/>
                  </a:cubicBezTo>
                  <a:cubicBezTo>
                    <a:pt x="9628" y="3075"/>
                    <a:pt x="6119" y="169"/>
                    <a:pt x="6119" y="169"/>
                  </a:cubicBezTo>
                  <a:cubicBezTo>
                    <a:pt x="6009" y="53"/>
                    <a:pt x="5847" y="0"/>
                    <a:pt x="5647" y="0"/>
                  </a:cubicBezTo>
                  <a:close/>
                </a:path>
              </a:pathLst>
            </a:custGeom>
            <a:solidFill>
              <a:srgbClr val="F797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Google Shape;1757;p46"/>
            <p:cNvSpPr>
              <a:spLocks/>
            </p:cNvSpPr>
            <p:nvPr/>
          </p:nvSpPr>
          <p:spPr bwMode="auto">
            <a:xfrm>
              <a:off x="3646422" y="3203217"/>
              <a:ext cx="28165" cy="40210"/>
            </a:xfrm>
            <a:custGeom>
              <a:avLst/>
              <a:gdLst>
                <a:gd name="T0" fmla="*/ 34015 w 1714"/>
                <a:gd name="T1" fmla="*/ 263 h 2447"/>
                <a:gd name="T2" fmla="*/ 4585 w 1714"/>
                <a:gd name="T3" fmla="*/ 36447 h 2447"/>
                <a:gd name="T4" fmla="*/ 174166 w 1714"/>
                <a:gd name="T5" fmla="*/ 375874 h 2447"/>
                <a:gd name="T6" fmla="*/ 287303 w 1714"/>
                <a:gd name="T7" fmla="*/ 531406 h 2447"/>
                <a:gd name="T8" fmla="*/ 358044 w 1714"/>
                <a:gd name="T9" fmla="*/ 602148 h 2447"/>
                <a:gd name="T10" fmla="*/ 435818 w 1714"/>
                <a:gd name="T11" fmla="*/ 658593 h 2447"/>
                <a:gd name="T12" fmla="*/ 443377 w 1714"/>
                <a:gd name="T13" fmla="*/ 660483 h 2447"/>
                <a:gd name="T14" fmla="*/ 457147 w 1714"/>
                <a:gd name="T15" fmla="*/ 637527 h 2447"/>
                <a:gd name="T16" fmla="*/ 400439 w 1714"/>
                <a:gd name="T17" fmla="*/ 573802 h 2447"/>
                <a:gd name="T18" fmla="*/ 336715 w 1714"/>
                <a:gd name="T19" fmla="*/ 503044 h 2447"/>
                <a:gd name="T20" fmla="*/ 223578 w 1714"/>
                <a:gd name="T21" fmla="*/ 354545 h 2447"/>
                <a:gd name="T22" fmla="*/ 53997 w 1714"/>
                <a:gd name="T23" fmla="*/ 15397 h 2447"/>
                <a:gd name="T24" fmla="*/ 34015 w 1714"/>
                <a:gd name="T25" fmla="*/ 263 h 244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714" h="2447" extrusionOk="0">
                  <a:moveTo>
                    <a:pt x="126" y="1"/>
                  </a:moveTo>
                  <a:cubicBezTo>
                    <a:pt x="68" y="1"/>
                    <a:pt x="0" y="52"/>
                    <a:pt x="17" y="135"/>
                  </a:cubicBezTo>
                  <a:cubicBezTo>
                    <a:pt x="174" y="580"/>
                    <a:pt x="383" y="999"/>
                    <a:pt x="645" y="1392"/>
                  </a:cubicBezTo>
                  <a:cubicBezTo>
                    <a:pt x="776" y="1601"/>
                    <a:pt x="933" y="1785"/>
                    <a:pt x="1064" y="1968"/>
                  </a:cubicBezTo>
                  <a:cubicBezTo>
                    <a:pt x="1169" y="2073"/>
                    <a:pt x="1247" y="2151"/>
                    <a:pt x="1326" y="2230"/>
                  </a:cubicBezTo>
                  <a:cubicBezTo>
                    <a:pt x="1405" y="2308"/>
                    <a:pt x="1483" y="2413"/>
                    <a:pt x="1614" y="2439"/>
                  </a:cubicBezTo>
                  <a:cubicBezTo>
                    <a:pt x="1624" y="2444"/>
                    <a:pt x="1633" y="2446"/>
                    <a:pt x="1642" y="2446"/>
                  </a:cubicBezTo>
                  <a:cubicBezTo>
                    <a:pt x="1683" y="2446"/>
                    <a:pt x="1714" y="2404"/>
                    <a:pt x="1693" y="2361"/>
                  </a:cubicBezTo>
                  <a:cubicBezTo>
                    <a:pt x="1640" y="2282"/>
                    <a:pt x="1562" y="2204"/>
                    <a:pt x="1483" y="2125"/>
                  </a:cubicBezTo>
                  <a:cubicBezTo>
                    <a:pt x="1405" y="2047"/>
                    <a:pt x="1326" y="1942"/>
                    <a:pt x="1247" y="1863"/>
                  </a:cubicBezTo>
                  <a:cubicBezTo>
                    <a:pt x="1090" y="1680"/>
                    <a:pt x="959" y="1497"/>
                    <a:pt x="828" y="1313"/>
                  </a:cubicBezTo>
                  <a:cubicBezTo>
                    <a:pt x="567" y="921"/>
                    <a:pt x="357" y="502"/>
                    <a:pt x="200" y="57"/>
                  </a:cubicBezTo>
                  <a:cubicBezTo>
                    <a:pt x="190" y="18"/>
                    <a:pt x="160" y="1"/>
                    <a:pt x="126" y="1"/>
                  </a:cubicBezTo>
                  <a:close/>
                </a:path>
              </a:pathLst>
            </a:custGeom>
            <a:solidFill>
              <a:srgbClr val="C632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Google Shape;1758;p46"/>
            <p:cNvSpPr>
              <a:spLocks/>
            </p:cNvSpPr>
            <p:nvPr/>
          </p:nvSpPr>
          <p:spPr bwMode="auto">
            <a:xfrm>
              <a:off x="3452207" y="2545603"/>
              <a:ext cx="388990" cy="659403"/>
            </a:xfrm>
            <a:custGeom>
              <a:avLst/>
              <a:gdLst>
                <a:gd name="T0" fmla="*/ 5480730 w 23672"/>
                <a:gd name="T1" fmla="*/ 0 h 40128"/>
                <a:gd name="T2" fmla="*/ 933481 w 23672"/>
                <a:gd name="T3" fmla="*/ 4210530 h 40128"/>
                <a:gd name="T4" fmla="*/ 2439420 w 23672"/>
                <a:gd name="T5" fmla="*/ 10248862 h 40128"/>
                <a:gd name="T6" fmla="*/ 2474799 w 23672"/>
                <a:gd name="T7" fmla="*/ 10305308 h 40128"/>
                <a:gd name="T8" fmla="*/ 2771833 w 23672"/>
                <a:gd name="T9" fmla="*/ 10835634 h 40128"/>
                <a:gd name="T10" fmla="*/ 4871561 w 23672"/>
                <a:gd name="T11" fmla="*/ 9046711 h 40128"/>
                <a:gd name="T12" fmla="*/ 4539427 w 23672"/>
                <a:gd name="T13" fmla="*/ 8488285 h 40128"/>
                <a:gd name="T14" fmla="*/ 4497031 w 23672"/>
                <a:gd name="T15" fmla="*/ 8417544 h 40128"/>
                <a:gd name="T16" fmla="*/ 3422313 w 23672"/>
                <a:gd name="T17" fmla="*/ 5560936 h 40128"/>
                <a:gd name="T18" fmla="*/ 5741316 w 23672"/>
                <a:gd name="T19" fmla="*/ 3114762 h 40128"/>
                <a:gd name="T20" fmla="*/ 5607112 w 23672"/>
                <a:gd name="T21" fmla="*/ 24846 h 40128"/>
                <a:gd name="T22" fmla="*/ 5480730 w 23672"/>
                <a:gd name="T23" fmla="*/ 0 h 4012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3672" h="40128" extrusionOk="0">
                  <a:moveTo>
                    <a:pt x="20297" y="0"/>
                  </a:moveTo>
                  <a:cubicBezTo>
                    <a:pt x="17141" y="0"/>
                    <a:pt x="6900" y="9226"/>
                    <a:pt x="3457" y="15593"/>
                  </a:cubicBezTo>
                  <a:cubicBezTo>
                    <a:pt x="0" y="21982"/>
                    <a:pt x="4321" y="29628"/>
                    <a:pt x="9034" y="37955"/>
                  </a:cubicBezTo>
                  <a:cubicBezTo>
                    <a:pt x="9086" y="38033"/>
                    <a:pt x="9139" y="38112"/>
                    <a:pt x="9165" y="38164"/>
                  </a:cubicBezTo>
                  <a:cubicBezTo>
                    <a:pt x="9532" y="38819"/>
                    <a:pt x="9898" y="39473"/>
                    <a:pt x="10265" y="40128"/>
                  </a:cubicBezTo>
                  <a:lnTo>
                    <a:pt x="18041" y="33503"/>
                  </a:lnTo>
                  <a:cubicBezTo>
                    <a:pt x="18041" y="33503"/>
                    <a:pt x="17518" y="32692"/>
                    <a:pt x="16811" y="31435"/>
                  </a:cubicBezTo>
                  <a:cubicBezTo>
                    <a:pt x="16758" y="31356"/>
                    <a:pt x="16706" y="31278"/>
                    <a:pt x="16654" y="31173"/>
                  </a:cubicBezTo>
                  <a:cubicBezTo>
                    <a:pt x="15030" y="28293"/>
                    <a:pt x="12569" y="23422"/>
                    <a:pt x="12674" y="20594"/>
                  </a:cubicBezTo>
                  <a:cubicBezTo>
                    <a:pt x="12805" y="16379"/>
                    <a:pt x="18225" y="13446"/>
                    <a:pt x="21262" y="11535"/>
                  </a:cubicBezTo>
                  <a:cubicBezTo>
                    <a:pt x="23671" y="10016"/>
                    <a:pt x="23200" y="1270"/>
                    <a:pt x="20765" y="92"/>
                  </a:cubicBezTo>
                  <a:cubicBezTo>
                    <a:pt x="20633" y="30"/>
                    <a:pt x="20477" y="0"/>
                    <a:pt x="202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Google Shape;1759;p46"/>
            <p:cNvSpPr>
              <a:spLocks/>
            </p:cNvSpPr>
            <p:nvPr/>
          </p:nvSpPr>
          <p:spPr bwMode="auto">
            <a:xfrm>
              <a:off x="3600658" y="3057838"/>
              <a:ext cx="127796" cy="114912"/>
            </a:xfrm>
            <a:custGeom>
              <a:avLst/>
              <a:gdLst>
                <a:gd name="T0" fmla="*/ 2057619 w 7777"/>
                <a:gd name="T1" fmla="*/ 263 h 6993"/>
                <a:gd name="T2" fmla="*/ 2022240 w 7777"/>
                <a:gd name="T3" fmla="*/ 28625 h 6993"/>
                <a:gd name="T4" fmla="*/ 1421170 w 7777"/>
                <a:gd name="T5" fmla="*/ 488208 h 6993"/>
                <a:gd name="T6" fmla="*/ 325118 w 7777"/>
                <a:gd name="T7" fmla="*/ 1492163 h 6993"/>
                <a:gd name="T8" fmla="*/ 0 w 7777"/>
                <a:gd name="T9" fmla="*/ 1831575 h 6993"/>
                <a:gd name="T10" fmla="*/ 35379 w 7777"/>
                <a:gd name="T11" fmla="*/ 1888021 h 6993"/>
                <a:gd name="T12" fmla="*/ 1152481 w 7777"/>
                <a:gd name="T13" fmla="*/ 813307 h 6993"/>
                <a:gd name="T14" fmla="*/ 1894789 w 7777"/>
                <a:gd name="T15" fmla="*/ 219537 h 6993"/>
                <a:gd name="T16" fmla="*/ 2100015 w 7777"/>
                <a:gd name="T17" fmla="*/ 71021 h 6993"/>
                <a:gd name="T18" fmla="*/ 2057619 w 7777"/>
                <a:gd name="T19" fmla="*/ 263 h 699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777" h="6993" extrusionOk="0">
                  <a:moveTo>
                    <a:pt x="7620" y="1"/>
                  </a:moveTo>
                  <a:cubicBezTo>
                    <a:pt x="7593" y="27"/>
                    <a:pt x="7541" y="79"/>
                    <a:pt x="7489" y="106"/>
                  </a:cubicBezTo>
                  <a:cubicBezTo>
                    <a:pt x="6729" y="655"/>
                    <a:pt x="5996" y="1232"/>
                    <a:pt x="5263" y="1808"/>
                  </a:cubicBezTo>
                  <a:cubicBezTo>
                    <a:pt x="3849" y="2986"/>
                    <a:pt x="2488" y="4217"/>
                    <a:pt x="1204" y="5526"/>
                  </a:cubicBezTo>
                  <a:cubicBezTo>
                    <a:pt x="812" y="5945"/>
                    <a:pt x="393" y="6364"/>
                    <a:pt x="0" y="6783"/>
                  </a:cubicBezTo>
                  <a:cubicBezTo>
                    <a:pt x="52" y="6861"/>
                    <a:pt x="105" y="6940"/>
                    <a:pt x="131" y="6992"/>
                  </a:cubicBezTo>
                  <a:cubicBezTo>
                    <a:pt x="1440" y="5630"/>
                    <a:pt x="2802" y="4269"/>
                    <a:pt x="4268" y="3012"/>
                  </a:cubicBezTo>
                  <a:cubicBezTo>
                    <a:pt x="5158" y="2253"/>
                    <a:pt x="6075" y="1520"/>
                    <a:pt x="7017" y="813"/>
                  </a:cubicBezTo>
                  <a:cubicBezTo>
                    <a:pt x="7253" y="629"/>
                    <a:pt x="7515" y="446"/>
                    <a:pt x="7777" y="263"/>
                  </a:cubicBezTo>
                  <a:cubicBezTo>
                    <a:pt x="7724" y="184"/>
                    <a:pt x="7672" y="106"/>
                    <a:pt x="7620" y="1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Google Shape;1760;p46"/>
            <p:cNvSpPr>
              <a:spLocks/>
            </p:cNvSpPr>
            <p:nvPr/>
          </p:nvSpPr>
          <p:spPr bwMode="auto">
            <a:xfrm>
              <a:off x="3739626" y="2775149"/>
              <a:ext cx="16" cy="16"/>
            </a:xfrm>
            <a:custGeom>
              <a:avLst/>
              <a:gdLst>
                <a:gd name="T0" fmla="*/ 256 w 1"/>
                <a:gd name="T1" fmla="*/ 256 h 1"/>
                <a:gd name="T2" fmla="*/ 256 w 1"/>
                <a:gd name="T3" fmla="*/ 256 h 1"/>
                <a:gd name="T4" fmla="*/ 256 w 1"/>
                <a:gd name="T5" fmla="*/ 256 h 1"/>
                <a:gd name="T6" fmla="*/ 256 w 1"/>
                <a:gd name="T7" fmla="*/ 256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82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Google Shape;1761;p46"/>
            <p:cNvSpPr>
              <a:spLocks/>
            </p:cNvSpPr>
            <p:nvPr/>
          </p:nvSpPr>
          <p:spPr bwMode="auto">
            <a:xfrm>
              <a:off x="3739626" y="2735136"/>
              <a:ext cx="61983" cy="40030"/>
            </a:xfrm>
            <a:custGeom>
              <a:avLst/>
              <a:gdLst>
                <a:gd name="T0" fmla="*/ 1018266 w 3772"/>
                <a:gd name="T1" fmla="*/ 263 h 2436"/>
                <a:gd name="T2" fmla="*/ 1018266 w 3772"/>
                <a:gd name="T3" fmla="*/ 263 h 2436"/>
                <a:gd name="T4" fmla="*/ 473894 w 3772"/>
                <a:gd name="T5" fmla="*/ 268954 h 2436"/>
                <a:gd name="T6" fmla="*/ 263 w 3772"/>
                <a:gd name="T7" fmla="*/ 657800 h 2436"/>
                <a:gd name="T8" fmla="*/ 1018266 w 3772"/>
                <a:gd name="T9" fmla="*/ 263 h 24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772" h="2436" extrusionOk="0">
                  <a:moveTo>
                    <a:pt x="3771" y="1"/>
                  </a:moveTo>
                  <a:lnTo>
                    <a:pt x="3771" y="1"/>
                  </a:lnTo>
                  <a:cubicBezTo>
                    <a:pt x="3038" y="262"/>
                    <a:pt x="2383" y="603"/>
                    <a:pt x="1755" y="996"/>
                  </a:cubicBezTo>
                  <a:cubicBezTo>
                    <a:pt x="1126" y="1415"/>
                    <a:pt x="498" y="1860"/>
                    <a:pt x="1" y="2436"/>
                  </a:cubicBezTo>
                  <a:cubicBezTo>
                    <a:pt x="1336" y="1493"/>
                    <a:pt x="2698" y="681"/>
                    <a:pt x="3771" y="1"/>
                  </a:cubicBezTo>
                  <a:close/>
                </a:path>
              </a:pathLst>
            </a:custGeom>
            <a:solidFill>
              <a:srgbClr val="3633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Google Shape;1762;p46"/>
            <p:cNvSpPr/>
            <p:nvPr/>
          </p:nvSpPr>
          <p:spPr>
            <a:xfrm>
              <a:off x="4113341" y="1833244"/>
              <a:ext cx="239496" cy="278292"/>
            </a:xfrm>
            <a:custGeom>
              <a:avLst/>
              <a:gdLst/>
              <a:ahLst/>
              <a:cxnLst/>
              <a:rect l="l" t="t" r="r" b="b"/>
              <a:pathLst>
                <a:path w="14560" h="16912" extrusionOk="0">
                  <a:moveTo>
                    <a:pt x="3925" y="1"/>
                  </a:moveTo>
                  <a:cubicBezTo>
                    <a:pt x="2703" y="1"/>
                    <a:pt x="1497" y="337"/>
                    <a:pt x="996" y="1425"/>
                  </a:cubicBezTo>
                  <a:cubicBezTo>
                    <a:pt x="1" y="3546"/>
                    <a:pt x="1074" y="6558"/>
                    <a:pt x="1834" y="8312"/>
                  </a:cubicBezTo>
                  <a:cubicBezTo>
                    <a:pt x="2855" y="10669"/>
                    <a:pt x="4426" y="12737"/>
                    <a:pt x="6023" y="14753"/>
                  </a:cubicBezTo>
                  <a:cubicBezTo>
                    <a:pt x="6854" y="15792"/>
                    <a:pt x="7949" y="16912"/>
                    <a:pt x="9417" y="16912"/>
                  </a:cubicBezTo>
                  <a:cubicBezTo>
                    <a:pt x="9614" y="16912"/>
                    <a:pt x="9818" y="16891"/>
                    <a:pt x="10029" y="16848"/>
                  </a:cubicBezTo>
                  <a:cubicBezTo>
                    <a:pt x="11024" y="16665"/>
                    <a:pt x="11915" y="15984"/>
                    <a:pt x="12491" y="15172"/>
                  </a:cubicBezTo>
                  <a:cubicBezTo>
                    <a:pt x="13067" y="14361"/>
                    <a:pt x="13355" y="13470"/>
                    <a:pt x="13538" y="12580"/>
                  </a:cubicBezTo>
                  <a:cubicBezTo>
                    <a:pt x="14559" y="7317"/>
                    <a:pt x="11679" y="2290"/>
                    <a:pt x="6599" y="457"/>
                  </a:cubicBezTo>
                  <a:cubicBezTo>
                    <a:pt x="5959" y="231"/>
                    <a:pt x="4937" y="1"/>
                    <a:pt x="39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Google Shape;1763;p46"/>
            <p:cNvSpPr>
              <a:spLocks/>
            </p:cNvSpPr>
            <p:nvPr/>
          </p:nvSpPr>
          <p:spPr bwMode="auto">
            <a:xfrm>
              <a:off x="3719842" y="1826679"/>
              <a:ext cx="604979" cy="679796"/>
            </a:xfrm>
            <a:custGeom>
              <a:avLst/>
              <a:gdLst>
                <a:gd name="T0" fmla="*/ 5640325 w 36816"/>
                <a:gd name="T1" fmla="*/ 0 h 41369"/>
                <a:gd name="T2" fmla="*/ 5076509 w 36816"/>
                <a:gd name="T3" fmla="*/ 30778 h 41369"/>
                <a:gd name="T4" fmla="*/ 275705 w 36816"/>
                <a:gd name="T5" fmla="*/ 6337801 h 41369"/>
                <a:gd name="T6" fmla="*/ 1124131 w 36816"/>
                <a:gd name="T7" fmla="*/ 8876063 h 41369"/>
                <a:gd name="T8" fmla="*/ 5230153 w 36816"/>
                <a:gd name="T9" fmla="*/ 11170746 h 41369"/>
                <a:gd name="T10" fmla="*/ 5727006 w 36816"/>
                <a:gd name="T11" fmla="*/ 11145637 h 41369"/>
                <a:gd name="T12" fmla="*/ 6137178 w 36816"/>
                <a:gd name="T13" fmla="*/ 11096225 h 41369"/>
                <a:gd name="T14" fmla="*/ 9043200 w 36816"/>
                <a:gd name="T15" fmla="*/ 9802248 h 41369"/>
                <a:gd name="T16" fmla="*/ 9934023 w 36816"/>
                <a:gd name="T17" fmla="*/ 6882177 h 41369"/>
                <a:gd name="T18" fmla="*/ 9870297 w 36816"/>
                <a:gd name="T19" fmla="*/ 5312511 h 41369"/>
                <a:gd name="T20" fmla="*/ 5640325 w 36816"/>
                <a:gd name="T21" fmla="*/ 0 h 4136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6816" h="41369" extrusionOk="0">
                  <a:moveTo>
                    <a:pt x="20888" y="0"/>
                  </a:moveTo>
                  <a:cubicBezTo>
                    <a:pt x="20214" y="0"/>
                    <a:pt x="19518" y="38"/>
                    <a:pt x="18800" y="114"/>
                  </a:cubicBezTo>
                  <a:cubicBezTo>
                    <a:pt x="7960" y="1266"/>
                    <a:pt x="0" y="11897"/>
                    <a:pt x="1021" y="23471"/>
                  </a:cubicBezTo>
                  <a:cubicBezTo>
                    <a:pt x="1335" y="27032"/>
                    <a:pt x="2461" y="30200"/>
                    <a:pt x="4163" y="32871"/>
                  </a:cubicBezTo>
                  <a:cubicBezTo>
                    <a:pt x="7482" y="38100"/>
                    <a:pt x="13087" y="41369"/>
                    <a:pt x="19369" y="41369"/>
                  </a:cubicBezTo>
                  <a:cubicBezTo>
                    <a:pt x="19977" y="41369"/>
                    <a:pt x="20591" y="41338"/>
                    <a:pt x="21209" y="41276"/>
                  </a:cubicBezTo>
                  <a:cubicBezTo>
                    <a:pt x="21733" y="41224"/>
                    <a:pt x="22231" y="41171"/>
                    <a:pt x="22728" y="41093"/>
                  </a:cubicBezTo>
                  <a:cubicBezTo>
                    <a:pt x="28017" y="40360"/>
                    <a:pt x="31369" y="38658"/>
                    <a:pt x="33490" y="36301"/>
                  </a:cubicBezTo>
                  <a:cubicBezTo>
                    <a:pt x="35951" y="33525"/>
                    <a:pt x="36711" y="29781"/>
                    <a:pt x="36789" y="25487"/>
                  </a:cubicBezTo>
                  <a:cubicBezTo>
                    <a:pt x="36815" y="23628"/>
                    <a:pt x="36711" y="21690"/>
                    <a:pt x="36553" y="19674"/>
                  </a:cubicBezTo>
                  <a:cubicBezTo>
                    <a:pt x="35673" y="7475"/>
                    <a:pt x="30388" y="0"/>
                    <a:pt x="20888" y="0"/>
                  </a:cubicBezTo>
                  <a:close/>
                </a:path>
              </a:pathLst>
            </a:custGeom>
            <a:solidFill>
              <a:srgbClr val="F797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Google Shape;1764;p46"/>
            <p:cNvSpPr/>
            <p:nvPr/>
          </p:nvSpPr>
          <p:spPr>
            <a:xfrm>
              <a:off x="3593662" y="1733392"/>
              <a:ext cx="645437" cy="537169"/>
            </a:xfrm>
            <a:custGeom>
              <a:avLst/>
              <a:gdLst/>
              <a:ahLst/>
              <a:cxnLst/>
              <a:rect l="l" t="t" r="r" b="b"/>
              <a:pathLst>
                <a:path w="39304" h="32714" extrusionOk="0">
                  <a:moveTo>
                    <a:pt x="26925" y="0"/>
                  </a:moveTo>
                  <a:cubicBezTo>
                    <a:pt x="25670" y="0"/>
                    <a:pt x="24404" y="115"/>
                    <a:pt x="23148" y="309"/>
                  </a:cubicBezTo>
                  <a:cubicBezTo>
                    <a:pt x="22991" y="335"/>
                    <a:pt x="22834" y="361"/>
                    <a:pt x="22677" y="387"/>
                  </a:cubicBezTo>
                  <a:cubicBezTo>
                    <a:pt x="18408" y="1120"/>
                    <a:pt x="13931" y="2404"/>
                    <a:pt x="10003" y="4577"/>
                  </a:cubicBezTo>
                  <a:cubicBezTo>
                    <a:pt x="8694" y="5310"/>
                    <a:pt x="7411" y="6148"/>
                    <a:pt x="6259" y="7091"/>
                  </a:cubicBezTo>
                  <a:cubicBezTo>
                    <a:pt x="4217" y="8714"/>
                    <a:pt x="2488" y="10756"/>
                    <a:pt x="1441" y="13139"/>
                  </a:cubicBezTo>
                  <a:cubicBezTo>
                    <a:pt x="132" y="16046"/>
                    <a:pt x="1" y="19135"/>
                    <a:pt x="786" y="21858"/>
                  </a:cubicBezTo>
                  <a:cubicBezTo>
                    <a:pt x="1546" y="24582"/>
                    <a:pt x="3719" y="29033"/>
                    <a:pt x="5054" y="29714"/>
                  </a:cubicBezTo>
                  <a:cubicBezTo>
                    <a:pt x="5320" y="29841"/>
                    <a:pt x="5687" y="29886"/>
                    <a:pt x="6107" y="29886"/>
                  </a:cubicBezTo>
                  <a:cubicBezTo>
                    <a:pt x="6640" y="29886"/>
                    <a:pt x="7256" y="29813"/>
                    <a:pt x="7856" y="29740"/>
                  </a:cubicBezTo>
                  <a:cubicBezTo>
                    <a:pt x="8464" y="29676"/>
                    <a:pt x="9052" y="29602"/>
                    <a:pt x="9543" y="29602"/>
                  </a:cubicBezTo>
                  <a:cubicBezTo>
                    <a:pt x="9856" y="29602"/>
                    <a:pt x="10130" y="29632"/>
                    <a:pt x="10344" y="29714"/>
                  </a:cubicBezTo>
                  <a:cubicBezTo>
                    <a:pt x="11705" y="30211"/>
                    <a:pt x="12726" y="30944"/>
                    <a:pt x="13303" y="31966"/>
                  </a:cubicBezTo>
                  <a:cubicBezTo>
                    <a:pt x="13543" y="32372"/>
                    <a:pt x="13822" y="32713"/>
                    <a:pt x="14325" y="32713"/>
                  </a:cubicBezTo>
                  <a:cubicBezTo>
                    <a:pt x="14534" y="32713"/>
                    <a:pt x="14783" y="32654"/>
                    <a:pt x="15083" y="32515"/>
                  </a:cubicBezTo>
                  <a:cubicBezTo>
                    <a:pt x="15764" y="32201"/>
                    <a:pt x="16392" y="31651"/>
                    <a:pt x="16680" y="31075"/>
                  </a:cubicBezTo>
                  <a:cubicBezTo>
                    <a:pt x="17571" y="30028"/>
                    <a:pt x="16890" y="28509"/>
                    <a:pt x="16785" y="27226"/>
                  </a:cubicBezTo>
                  <a:cubicBezTo>
                    <a:pt x="16864" y="26545"/>
                    <a:pt x="16995" y="25865"/>
                    <a:pt x="17335" y="25184"/>
                  </a:cubicBezTo>
                  <a:cubicBezTo>
                    <a:pt x="17859" y="24110"/>
                    <a:pt x="18801" y="23351"/>
                    <a:pt x="19927" y="22906"/>
                  </a:cubicBezTo>
                  <a:cubicBezTo>
                    <a:pt x="20922" y="22513"/>
                    <a:pt x="21917" y="22330"/>
                    <a:pt x="22860" y="22042"/>
                  </a:cubicBezTo>
                  <a:cubicBezTo>
                    <a:pt x="23907" y="21754"/>
                    <a:pt x="28594" y="20497"/>
                    <a:pt x="31998" y="18114"/>
                  </a:cubicBezTo>
                  <a:cubicBezTo>
                    <a:pt x="34041" y="16674"/>
                    <a:pt x="36057" y="14998"/>
                    <a:pt x="37575" y="12956"/>
                  </a:cubicBezTo>
                  <a:cubicBezTo>
                    <a:pt x="38570" y="11620"/>
                    <a:pt x="39304" y="9997"/>
                    <a:pt x="39277" y="8321"/>
                  </a:cubicBezTo>
                  <a:cubicBezTo>
                    <a:pt x="39225" y="4315"/>
                    <a:pt x="35036" y="1644"/>
                    <a:pt x="31684" y="649"/>
                  </a:cubicBezTo>
                  <a:cubicBezTo>
                    <a:pt x="30148" y="191"/>
                    <a:pt x="28546" y="0"/>
                    <a:pt x="269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Google Shape;1765;p46"/>
            <p:cNvSpPr/>
            <p:nvPr/>
          </p:nvSpPr>
          <p:spPr>
            <a:xfrm>
              <a:off x="3757333" y="1738014"/>
              <a:ext cx="411490" cy="231140"/>
            </a:xfrm>
            <a:custGeom>
              <a:avLst/>
              <a:gdLst/>
              <a:ahLst/>
              <a:cxnLst/>
              <a:rect l="l" t="t" r="r" b="b"/>
              <a:pathLst>
                <a:path w="25033" h="14062" extrusionOk="0">
                  <a:moveTo>
                    <a:pt x="13145" y="1"/>
                  </a:moveTo>
                  <a:cubicBezTo>
                    <a:pt x="12988" y="27"/>
                    <a:pt x="12831" y="53"/>
                    <a:pt x="12674" y="79"/>
                  </a:cubicBezTo>
                  <a:cubicBezTo>
                    <a:pt x="8405" y="812"/>
                    <a:pt x="3928" y="2096"/>
                    <a:pt x="0" y="4269"/>
                  </a:cubicBezTo>
                  <a:cubicBezTo>
                    <a:pt x="498" y="6730"/>
                    <a:pt x="2697" y="8851"/>
                    <a:pt x="5211" y="8930"/>
                  </a:cubicBezTo>
                  <a:lnTo>
                    <a:pt x="6573" y="8930"/>
                  </a:lnTo>
                  <a:cubicBezTo>
                    <a:pt x="7227" y="8930"/>
                    <a:pt x="7856" y="8982"/>
                    <a:pt x="8353" y="9401"/>
                  </a:cubicBezTo>
                  <a:cubicBezTo>
                    <a:pt x="8720" y="9689"/>
                    <a:pt x="8929" y="10082"/>
                    <a:pt x="9191" y="10448"/>
                  </a:cubicBezTo>
                  <a:cubicBezTo>
                    <a:pt x="10186" y="11836"/>
                    <a:pt x="11914" y="12648"/>
                    <a:pt x="13616" y="12648"/>
                  </a:cubicBezTo>
                  <a:cubicBezTo>
                    <a:pt x="14271" y="12648"/>
                    <a:pt x="14925" y="12517"/>
                    <a:pt x="15554" y="12281"/>
                  </a:cubicBezTo>
                  <a:cubicBezTo>
                    <a:pt x="15711" y="12203"/>
                    <a:pt x="15920" y="12124"/>
                    <a:pt x="16104" y="12124"/>
                  </a:cubicBezTo>
                  <a:cubicBezTo>
                    <a:pt x="16208" y="12124"/>
                    <a:pt x="16287" y="12150"/>
                    <a:pt x="16366" y="12203"/>
                  </a:cubicBezTo>
                  <a:cubicBezTo>
                    <a:pt x="16549" y="12334"/>
                    <a:pt x="16601" y="12543"/>
                    <a:pt x="16654" y="12753"/>
                  </a:cubicBezTo>
                  <a:cubicBezTo>
                    <a:pt x="16942" y="13486"/>
                    <a:pt x="17753" y="13957"/>
                    <a:pt x="18539" y="14036"/>
                  </a:cubicBezTo>
                  <a:cubicBezTo>
                    <a:pt x="18644" y="14036"/>
                    <a:pt x="18774" y="14062"/>
                    <a:pt x="18879" y="14062"/>
                  </a:cubicBezTo>
                  <a:cubicBezTo>
                    <a:pt x="19560" y="14062"/>
                    <a:pt x="20241" y="13852"/>
                    <a:pt x="20869" y="13669"/>
                  </a:cubicBezTo>
                  <a:cubicBezTo>
                    <a:pt x="21943" y="13329"/>
                    <a:pt x="23016" y="12910"/>
                    <a:pt x="23828" y="12098"/>
                  </a:cubicBezTo>
                  <a:cubicBezTo>
                    <a:pt x="24614" y="11312"/>
                    <a:pt x="25033" y="10029"/>
                    <a:pt x="24535" y="9034"/>
                  </a:cubicBezTo>
                  <a:cubicBezTo>
                    <a:pt x="24168" y="8223"/>
                    <a:pt x="23331" y="7751"/>
                    <a:pt x="22545" y="7332"/>
                  </a:cubicBezTo>
                  <a:cubicBezTo>
                    <a:pt x="19639" y="5683"/>
                    <a:pt x="16784" y="3797"/>
                    <a:pt x="14454" y="1389"/>
                  </a:cubicBezTo>
                  <a:cubicBezTo>
                    <a:pt x="14061" y="970"/>
                    <a:pt x="13564" y="524"/>
                    <a:pt x="131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Google Shape;1766;p46"/>
            <p:cNvSpPr>
              <a:spLocks/>
            </p:cNvSpPr>
            <p:nvPr/>
          </p:nvSpPr>
          <p:spPr bwMode="auto">
            <a:xfrm>
              <a:off x="4023463" y="2036309"/>
              <a:ext cx="592" cy="509"/>
            </a:xfrm>
            <a:custGeom>
              <a:avLst/>
              <a:gdLst>
                <a:gd name="T0" fmla="*/ 806 w 36"/>
                <a:gd name="T1" fmla="*/ 0 h 31"/>
                <a:gd name="T2" fmla="*/ 2434 w 36"/>
                <a:gd name="T3" fmla="*/ 8095 h 31"/>
                <a:gd name="T4" fmla="*/ 9472 w 36"/>
                <a:gd name="T5" fmla="*/ 8095 h 31"/>
                <a:gd name="T6" fmla="*/ 806 w 36"/>
                <a:gd name="T7" fmla="*/ 0 h 3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6" h="31" extrusionOk="0">
                  <a:moveTo>
                    <a:pt x="3" y="0"/>
                  </a:moveTo>
                  <a:cubicBezTo>
                    <a:pt x="1" y="0"/>
                    <a:pt x="9" y="15"/>
                    <a:pt x="9" y="30"/>
                  </a:cubicBezTo>
                  <a:lnTo>
                    <a:pt x="35" y="30"/>
                  </a:lnTo>
                  <a:cubicBezTo>
                    <a:pt x="13" y="8"/>
                    <a:pt x="5" y="0"/>
                    <a:pt x="3" y="0"/>
                  </a:cubicBezTo>
                  <a:close/>
                </a:path>
              </a:pathLst>
            </a:custGeom>
            <a:solidFill>
              <a:srgbClr val="F03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Google Shape;1767;p46"/>
            <p:cNvSpPr>
              <a:spLocks/>
            </p:cNvSpPr>
            <p:nvPr/>
          </p:nvSpPr>
          <p:spPr bwMode="auto">
            <a:xfrm>
              <a:off x="3622168" y="2191498"/>
              <a:ext cx="176847" cy="180018"/>
            </a:xfrm>
            <a:custGeom>
              <a:avLst/>
              <a:gdLst>
                <a:gd name="T0" fmla="*/ 1128176 w 10762"/>
                <a:gd name="T1" fmla="*/ 263 h 10955"/>
                <a:gd name="T2" fmla="*/ 523311 w 10762"/>
                <a:gd name="T3" fmla="*/ 145000 h 10955"/>
                <a:gd name="T4" fmla="*/ 99105 w 10762"/>
                <a:gd name="T5" fmla="*/ 675063 h 10955"/>
                <a:gd name="T6" fmla="*/ 92072 w 10762"/>
                <a:gd name="T7" fmla="*/ 1516473 h 10955"/>
                <a:gd name="T8" fmla="*/ 1166793 w 10762"/>
                <a:gd name="T9" fmla="*/ 2775071 h 10955"/>
                <a:gd name="T10" fmla="*/ 1946369 w 10762"/>
                <a:gd name="T11" fmla="*/ 2958145 h 10955"/>
                <a:gd name="T12" fmla="*/ 2708116 w 10762"/>
                <a:gd name="T13" fmla="*/ 2626554 h 10955"/>
                <a:gd name="T14" fmla="*/ 2877699 w 10762"/>
                <a:gd name="T15" fmla="*/ 1862919 h 10955"/>
                <a:gd name="T16" fmla="*/ 2199118 w 10762"/>
                <a:gd name="T17" fmla="*/ 321600 h 10955"/>
                <a:gd name="T18" fmla="*/ 1128176 w 10762"/>
                <a:gd name="T19" fmla="*/ 263 h 1095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762" h="10955" extrusionOk="0">
                  <a:moveTo>
                    <a:pt x="4178" y="1"/>
                  </a:moveTo>
                  <a:cubicBezTo>
                    <a:pt x="3382" y="1"/>
                    <a:pt x="2603" y="158"/>
                    <a:pt x="1938" y="537"/>
                  </a:cubicBezTo>
                  <a:cubicBezTo>
                    <a:pt x="1257" y="929"/>
                    <a:pt x="681" y="1558"/>
                    <a:pt x="367" y="2500"/>
                  </a:cubicBezTo>
                  <a:cubicBezTo>
                    <a:pt x="0" y="3522"/>
                    <a:pt x="79" y="4621"/>
                    <a:pt x="341" y="5616"/>
                  </a:cubicBezTo>
                  <a:cubicBezTo>
                    <a:pt x="917" y="7737"/>
                    <a:pt x="2383" y="9413"/>
                    <a:pt x="4321" y="10277"/>
                  </a:cubicBezTo>
                  <a:cubicBezTo>
                    <a:pt x="5115" y="10642"/>
                    <a:pt x="6169" y="10955"/>
                    <a:pt x="7208" y="10955"/>
                  </a:cubicBezTo>
                  <a:cubicBezTo>
                    <a:pt x="8257" y="10955"/>
                    <a:pt x="9292" y="10635"/>
                    <a:pt x="10029" y="9727"/>
                  </a:cubicBezTo>
                  <a:cubicBezTo>
                    <a:pt x="10683" y="8942"/>
                    <a:pt x="10762" y="7868"/>
                    <a:pt x="10657" y="6899"/>
                  </a:cubicBezTo>
                  <a:cubicBezTo>
                    <a:pt x="10448" y="4831"/>
                    <a:pt x="9846" y="2343"/>
                    <a:pt x="8144" y="1191"/>
                  </a:cubicBezTo>
                  <a:cubicBezTo>
                    <a:pt x="7160" y="530"/>
                    <a:pt x="5640" y="1"/>
                    <a:pt x="4178" y="1"/>
                  </a:cubicBezTo>
                  <a:close/>
                </a:path>
              </a:pathLst>
            </a:custGeom>
            <a:solidFill>
              <a:srgbClr val="F797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Google Shape;1768;p46"/>
            <p:cNvSpPr>
              <a:spLocks/>
            </p:cNvSpPr>
            <p:nvPr/>
          </p:nvSpPr>
          <p:spPr bwMode="auto">
            <a:xfrm>
              <a:off x="3641952" y="2237903"/>
              <a:ext cx="109145" cy="63232"/>
            </a:xfrm>
            <a:custGeom>
              <a:avLst/>
              <a:gdLst>
                <a:gd name="T0" fmla="*/ 613230 w 6642"/>
                <a:gd name="T1" fmla="*/ 263 h 3848"/>
                <a:gd name="T2" fmla="*/ 396139 w 6642"/>
                <a:gd name="T3" fmla="*/ 32668 h 3848"/>
                <a:gd name="T4" fmla="*/ 148780 w 6642"/>
                <a:gd name="T5" fmla="*/ 167151 h 3848"/>
                <a:gd name="T6" fmla="*/ 21329 w 6642"/>
                <a:gd name="T7" fmla="*/ 428804 h 3848"/>
                <a:gd name="T8" fmla="*/ 104774 w 6642"/>
                <a:gd name="T9" fmla="*/ 499546 h 3848"/>
                <a:gd name="T10" fmla="*/ 141501 w 6642"/>
                <a:gd name="T11" fmla="*/ 492250 h 3848"/>
                <a:gd name="T12" fmla="*/ 290018 w 6642"/>
                <a:gd name="T13" fmla="*/ 344013 h 3848"/>
                <a:gd name="T14" fmla="*/ 480915 w 6642"/>
                <a:gd name="T15" fmla="*/ 244909 h 3848"/>
                <a:gd name="T16" fmla="*/ 608382 w 6642"/>
                <a:gd name="T17" fmla="*/ 223580 h 3848"/>
                <a:gd name="T18" fmla="*/ 523311 w 6642"/>
                <a:gd name="T19" fmla="*/ 612683 h 3848"/>
                <a:gd name="T20" fmla="*/ 601086 w 6642"/>
                <a:gd name="T21" fmla="*/ 845991 h 3848"/>
                <a:gd name="T22" fmla="*/ 678845 w 6642"/>
                <a:gd name="T23" fmla="*/ 959128 h 3848"/>
                <a:gd name="T24" fmla="*/ 721520 w 6642"/>
                <a:gd name="T25" fmla="*/ 1001524 h 3848"/>
                <a:gd name="T26" fmla="*/ 799279 w 6642"/>
                <a:gd name="T27" fmla="*/ 1036903 h 3848"/>
                <a:gd name="T28" fmla="*/ 812787 w 6642"/>
                <a:gd name="T29" fmla="*/ 1039056 h 3848"/>
                <a:gd name="T30" fmla="*/ 877055 w 6642"/>
                <a:gd name="T31" fmla="*/ 951832 h 3848"/>
                <a:gd name="T32" fmla="*/ 855725 w 6642"/>
                <a:gd name="T33" fmla="*/ 888387 h 3848"/>
                <a:gd name="T34" fmla="*/ 820346 w 6642"/>
                <a:gd name="T35" fmla="*/ 845991 h 3848"/>
                <a:gd name="T36" fmla="*/ 770933 w 6642"/>
                <a:gd name="T37" fmla="*/ 775249 h 3848"/>
                <a:gd name="T38" fmla="*/ 707208 w 6642"/>
                <a:gd name="T39" fmla="*/ 584337 h 3848"/>
                <a:gd name="T40" fmla="*/ 770933 w 6642"/>
                <a:gd name="T41" fmla="*/ 237892 h 3848"/>
                <a:gd name="T42" fmla="*/ 1004242 w 6642"/>
                <a:gd name="T43" fmla="*/ 315667 h 3848"/>
                <a:gd name="T44" fmla="*/ 1668775 w 6642"/>
                <a:gd name="T45" fmla="*/ 973162 h 3848"/>
                <a:gd name="T46" fmla="*/ 1719814 w 6642"/>
                <a:gd name="T47" fmla="*/ 1007456 h 3848"/>
                <a:gd name="T48" fmla="*/ 1774896 w 6642"/>
                <a:gd name="T49" fmla="*/ 923749 h 3848"/>
                <a:gd name="T50" fmla="*/ 1492174 w 6642"/>
                <a:gd name="T51" fmla="*/ 428804 h 3848"/>
                <a:gd name="T52" fmla="*/ 1011259 w 6642"/>
                <a:gd name="T53" fmla="*/ 89376 h 3848"/>
                <a:gd name="T54" fmla="*/ 613230 w 6642"/>
                <a:gd name="T55" fmla="*/ 263 h 3848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6642" h="3848" extrusionOk="0">
                  <a:moveTo>
                    <a:pt x="2271" y="1"/>
                  </a:moveTo>
                  <a:cubicBezTo>
                    <a:pt x="1997" y="1"/>
                    <a:pt x="1725" y="38"/>
                    <a:pt x="1467" y="121"/>
                  </a:cubicBezTo>
                  <a:cubicBezTo>
                    <a:pt x="1127" y="226"/>
                    <a:pt x="812" y="383"/>
                    <a:pt x="551" y="619"/>
                  </a:cubicBezTo>
                  <a:cubicBezTo>
                    <a:pt x="315" y="855"/>
                    <a:pt x="1" y="1247"/>
                    <a:pt x="79" y="1588"/>
                  </a:cubicBezTo>
                  <a:cubicBezTo>
                    <a:pt x="120" y="1750"/>
                    <a:pt x="239" y="1850"/>
                    <a:pt x="388" y="1850"/>
                  </a:cubicBezTo>
                  <a:cubicBezTo>
                    <a:pt x="431" y="1850"/>
                    <a:pt x="477" y="1841"/>
                    <a:pt x="524" y="1823"/>
                  </a:cubicBezTo>
                  <a:cubicBezTo>
                    <a:pt x="760" y="1719"/>
                    <a:pt x="891" y="1457"/>
                    <a:pt x="1074" y="1274"/>
                  </a:cubicBezTo>
                  <a:cubicBezTo>
                    <a:pt x="1284" y="1116"/>
                    <a:pt x="1519" y="986"/>
                    <a:pt x="1781" y="907"/>
                  </a:cubicBezTo>
                  <a:cubicBezTo>
                    <a:pt x="1938" y="855"/>
                    <a:pt x="2095" y="828"/>
                    <a:pt x="2253" y="828"/>
                  </a:cubicBezTo>
                  <a:cubicBezTo>
                    <a:pt x="1991" y="1274"/>
                    <a:pt x="1886" y="1745"/>
                    <a:pt x="1938" y="2269"/>
                  </a:cubicBezTo>
                  <a:cubicBezTo>
                    <a:pt x="1991" y="2557"/>
                    <a:pt x="2069" y="2871"/>
                    <a:pt x="2226" y="3133"/>
                  </a:cubicBezTo>
                  <a:cubicBezTo>
                    <a:pt x="2305" y="3290"/>
                    <a:pt x="2383" y="3421"/>
                    <a:pt x="2514" y="3552"/>
                  </a:cubicBezTo>
                  <a:cubicBezTo>
                    <a:pt x="2541" y="3604"/>
                    <a:pt x="2593" y="3656"/>
                    <a:pt x="2672" y="3709"/>
                  </a:cubicBezTo>
                  <a:cubicBezTo>
                    <a:pt x="2750" y="3787"/>
                    <a:pt x="2829" y="3813"/>
                    <a:pt x="2960" y="3840"/>
                  </a:cubicBezTo>
                  <a:cubicBezTo>
                    <a:pt x="2976" y="3845"/>
                    <a:pt x="2993" y="3848"/>
                    <a:pt x="3010" y="3848"/>
                  </a:cubicBezTo>
                  <a:cubicBezTo>
                    <a:pt x="3153" y="3848"/>
                    <a:pt x="3294" y="3666"/>
                    <a:pt x="3248" y="3525"/>
                  </a:cubicBezTo>
                  <a:cubicBezTo>
                    <a:pt x="3221" y="3447"/>
                    <a:pt x="3221" y="3368"/>
                    <a:pt x="3169" y="3290"/>
                  </a:cubicBezTo>
                  <a:cubicBezTo>
                    <a:pt x="3117" y="3237"/>
                    <a:pt x="3090" y="3185"/>
                    <a:pt x="3038" y="3133"/>
                  </a:cubicBezTo>
                  <a:cubicBezTo>
                    <a:pt x="2960" y="3054"/>
                    <a:pt x="2907" y="2949"/>
                    <a:pt x="2855" y="2871"/>
                  </a:cubicBezTo>
                  <a:cubicBezTo>
                    <a:pt x="2750" y="2635"/>
                    <a:pt x="2672" y="2400"/>
                    <a:pt x="2619" y="2164"/>
                  </a:cubicBezTo>
                  <a:cubicBezTo>
                    <a:pt x="2567" y="1719"/>
                    <a:pt x="2645" y="1274"/>
                    <a:pt x="2855" y="881"/>
                  </a:cubicBezTo>
                  <a:cubicBezTo>
                    <a:pt x="3143" y="933"/>
                    <a:pt x="3431" y="1038"/>
                    <a:pt x="3719" y="1169"/>
                  </a:cubicBezTo>
                  <a:cubicBezTo>
                    <a:pt x="4740" y="1640"/>
                    <a:pt x="5709" y="2583"/>
                    <a:pt x="6180" y="3604"/>
                  </a:cubicBezTo>
                  <a:cubicBezTo>
                    <a:pt x="6225" y="3694"/>
                    <a:pt x="6297" y="3731"/>
                    <a:pt x="6369" y="3731"/>
                  </a:cubicBezTo>
                  <a:cubicBezTo>
                    <a:pt x="6507" y="3731"/>
                    <a:pt x="6642" y="3593"/>
                    <a:pt x="6573" y="3421"/>
                  </a:cubicBezTo>
                  <a:cubicBezTo>
                    <a:pt x="6311" y="2740"/>
                    <a:pt x="6023" y="2112"/>
                    <a:pt x="5526" y="1588"/>
                  </a:cubicBezTo>
                  <a:cubicBezTo>
                    <a:pt x="5002" y="1038"/>
                    <a:pt x="4400" y="619"/>
                    <a:pt x="3745" y="331"/>
                  </a:cubicBezTo>
                  <a:cubicBezTo>
                    <a:pt x="3287" y="128"/>
                    <a:pt x="2775" y="1"/>
                    <a:pt x="2271" y="1"/>
                  </a:cubicBezTo>
                  <a:close/>
                </a:path>
              </a:pathLst>
            </a:custGeom>
            <a:solidFill>
              <a:srgbClr val="C52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Google Shape;1769;p46"/>
            <p:cNvSpPr>
              <a:spLocks/>
            </p:cNvSpPr>
            <p:nvPr/>
          </p:nvSpPr>
          <p:spPr bwMode="auto">
            <a:xfrm>
              <a:off x="3788250" y="2299263"/>
              <a:ext cx="319283" cy="206984"/>
            </a:xfrm>
            <a:custGeom>
              <a:avLst/>
              <a:gdLst>
                <a:gd name="T0" fmla="*/ 1972817 w 19430"/>
                <a:gd name="T1" fmla="*/ 263 h 12596"/>
                <a:gd name="T2" fmla="*/ 1831317 w 19430"/>
                <a:gd name="T3" fmla="*/ 7296 h 12596"/>
                <a:gd name="T4" fmla="*/ 219259 w 19430"/>
                <a:gd name="T5" fmla="*/ 770932 h 12596"/>
                <a:gd name="T6" fmla="*/ 0 w 19430"/>
                <a:gd name="T7" fmla="*/ 1110362 h 12596"/>
                <a:gd name="T8" fmla="*/ 35379 w 19430"/>
                <a:gd name="T9" fmla="*/ 1174087 h 12596"/>
                <a:gd name="T10" fmla="*/ 4108185 w 19430"/>
                <a:gd name="T11" fmla="*/ 3401268 h 12596"/>
                <a:gd name="T12" fmla="*/ 4602868 w 19430"/>
                <a:gd name="T13" fmla="*/ 3379939 h 12596"/>
                <a:gd name="T14" fmla="*/ 5013039 w 19430"/>
                <a:gd name="T15" fmla="*/ 3330526 h 12596"/>
                <a:gd name="T16" fmla="*/ 5076764 w 19430"/>
                <a:gd name="T17" fmla="*/ 3160680 h 12596"/>
                <a:gd name="T18" fmla="*/ 4829143 w 19430"/>
                <a:gd name="T19" fmla="*/ 1520534 h 12596"/>
                <a:gd name="T20" fmla="*/ 3556514 w 19430"/>
                <a:gd name="T21" fmla="*/ 424485 h 12596"/>
                <a:gd name="T22" fmla="*/ 1972817 w 19430"/>
                <a:gd name="T23" fmla="*/ 263 h 125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9430" h="12596" extrusionOk="0">
                  <a:moveTo>
                    <a:pt x="7306" y="1"/>
                  </a:moveTo>
                  <a:cubicBezTo>
                    <a:pt x="7149" y="1"/>
                    <a:pt x="6965" y="1"/>
                    <a:pt x="6782" y="27"/>
                  </a:cubicBezTo>
                  <a:cubicBezTo>
                    <a:pt x="4530" y="132"/>
                    <a:pt x="2252" y="1101"/>
                    <a:pt x="812" y="2855"/>
                  </a:cubicBezTo>
                  <a:cubicBezTo>
                    <a:pt x="472" y="3248"/>
                    <a:pt x="210" y="3667"/>
                    <a:pt x="0" y="4112"/>
                  </a:cubicBezTo>
                  <a:cubicBezTo>
                    <a:pt x="53" y="4190"/>
                    <a:pt x="79" y="4269"/>
                    <a:pt x="131" y="4348"/>
                  </a:cubicBezTo>
                  <a:cubicBezTo>
                    <a:pt x="3483" y="9453"/>
                    <a:pt x="9008" y="12596"/>
                    <a:pt x="15214" y="12596"/>
                  </a:cubicBezTo>
                  <a:cubicBezTo>
                    <a:pt x="15816" y="12596"/>
                    <a:pt x="16418" y="12569"/>
                    <a:pt x="17046" y="12517"/>
                  </a:cubicBezTo>
                  <a:cubicBezTo>
                    <a:pt x="17570" y="12465"/>
                    <a:pt x="18068" y="12412"/>
                    <a:pt x="18565" y="12334"/>
                  </a:cubicBezTo>
                  <a:cubicBezTo>
                    <a:pt x="18644" y="12124"/>
                    <a:pt x="18722" y="11915"/>
                    <a:pt x="18801" y="11705"/>
                  </a:cubicBezTo>
                  <a:cubicBezTo>
                    <a:pt x="19429" y="9663"/>
                    <a:pt x="18984" y="7411"/>
                    <a:pt x="17884" y="5631"/>
                  </a:cubicBezTo>
                  <a:cubicBezTo>
                    <a:pt x="16758" y="3876"/>
                    <a:pt x="15056" y="2541"/>
                    <a:pt x="13171" y="1572"/>
                  </a:cubicBezTo>
                  <a:cubicBezTo>
                    <a:pt x="11391" y="629"/>
                    <a:pt x="9374" y="1"/>
                    <a:pt x="7306" y="1"/>
                  </a:cubicBezTo>
                  <a:close/>
                </a:path>
              </a:pathLst>
            </a:custGeom>
            <a:solidFill>
              <a:srgbClr val="F57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Google Shape;1770;p46"/>
            <p:cNvSpPr>
              <a:spLocks/>
            </p:cNvSpPr>
            <p:nvPr/>
          </p:nvSpPr>
          <p:spPr bwMode="auto">
            <a:xfrm>
              <a:off x="4270145" y="2245479"/>
              <a:ext cx="54244" cy="177734"/>
            </a:xfrm>
            <a:custGeom>
              <a:avLst/>
              <a:gdLst>
                <a:gd name="T0" fmla="*/ 891107 w 3301"/>
                <a:gd name="T1" fmla="*/ 263 h 10816"/>
                <a:gd name="T2" fmla="*/ 891107 w 3301"/>
                <a:gd name="T3" fmla="*/ 263 h 10816"/>
                <a:gd name="T4" fmla="*/ 212243 w 3301"/>
                <a:gd name="T5" fmla="*/ 1400099 h 10816"/>
                <a:gd name="T6" fmla="*/ 263 w 3301"/>
                <a:gd name="T7" fmla="*/ 2920352 h 10816"/>
                <a:gd name="T8" fmla="*/ 891107 w 3301"/>
                <a:gd name="T9" fmla="*/ 263 h 10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01" h="10816" extrusionOk="0">
                  <a:moveTo>
                    <a:pt x="3300" y="1"/>
                  </a:moveTo>
                  <a:lnTo>
                    <a:pt x="3300" y="1"/>
                  </a:lnTo>
                  <a:cubicBezTo>
                    <a:pt x="2096" y="1520"/>
                    <a:pt x="1284" y="3352"/>
                    <a:pt x="786" y="5185"/>
                  </a:cubicBezTo>
                  <a:cubicBezTo>
                    <a:pt x="289" y="7044"/>
                    <a:pt x="106" y="8930"/>
                    <a:pt x="1" y="10815"/>
                  </a:cubicBezTo>
                  <a:cubicBezTo>
                    <a:pt x="2462" y="8039"/>
                    <a:pt x="3222" y="4295"/>
                    <a:pt x="3300" y="1"/>
                  </a:cubicBezTo>
                  <a:close/>
                </a:path>
              </a:pathLst>
            </a:custGeom>
            <a:solidFill>
              <a:srgbClr val="F57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Google Shape;1771;p46"/>
            <p:cNvSpPr>
              <a:spLocks/>
            </p:cNvSpPr>
            <p:nvPr/>
          </p:nvSpPr>
          <p:spPr bwMode="auto">
            <a:xfrm>
              <a:off x="4081781" y="2261648"/>
              <a:ext cx="163865" cy="70397"/>
            </a:xfrm>
            <a:custGeom>
              <a:avLst/>
              <a:gdLst>
                <a:gd name="T0" fmla="*/ 2382993 w 9972"/>
                <a:gd name="T1" fmla="*/ 0 h 4284"/>
                <a:gd name="T2" fmla="*/ 1462198 w 9972"/>
                <a:gd name="T3" fmla="*/ 137442 h 4284"/>
                <a:gd name="T4" fmla="*/ 1379838 w 9972"/>
                <a:gd name="T5" fmla="*/ 139069 h 4284"/>
                <a:gd name="T6" fmla="*/ 553825 w 9972"/>
                <a:gd name="T7" fmla="*/ 49955 h 4284"/>
                <a:gd name="T8" fmla="*/ 288653 w 9972"/>
                <a:gd name="T9" fmla="*/ 116375 h 4284"/>
                <a:gd name="T10" fmla="*/ 1324477 w 9972"/>
                <a:gd name="T11" fmla="*/ 1156801 h 4284"/>
                <a:gd name="T12" fmla="*/ 1448164 w 9972"/>
                <a:gd name="T13" fmla="*/ 1148700 h 4284"/>
                <a:gd name="T14" fmla="*/ 2487488 w 9972"/>
                <a:gd name="T15" fmla="*/ 38616 h 4284"/>
                <a:gd name="T16" fmla="*/ 2382993 w 9972"/>
                <a:gd name="T17" fmla="*/ 0 h 42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972" h="4284" extrusionOk="0">
                  <a:moveTo>
                    <a:pt x="8825" y="0"/>
                  </a:moveTo>
                  <a:cubicBezTo>
                    <a:pt x="8225" y="0"/>
                    <a:pt x="7068" y="449"/>
                    <a:pt x="5415" y="509"/>
                  </a:cubicBezTo>
                  <a:cubicBezTo>
                    <a:pt x="5311" y="513"/>
                    <a:pt x="5209" y="515"/>
                    <a:pt x="5110" y="515"/>
                  </a:cubicBezTo>
                  <a:cubicBezTo>
                    <a:pt x="3755" y="515"/>
                    <a:pt x="2837" y="185"/>
                    <a:pt x="2051" y="185"/>
                  </a:cubicBezTo>
                  <a:cubicBezTo>
                    <a:pt x="1706" y="185"/>
                    <a:pt x="1388" y="249"/>
                    <a:pt x="1069" y="431"/>
                  </a:cubicBezTo>
                  <a:cubicBezTo>
                    <a:pt x="1" y="1027"/>
                    <a:pt x="2136" y="4284"/>
                    <a:pt x="4905" y="4284"/>
                  </a:cubicBezTo>
                  <a:cubicBezTo>
                    <a:pt x="5056" y="4284"/>
                    <a:pt x="5209" y="4274"/>
                    <a:pt x="5363" y="4254"/>
                  </a:cubicBezTo>
                  <a:cubicBezTo>
                    <a:pt x="8348" y="3887"/>
                    <a:pt x="9971" y="1112"/>
                    <a:pt x="9212" y="143"/>
                  </a:cubicBezTo>
                  <a:cubicBezTo>
                    <a:pt x="9134" y="40"/>
                    <a:pt x="9004" y="0"/>
                    <a:pt x="8825" y="0"/>
                  </a:cubicBezTo>
                  <a:close/>
                </a:path>
              </a:pathLst>
            </a:custGeom>
            <a:solidFill>
              <a:srgbClr val="B224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Google Shape;1772;p46"/>
            <p:cNvSpPr>
              <a:spLocks/>
            </p:cNvSpPr>
            <p:nvPr/>
          </p:nvSpPr>
          <p:spPr bwMode="auto">
            <a:xfrm>
              <a:off x="4095026" y="2279083"/>
              <a:ext cx="99844" cy="52913"/>
            </a:xfrm>
            <a:custGeom>
              <a:avLst/>
              <a:gdLst>
                <a:gd name="T0" fmla="*/ 193887 w 6076"/>
                <a:gd name="T1" fmla="*/ 0 h 3220"/>
                <a:gd name="T2" fmla="*/ 263 w 6076"/>
                <a:gd name="T3" fmla="*/ 34837 h 3220"/>
                <a:gd name="T4" fmla="*/ 1112515 w 6076"/>
                <a:gd name="T5" fmla="*/ 869499 h 3220"/>
                <a:gd name="T6" fmla="*/ 1230516 w 6076"/>
                <a:gd name="T7" fmla="*/ 862203 h 3220"/>
                <a:gd name="T8" fmla="*/ 1640689 w 6076"/>
                <a:gd name="T9" fmla="*/ 749064 h 3220"/>
                <a:gd name="T10" fmla="*/ 827361 w 6076"/>
                <a:gd name="T11" fmla="*/ 162288 h 3220"/>
                <a:gd name="T12" fmla="*/ 193887 w 6076"/>
                <a:gd name="T13" fmla="*/ 0 h 32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76" h="3220" extrusionOk="0">
                  <a:moveTo>
                    <a:pt x="718" y="0"/>
                  </a:moveTo>
                  <a:cubicBezTo>
                    <a:pt x="455" y="0"/>
                    <a:pt x="209" y="38"/>
                    <a:pt x="1" y="129"/>
                  </a:cubicBezTo>
                  <a:cubicBezTo>
                    <a:pt x="222" y="1307"/>
                    <a:pt x="1982" y="3220"/>
                    <a:pt x="4120" y="3220"/>
                  </a:cubicBezTo>
                  <a:cubicBezTo>
                    <a:pt x="4264" y="3220"/>
                    <a:pt x="4410" y="3211"/>
                    <a:pt x="4557" y="3193"/>
                  </a:cubicBezTo>
                  <a:cubicBezTo>
                    <a:pt x="5107" y="3140"/>
                    <a:pt x="5630" y="2983"/>
                    <a:pt x="6076" y="2774"/>
                  </a:cubicBezTo>
                  <a:cubicBezTo>
                    <a:pt x="5264" y="1805"/>
                    <a:pt x="4164" y="1072"/>
                    <a:pt x="3064" y="601"/>
                  </a:cubicBezTo>
                  <a:cubicBezTo>
                    <a:pt x="2474" y="345"/>
                    <a:pt x="1514" y="0"/>
                    <a:pt x="718" y="0"/>
                  </a:cubicBezTo>
                  <a:close/>
                </a:path>
              </a:pathLst>
            </a:custGeom>
            <a:solidFill>
              <a:srgbClr val="F04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Google Shape;1773;p46"/>
            <p:cNvSpPr>
              <a:spLocks/>
            </p:cNvSpPr>
            <p:nvPr/>
          </p:nvSpPr>
          <p:spPr bwMode="auto">
            <a:xfrm>
              <a:off x="4037036" y="2073381"/>
              <a:ext cx="91578" cy="32783"/>
            </a:xfrm>
            <a:custGeom>
              <a:avLst/>
              <a:gdLst>
                <a:gd name="T0" fmla="*/ 868405 w 5573"/>
                <a:gd name="T1" fmla="*/ 0 h 1995"/>
                <a:gd name="T2" fmla="*/ 451218 w 5573"/>
                <a:gd name="T3" fmla="*/ 84792 h 1995"/>
                <a:gd name="T4" fmla="*/ 41048 w 5573"/>
                <a:gd name="T5" fmla="*/ 431240 h 1995"/>
                <a:gd name="T6" fmla="*/ 19982 w 5573"/>
                <a:gd name="T7" fmla="*/ 480916 h 1995"/>
                <a:gd name="T8" fmla="*/ 29431 w 5573"/>
                <a:gd name="T9" fmla="*/ 538446 h 1995"/>
                <a:gd name="T10" fmla="*/ 41048 w 5573"/>
                <a:gd name="T11" fmla="*/ 537362 h 1995"/>
                <a:gd name="T12" fmla="*/ 90461 w 5573"/>
                <a:gd name="T13" fmla="*/ 501982 h 1995"/>
                <a:gd name="T14" fmla="*/ 754989 w 5573"/>
                <a:gd name="T15" fmla="*/ 230878 h 1995"/>
                <a:gd name="T16" fmla="*/ 826010 w 5573"/>
                <a:gd name="T17" fmla="*/ 233310 h 1995"/>
                <a:gd name="T18" fmla="*/ 1073351 w 5573"/>
                <a:gd name="T19" fmla="*/ 268673 h 1995"/>
                <a:gd name="T20" fmla="*/ 1340411 w 5573"/>
                <a:gd name="T21" fmla="*/ 312153 h 1995"/>
                <a:gd name="T22" fmla="*/ 1370384 w 5573"/>
                <a:gd name="T23" fmla="*/ 311069 h 1995"/>
                <a:gd name="T24" fmla="*/ 1462192 w 5573"/>
                <a:gd name="T25" fmla="*/ 155534 h 1995"/>
                <a:gd name="T26" fmla="*/ 1144092 w 5573"/>
                <a:gd name="T27" fmla="*/ 28346 h 1995"/>
                <a:gd name="T28" fmla="*/ 868405 w 5573"/>
                <a:gd name="T29" fmla="*/ 0 h 199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5573" h="1995" extrusionOk="0">
                  <a:moveTo>
                    <a:pt x="3216" y="0"/>
                  </a:moveTo>
                  <a:cubicBezTo>
                    <a:pt x="2640" y="0"/>
                    <a:pt x="2116" y="131"/>
                    <a:pt x="1671" y="314"/>
                  </a:cubicBezTo>
                  <a:cubicBezTo>
                    <a:pt x="1069" y="576"/>
                    <a:pt x="466" y="969"/>
                    <a:pt x="152" y="1597"/>
                  </a:cubicBezTo>
                  <a:cubicBezTo>
                    <a:pt x="126" y="1650"/>
                    <a:pt x="100" y="1702"/>
                    <a:pt x="74" y="1781"/>
                  </a:cubicBezTo>
                  <a:cubicBezTo>
                    <a:pt x="27" y="1898"/>
                    <a:pt x="1" y="1994"/>
                    <a:pt x="109" y="1994"/>
                  </a:cubicBezTo>
                  <a:cubicBezTo>
                    <a:pt x="121" y="1994"/>
                    <a:pt x="136" y="1993"/>
                    <a:pt x="152" y="1990"/>
                  </a:cubicBezTo>
                  <a:cubicBezTo>
                    <a:pt x="204" y="1964"/>
                    <a:pt x="257" y="1912"/>
                    <a:pt x="335" y="1859"/>
                  </a:cubicBezTo>
                  <a:cubicBezTo>
                    <a:pt x="915" y="1279"/>
                    <a:pt x="1763" y="855"/>
                    <a:pt x="2796" y="855"/>
                  </a:cubicBezTo>
                  <a:cubicBezTo>
                    <a:pt x="2883" y="855"/>
                    <a:pt x="2970" y="858"/>
                    <a:pt x="3059" y="864"/>
                  </a:cubicBezTo>
                  <a:cubicBezTo>
                    <a:pt x="3347" y="864"/>
                    <a:pt x="3661" y="917"/>
                    <a:pt x="3975" y="995"/>
                  </a:cubicBezTo>
                  <a:cubicBezTo>
                    <a:pt x="4285" y="1043"/>
                    <a:pt x="4595" y="1156"/>
                    <a:pt x="4964" y="1156"/>
                  </a:cubicBezTo>
                  <a:cubicBezTo>
                    <a:pt x="5001" y="1156"/>
                    <a:pt x="5037" y="1155"/>
                    <a:pt x="5075" y="1152"/>
                  </a:cubicBezTo>
                  <a:cubicBezTo>
                    <a:pt x="5467" y="1126"/>
                    <a:pt x="5572" y="760"/>
                    <a:pt x="5415" y="576"/>
                  </a:cubicBezTo>
                  <a:cubicBezTo>
                    <a:pt x="5153" y="288"/>
                    <a:pt x="4603" y="183"/>
                    <a:pt x="4237" y="105"/>
                  </a:cubicBezTo>
                  <a:cubicBezTo>
                    <a:pt x="3896" y="26"/>
                    <a:pt x="3530" y="0"/>
                    <a:pt x="3216" y="0"/>
                  </a:cubicBezTo>
                  <a:close/>
                </a:path>
              </a:pathLst>
            </a:custGeom>
            <a:solidFill>
              <a:srgbClr val="C148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Google Shape;1774;p46"/>
            <p:cNvSpPr>
              <a:spLocks/>
            </p:cNvSpPr>
            <p:nvPr/>
          </p:nvSpPr>
          <p:spPr bwMode="auto">
            <a:xfrm>
              <a:off x="4212106" y="2066939"/>
              <a:ext cx="72106" cy="25865"/>
            </a:xfrm>
            <a:custGeom>
              <a:avLst/>
              <a:gdLst>
                <a:gd name="T0" fmla="*/ 523590 w 4388"/>
                <a:gd name="T1" fmla="*/ 0 h 1574"/>
                <a:gd name="T2" fmla="*/ 416647 w 4388"/>
                <a:gd name="T3" fmla="*/ 7017 h 1574"/>
                <a:gd name="T4" fmla="*/ 218717 w 4388"/>
                <a:gd name="T5" fmla="*/ 63463 h 1574"/>
                <a:gd name="T6" fmla="*/ 20787 w 4388"/>
                <a:gd name="T7" fmla="*/ 226015 h 1574"/>
                <a:gd name="T8" fmla="*/ 111248 w 4388"/>
                <a:gd name="T9" fmla="*/ 367779 h 1574"/>
                <a:gd name="T10" fmla="*/ 119629 w 4388"/>
                <a:gd name="T11" fmla="*/ 367516 h 1574"/>
                <a:gd name="T12" fmla="*/ 331872 w 4388"/>
                <a:gd name="T13" fmla="*/ 289741 h 1574"/>
                <a:gd name="T14" fmla="*/ 501439 w 4388"/>
                <a:gd name="T15" fmla="*/ 226015 h 1574"/>
                <a:gd name="T16" fmla="*/ 644287 w 4388"/>
                <a:gd name="T17" fmla="*/ 208465 h 1574"/>
                <a:gd name="T18" fmla="*/ 1109542 w 4388"/>
                <a:gd name="T19" fmla="*/ 395863 h 1574"/>
                <a:gd name="T20" fmla="*/ 1151938 w 4388"/>
                <a:gd name="T21" fmla="*/ 423946 h 1574"/>
                <a:gd name="T22" fmla="*/ 1160039 w 4388"/>
                <a:gd name="T23" fmla="*/ 425031 h 1574"/>
                <a:gd name="T24" fmla="*/ 1151938 w 4388"/>
                <a:gd name="T25" fmla="*/ 367516 h 1574"/>
                <a:gd name="T26" fmla="*/ 1123592 w 4388"/>
                <a:gd name="T27" fmla="*/ 318103 h 1574"/>
                <a:gd name="T28" fmla="*/ 741765 w 4388"/>
                <a:gd name="T29" fmla="*/ 35100 h 1574"/>
                <a:gd name="T30" fmla="*/ 523590 w 4388"/>
                <a:gd name="T31" fmla="*/ 0 h 157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88" h="1574" extrusionOk="0">
                  <a:moveTo>
                    <a:pt x="1939" y="0"/>
                  </a:moveTo>
                  <a:cubicBezTo>
                    <a:pt x="1808" y="0"/>
                    <a:pt x="1676" y="9"/>
                    <a:pt x="1543" y="26"/>
                  </a:cubicBezTo>
                  <a:cubicBezTo>
                    <a:pt x="1307" y="52"/>
                    <a:pt x="1045" y="130"/>
                    <a:pt x="810" y="235"/>
                  </a:cubicBezTo>
                  <a:cubicBezTo>
                    <a:pt x="548" y="366"/>
                    <a:pt x="181" y="523"/>
                    <a:pt x="77" y="837"/>
                  </a:cubicBezTo>
                  <a:cubicBezTo>
                    <a:pt x="1" y="1039"/>
                    <a:pt x="144" y="1362"/>
                    <a:pt x="412" y="1362"/>
                  </a:cubicBezTo>
                  <a:cubicBezTo>
                    <a:pt x="422" y="1362"/>
                    <a:pt x="433" y="1362"/>
                    <a:pt x="443" y="1361"/>
                  </a:cubicBezTo>
                  <a:cubicBezTo>
                    <a:pt x="784" y="1335"/>
                    <a:pt x="993" y="1178"/>
                    <a:pt x="1229" y="1073"/>
                  </a:cubicBezTo>
                  <a:cubicBezTo>
                    <a:pt x="1438" y="968"/>
                    <a:pt x="1648" y="890"/>
                    <a:pt x="1857" y="837"/>
                  </a:cubicBezTo>
                  <a:cubicBezTo>
                    <a:pt x="2036" y="793"/>
                    <a:pt x="2213" y="772"/>
                    <a:pt x="2386" y="772"/>
                  </a:cubicBezTo>
                  <a:cubicBezTo>
                    <a:pt x="3024" y="772"/>
                    <a:pt x="3615" y="1054"/>
                    <a:pt x="4109" y="1466"/>
                  </a:cubicBezTo>
                  <a:cubicBezTo>
                    <a:pt x="4161" y="1518"/>
                    <a:pt x="4214" y="1570"/>
                    <a:pt x="4266" y="1570"/>
                  </a:cubicBezTo>
                  <a:cubicBezTo>
                    <a:pt x="4278" y="1573"/>
                    <a:pt x="4288" y="1574"/>
                    <a:pt x="4296" y="1574"/>
                  </a:cubicBezTo>
                  <a:cubicBezTo>
                    <a:pt x="4388" y="1574"/>
                    <a:pt x="4338" y="1457"/>
                    <a:pt x="4266" y="1361"/>
                  </a:cubicBezTo>
                  <a:cubicBezTo>
                    <a:pt x="4240" y="1282"/>
                    <a:pt x="4187" y="1230"/>
                    <a:pt x="4161" y="1178"/>
                  </a:cubicBezTo>
                  <a:cubicBezTo>
                    <a:pt x="3769" y="628"/>
                    <a:pt x="3245" y="314"/>
                    <a:pt x="2747" y="130"/>
                  </a:cubicBezTo>
                  <a:cubicBezTo>
                    <a:pt x="2497" y="41"/>
                    <a:pt x="2222" y="0"/>
                    <a:pt x="1939" y="0"/>
                  </a:cubicBezTo>
                  <a:close/>
                </a:path>
              </a:pathLst>
            </a:custGeom>
            <a:solidFill>
              <a:srgbClr val="C148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Google Shape;1775;p46"/>
            <p:cNvSpPr>
              <a:spLocks/>
            </p:cNvSpPr>
            <p:nvPr/>
          </p:nvSpPr>
          <p:spPr bwMode="auto">
            <a:xfrm>
              <a:off x="4009594" y="2169708"/>
              <a:ext cx="99959" cy="35856"/>
            </a:xfrm>
            <a:custGeom>
              <a:avLst/>
              <a:gdLst>
                <a:gd name="T0" fmla="*/ 866519 w 6083"/>
                <a:gd name="T1" fmla="*/ 0 h 2182"/>
                <a:gd name="T2" fmla="*/ 407198 w 6083"/>
                <a:gd name="T3" fmla="*/ 106927 h 2182"/>
                <a:gd name="T4" fmla="*/ 180922 w 6083"/>
                <a:gd name="T5" fmla="*/ 255445 h 2182"/>
                <a:gd name="T6" fmla="*/ 11338 w 6083"/>
                <a:gd name="T7" fmla="*/ 467689 h 2182"/>
                <a:gd name="T8" fmla="*/ 45912 w 6083"/>
                <a:gd name="T9" fmla="*/ 523593 h 2182"/>
                <a:gd name="T10" fmla="*/ 67784 w 6083"/>
                <a:gd name="T11" fmla="*/ 517102 h 2182"/>
                <a:gd name="T12" fmla="*/ 244647 w 6083"/>
                <a:gd name="T13" fmla="*/ 368600 h 2182"/>
                <a:gd name="T14" fmla="*/ 449594 w 6083"/>
                <a:gd name="T15" fmla="*/ 248429 h 2182"/>
                <a:gd name="T16" fmla="*/ 850054 w 6083"/>
                <a:gd name="T17" fmla="*/ 155535 h 2182"/>
                <a:gd name="T18" fmla="*/ 887849 w 6083"/>
                <a:gd name="T19" fmla="*/ 156619 h 2182"/>
                <a:gd name="T20" fmla="*/ 1276954 w 6083"/>
                <a:gd name="T21" fmla="*/ 283808 h 2182"/>
                <a:gd name="T22" fmla="*/ 1439521 w 6083"/>
                <a:gd name="T23" fmla="*/ 425293 h 2182"/>
                <a:gd name="T24" fmla="*/ 1573726 w 6083"/>
                <a:gd name="T25" fmla="*/ 580844 h 2182"/>
                <a:gd name="T26" fmla="*/ 1599098 w 6083"/>
                <a:gd name="T27" fmla="*/ 589208 h 2182"/>
                <a:gd name="T28" fmla="*/ 1637451 w 6083"/>
                <a:gd name="T29" fmla="*/ 545465 h 2182"/>
                <a:gd name="T30" fmla="*/ 1545643 w 6083"/>
                <a:gd name="T31" fmla="*/ 333221 h 2182"/>
                <a:gd name="T32" fmla="*/ 1375796 w 6083"/>
                <a:gd name="T33" fmla="*/ 163636 h 2182"/>
                <a:gd name="T34" fmla="*/ 909178 w 6083"/>
                <a:gd name="T35" fmla="*/ 805 h 2182"/>
                <a:gd name="T36" fmla="*/ 866519 w 6083"/>
                <a:gd name="T37" fmla="*/ 0 h 21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083" h="2182" extrusionOk="0">
                  <a:moveTo>
                    <a:pt x="3209" y="0"/>
                  </a:moveTo>
                  <a:cubicBezTo>
                    <a:pt x="2630" y="0"/>
                    <a:pt x="2036" y="132"/>
                    <a:pt x="1508" y="396"/>
                  </a:cubicBezTo>
                  <a:cubicBezTo>
                    <a:pt x="1194" y="553"/>
                    <a:pt x="906" y="737"/>
                    <a:pt x="670" y="946"/>
                  </a:cubicBezTo>
                  <a:cubicBezTo>
                    <a:pt x="434" y="1156"/>
                    <a:pt x="146" y="1417"/>
                    <a:pt x="42" y="1732"/>
                  </a:cubicBezTo>
                  <a:cubicBezTo>
                    <a:pt x="0" y="1835"/>
                    <a:pt x="73" y="1939"/>
                    <a:pt x="170" y="1939"/>
                  </a:cubicBezTo>
                  <a:cubicBezTo>
                    <a:pt x="196" y="1939"/>
                    <a:pt x="224" y="1931"/>
                    <a:pt x="251" y="1915"/>
                  </a:cubicBezTo>
                  <a:cubicBezTo>
                    <a:pt x="487" y="1758"/>
                    <a:pt x="670" y="1548"/>
                    <a:pt x="906" y="1365"/>
                  </a:cubicBezTo>
                  <a:cubicBezTo>
                    <a:pt x="1141" y="1208"/>
                    <a:pt x="1403" y="1051"/>
                    <a:pt x="1665" y="920"/>
                  </a:cubicBezTo>
                  <a:cubicBezTo>
                    <a:pt x="2120" y="704"/>
                    <a:pt x="2642" y="576"/>
                    <a:pt x="3148" y="576"/>
                  </a:cubicBezTo>
                  <a:cubicBezTo>
                    <a:pt x="3195" y="576"/>
                    <a:pt x="3242" y="577"/>
                    <a:pt x="3288" y="580"/>
                  </a:cubicBezTo>
                  <a:cubicBezTo>
                    <a:pt x="3786" y="606"/>
                    <a:pt x="4310" y="789"/>
                    <a:pt x="4729" y="1051"/>
                  </a:cubicBezTo>
                  <a:cubicBezTo>
                    <a:pt x="4938" y="1208"/>
                    <a:pt x="5147" y="1365"/>
                    <a:pt x="5331" y="1575"/>
                  </a:cubicBezTo>
                  <a:cubicBezTo>
                    <a:pt x="5488" y="1758"/>
                    <a:pt x="5645" y="1993"/>
                    <a:pt x="5828" y="2151"/>
                  </a:cubicBezTo>
                  <a:cubicBezTo>
                    <a:pt x="5857" y="2172"/>
                    <a:pt x="5890" y="2182"/>
                    <a:pt x="5922" y="2182"/>
                  </a:cubicBezTo>
                  <a:cubicBezTo>
                    <a:pt x="6006" y="2182"/>
                    <a:pt x="6083" y="2115"/>
                    <a:pt x="6064" y="2020"/>
                  </a:cubicBezTo>
                  <a:cubicBezTo>
                    <a:pt x="6064" y="1758"/>
                    <a:pt x="5881" y="1444"/>
                    <a:pt x="5724" y="1234"/>
                  </a:cubicBezTo>
                  <a:cubicBezTo>
                    <a:pt x="5540" y="998"/>
                    <a:pt x="5331" y="789"/>
                    <a:pt x="5095" y="606"/>
                  </a:cubicBezTo>
                  <a:cubicBezTo>
                    <a:pt x="4571" y="265"/>
                    <a:pt x="3995" y="56"/>
                    <a:pt x="3367" y="3"/>
                  </a:cubicBezTo>
                  <a:cubicBezTo>
                    <a:pt x="3315" y="1"/>
                    <a:pt x="3262" y="0"/>
                    <a:pt x="3209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Google Shape;1776;p46"/>
            <p:cNvSpPr>
              <a:spLocks/>
            </p:cNvSpPr>
            <p:nvPr/>
          </p:nvSpPr>
          <p:spPr bwMode="auto">
            <a:xfrm>
              <a:off x="4228851" y="2159109"/>
              <a:ext cx="64399" cy="39865"/>
            </a:xfrm>
            <a:custGeom>
              <a:avLst/>
              <a:gdLst>
                <a:gd name="T0" fmla="*/ 527089 w 3919"/>
                <a:gd name="T1" fmla="*/ 263 h 2426"/>
                <a:gd name="T2" fmla="*/ 431238 w 3919"/>
                <a:gd name="T3" fmla="*/ 12423 h 2426"/>
                <a:gd name="T4" fmla="*/ 148517 w 3919"/>
                <a:gd name="T5" fmla="*/ 217647 h 2426"/>
                <a:gd name="T6" fmla="*/ 49413 w 3919"/>
                <a:gd name="T7" fmla="*/ 394230 h 2426"/>
                <a:gd name="T8" fmla="*/ 7017 w 3919"/>
                <a:gd name="T9" fmla="*/ 613487 h 2426"/>
                <a:gd name="T10" fmla="*/ 39701 w 3919"/>
                <a:gd name="T11" fmla="*/ 654815 h 2426"/>
                <a:gd name="T12" fmla="*/ 56709 w 3919"/>
                <a:gd name="T13" fmla="*/ 641850 h 2426"/>
                <a:gd name="T14" fmla="*/ 127451 w 3919"/>
                <a:gd name="T15" fmla="*/ 479021 h 2426"/>
                <a:gd name="T16" fmla="*/ 219259 w 3919"/>
                <a:gd name="T17" fmla="*/ 323488 h 2426"/>
                <a:gd name="T18" fmla="*/ 459584 w 3919"/>
                <a:gd name="T19" fmla="*/ 160939 h 2426"/>
                <a:gd name="T20" fmla="*/ 532495 w 3919"/>
                <a:gd name="T21" fmla="*/ 152838 h 2426"/>
                <a:gd name="T22" fmla="*/ 749602 w 3919"/>
                <a:gd name="T23" fmla="*/ 217647 h 2426"/>
                <a:gd name="T24" fmla="*/ 890823 w 3919"/>
                <a:gd name="T25" fmla="*/ 323488 h 2426"/>
                <a:gd name="T26" fmla="*/ 1018273 w 3919"/>
                <a:gd name="T27" fmla="*/ 450938 h 2426"/>
                <a:gd name="T28" fmla="*/ 1029891 w 3919"/>
                <a:gd name="T29" fmla="*/ 456607 h 2426"/>
                <a:gd name="T30" fmla="*/ 1046356 w 3919"/>
                <a:gd name="T31" fmla="*/ 394230 h 2426"/>
                <a:gd name="T32" fmla="*/ 926202 w 3919"/>
                <a:gd name="T33" fmla="*/ 203335 h 2426"/>
                <a:gd name="T34" fmla="*/ 763635 w 3919"/>
                <a:gd name="T35" fmla="*/ 69131 h 2426"/>
                <a:gd name="T36" fmla="*/ 527089 w 3919"/>
                <a:gd name="T37" fmla="*/ 263 h 242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3919" h="2426" extrusionOk="0">
                  <a:moveTo>
                    <a:pt x="1952" y="1"/>
                  </a:moveTo>
                  <a:cubicBezTo>
                    <a:pt x="1831" y="1"/>
                    <a:pt x="1712" y="16"/>
                    <a:pt x="1597" y="46"/>
                  </a:cubicBezTo>
                  <a:cubicBezTo>
                    <a:pt x="1205" y="151"/>
                    <a:pt x="838" y="387"/>
                    <a:pt x="550" y="806"/>
                  </a:cubicBezTo>
                  <a:cubicBezTo>
                    <a:pt x="393" y="989"/>
                    <a:pt x="288" y="1198"/>
                    <a:pt x="183" y="1460"/>
                  </a:cubicBezTo>
                  <a:cubicBezTo>
                    <a:pt x="105" y="1670"/>
                    <a:pt x="0" y="2010"/>
                    <a:pt x="26" y="2272"/>
                  </a:cubicBezTo>
                  <a:cubicBezTo>
                    <a:pt x="44" y="2361"/>
                    <a:pt x="98" y="2425"/>
                    <a:pt x="147" y="2425"/>
                  </a:cubicBezTo>
                  <a:cubicBezTo>
                    <a:pt x="170" y="2425"/>
                    <a:pt x="193" y="2410"/>
                    <a:pt x="210" y="2377"/>
                  </a:cubicBezTo>
                  <a:cubicBezTo>
                    <a:pt x="314" y="2193"/>
                    <a:pt x="367" y="1958"/>
                    <a:pt x="472" y="1774"/>
                  </a:cubicBezTo>
                  <a:cubicBezTo>
                    <a:pt x="550" y="1565"/>
                    <a:pt x="681" y="1355"/>
                    <a:pt x="812" y="1198"/>
                  </a:cubicBezTo>
                  <a:cubicBezTo>
                    <a:pt x="1074" y="884"/>
                    <a:pt x="1362" y="675"/>
                    <a:pt x="1702" y="596"/>
                  </a:cubicBezTo>
                  <a:cubicBezTo>
                    <a:pt x="1789" y="576"/>
                    <a:pt x="1879" y="566"/>
                    <a:pt x="1972" y="566"/>
                  </a:cubicBezTo>
                  <a:cubicBezTo>
                    <a:pt x="2240" y="566"/>
                    <a:pt x="2522" y="650"/>
                    <a:pt x="2776" y="806"/>
                  </a:cubicBezTo>
                  <a:cubicBezTo>
                    <a:pt x="2959" y="884"/>
                    <a:pt x="3116" y="1041"/>
                    <a:pt x="3299" y="1198"/>
                  </a:cubicBezTo>
                  <a:cubicBezTo>
                    <a:pt x="3457" y="1329"/>
                    <a:pt x="3587" y="1539"/>
                    <a:pt x="3771" y="1670"/>
                  </a:cubicBezTo>
                  <a:cubicBezTo>
                    <a:pt x="3785" y="1684"/>
                    <a:pt x="3800" y="1691"/>
                    <a:pt x="3814" y="1691"/>
                  </a:cubicBezTo>
                  <a:cubicBezTo>
                    <a:pt x="3874" y="1691"/>
                    <a:pt x="3918" y="1567"/>
                    <a:pt x="3875" y="1460"/>
                  </a:cubicBezTo>
                  <a:cubicBezTo>
                    <a:pt x="3797" y="1172"/>
                    <a:pt x="3587" y="936"/>
                    <a:pt x="3430" y="753"/>
                  </a:cubicBezTo>
                  <a:cubicBezTo>
                    <a:pt x="3247" y="544"/>
                    <a:pt x="3038" y="387"/>
                    <a:pt x="2828" y="256"/>
                  </a:cubicBezTo>
                  <a:cubicBezTo>
                    <a:pt x="2550" y="89"/>
                    <a:pt x="2246" y="1"/>
                    <a:pt x="1952" y="1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Google Shape;1777;p46"/>
            <p:cNvSpPr>
              <a:spLocks/>
            </p:cNvSpPr>
            <p:nvPr/>
          </p:nvSpPr>
          <p:spPr bwMode="auto">
            <a:xfrm>
              <a:off x="4174624" y="2117173"/>
              <a:ext cx="53373" cy="125873"/>
            </a:xfrm>
            <a:custGeom>
              <a:avLst/>
              <a:gdLst>
                <a:gd name="T0" fmla="*/ 206295 w 3248"/>
                <a:gd name="T1" fmla="*/ 263 h 7660"/>
                <a:gd name="T2" fmla="*/ 162830 w 3248"/>
                <a:gd name="T3" fmla="*/ 22956 h 7660"/>
                <a:gd name="T4" fmla="*/ 113418 w 3248"/>
                <a:gd name="T5" fmla="*/ 192523 h 7660"/>
                <a:gd name="T6" fmla="*/ 85055 w 3248"/>
                <a:gd name="T7" fmla="*/ 376419 h 7660"/>
                <a:gd name="T8" fmla="*/ 42659 w 3248"/>
                <a:gd name="T9" fmla="*/ 708553 h 7660"/>
                <a:gd name="T10" fmla="*/ 106384 w 3248"/>
                <a:gd name="T11" fmla="*/ 1352034 h 7660"/>
                <a:gd name="T12" fmla="*/ 282985 w 3248"/>
                <a:gd name="T13" fmla="*/ 1535914 h 7660"/>
                <a:gd name="T14" fmla="*/ 565987 w 3248"/>
                <a:gd name="T15" fmla="*/ 1585326 h 7660"/>
                <a:gd name="T16" fmla="*/ 643746 w 3248"/>
                <a:gd name="T17" fmla="*/ 1578309 h 7660"/>
                <a:gd name="T18" fmla="*/ 707209 w 3248"/>
                <a:gd name="T19" fmla="*/ 1627722 h 7660"/>
                <a:gd name="T20" fmla="*/ 671829 w 3248"/>
                <a:gd name="T21" fmla="*/ 1762206 h 7660"/>
                <a:gd name="T22" fmla="*/ 480916 w 3248"/>
                <a:gd name="T23" fmla="*/ 1995498 h 7660"/>
                <a:gd name="T24" fmla="*/ 497661 w 3248"/>
                <a:gd name="T25" fmla="*/ 2068146 h 7660"/>
                <a:gd name="T26" fmla="*/ 509278 w 3248"/>
                <a:gd name="T27" fmla="*/ 2066256 h 7660"/>
                <a:gd name="T28" fmla="*/ 834660 w 3248"/>
                <a:gd name="T29" fmla="*/ 1642035 h 7660"/>
                <a:gd name="T30" fmla="*/ 368057 w 3248"/>
                <a:gd name="T31" fmla="*/ 1408726 h 7660"/>
                <a:gd name="T32" fmla="*/ 191177 w 3248"/>
                <a:gd name="T33" fmla="*/ 814674 h 7660"/>
                <a:gd name="T34" fmla="*/ 226556 w 3248"/>
                <a:gd name="T35" fmla="*/ 425832 h 7660"/>
                <a:gd name="T36" fmla="*/ 247622 w 3248"/>
                <a:gd name="T37" fmla="*/ 220886 h 7660"/>
                <a:gd name="T38" fmla="*/ 254902 w 3248"/>
                <a:gd name="T39" fmla="*/ 36990 h 7660"/>
                <a:gd name="T40" fmla="*/ 206295 w 3248"/>
                <a:gd name="T41" fmla="*/ 263 h 766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248" h="7660" extrusionOk="0">
                  <a:moveTo>
                    <a:pt x="764" y="1"/>
                  </a:moveTo>
                  <a:cubicBezTo>
                    <a:pt x="700" y="1"/>
                    <a:pt x="637" y="28"/>
                    <a:pt x="603" y="85"/>
                  </a:cubicBezTo>
                  <a:cubicBezTo>
                    <a:pt x="498" y="268"/>
                    <a:pt x="472" y="503"/>
                    <a:pt x="420" y="713"/>
                  </a:cubicBezTo>
                  <a:cubicBezTo>
                    <a:pt x="394" y="922"/>
                    <a:pt x="341" y="1158"/>
                    <a:pt x="315" y="1394"/>
                  </a:cubicBezTo>
                  <a:cubicBezTo>
                    <a:pt x="237" y="1786"/>
                    <a:pt x="210" y="2205"/>
                    <a:pt x="158" y="2624"/>
                  </a:cubicBezTo>
                  <a:cubicBezTo>
                    <a:pt x="80" y="3410"/>
                    <a:pt x="1" y="4274"/>
                    <a:pt x="394" y="5007"/>
                  </a:cubicBezTo>
                  <a:cubicBezTo>
                    <a:pt x="525" y="5269"/>
                    <a:pt x="760" y="5531"/>
                    <a:pt x="1048" y="5688"/>
                  </a:cubicBezTo>
                  <a:cubicBezTo>
                    <a:pt x="1363" y="5871"/>
                    <a:pt x="1729" y="5871"/>
                    <a:pt x="2096" y="5871"/>
                  </a:cubicBezTo>
                  <a:cubicBezTo>
                    <a:pt x="2174" y="5845"/>
                    <a:pt x="2279" y="5845"/>
                    <a:pt x="2384" y="5845"/>
                  </a:cubicBezTo>
                  <a:cubicBezTo>
                    <a:pt x="2541" y="5871"/>
                    <a:pt x="2619" y="5871"/>
                    <a:pt x="2619" y="6028"/>
                  </a:cubicBezTo>
                  <a:cubicBezTo>
                    <a:pt x="2646" y="6185"/>
                    <a:pt x="2567" y="6395"/>
                    <a:pt x="2488" y="6526"/>
                  </a:cubicBezTo>
                  <a:cubicBezTo>
                    <a:pt x="2331" y="6892"/>
                    <a:pt x="2096" y="7180"/>
                    <a:pt x="1781" y="7390"/>
                  </a:cubicBezTo>
                  <a:cubicBezTo>
                    <a:pt x="1687" y="7461"/>
                    <a:pt x="1720" y="7659"/>
                    <a:pt x="1843" y="7659"/>
                  </a:cubicBezTo>
                  <a:cubicBezTo>
                    <a:pt x="1856" y="7659"/>
                    <a:pt x="1871" y="7657"/>
                    <a:pt x="1886" y="7652"/>
                  </a:cubicBezTo>
                  <a:cubicBezTo>
                    <a:pt x="2541" y="7364"/>
                    <a:pt x="2986" y="6788"/>
                    <a:pt x="3091" y="6081"/>
                  </a:cubicBezTo>
                  <a:cubicBezTo>
                    <a:pt x="3248" y="5033"/>
                    <a:pt x="1912" y="5505"/>
                    <a:pt x="1363" y="5217"/>
                  </a:cubicBezTo>
                  <a:cubicBezTo>
                    <a:pt x="577" y="4824"/>
                    <a:pt x="656" y="3750"/>
                    <a:pt x="708" y="3017"/>
                  </a:cubicBezTo>
                  <a:cubicBezTo>
                    <a:pt x="734" y="2520"/>
                    <a:pt x="786" y="2048"/>
                    <a:pt x="839" y="1577"/>
                  </a:cubicBezTo>
                  <a:cubicBezTo>
                    <a:pt x="891" y="1315"/>
                    <a:pt x="917" y="1080"/>
                    <a:pt x="917" y="818"/>
                  </a:cubicBezTo>
                  <a:cubicBezTo>
                    <a:pt x="944" y="582"/>
                    <a:pt x="996" y="373"/>
                    <a:pt x="944" y="137"/>
                  </a:cubicBezTo>
                  <a:cubicBezTo>
                    <a:pt x="929" y="48"/>
                    <a:pt x="846" y="1"/>
                    <a:pt x="764" y="1"/>
                  </a:cubicBezTo>
                  <a:close/>
                </a:path>
              </a:pathLst>
            </a:custGeom>
            <a:solidFill>
              <a:srgbClr val="C52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9" name="Rectangle 138"/>
          <p:cNvSpPr/>
          <p:nvPr/>
        </p:nvSpPr>
        <p:spPr bwMode="auto">
          <a:xfrm>
            <a:off x="1012514" y="848088"/>
            <a:ext cx="2481263" cy="935037"/>
          </a:xfrm>
          <a:prstGeom prst="rect">
            <a:avLst/>
          </a:prstGeom>
          <a:solidFill>
            <a:srgbClr val="FFC000"/>
          </a:solidFill>
          <a:ln w="6350">
            <a:solidFill>
              <a:schemeClr val="tx2"/>
            </a:solidFill>
            <a:prstDash val="dash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40" name="Rectangle 139"/>
          <p:cNvSpPr/>
          <p:nvPr/>
        </p:nvSpPr>
        <p:spPr bwMode="auto">
          <a:xfrm>
            <a:off x="8463093" y="848088"/>
            <a:ext cx="2481262" cy="935037"/>
          </a:xfrm>
          <a:prstGeom prst="rect">
            <a:avLst/>
          </a:prstGeom>
          <a:solidFill>
            <a:srgbClr val="FFC000"/>
          </a:solidFill>
          <a:ln w="6350">
            <a:solidFill>
              <a:schemeClr val="tx2"/>
            </a:solidFill>
            <a:prstDash val="dash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Thải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Rectangle 140"/>
          <p:cNvSpPr/>
          <p:nvPr/>
        </p:nvSpPr>
        <p:spPr bwMode="auto">
          <a:xfrm>
            <a:off x="1012514" y="2237437"/>
            <a:ext cx="2481263" cy="935037"/>
          </a:xfrm>
          <a:prstGeom prst="rect">
            <a:avLst/>
          </a:prstGeom>
          <a:solidFill>
            <a:srgbClr val="92D050">
              <a:alpha val="51000"/>
            </a:srgbClr>
          </a:solidFill>
          <a:ln w="6350">
            <a:solidFill>
              <a:schemeClr val="tx2"/>
            </a:solidFill>
            <a:prstDash val="dash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ô xi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Rectangle 141"/>
          <p:cNvSpPr/>
          <p:nvPr/>
        </p:nvSpPr>
        <p:spPr bwMode="auto">
          <a:xfrm>
            <a:off x="1012514" y="3626786"/>
            <a:ext cx="2481263" cy="935037"/>
          </a:xfrm>
          <a:prstGeom prst="rect">
            <a:avLst/>
          </a:prstGeom>
          <a:solidFill>
            <a:srgbClr val="92D050">
              <a:alpha val="51000"/>
            </a:srgbClr>
          </a:solidFill>
          <a:ln w="6350">
            <a:solidFill>
              <a:schemeClr val="tx2"/>
            </a:solidFill>
            <a:prstDash val="dash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Rectangle 142"/>
          <p:cNvSpPr/>
          <p:nvPr/>
        </p:nvSpPr>
        <p:spPr bwMode="auto">
          <a:xfrm>
            <a:off x="1012514" y="5016136"/>
            <a:ext cx="2481263" cy="935037"/>
          </a:xfrm>
          <a:prstGeom prst="rect">
            <a:avLst/>
          </a:prstGeom>
          <a:solidFill>
            <a:srgbClr val="92D050">
              <a:alpha val="51000"/>
            </a:srgbClr>
          </a:solidFill>
          <a:ln w="6350">
            <a:solidFill>
              <a:schemeClr val="tx2"/>
            </a:solidFill>
            <a:prstDash val="dash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Rectangle 143"/>
          <p:cNvSpPr/>
          <p:nvPr/>
        </p:nvSpPr>
        <p:spPr bwMode="auto">
          <a:xfrm>
            <a:off x="8463093" y="2234262"/>
            <a:ext cx="2481262" cy="938212"/>
          </a:xfrm>
          <a:prstGeom prst="rect">
            <a:avLst/>
          </a:prstGeom>
          <a:solidFill>
            <a:srgbClr val="92D050">
              <a:alpha val="51000"/>
            </a:srgbClr>
          </a:solidFill>
          <a:ln w="6350">
            <a:solidFill>
              <a:schemeClr val="tx2"/>
            </a:solidFill>
            <a:prstDash val="dash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các-bô-nic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Rectangle 144"/>
          <p:cNvSpPr/>
          <p:nvPr/>
        </p:nvSpPr>
        <p:spPr bwMode="auto">
          <a:xfrm>
            <a:off x="8463093" y="3626786"/>
            <a:ext cx="2481262" cy="938212"/>
          </a:xfrm>
          <a:prstGeom prst="rect">
            <a:avLst/>
          </a:prstGeom>
          <a:solidFill>
            <a:srgbClr val="92D050">
              <a:alpha val="51000"/>
            </a:srgbClr>
          </a:solidFill>
          <a:ln w="6350">
            <a:solidFill>
              <a:schemeClr val="tx2"/>
            </a:solidFill>
            <a:prstDash val="dash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Rectangle 145"/>
          <p:cNvSpPr/>
          <p:nvPr/>
        </p:nvSpPr>
        <p:spPr bwMode="auto">
          <a:xfrm>
            <a:off x="8463093" y="5016136"/>
            <a:ext cx="2481262" cy="935037"/>
          </a:xfrm>
          <a:prstGeom prst="rect">
            <a:avLst/>
          </a:prstGeom>
          <a:solidFill>
            <a:srgbClr val="92D050">
              <a:alpha val="51000"/>
            </a:srgbClr>
          </a:solidFill>
          <a:ln w="6350">
            <a:solidFill>
              <a:schemeClr val="tx2"/>
            </a:solidFill>
            <a:prstDash val="dash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tiểu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mồ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hôi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7" name="Straight Arrow Connector 146"/>
          <p:cNvCxnSpPr>
            <a:stCxn id="141" idx="3"/>
          </p:cNvCxnSpPr>
          <p:nvPr/>
        </p:nvCxnSpPr>
        <p:spPr>
          <a:xfrm>
            <a:off x="3493777" y="2704956"/>
            <a:ext cx="1091317" cy="488175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Arrow Connector 147"/>
          <p:cNvCxnSpPr>
            <a:endCxn id="144" idx="1"/>
          </p:cNvCxnSpPr>
          <p:nvPr/>
        </p:nvCxnSpPr>
        <p:spPr>
          <a:xfrm flipV="1">
            <a:off x="7494346" y="2703368"/>
            <a:ext cx="968747" cy="831505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148"/>
          <p:cNvCxnSpPr>
            <a:stCxn id="142" idx="3"/>
          </p:cNvCxnSpPr>
          <p:nvPr/>
        </p:nvCxnSpPr>
        <p:spPr>
          <a:xfrm flipV="1">
            <a:off x="3493777" y="3941482"/>
            <a:ext cx="884769" cy="152823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Arrow Connector 149"/>
          <p:cNvCxnSpPr>
            <a:endCxn id="145" idx="1"/>
          </p:cNvCxnSpPr>
          <p:nvPr/>
        </p:nvCxnSpPr>
        <p:spPr>
          <a:xfrm>
            <a:off x="7607369" y="3969894"/>
            <a:ext cx="855724" cy="125998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Arrow Connector 154"/>
          <p:cNvCxnSpPr>
            <a:stCxn id="143" idx="3"/>
          </p:cNvCxnSpPr>
          <p:nvPr/>
        </p:nvCxnSpPr>
        <p:spPr>
          <a:xfrm flipV="1">
            <a:off x="3493777" y="5156201"/>
            <a:ext cx="1325873" cy="327454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Arrow Connector 155"/>
          <p:cNvCxnSpPr>
            <a:endCxn id="146" idx="1"/>
          </p:cNvCxnSpPr>
          <p:nvPr/>
        </p:nvCxnSpPr>
        <p:spPr>
          <a:xfrm>
            <a:off x="7494346" y="5156201"/>
            <a:ext cx="968747" cy="327454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41087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976C440-8570-9E43-A079-DA0CC9A197D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197" y="1230144"/>
            <a:ext cx="4739582" cy="473958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923210" y="1856992"/>
            <a:ext cx="711490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en-US" sz="2800" dirty="0" smtClean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- </a:t>
            </a:r>
            <a:r>
              <a:rPr lang="en-US" altLang="en-US" sz="2800" dirty="0" err="1" smtClean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Trong</a:t>
            </a:r>
            <a:r>
              <a:rPr lang="en-US" altLang="en-US" sz="2800" dirty="0" smtClean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quá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trình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sống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, con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người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lấy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thức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ăn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,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nước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,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không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khí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từ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môi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trường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và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thải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ra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môi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trường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những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chất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thừa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,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cặn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bã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.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Quá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trình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đó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được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gọi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là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quá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trình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trao</a:t>
            </a:r>
            <a:r>
              <a:rPr lang="en-US" altLang="en-US" sz="2800" b="1" dirty="0">
                <a:solidFill>
                  <a:srgbClr val="FF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đổi</a:t>
            </a:r>
            <a:r>
              <a:rPr lang="en-US" altLang="en-US" sz="2800" b="1" dirty="0">
                <a:solidFill>
                  <a:srgbClr val="FF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chất</a:t>
            </a:r>
            <a:r>
              <a:rPr lang="en-US" altLang="en-US" sz="2800" b="1" dirty="0">
                <a:solidFill>
                  <a:srgbClr val="FF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3923209" y="4103761"/>
            <a:ext cx="71149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n-US" sz="2800" dirty="0" smtClean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- Con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người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,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thưc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vật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và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động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vật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có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trao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đổi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chất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với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môi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trường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thì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mới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sống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được</a:t>
            </a:r>
            <a:r>
              <a:rPr lang="en-US" altLang="en-US" sz="2800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37607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阿里巴巴普惠体 Medium"/>
        <a:ea typeface="阿里巴巴普惠体 Medium"/>
        <a:cs typeface=""/>
      </a:majorFont>
      <a:minorFont>
        <a:latin typeface="思源黑体 CN Norm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1205</Words>
  <Application>Microsoft Office PowerPoint</Application>
  <PresentationFormat>Widescreen</PresentationFormat>
  <Paragraphs>147</Paragraphs>
  <Slides>26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52" baseType="lpstr">
      <vt:lpstr>UTM Aristote</vt:lpstr>
      <vt:lpstr>UTM Avenida</vt:lpstr>
      <vt:lpstr>#9Slide03 Arima Madurai ExtraBo</vt:lpstr>
      <vt:lpstr>Wingdings</vt:lpstr>
      <vt:lpstr>Tahoma</vt:lpstr>
      <vt:lpstr>Arabia</vt:lpstr>
      <vt:lpstr>UTM Banque</vt:lpstr>
      <vt:lpstr>UTM Showcard</vt:lpstr>
      <vt:lpstr>思源黑体 CN Normal</vt:lpstr>
      <vt:lpstr>Calibri</vt:lpstr>
      <vt:lpstr>Arial-Rounded</vt:lpstr>
      <vt:lpstr>#9Slide07 HoneyCream</vt:lpstr>
      <vt:lpstr>阿里巴巴普惠体 Medium</vt:lpstr>
      <vt:lpstr>UTM Arruba KT</vt:lpstr>
      <vt:lpstr>Times New Roman</vt:lpstr>
      <vt:lpstr>SVN-Newton</vt:lpstr>
      <vt:lpstr>UTM Beautiful Caps</vt:lpstr>
      <vt:lpstr>#9Slide03 AmpleSoft</vt:lpstr>
      <vt:lpstr>Calibri Light</vt:lpstr>
      <vt:lpstr>迷你简少儿</vt:lpstr>
      <vt:lpstr>#9Slide03 Bebas Neue Bold</vt:lpstr>
      <vt:lpstr>UTM Seagull</vt:lpstr>
      <vt:lpstr>UTM Aquarelle</vt:lpstr>
      <vt:lpstr>Arial</vt:lpstr>
      <vt:lpstr>1_Office 主题​​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Những quà tặng tiếp theo sẽ được MĂNG NON cập nhật tại nhóm Măng Non – Tài liệu Tiểu học sau: https://www.facebook.com/groups/629898828017053  Mời thầy cô tham gia nhóm để chủ động cập nhật bài giảng điện tử lớp 4 và quà tặng hằng tuần  mới nhất nhé!  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Cảm Nguyễn</dc:creator>
  <cp:keywords>Măng Non Team</cp:keywords>
  <dc:description>Măng Non Team;</dc:description>
  <cp:lastModifiedBy>Admin</cp:lastModifiedBy>
  <cp:revision>71</cp:revision>
  <dcterms:created xsi:type="dcterms:W3CDTF">2022-06-11T07:48:42Z</dcterms:created>
  <dcterms:modified xsi:type="dcterms:W3CDTF">2022-06-15T14:23:09Z</dcterms:modified>
  <cp:category>Măng Non Team</cp:category>
</cp:coreProperties>
</file>