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5"/>
  </p:notesMasterIdLst>
  <p:sldIdLst>
    <p:sldId id="259" r:id="rId2"/>
    <p:sldId id="282" r:id="rId3"/>
    <p:sldId id="265" r:id="rId4"/>
    <p:sldId id="285" r:id="rId5"/>
    <p:sldId id="286" r:id="rId6"/>
    <p:sldId id="264" r:id="rId7"/>
    <p:sldId id="287" r:id="rId8"/>
    <p:sldId id="290" r:id="rId9"/>
    <p:sldId id="292" r:id="rId10"/>
    <p:sldId id="289" r:id="rId11"/>
    <p:sldId id="291" r:id="rId12"/>
    <p:sldId id="276" r:id="rId13"/>
    <p:sldId id="296" r:id="rId14"/>
    <p:sldId id="304" r:id="rId15"/>
    <p:sldId id="301" r:id="rId16"/>
    <p:sldId id="303" r:id="rId17"/>
    <p:sldId id="306" r:id="rId18"/>
    <p:sldId id="270" r:id="rId19"/>
    <p:sldId id="307" r:id="rId20"/>
    <p:sldId id="308" r:id="rId21"/>
    <p:sldId id="309" r:id="rId22"/>
    <p:sldId id="275" r:id="rId23"/>
    <p:sldId id="261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</p:embeddedFont>
    <p:embeddedFont>
      <p:font typeface="#9Slide07 HoneyCream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SVN-Newton" panose="02040603050506020204" pitchFamily="18" charset="0"/>
      <p:regular r:id="rId32"/>
    </p:embeddedFont>
    <p:embeddedFont>
      <p:font typeface="UTM Americana" panose="02040603050506020204" pitchFamily="18" charset="0"/>
      <p:regular r:id="rId33"/>
      <p:bold r:id="rId34"/>
      <p:italic r:id="rId35"/>
    </p:embeddedFont>
    <p:embeddedFont>
      <p:font typeface="UTM Amerika Sans" panose="02040603050506020204" pitchFamily="18" charset="0"/>
      <p:regular r:id="rId36"/>
    </p:embeddedFont>
    <p:embeddedFont>
      <p:font typeface="UTM Banque" panose="02040603050506020204" pitchFamily="18" charset="0"/>
      <p:regular r:id="rId37"/>
      <p:bold r:id="rId38"/>
    </p:embeddedFont>
    <p:embeddedFont>
      <p:font typeface="UTM Beautiful Caps" panose="02040603050506020204" pitchFamily="18" charset="0"/>
      <p:regular r:id="rId39"/>
    </p:embeddedFont>
    <p:embeddedFont>
      <p:font typeface="UTM Seagull" panose="02040603050506020204" pitchFamily="18" charset="0"/>
      <p:bold r:id="rId40"/>
      <p:boldItalic r:id="rId41"/>
    </p:embeddedFont>
    <p:embeddedFont>
      <p:font typeface="UTM Showcard" panose="02040603050506020204" pitchFamily="18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06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132" autoAdjust="0"/>
    <p:restoredTop sz="94660"/>
  </p:normalViewPr>
  <p:slideViewPr>
    <p:cSldViewPr snapToGrid="0">
      <p:cViewPr varScale="1">
        <p:scale>
          <a:sx n="70" d="100"/>
          <a:sy n="70" d="100"/>
        </p:scale>
        <p:origin x="2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149A0-CF18-470D-829C-DCDB3DD9CD65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47DA0-7241-442F-80B5-324B3255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3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527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907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998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245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972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292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688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876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1350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27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89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5849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381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877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982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857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908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662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251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782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4767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072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365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167272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682346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524127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4513486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326082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975930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467828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856085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88648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038716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924232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860ECC5-1708-4E74-8DEA-6E5C28AC0F16}"/>
              </a:ext>
            </a:extLst>
          </p:cNvPr>
          <p:cNvSpPr/>
          <p:nvPr userDrawn="1"/>
        </p:nvSpPr>
        <p:spPr>
          <a:xfrm>
            <a:off x="11630628" y="6451881"/>
            <a:ext cx="561372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TM Seagull" panose="02040603050506020204" pitchFamily="18" charset="0"/>
              </a:rPr>
              <a:t>MNT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3431EC1-5E6F-4AEE-B710-3DC133F3842D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987125" y="5336463"/>
            <a:ext cx="2058990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688824-AC77-41AF-A435-075B04AF979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98" y="6239591"/>
            <a:ext cx="1152128" cy="1959214"/>
          </a:xfrm>
          <a:prstGeom prst="rect">
            <a:avLst/>
          </a:prstGeom>
        </p:spPr>
      </p:pic>
      <p:sp>
        <p:nvSpPr>
          <p:cNvPr id="19" name="TextBox 3">
            <a:extLst>
              <a:ext uri="{FF2B5EF4-FFF2-40B4-BE49-F238E27FC236}">
                <a16:creationId xmlns:a16="http://schemas.microsoft.com/office/drawing/2014/main" id="{62EC28BD-B1FA-48F1-A7F6-B8C2FAACE368}"/>
              </a:ext>
            </a:extLst>
          </p:cNvPr>
          <p:cNvSpPr txBox="1"/>
          <p:nvPr userDrawn="1"/>
        </p:nvSpPr>
        <p:spPr>
          <a:xfrm>
            <a:off x="3005228" y="727484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C86E6F9-6280-4C24-8C51-70744811134A}"/>
              </a:ext>
            </a:extLst>
          </p:cNvPr>
          <p:cNvSpPr txBox="1">
            <a:spLocks/>
          </p:cNvSpPr>
          <p:nvPr userDrawn="1"/>
        </p:nvSpPr>
        <p:spPr>
          <a:xfrm>
            <a:off x="1569520" y="787511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6E650F-9DA1-4FFF-937A-333EB1C23D6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4554" y="-10141905"/>
            <a:ext cx="1152128" cy="19592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78A69A-4E6C-4EA6-B6C0-F115B98EA0D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008" y="-9162298"/>
            <a:ext cx="1152128" cy="195921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0910695-B040-4A1B-97AB-F585C4E4D35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4554" y="18213984"/>
            <a:ext cx="1152128" cy="195921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F1D0159-2013-43CA-A48A-CC53BC25DEE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7126" y="19193591"/>
            <a:ext cx="1152128" cy="195921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408" y="-1447800"/>
            <a:ext cx="1492408" cy="2209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924389"/>
            <a:ext cx="149240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8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4.wdp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jpeg"/><Relationship Id="rId15" Type="http://schemas.microsoft.com/office/2007/relationships/hdphoto" Target="../media/hdphoto5.wdp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microsoft.com/office/2007/relationships/hdphoto" Target="../media/hdphoto2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4.png"/><Relationship Id="rId4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6.gif"/><Relationship Id="rId4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55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57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60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3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3.jpeg"/><Relationship Id="rId7" Type="http://schemas.openxmlformats.org/officeDocument/2006/relationships/image" Target="../media/image19.png"/><Relationship Id="rId12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6.gif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jpeg"/><Relationship Id="rId7" Type="http://schemas.openxmlformats.org/officeDocument/2006/relationships/image" Target="../media/image30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2.png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7.jp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7.jpg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4324" y="1635125"/>
            <a:ext cx="46623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Banque" panose="02040603050506020204" pitchFamily="18" charset="0"/>
              </a:rPr>
              <a:t>Khởi</a:t>
            </a:r>
            <a:r>
              <a:rPr lang="en-US" sz="7200" dirty="0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Banque" panose="02040603050506020204" pitchFamily="18" charset="0"/>
              </a:rPr>
              <a:t> </a:t>
            </a:r>
            <a:r>
              <a:rPr lang="en-US" sz="7200" dirty="0" err="1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Banque" panose="02040603050506020204" pitchFamily="18" charset="0"/>
              </a:rPr>
              <a:t>động</a:t>
            </a:r>
            <a:endParaRPr lang="en-US" sz="7200" dirty="0">
              <a:solidFill>
                <a:srgbClr val="7030A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Banq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3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29835" y="424835"/>
            <a:ext cx="10748211" cy="6565364"/>
            <a:chOff x="829835" y="424835"/>
            <a:chExt cx="10748211" cy="6565364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AEF7C18D-182A-4762-9B31-D192B655CFEF}"/>
                </a:ext>
              </a:extLst>
            </p:cNvPr>
            <p:cNvGrpSpPr/>
            <p:nvPr/>
          </p:nvGrpSpPr>
          <p:grpSpPr>
            <a:xfrm>
              <a:off x="829835" y="829018"/>
              <a:ext cx="10748211" cy="5979762"/>
              <a:chOff x="1443789" y="-304723"/>
              <a:chExt cx="10748211" cy="7162723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id="{C0CF7E93-4E87-47D2-B8A4-F33D5D3E92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0EEE1"/>
                  </a:clrFrom>
                  <a:clrTo>
                    <a:srgbClr val="F0EEE1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09" r="21430" b="20922"/>
              <a:stretch/>
            </p:blipFill>
            <p:spPr>
              <a:xfrm>
                <a:off x="1443789" y="-304723"/>
                <a:ext cx="2815390" cy="6644043"/>
              </a:xfrm>
              <a:prstGeom prst="rect">
                <a:avLst/>
              </a:prstGeom>
            </p:spPr>
          </p:pic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08FDE123-A45E-4A91-8566-CBBB78FF7D21}"/>
                  </a:ext>
                </a:extLst>
              </p:cNvPr>
              <p:cNvGrpSpPr/>
              <p:nvPr/>
            </p:nvGrpSpPr>
            <p:grpSpPr>
              <a:xfrm>
                <a:off x="2057399" y="518681"/>
                <a:ext cx="10134601" cy="6339319"/>
                <a:chOff x="2057399" y="518681"/>
                <a:chExt cx="10134601" cy="6339319"/>
              </a:xfrm>
            </p:grpSpPr>
            <p:grpSp>
              <p:nvGrpSpPr>
                <p:cNvPr id="7" name="组合 6">
                  <a:extLst>
                    <a:ext uri="{FF2B5EF4-FFF2-40B4-BE49-F238E27FC236}">
                      <a16:creationId xmlns:a16="http://schemas.microsoft.com/office/drawing/2014/main" id="{CAF0B78E-0BC8-433E-8D1F-A5F32F2BA0B4}"/>
                    </a:ext>
                  </a:extLst>
                </p:cNvPr>
                <p:cNvGrpSpPr/>
                <p:nvPr/>
              </p:nvGrpSpPr>
              <p:grpSpPr>
                <a:xfrm>
                  <a:off x="11746831" y="518681"/>
                  <a:ext cx="445169" cy="6339319"/>
                  <a:chOff x="3597442" y="577516"/>
                  <a:chExt cx="445169" cy="5847347"/>
                </a:xfrm>
                <a:solidFill>
                  <a:srgbClr val="F19C1D">
                    <a:alpha val="40000"/>
                  </a:srgbClr>
                </a:solidFill>
              </p:grpSpPr>
              <p:sp>
                <p:nvSpPr>
                  <p:cNvPr id="5" name="矩形 4">
                    <a:extLst>
                      <a:ext uri="{FF2B5EF4-FFF2-40B4-BE49-F238E27FC236}">
                        <a16:creationId xmlns:a16="http://schemas.microsoft.com/office/drawing/2014/main" id="{E6C13420-9D12-4424-A77D-EE872ED09CEF}"/>
                      </a:ext>
                    </a:extLst>
                  </p:cNvPr>
                  <p:cNvSpPr/>
                  <p:nvPr/>
                </p:nvSpPr>
                <p:spPr>
                  <a:xfrm>
                    <a:off x="3597442" y="974558"/>
                    <a:ext cx="445169" cy="545030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  <p:sp>
                <p:nvSpPr>
                  <p:cNvPr id="6" name="等腰三角形 5">
                    <a:extLst>
                      <a:ext uri="{FF2B5EF4-FFF2-40B4-BE49-F238E27FC236}">
                        <a16:creationId xmlns:a16="http://schemas.microsoft.com/office/drawing/2014/main" id="{96906C8F-EE05-4411-A18D-1B9CD31FF4D9}"/>
                      </a:ext>
                    </a:extLst>
                  </p:cNvPr>
                  <p:cNvSpPr/>
                  <p:nvPr/>
                </p:nvSpPr>
                <p:spPr>
                  <a:xfrm>
                    <a:off x="3597442" y="577516"/>
                    <a:ext cx="445169" cy="397042"/>
                  </a:xfrm>
                  <a:prstGeom prst="triangl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</p:grpSp>
            <p:cxnSp>
              <p:nvCxnSpPr>
                <p:cNvPr id="9" name="直接连接符 8">
                  <a:extLst>
                    <a:ext uri="{FF2B5EF4-FFF2-40B4-BE49-F238E27FC236}">
                      <a16:creationId xmlns:a16="http://schemas.microsoft.com/office/drawing/2014/main" id="{6C044B26-C1DA-4621-BA91-DE532923C7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57399" y="6339319"/>
                  <a:ext cx="9689431" cy="0"/>
                </a:xfrm>
                <a:prstGeom prst="line">
                  <a:avLst/>
                </a:prstGeom>
                <a:ln w="120650">
                  <a:solidFill>
                    <a:srgbClr val="F19C1D">
                      <a:alpha val="4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接连接符 10">
                  <a:extLst>
                    <a:ext uri="{FF2B5EF4-FFF2-40B4-BE49-F238E27FC236}">
                      <a16:creationId xmlns:a16="http://schemas.microsoft.com/office/drawing/2014/main" id="{6ABA10CC-BE72-484E-84CC-19DA8D6630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57399" y="1668379"/>
                  <a:ext cx="9689431" cy="0"/>
                </a:xfrm>
                <a:prstGeom prst="line">
                  <a:avLst/>
                </a:prstGeom>
                <a:ln w="120650">
                  <a:solidFill>
                    <a:srgbClr val="F19C1D">
                      <a:alpha val="4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48F5B3F-9024-4BB1-B981-8081031CCC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37" t="3640" r="24668" b="81692"/>
            <a:stretch/>
          </p:blipFill>
          <p:spPr>
            <a:xfrm>
              <a:off x="8142030" y="1390306"/>
              <a:ext cx="790072" cy="61161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9D6D15A-7C7F-42E4-8AB1-80B666A540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37" t="3640" r="24668" b="81692"/>
            <a:stretch/>
          </p:blipFill>
          <p:spPr>
            <a:xfrm flipH="1" flipV="1">
              <a:off x="9631014" y="424835"/>
              <a:ext cx="790072" cy="611610"/>
            </a:xfrm>
            <a:prstGeom prst="rect">
              <a:avLst/>
            </a:prstGeom>
          </p:spPr>
        </p:pic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3B043420-F416-4B2A-B99B-456A0269716F}"/>
                </a:ext>
              </a:extLst>
            </p:cNvPr>
            <p:cNvGrpSpPr/>
            <p:nvPr/>
          </p:nvGrpSpPr>
          <p:grpSpPr>
            <a:xfrm>
              <a:off x="8811161" y="5535034"/>
              <a:ext cx="1285725" cy="1073381"/>
              <a:chOff x="4775095" y="366988"/>
              <a:chExt cx="1233859" cy="1233859"/>
            </a:xfrm>
          </p:grpSpPr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CF92F0FB-9193-4508-AE82-1CDF40AA4450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F07264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092C7FCA-830B-4197-A312-E63DBA0201A2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E8CB1A03-E19B-4E08-B221-A89241F1DAB3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F07264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94225860-D635-4ED7-9375-04DDC0ABA9E1}"/>
                </a:ext>
              </a:extLst>
            </p:cNvPr>
            <p:cNvGrpSpPr/>
            <p:nvPr/>
          </p:nvGrpSpPr>
          <p:grpSpPr>
            <a:xfrm>
              <a:off x="6709809" y="5719003"/>
              <a:ext cx="844997" cy="705441"/>
              <a:chOff x="4775095" y="366988"/>
              <a:chExt cx="1233859" cy="1233859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66F8C991-5133-4B15-914A-AB5305F45FFD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BDC2C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8E20AF44-870C-4C2B-98BA-2514C4EFCEC5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4D5D451C-8E35-4DD2-83E5-76E275607DB4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BDC2CE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6E46F2E8-A55F-414F-9BD0-522D1DAD81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37" t="3640" r="24668" b="81692"/>
            <a:stretch/>
          </p:blipFill>
          <p:spPr>
            <a:xfrm>
              <a:off x="4258835" y="6378589"/>
              <a:ext cx="790072" cy="611610"/>
            </a:xfrm>
            <a:prstGeom prst="rect">
              <a:avLst/>
            </a:prstGeom>
          </p:spPr>
        </p:pic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04104976-D864-413F-B124-28DD92D60B63}"/>
                </a:ext>
              </a:extLst>
            </p:cNvPr>
            <p:cNvGrpSpPr/>
            <p:nvPr/>
          </p:nvGrpSpPr>
          <p:grpSpPr>
            <a:xfrm>
              <a:off x="6768096" y="2283220"/>
              <a:ext cx="753302" cy="628890"/>
              <a:chOff x="4775095" y="366988"/>
              <a:chExt cx="1233859" cy="1233859"/>
            </a:xfrm>
          </p:grpSpPr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id="{FA917E9E-5784-4503-9293-21C4935704E6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F07264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E6690DFB-72D8-42CA-8931-7185B72DF92E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9101F845-7437-4A53-A9CA-8B86A668D161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F07264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923253A0-9FAD-4BD8-ABFE-3E14D69A3150}"/>
                </a:ext>
              </a:extLst>
            </p:cNvPr>
            <p:cNvGrpSpPr/>
            <p:nvPr/>
          </p:nvGrpSpPr>
          <p:grpSpPr>
            <a:xfrm>
              <a:off x="4338634" y="1641028"/>
              <a:ext cx="1143412" cy="954572"/>
              <a:chOff x="4775095" y="366988"/>
              <a:chExt cx="1233859" cy="1233859"/>
            </a:xfrm>
          </p:grpSpPr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FE9D6D03-9CFD-47A7-8353-E01B108AE57B}"/>
                  </a:ext>
                </a:extLst>
              </p:cNvPr>
              <p:cNvSpPr/>
              <p:nvPr/>
            </p:nvSpPr>
            <p:spPr>
              <a:xfrm>
                <a:off x="4775095" y="366988"/>
                <a:ext cx="1233859" cy="1233859"/>
              </a:xfrm>
              <a:prstGeom prst="ellipse">
                <a:avLst/>
              </a:prstGeom>
              <a:solidFill>
                <a:srgbClr val="BDC2C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892F1B71-344C-4817-B109-A9726898CE10}"/>
                  </a:ext>
                </a:extLst>
              </p:cNvPr>
              <p:cNvSpPr/>
              <p:nvPr/>
            </p:nvSpPr>
            <p:spPr>
              <a:xfrm>
                <a:off x="4872789" y="471879"/>
                <a:ext cx="1068186" cy="1068186"/>
              </a:xfrm>
              <a:prstGeom prst="ellipse">
                <a:avLst/>
              </a:prstGeom>
              <a:solidFill>
                <a:schemeClr val="bg1">
                  <a:lumMod val="9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id="{088EC322-7641-4FAD-ACA6-15AC901B3E64}"/>
                  </a:ext>
                </a:extLst>
              </p:cNvPr>
              <p:cNvSpPr/>
              <p:nvPr/>
            </p:nvSpPr>
            <p:spPr>
              <a:xfrm>
                <a:off x="4945516" y="537409"/>
                <a:ext cx="893019" cy="893019"/>
              </a:xfrm>
              <a:prstGeom prst="ellipse">
                <a:avLst/>
              </a:prstGeom>
              <a:solidFill>
                <a:srgbClr val="BDC2CE">
                  <a:alpha val="5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248196" y="475075"/>
            <a:ext cx="4885510" cy="712248"/>
            <a:chOff x="-12030" y="779938"/>
            <a:chExt cx="5938688" cy="712248"/>
          </a:xfrm>
        </p:grpSpPr>
        <p:sp>
          <p:nvSpPr>
            <p:cNvPr id="38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627989" y="-1806483"/>
              <a:ext cx="658650" cy="5938688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rgbClr val="73A76D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4201" y="779938"/>
              <a:ext cx="49760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+mn-ea"/>
                  <a:cs typeface="+mn-cs"/>
                </a:rPr>
                <a:t>II. GHI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+mn-ea"/>
                  <a:cs typeface="+mn-cs"/>
                </a:rPr>
                <a:t>nhớ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Banque" panose="0204060305050602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016938" y="2908061"/>
            <a:ext cx="77104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 err="1">
                <a:latin typeface="UTM Beautiful Caps" panose="02040603050506020204" pitchFamily="18" charset="0"/>
              </a:rPr>
              <a:t>Động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từ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là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những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từ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chỉ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Beautiful Caps" panose="02040603050506020204" pitchFamily="18" charset="0"/>
              </a:rPr>
              <a:t>hoạt</a:t>
            </a:r>
            <a:r>
              <a:rPr lang="en-US" sz="6600" b="1" dirty="0">
                <a:solidFill>
                  <a:srgbClr val="FF0000"/>
                </a:solidFill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Beautiful Caps" panose="02040603050506020204" pitchFamily="18" charset="0"/>
              </a:rPr>
              <a:t>động</a:t>
            </a:r>
            <a:r>
              <a:rPr lang="en-US" sz="6600" b="1" dirty="0">
                <a:latin typeface="UTM Beautiful Caps" panose="02040603050506020204" pitchFamily="18" charset="0"/>
              </a:rPr>
              <a:t>, </a:t>
            </a:r>
            <a:r>
              <a:rPr lang="en-US" sz="6600" b="1" dirty="0" err="1">
                <a:solidFill>
                  <a:srgbClr val="FF0000"/>
                </a:solidFill>
                <a:latin typeface="UTM Beautiful Caps" panose="02040603050506020204" pitchFamily="18" charset="0"/>
              </a:rPr>
              <a:t>trạng</a:t>
            </a:r>
            <a:r>
              <a:rPr lang="en-US" sz="6600" b="1" dirty="0">
                <a:solidFill>
                  <a:srgbClr val="FF0000"/>
                </a:solidFill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Beautiful Caps" panose="02040603050506020204" pitchFamily="18" charset="0"/>
              </a:rPr>
              <a:t>thái</a:t>
            </a:r>
            <a:r>
              <a:rPr lang="en-US" sz="6600" b="1" dirty="0">
                <a:solidFill>
                  <a:srgbClr val="FF0000"/>
                </a:solidFill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của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sự</a:t>
            </a:r>
            <a:r>
              <a:rPr lang="en-US" sz="6600" b="1" dirty="0">
                <a:latin typeface="UTM Beautiful Caps" panose="02040603050506020204" pitchFamily="18" charset="0"/>
              </a:rPr>
              <a:t> </a:t>
            </a:r>
            <a:r>
              <a:rPr lang="en-US" sz="6600" b="1" dirty="0" err="1">
                <a:latin typeface="UTM Beautiful Caps" panose="02040603050506020204" pitchFamily="18" charset="0"/>
              </a:rPr>
              <a:t>vật</a:t>
            </a:r>
            <a:r>
              <a:rPr lang="en-US" sz="6600" b="1" dirty="0">
                <a:latin typeface="UTM Beautiful Caps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5867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44324" y="1635125"/>
            <a:ext cx="46623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THỰC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 HÀNH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glow rad="101600">
                  <a:srgbClr val="ED7D31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UTM Banqu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86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7A5DDBF-B022-46AA-8D19-6D031287F2FD}"/>
              </a:ext>
            </a:extLst>
          </p:cNvPr>
          <p:cNvSpPr/>
          <p:nvPr/>
        </p:nvSpPr>
        <p:spPr>
          <a:xfrm>
            <a:off x="1828800" y="1828800"/>
            <a:ext cx="7933415" cy="3880184"/>
          </a:xfrm>
          <a:prstGeom prst="rect">
            <a:avLst/>
          </a:prstGeom>
          <a:noFill/>
          <a:ln w="76200">
            <a:solidFill>
              <a:srgbClr val="C07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31">
            <a:extLst>
              <a:ext uri="{FF2B5EF4-FFF2-40B4-BE49-F238E27FC236}">
                <a16:creationId xmlns:a16="http://schemas.microsoft.com/office/drawing/2014/main" id="{F551D5D5-1435-45F0-8EB5-FC3C7DA49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9E214A8-BE45-47F5-9F6A-7B4FC03156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2ECDE"/>
              </a:clrFrom>
              <a:clrTo>
                <a:srgbClr val="F2EC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21" t="17193" r="37354" b="11579"/>
          <a:stretch/>
        </p:blipFill>
        <p:spPr>
          <a:xfrm>
            <a:off x="8518360" y="850633"/>
            <a:ext cx="2923672" cy="565243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07996" y="701238"/>
            <a:ext cx="10909387" cy="862149"/>
            <a:chOff x="-12030" y="714400"/>
            <a:chExt cx="5519644" cy="862149"/>
          </a:xfrm>
        </p:grpSpPr>
        <p:sp>
          <p:nvSpPr>
            <p:cNvPr id="12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316718" y="-1614347"/>
              <a:ext cx="862148" cy="5519644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12030" y="714400"/>
              <a:ext cx="53136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kumimoji="0" lang="en-US" sz="2400" b="1" i="0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kumimoji="0" lang="en-US" sz="2400" b="1" i="0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  <a:r>
                <a:rPr kumimoji="0" lang="en-US" sz="2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:r>
                <a:rPr lang="vi-VN" sz="2400" b="1" dirty="0">
                  <a:solidFill>
                    <a:prstClr val="black"/>
                  </a:solidFill>
                  <a:cs typeface="Arial" panose="020B0604020202020204" pitchFamily="34" charset="0"/>
                </a:rPr>
                <a:t>Viết tên các hoạt động em thường làm </a:t>
              </a:r>
              <a:r>
                <a:rPr lang="vi-VN" sz="2400" b="1" dirty="0">
                  <a:solidFill>
                    <a:schemeClr val="accent2">
                      <a:lumMod val="75000"/>
                    </a:schemeClr>
                  </a:solidFill>
                  <a:cs typeface="Arial" panose="020B0604020202020204" pitchFamily="34" charset="0"/>
                </a:rPr>
                <a:t>hằng ngày ở nhà </a:t>
              </a:r>
              <a:r>
                <a:rPr lang="vi-VN" sz="2400" b="1" dirty="0">
                  <a:solidFill>
                    <a:prstClr val="black"/>
                  </a:solidFill>
                  <a:cs typeface="Arial" panose="020B0604020202020204" pitchFamily="34" charset="0"/>
                </a:rPr>
                <a:t>và </a:t>
              </a:r>
              <a:r>
                <a:rPr lang="vi-VN" sz="2400" b="1" dirty="0">
                  <a:solidFill>
                    <a:schemeClr val="accent2">
                      <a:lumMod val="75000"/>
                    </a:schemeClr>
                  </a:solidFill>
                  <a:cs typeface="Arial" panose="020B0604020202020204" pitchFamily="34" charset="0"/>
                </a:rPr>
                <a:t>ở trường</a:t>
              </a:r>
              <a:r>
                <a:rPr lang="vi-VN" sz="2400" b="1" dirty="0">
                  <a:solidFill>
                    <a:prstClr val="black"/>
                  </a:solidFill>
                  <a:cs typeface="Arial" panose="020B0604020202020204" pitchFamily="34" charset="0"/>
                </a:rPr>
                <a:t>. Gạch dưới động từ trong các cụm từ chỉ những hoạt động ấy.</a:t>
              </a:r>
            </a:p>
          </p:txBody>
        </p:sp>
      </p:grp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2282675" y="2542705"/>
            <a:ext cx="431781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cs typeface="Arial" panose="020B0604020202020204" pitchFamily="34" charset="0"/>
              </a:rPr>
              <a:t>a/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hoạt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động</a:t>
            </a:r>
            <a:r>
              <a:rPr lang="en-US" altLang="en-US" sz="2800" dirty="0">
                <a:cs typeface="Arial" panose="020B0604020202020204" pitchFamily="34" charset="0"/>
              </a:rPr>
              <a:t> ở </a:t>
            </a:r>
            <a:r>
              <a:rPr lang="en-US" altLang="en-US" sz="2800" dirty="0" err="1">
                <a:cs typeface="Arial" panose="020B0604020202020204" pitchFamily="34" charset="0"/>
              </a:rPr>
              <a:t>nhà</a:t>
            </a:r>
            <a:r>
              <a:rPr lang="en-US" altLang="en-US" sz="2800" dirty="0">
                <a:cs typeface="Arial" panose="020B0604020202020204" pitchFamily="34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M</a:t>
            </a:r>
            <a:r>
              <a:rPr lang="en-US" altLang="en-US" sz="2800" dirty="0">
                <a:cs typeface="Arial" panose="020B0604020202020204" pitchFamily="34" charset="0"/>
              </a:rPr>
              <a:t>: </a:t>
            </a:r>
            <a:r>
              <a:rPr lang="en-US" altLang="en-US" sz="2800" u="sng" dirty="0" err="1">
                <a:solidFill>
                  <a:srgbClr val="FF0000"/>
                </a:solidFill>
                <a:cs typeface="Arial" panose="020B0604020202020204" pitchFamily="34" charset="0"/>
              </a:rPr>
              <a:t>quét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nhà</a:t>
            </a:r>
            <a:r>
              <a:rPr lang="en-US" altLang="en-US" sz="2800" dirty="0">
                <a:cs typeface="Arial" panose="020B0604020202020204" pitchFamily="34" charset="0"/>
              </a:rPr>
              <a:t>	</a:t>
            </a:r>
            <a:endParaRPr lang="en-GB" altLang="en-US" sz="2800" dirty="0">
              <a:cs typeface="Arial" panose="020B0604020202020204" pitchFamily="34" charset="0"/>
            </a:endParaRPr>
          </a:p>
        </p:txBody>
      </p:sp>
      <p:sp>
        <p:nvSpPr>
          <p:cNvPr id="18" name="Text Box 37"/>
          <p:cNvSpPr txBox="1">
            <a:spLocks noChangeArrowheads="1"/>
          </p:cNvSpPr>
          <p:nvPr/>
        </p:nvSpPr>
        <p:spPr bwMode="auto">
          <a:xfrm>
            <a:off x="2282675" y="3852905"/>
            <a:ext cx="470969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cs typeface="Arial" panose="020B0604020202020204" pitchFamily="34" charset="0"/>
              </a:rPr>
              <a:t>b/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hoạt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động</a:t>
            </a:r>
            <a:r>
              <a:rPr lang="en-US" altLang="en-US" sz="2800" dirty="0">
                <a:cs typeface="Arial" panose="020B0604020202020204" pitchFamily="34" charset="0"/>
              </a:rPr>
              <a:t> ở </a:t>
            </a:r>
            <a:r>
              <a:rPr lang="en-US" altLang="en-US" sz="2800" dirty="0" err="1">
                <a:cs typeface="Arial" panose="020B0604020202020204" pitchFamily="34" charset="0"/>
              </a:rPr>
              <a:t>trường</a:t>
            </a:r>
            <a:r>
              <a:rPr lang="en-US" altLang="en-US" sz="2800" dirty="0">
                <a:cs typeface="Arial" panose="020B060402020202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M</a:t>
            </a:r>
            <a:r>
              <a:rPr lang="en-US" altLang="en-US" sz="2800" dirty="0">
                <a:cs typeface="Arial" panose="020B0604020202020204" pitchFamily="34" charset="0"/>
              </a:rPr>
              <a:t>: </a:t>
            </a:r>
            <a:r>
              <a:rPr lang="en-US" altLang="en-US" sz="2800" u="sng" dirty="0" err="1">
                <a:solidFill>
                  <a:srgbClr val="FF0000"/>
                </a:solidFill>
                <a:cs typeface="Arial" panose="020B0604020202020204" pitchFamily="34" charset="0"/>
              </a:rPr>
              <a:t>làm</a:t>
            </a: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bài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pic>
        <p:nvPicPr>
          <p:cNvPr id="19" name="图片 14">
            <a:extLst>
              <a:ext uri="{FF2B5EF4-FFF2-40B4-BE49-F238E27FC236}">
                <a16:creationId xmlns:a16="http://schemas.microsoft.com/office/drawing/2014/main" id="{648F5B3F-9024-4BB1-B981-8081031CCC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240061" y="2542705"/>
            <a:ext cx="761502" cy="569195"/>
          </a:xfrm>
          <a:prstGeom prst="rect">
            <a:avLst/>
          </a:prstGeom>
        </p:spPr>
      </p:pic>
      <p:pic>
        <p:nvPicPr>
          <p:cNvPr id="22" name="图片 15">
            <a:extLst>
              <a:ext uri="{FF2B5EF4-FFF2-40B4-BE49-F238E27FC236}">
                <a16:creationId xmlns:a16="http://schemas.microsoft.com/office/drawing/2014/main" id="{A9D6D15A-7C7F-42E4-8AB1-80B666A540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 flipH="1" flipV="1">
            <a:off x="327245" y="4018276"/>
            <a:ext cx="761502" cy="569195"/>
          </a:xfrm>
          <a:prstGeom prst="rect">
            <a:avLst/>
          </a:prstGeom>
        </p:spPr>
      </p:pic>
      <p:pic>
        <p:nvPicPr>
          <p:cNvPr id="23" name="图片 31">
            <a:extLst>
              <a:ext uri="{FF2B5EF4-FFF2-40B4-BE49-F238E27FC236}">
                <a16:creationId xmlns:a16="http://schemas.microsoft.com/office/drawing/2014/main" id="{6E46F2E8-A55F-414F-9BD0-522D1DAD81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844365" y="4070797"/>
            <a:ext cx="761502" cy="56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03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506661" y="1182960"/>
            <a:ext cx="11178678" cy="5362959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57200" y="170589"/>
            <a:ext cx="10909387" cy="862149"/>
            <a:chOff x="-12030" y="714400"/>
            <a:chExt cx="5519644" cy="862149"/>
          </a:xfrm>
        </p:grpSpPr>
        <p:sp>
          <p:nvSpPr>
            <p:cNvPr id="20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316718" y="-1614347"/>
              <a:ext cx="862148" cy="5519644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12030" y="714400"/>
              <a:ext cx="53136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kumimoji="0" 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1:  </a:t>
              </a:r>
              <a:r>
                <a:rPr kumimoji="0" lang="vi-VN" sz="2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Viết tên các hoạt động em thường làm </a:t>
              </a:r>
              <a:r>
                <a:rPr kumimoji="0" lang="vi-VN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hằng ngày ở nhà </a:t>
              </a:r>
              <a:r>
                <a:rPr kumimoji="0" lang="vi-VN" sz="2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và </a:t>
              </a:r>
              <a:r>
                <a:rPr kumimoji="0" lang="vi-VN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ở trường</a:t>
              </a:r>
              <a:r>
                <a:rPr kumimoji="0" lang="vi-VN" sz="2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 Gạch dưới động từ trong các cụm từ chỉ những hoạt động ấy.</a:t>
              </a:r>
            </a:p>
          </p:txBody>
        </p:sp>
      </p:grpSp>
      <p:sp>
        <p:nvSpPr>
          <p:cNvPr id="18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708523" y="1358536"/>
            <a:ext cx="5203371" cy="497695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6268946" y="1358536"/>
            <a:ext cx="5203371" cy="497695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022940" y="3409585"/>
            <a:ext cx="139333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đánh</a:t>
            </a:r>
            <a:r>
              <a:rPr lang="en-US" altLang="en-US" sz="2100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răng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619966" y="3409585"/>
            <a:ext cx="112402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Ăn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70C0"/>
                </a:solidFill>
                <a:cs typeface="Arial" panose="020B0604020202020204" pitchFamily="34" charset="0"/>
              </a:rPr>
              <a:t>cơm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7"/>
          <a:stretch>
            <a:fillRect/>
          </a:stretch>
        </p:blipFill>
        <p:spPr bwMode="auto">
          <a:xfrm>
            <a:off x="943566" y="4035060"/>
            <a:ext cx="2185987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565865" y="5901960"/>
            <a:ext cx="116891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tưới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cây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71" b="9537"/>
          <a:stretch>
            <a:fillRect/>
          </a:stretch>
        </p:blipFill>
        <p:spPr bwMode="auto">
          <a:xfrm>
            <a:off x="3959816" y="2171336"/>
            <a:ext cx="1049337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856627" y="3444511"/>
            <a:ext cx="149912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làm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bài</a:t>
            </a:r>
            <a:r>
              <a:rPr lang="en-US" altLang="en-US" sz="2100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tập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52" y="4330335"/>
            <a:ext cx="15700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796302" y="5911485"/>
            <a:ext cx="117211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xem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ti</a:t>
            </a:r>
            <a:r>
              <a:rPr lang="en-US" altLang="en-US" sz="2100" dirty="0">
                <a:solidFill>
                  <a:srgbClr val="0000FF"/>
                </a:solidFill>
                <a:cs typeface="Arial" panose="020B0604020202020204" pitchFamily="34" charset="0"/>
              </a:rPr>
              <a:t> vi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943566" y="1443988"/>
            <a:ext cx="4481199" cy="662261"/>
            <a:chOff x="1404459" y="5857018"/>
            <a:chExt cx="4481199" cy="623666"/>
          </a:xfrm>
        </p:grpSpPr>
        <p:grpSp>
          <p:nvGrpSpPr>
            <p:cNvPr id="37" name="Group 36"/>
            <p:cNvGrpSpPr/>
            <p:nvPr/>
          </p:nvGrpSpPr>
          <p:grpSpPr>
            <a:xfrm>
              <a:off x="1574186" y="5921019"/>
              <a:ext cx="4311472" cy="495666"/>
              <a:chOff x="1574186" y="5921019"/>
              <a:chExt cx="4311472" cy="495666"/>
            </a:xfrm>
          </p:grpSpPr>
          <p:sp>
            <p:nvSpPr>
              <p:cNvPr id="39" name="Pentagon 38"/>
              <p:cNvSpPr/>
              <p:nvPr/>
            </p:nvSpPr>
            <p:spPr>
              <a:xfrm>
                <a:off x="1574186" y="5921019"/>
                <a:ext cx="4311472" cy="495666"/>
              </a:xfrm>
              <a:prstGeom prst="homePlat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D8069C"/>
                </a:solidFill>
                <a:prstDash val="lgDashDot"/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1885966" y="5955564"/>
                <a:ext cx="3999692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Động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chỉ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hoạt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động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nhà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4459" y="5857018"/>
              <a:ext cx="636080" cy="623666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6543449" y="1443988"/>
            <a:ext cx="4823139" cy="662261"/>
            <a:chOff x="1404459" y="5857018"/>
            <a:chExt cx="4650925" cy="623666"/>
          </a:xfrm>
        </p:grpSpPr>
        <p:grpSp>
          <p:nvGrpSpPr>
            <p:cNvPr id="42" name="Group 41"/>
            <p:cNvGrpSpPr/>
            <p:nvPr/>
          </p:nvGrpSpPr>
          <p:grpSpPr>
            <a:xfrm>
              <a:off x="1574185" y="5921019"/>
              <a:ext cx="4481199" cy="495666"/>
              <a:chOff x="1574185" y="5921019"/>
              <a:chExt cx="4481199" cy="495666"/>
            </a:xfrm>
          </p:grpSpPr>
          <p:sp>
            <p:nvSpPr>
              <p:cNvPr id="44" name="Pentagon 43"/>
              <p:cNvSpPr/>
              <p:nvPr/>
            </p:nvSpPr>
            <p:spPr>
              <a:xfrm>
                <a:off x="1574185" y="5921019"/>
                <a:ext cx="4481198" cy="495666"/>
              </a:xfrm>
              <a:prstGeom prst="homePlat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D8069C"/>
                </a:solidFill>
                <a:prstDash val="lgDashDot"/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1885965" y="5955564"/>
                <a:ext cx="4169419" cy="3912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Động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chỉ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hoạt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động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2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trường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4459" y="5857018"/>
              <a:ext cx="636080" cy="623666"/>
            </a:xfrm>
            <a:prstGeom prst="rect">
              <a:avLst/>
            </a:prstGeom>
          </p:spPr>
        </p:pic>
      </p:grpSp>
      <p:pic>
        <p:nvPicPr>
          <p:cNvPr id="46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650" y="4410381"/>
            <a:ext cx="1684338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" r="9853"/>
          <a:stretch>
            <a:fillRect/>
          </a:stretch>
        </p:blipFill>
        <p:spPr bwMode="auto">
          <a:xfrm>
            <a:off x="7104576" y="2246617"/>
            <a:ext cx="123507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164" y="4510392"/>
            <a:ext cx="1762125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6"/>
          <a:stretch>
            <a:fillRect/>
          </a:stretch>
        </p:blipFill>
        <p:spPr bwMode="auto">
          <a:xfrm>
            <a:off x="8247575" y="2110092"/>
            <a:ext cx="2598738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7156964" y="3583292"/>
            <a:ext cx="126028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đọc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sách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9220714" y="3583292"/>
            <a:ext cx="115288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chào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cờ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179188" y="5967718"/>
            <a:ext cx="151195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nghe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giảng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9331839" y="5977242"/>
            <a:ext cx="116730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u="sng" dirty="0" err="1">
                <a:solidFill>
                  <a:srgbClr val="FF0000"/>
                </a:solidFill>
                <a:cs typeface="Arial" panose="020B0604020202020204" pitchFamily="34" charset="0"/>
              </a:rPr>
              <a:t>quét</a:t>
            </a:r>
            <a:r>
              <a:rPr lang="en-US" altLang="en-US" sz="21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 dirty="0" err="1">
                <a:solidFill>
                  <a:srgbClr val="0000FF"/>
                </a:solidFill>
                <a:cs typeface="Arial" panose="020B0604020202020204" pitchFamily="34" charset="0"/>
              </a:rPr>
              <a:t>lớp</a:t>
            </a:r>
            <a:endParaRPr lang="en-US" altLang="en-US" sz="21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276" b="88620" l="9916" r="89451">
                        <a14:foregroundMark x1="62447" y1="29018" x2="62869" y2="34424"/>
                        <a14:foregroundMark x1="43038" y1="41679" x2="47257" y2="46230"/>
                        <a14:foregroundMark x1="64979" y1="40398" x2="58650" y2="43954"/>
                        <a14:foregroundMark x1="15823" y1="68990" x2="34177" y2="67141"/>
                        <a14:foregroundMark x1="21519" y1="69701" x2="23207" y2="72688"/>
                        <a14:foregroundMark x1="74051" y1="67283" x2="82489" y2="66572"/>
                        <a14:foregroundMark x1="80380" y1="64296" x2="83966" y2="76529"/>
                        <a14:foregroundMark x1="22785" y1="75533" x2="78903" y2="78236"/>
                        <a14:foregroundMark x1="67089" y1="78236" x2="44726" y2="81223"/>
                        <a14:foregroundMark x1="18987" y1="77952" x2="45570" y2="81935"/>
                        <a14:foregroundMark x1="55274" y1="80939" x2="86498" y2="80939"/>
                        <a14:foregroundMark x1="13713" y1="69986" x2="23840" y2="73684"/>
                        <a14:foregroundMark x1="45570" y1="84495" x2="58861" y2="88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91" b="9362"/>
          <a:stretch/>
        </p:blipFill>
        <p:spPr>
          <a:xfrm>
            <a:off x="1287287" y="2256471"/>
            <a:ext cx="914864" cy="11475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668" b="93291" l="3834" r="96486">
                        <a14:foregroundMark x1="55591" y1="69968" x2="63738" y2="79233"/>
                        <a14:foregroundMark x1="68530" y1="67732" x2="68211" y2="75879"/>
                        <a14:foregroundMark x1="27955" y1="72364" x2="60863" y2="82109"/>
                        <a14:foregroundMark x1="34505" y1="76837" x2="39137" y2="79233"/>
                        <a14:foregroundMark x1="82268" y1="73482" x2="84505" y2="75879"/>
                        <a14:foregroundMark x1="77796" y1="63099" x2="77636" y2="69489"/>
                        <a14:foregroundMark x1="73163" y1="63099" x2="80511" y2="62620"/>
                        <a14:foregroundMark x1="80192" y1="81310" x2="84185" y2="83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885" y="2171336"/>
            <a:ext cx="1321663" cy="132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0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4" grpId="0" animBg="1"/>
      <p:bldP spid="26" grpId="0"/>
      <p:bldP spid="29" grpId="0"/>
      <p:bldP spid="31" grpId="0"/>
      <p:bldP spid="33" grpId="0"/>
      <p:bldP spid="35" grpId="0"/>
      <p:bldP spid="50" grpId="0"/>
      <p:bldP spid="51" grpId="0"/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1">
            <a:extLst>
              <a:ext uri="{FF2B5EF4-FFF2-40B4-BE49-F238E27FC236}">
                <a16:creationId xmlns:a16="http://schemas.microsoft.com/office/drawing/2014/main" id="{A67B78DF-9ABC-4D89-B018-A50D6B179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9380907" y="3715188"/>
            <a:ext cx="2263856" cy="2909109"/>
          </a:xfrm>
          <a:prstGeom prst="rect">
            <a:avLst/>
          </a:prstGeom>
        </p:spPr>
      </p:pic>
      <p:sp>
        <p:nvSpPr>
          <p:cNvPr id="17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169817" y="1792631"/>
            <a:ext cx="11821886" cy="483166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13C6CB48-4983-4337-A552-8E52FD3EA1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6856" y1="33023" x2="64883" y2="80465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5234" t="14238" r="13827" b="10650"/>
          <a:stretch/>
        </p:blipFill>
        <p:spPr>
          <a:xfrm>
            <a:off x="9799572" y="4682558"/>
            <a:ext cx="2857295" cy="217544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51071" y="355692"/>
            <a:ext cx="9248501" cy="658650"/>
            <a:chOff x="-12030" y="833536"/>
            <a:chExt cx="5938688" cy="658650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627989" y="-1806483"/>
              <a:ext cx="658650" cy="5938688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9036" y="933835"/>
              <a:ext cx="57118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2: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Gạch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dưới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trong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đoạn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văn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2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1401928" y="88456"/>
            <a:ext cx="790072" cy="732603"/>
          </a:xfrm>
          <a:prstGeom prst="rect">
            <a:avLst/>
          </a:prstGeom>
        </p:spPr>
      </p:pic>
      <p:pic>
        <p:nvPicPr>
          <p:cNvPr id="29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62818" y="1058672"/>
            <a:ext cx="790072" cy="732603"/>
          </a:xfrm>
          <a:prstGeom prst="rect">
            <a:avLst/>
          </a:prstGeom>
        </p:spPr>
      </p:pic>
      <p:grpSp>
        <p:nvGrpSpPr>
          <p:cNvPr id="20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4533011" y="1009693"/>
            <a:ext cx="8613105" cy="758826"/>
            <a:chOff x="-768517" y="575994"/>
            <a:chExt cx="7951373" cy="758826"/>
          </a:xfrm>
        </p:grpSpPr>
        <p:pic>
          <p:nvPicPr>
            <p:cNvPr id="2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302102" y="1926069"/>
            <a:ext cx="120221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Yết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Kiêu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kinh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Thăng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Long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yết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vua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Trần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Tông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vua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-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Trẫm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ngươi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lấy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loại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binh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khí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Yết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Kiêu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-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Thần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chỉ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chiếc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sắt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vua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-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Yết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Kiêu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-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chiế</a:t>
            </a:r>
            <a:r>
              <a:rPr kumimoji="0" lang="vi-VN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thuyền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giặc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vì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thần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lặn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giờ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dưới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4746" y="3970753"/>
            <a:ext cx="78199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Thần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-ô-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dốt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mỉm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cười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ưng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Vua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Mi-đát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thử</a:t>
            </a:r>
            <a:r>
              <a:rPr kumimoji="0" lang="vi-VN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bẻ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cành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sồi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cành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sồi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liền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Vua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ngắt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táo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táo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cũng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nốt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Tưởng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đời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sung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sướng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hơn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nữa</a:t>
            </a:r>
            <a:r>
              <a:rPr kumimoji="0" lang="en-US" altLang="en-US" sz="2400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图片 21">
            <a:extLst>
              <a:ext uri="{FF2B5EF4-FFF2-40B4-BE49-F238E27FC236}">
                <a16:creationId xmlns:a16="http://schemas.microsoft.com/office/drawing/2014/main" id="{A67B78DF-9ABC-4D89-B018-A50D6B179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-44225" y="3777160"/>
            <a:ext cx="2263856" cy="29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38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169817" y="1792631"/>
            <a:ext cx="11821886" cy="483166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51071" y="355692"/>
            <a:ext cx="9248501" cy="658650"/>
            <a:chOff x="-12030" y="833536"/>
            <a:chExt cx="5938688" cy="658650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627989" y="-1806483"/>
              <a:ext cx="658650" cy="5938688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9037" y="933835"/>
              <a:ext cx="5661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2: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Gạch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2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1401928" y="88456"/>
            <a:ext cx="790072" cy="732603"/>
          </a:xfrm>
          <a:prstGeom prst="rect">
            <a:avLst/>
          </a:prstGeom>
        </p:spPr>
      </p:pic>
      <p:grpSp>
        <p:nvGrpSpPr>
          <p:cNvPr id="20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4533011" y="1009693"/>
            <a:ext cx="8613105" cy="758826"/>
            <a:chOff x="-768517" y="575994"/>
            <a:chExt cx="7951373" cy="758826"/>
          </a:xfrm>
        </p:grpSpPr>
        <p:pic>
          <p:nvPicPr>
            <p:cNvPr id="2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pic>
        <p:nvPicPr>
          <p:cNvPr id="30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62818" y="1058672"/>
            <a:ext cx="790072" cy="732603"/>
          </a:xfrm>
          <a:prstGeom prst="rect">
            <a:avLst/>
          </a:prstGeom>
        </p:spPr>
      </p:pic>
      <p:pic>
        <p:nvPicPr>
          <p:cNvPr id="34" name="图片 21">
            <a:extLst>
              <a:ext uri="{FF2B5EF4-FFF2-40B4-BE49-F238E27FC236}">
                <a16:creationId xmlns:a16="http://schemas.microsoft.com/office/drawing/2014/main" id="{A67B78DF-9ABC-4D89-B018-A50D6B179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9380907" y="3715188"/>
            <a:ext cx="2263856" cy="290910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02102" y="1926069"/>
            <a:ext cx="120221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Kiêu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Long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Tông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Trẫm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ngươi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dùi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thủng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chiế</a:t>
            </a:r>
            <a:r>
              <a:rPr lang="vi-V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thuyền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giặc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lặn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6" name="图片 26">
            <a:extLst>
              <a:ext uri="{FF2B5EF4-FFF2-40B4-BE49-F238E27FC236}">
                <a16:creationId xmlns:a16="http://schemas.microsoft.com/office/drawing/2014/main" id="{13C6CB48-4983-4337-A552-8E52FD3EA1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856" y1="33023" x2="64883" y2="80465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5234" t="14238" r="13827" b="10650"/>
          <a:stretch/>
        </p:blipFill>
        <p:spPr>
          <a:xfrm>
            <a:off x="9799572" y="4682558"/>
            <a:ext cx="2857295" cy="217544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2102" y="4010813"/>
            <a:ext cx="92642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Trẫm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ngươi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Yết</a:t>
            </a:r>
            <a:r>
              <a:rPr lang="en-US" alt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Kiêu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-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</a:t>
            </a:r>
            <a:r>
              <a:rPr lang="vi-VN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thuyền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giặc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5493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21">
            <a:extLst>
              <a:ext uri="{FF2B5EF4-FFF2-40B4-BE49-F238E27FC236}">
                <a16:creationId xmlns:a16="http://schemas.microsoft.com/office/drawing/2014/main" id="{A67B78DF-9ABC-4D89-B018-A50D6B179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9380907" y="3715188"/>
            <a:ext cx="2263856" cy="2909109"/>
          </a:xfrm>
          <a:prstGeom prst="rect">
            <a:avLst/>
          </a:prstGeom>
        </p:spPr>
      </p:pic>
      <p:sp>
        <p:nvSpPr>
          <p:cNvPr id="17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169817" y="1792631"/>
            <a:ext cx="11821886" cy="483166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51071" y="355692"/>
            <a:ext cx="9248501" cy="658650"/>
            <a:chOff x="-12030" y="833536"/>
            <a:chExt cx="5938688" cy="658650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627989" y="-1806483"/>
              <a:ext cx="658650" cy="5938688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9037" y="933835"/>
              <a:ext cx="5661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2: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Gạch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dưới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động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trong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đoạn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văn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2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1401928" y="88456"/>
            <a:ext cx="790072" cy="732603"/>
          </a:xfrm>
          <a:prstGeom prst="rect">
            <a:avLst/>
          </a:prstGeom>
        </p:spPr>
      </p:pic>
      <p:grpSp>
        <p:nvGrpSpPr>
          <p:cNvPr id="20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4533011" y="1009693"/>
            <a:ext cx="8613105" cy="758826"/>
            <a:chOff x="-768517" y="575994"/>
            <a:chExt cx="7951373" cy="758826"/>
          </a:xfrm>
        </p:grpSpPr>
        <p:pic>
          <p:nvPicPr>
            <p:cNvPr id="2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pic>
        <p:nvPicPr>
          <p:cNvPr id="30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62818" y="1058672"/>
            <a:ext cx="790072" cy="732603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58590" y="2020758"/>
            <a:ext cx="114383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Thần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-ô-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dốt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mỉm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cười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ưng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Mi-đát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thử</a:t>
            </a:r>
            <a:r>
              <a:rPr kumimoji="0" lang="vi-V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bẻ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cành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sồi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cành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sồi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liền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ngắt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cũng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nốt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Tưởng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đời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sung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sướng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hơn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nữa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6" name="图片 26">
            <a:extLst>
              <a:ext uri="{FF2B5EF4-FFF2-40B4-BE49-F238E27FC236}">
                <a16:creationId xmlns:a16="http://schemas.microsoft.com/office/drawing/2014/main" id="{13C6CB48-4983-4337-A552-8E52FD3EA1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856" y1="33023" x2="64883" y2="80465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5234" t="14238" r="13827" b="10650"/>
          <a:stretch/>
        </p:blipFill>
        <p:spPr>
          <a:xfrm>
            <a:off x="9799572" y="4682558"/>
            <a:ext cx="2857295" cy="217544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8590" y="3778194"/>
            <a:ext cx="90223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-ô-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dốt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mỉm</a:t>
            </a:r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ưng</a:t>
            </a:r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Mi-đát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bẻ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sồi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sồi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ngắt</a:t>
            </a:r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táo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táo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nốt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sung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sướng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4338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6">
            <a:extLst>
              <a:ext uri="{FF2B5EF4-FFF2-40B4-BE49-F238E27FC236}">
                <a16:creationId xmlns:a16="http://schemas.microsoft.com/office/drawing/2014/main" id="{4E1E7792-D85D-4705-926B-2A4F6336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254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551071" y="355692"/>
            <a:ext cx="6006483" cy="658650"/>
            <a:chOff x="-12030" y="833536"/>
            <a:chExt cx="5938688" cy="658650"/>
          </a:xfrm>
        </p:grpSpPr>
        <p:sp>
          <p:nvSpPr>
            <p:cNvPr id="26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627989" y="-1806483"/>
              <a:ext cx="658650" cy="5938688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9037" y="933835"/>
              <a:ext cx="5661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3: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Trò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chơi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Xem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kịch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câm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789060" y="2864047"/>
            <a:ext cx="4281757" cy="3312147"/>
            <a:chOff x="6743993" y="2878583"/>
            <a:chExt cx="4281757" cy="3312147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AC260536-DD3A-47BC-9ADE-542D83F392BF}"/>
                </a:ext>
              </a:extLst>
            </p:cNvPr>
            <p:cNvGrpSpPr/>
            <p:nvPr/>
          </p:nvGrpSpPr>
          <p:grpSpPr>
            <a:xfrm rot="10800000">
              <a:off x="10377750" y="5685404"/>
              <a:ext cx="648000" cy="505326"/>
              <a:chOff x="971692" y="1071866"/>
              <a:chExt cx="648000" cy="505326"/>
            </a:xfrm>
          </p:grpSpPr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37F0FF8B-27FB-4944-A4F0-380BC60E531A}"/>
                  </a:ext>
                </a:extLst>
              </p:cNvPr>
              <p:cNvCxnSpPr/>
              <p:nvPr/>
            </p:nvCxnSpPr>
            <p:spPr>
              <a:xfrm>
                <a:off x="1009965" y="1071866"/>
                <a:ext cx="0" cy="505326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8120CCFF-8B68-4039-8B23-E068EB8220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1692" y="1081531"/>
                <a:ext cx="648000" cy="0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/>
            <a:srcRect l="50937" t="34732" r="18242" b="21875"/>
            <a:stretch/>
          </p:blipFill>
          <p:spPr>
            <a:xfrm>
              <a:off x="6893244" y="2940492"/>
              <a:ext cx="4010297" cy="317427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0" name="组合 14">
              <a:extLst>
                <a:ext uri="{FF2B5EF4-FFF2-40B4-BE49-F238E27FC236}">
                  <a16:creationId xmlns:a16="http://schemas.microsoft.com/office/drawing/2014/main" id="{9BD9AD64-9305-485A-91BB-7144FA448DC2}"/>
                </a:ext>
              </a:extLst>
            </p:cNvPr>
            <p:cNvGrpSpPr/>
            <p:nvPr/>
          </p:nvGrpSpPr>
          <p:grpSpPr>
            <a:xfrm>
              <a:off x="6743993" y="2878583"/>
              <a:ext cx="648000" cy="505326"/>
              <a:chOff x="906377" y="1035341"/>
              <a:chExt cx="648000" cy="505326"/>
            </a:xfrm>
          </p:grpSpPr>
          <p:cxnSp>
            <p:nvCxnSpPr>
              <p:cNvPr id="31" name="直接连接符 11">
                <a:extLst>
                  <a:ext uri="{FF2B5EF4-FFF2-40B4-BE49-F238E27FC236}">
                    <a16:creationId xmlns:a16="http://schemas.microsoft.com/office/drawing/2014/main" id="{4C766433-BAA0-4595-ABCC-48EA66C4B35A}"/>
                  </a:ext>
                </a:extLst>
              </p:cNvPr>
              <p:cNvCxnSpPr/>
              <p:nvPr/>
            </p:nvCxnSpPr>
            <p:spPr>
              <a:xfrm>
                <a:off x="944650" y="1035341"/>
                <a:ext cx="0" cy="505326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12">
                <a:extLst>
                  <a:ext uri="{FF2B5EF4-FFF2-40B4-BE49-F238E27FC236}">
                    <a16:creationId xmlns:a16="http://schemas.microsoft.com/office/drawing/2014/main" id="{FADC8BC7-812A-4C33-A62D-8C34AE235C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6377" y="1045006"/>
                <a:ext cx="648000" cy="0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 1"/>
          <p:cNvGrpSpPr/>
          <p:nvPr/>
        </p:nvGrpSpPr>
        <p:grpSpPr>
          <a:xfrm>
            <a:off x="1702610" y="2847232"/>
            <a:ext cx="4237786" cy="3275025"/>
            <a:chOff x="1260449" y="1616289"/>
            <a:chExt cx="4237786" cy="3275025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9BD9AD64-9305-485A-91BB-7144FA448DC2}"/>
                </a:ext>
              </a:extLst>
            </p:cNvPr>
            <p:cNvGrpSpPr/>
            <p:nvPr/>
          </p:nvGrpSpPr>
          <p:grpSpPr>
            <a:xfrm>
              <a:off x="1260449" y="1616289"/>
              <a:ext cx="648000" cy="505326"/>
              <a:chOff x="828000" y="890335"/>
              <a:chExt cx="648000" cy="505326"/>
            </a:xfrm>
          </p:grpSpPr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4C766433-BAA0-4595-ABCC-48EA66C4B35A}"/>
                  </a:ext>
                </a:extLst>
              </p:cNvPr>
              <p:cNvCxnSpPr/>
              <p:nvPr/>
            </p:nvCxnSpPr>
            <p:spPr>
              <a:xfrm>
                <a:off x="866273" y="890335"/>
                <a:ext cx="0" cy="505326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FADC8BC7-812A-4C33-A62D-8C34AE235C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8000" y="900000"/>
                <a:ext cx="648000" cy="0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4"/>
            <a:srcRect l="19212" t="34732" r="49967" b="21875"/>
            <a:stretch/>
          </p:blipFill>
          <p:spPr>
            <a:xfrm>
              <a:off x="1365729" y="1651766"/>
              <a:ext cx="4010297" cy="317427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3" name="组合 15">
              <a:extLst>
                <a:ext uri="{FF2B5EF4-FFF2-40B4-BE49-F238E27FC236}">
                  <a16:creationId xmlns:a16="http://schemas.microsoft.com/office/drawing/2014/main" id="{AC260536-DD3A-47BC-9ADE-542D83F392BF}"/>
                </a:ext>
              </a:extLst>
            </p:cNvPr>
            <p:cNvGrpSpPr/>
            <p:nvPr/>
          </p:nvGrpSpPr>
          <p:grpSpPr>
            <a:xfrm rot="10800000">
              <a:off x="4850235" y="4385988"/>
              <a:ext cx="648000" cy="505326"/>
              <a:chOff x="819605" y="851493"/>
              <a:chExt cx="648000" cy="505326"/>
            </a:xfrm>
          </p:grpSpPr>
          <p:cxnSp>
            <p:nvCxnSpPr>
              <p:cNvPr id="34" name="直接连接符 16">
                <a:extLst>
                  <a:ext uri="{FF2B5EF4-FFF2-40B4-BE49-F238E27FC236}">
                    <a16:creationId xmlns:a16="http://schemas.microsoft.com/office/drawing/2014/main" id="{37F0FF8B-27FB-4944-A4F0-380BC60E531A}"/>
                  </a:ext>
                </a:extLst>
              </p:cNvPr>
              <p:cNvCxnSpPr/>
              <p:nvPr/>
            </p:nvCxnSpPr>
            <p:spPr>
              <a:xfrm>
                <a:off x="857878" y="851493"/>
                <a:ext cx="0" cy="505326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17">
                <a:extLst>
                  <a:ext uri="{FF2B5EF4-FFF2-40B4-BE49-F238E27FC236}">
                    <a16:creationId xmlns:a16="http://schemas.microsoft.com/office/drawing/2014/main" id="{8120CCFF-8B68-4039-8B23-E068EB8220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605" y="861158"/>
                <a:ext cx="648000" cy="0"/>
              </a:xfrm>
              <a:prstGeom prst="line">
                <a:avLst/>
              </a:prstGeom>
              <a:ln w="76200">
                <a:solidFill>
                  <a:srgbClr val="5C9F9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矩形 32">
            <a:extLst>
              <a:ext uri="{FF2B5EF4-FFF2-40B4-BE49-F238E27FC236}">
                <a16:creationId xmlns:a16="http://schemas.microsoft.com/office/drawing/2014/main" id="{0262509D-CE4F-4811-9E53-3D2DFDAE1C3A}"/>
              </a:ext>
            </a:extLst>
          </p:cNvPr>
          <p:cNvSpPr/>
          <p:nvPr/>
        </p:nvSpPr>
        <p:spPr>
          <a:xfrm>
            <a:off x="551071" y="1312275"/>
            <a:ext cx="10993219" cy="1237024"/>
          </a:xfrm>
          <a:prstGeom prst="rect">
            <a:avLst/>
          </a:prstGeom>
          <a:solidFill>
            <a:schemeClr val="bg1"/>
          </a:solidFill>
          <a:ln w="28575">
            <a:solidFill>
              <a:srgbClr val="D8069C"/>
            </a:solidFill>
            <a:prstDash val="lgDashDotDot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Nói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tên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các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hoạt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động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,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trạng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thái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được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bạn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thể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hiện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bằng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cử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chỉ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,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động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tác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không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rPr>
              <a:t>lời</a:t>
            </a:r>
            <a:r>
              <a:rPr lang="en-US" altLang="zh-CN" sz="3600" b="1" dirty="0">
                <a:solidFill>
                  <a:schemeClr val="accent2"/>
                </a:solidFill>
                <a:latin typeface="UTM Beautiful Caps" panose="02040603050506020204" pitchFamily="18" charset="0"/>
                <a:ea typeface="微软雅黑" panose="020B0503020204020204" pitchFamily="34" charset="-122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Beautiful Caps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47" name="图片 10">
            <a:extLst>
              <a:ext uri="{FF2B5EF4-FFF2-40B4-BE49-F238E27FC236}">
                <a16:creationId xmlns:a16="http://schemas.microsoft.com/office/drawing/2014/main" id="{E2A91F7C-560F-4B59-A45F-9D7FE9B4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26"/>
          <a:stretch/>
        </p:blipFill>
        <p:spPr>
          <a:xfrm>
            <a:off x="36699" y="2906251"/>
            <a:ext cx="2001107" cy="45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30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44324" y="1635125"/>
            <a:ext cx="46623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Vận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dụng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glow rad="101600">
                  <a:srgbClr val="ED7D31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UTM Banqu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638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2A91F7C-560F-4B59-A45F-9D7FE9B4FA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26"/>
          <a:stretch/>
        </p:blipFill>
        <p:spPr>
          <a:xfrm>
            <a:off x="9077893" y="0"/>
            <a:ext cx="2990265" cy="6858000"/>
          </a:xfrm>
          <a:prstGeom prst="rect">
            <a:avLst/>
          </a:prstGeom>
        </p:spPr>
      </p:pic>
      <p:sp>
        <p:nvSpPr>
          <p:cNvPr id="19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610721" y="1796169"/>
            <a:ext cx="10970559" cy="350968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4141000" y="1028717"/>
            <a:ext cx="8613105" cy="758826"/>
            <a:chOff x="-768517" y="575994"/>
            <a:chExt cx="7951373" cy="758826"/>
          </a:xfrm>
        </p:grpSpPr>
        <p:pic>
          <p:nvPicPr>
            <p:cNvPr id="24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25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-494640" y="0"/>
            <a:ext cx="6322359" cy="1463802"/>
            <a:chOff x="2983005" y="1865336"/>
            <a:chExt cx="6322359" cy="1463802"/>
          </a:xfrm>
        </p:grpSpPr>
        <p:sp>
          <p:nvSpPr>
            <p:cNvPr id="3" name="TextBox 2"/>
            <p:cNvSpPr txBox="1"/>
            <p:nvPr/>
          </p:nvSpPr>
          <p:spPr>
            <a:xfrm>
              <a:off x="3079375" y="1882588"/>
              <a:ext cx="622598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 err="1">
                  <a:solidFill>
                    <a:schemeClr val="bg1"/>
                  </a:solidFill>
                  <a:latin typeface="UTM Amerika Sans" panose="02040603050506020204" pitchFamily="18" charset="0"/>
                </a:rPr>
                <a:t>Trò</a:t>
              </a:r>
              <a:r>
                <a:rPr lang="en-US" sz="8800" dirty="0">
                  <a:solidFill>
                    <a:schemeClr val="bg1"/>
                  </a:solidFill>
                  <a:latin typeface="UTM Amerika Sans" panose="02040603050506020204" pitchFamily="18" charset="0"/>
                </a:rPr>
                <a:t> </a:t>
              </a:r>
              <a:r>
                <a:rPr lang="en-US" sz="8800" dirty="0" err="1">
                  <a:solidFill>
                    <a:schemeClr val="bg1"/>
                  </a:solidFill>
                  <a:latin typeface="UTM Amerika Sans" panose="02040603050506020204" pitchFamily="18" charset="0"/>
                </a:rPr>
                <a:t>chơi</a:t>
              </a:r>
              <a:endParaRPr lang="en-US" sz="8800" dirty="0">
                <a:solidFill>
                  <a:schemeClr val="bg1"/>
                </a:solidFill>
                <a:latin typeface="UTM Amerika Sans" panose="020406030505060202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983005" y="1865336"/>
              <a:ext cx="622598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 err="1">
                  <a:solidFill>
                    <a:srgbClr val="C00000"/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Amerika Sans" panose="02040603050506020204" pitchFamily="18" charset="0"/>
                </a:rPr>
                <a:t>Trò</a:t>
              </a:r>
              <a:r>
                <a:rPr lang="en-US" sz="8800" dirty="0">
                  <a:solidFill>
                    <a:srgbClr val="C00000"/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Amerika Sans" panose="02040603050506020204" pitchFamily="18" charset="0"/>
                </a:rPr>
                <a:t> </a:t>
              </a:r>
              <a:r>
                <a:rPr lang="en-US" sz="8800" dirty="0" err="1">
                  <a:solidFill>
                    <a:srgbClr val="C00000"/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Amerika Sans" panose="02040603050506020204" pitchFamily="18" charset="0"/>
                </a:rPr>
                <a:t>chơi</a:t>
              </a:r>
              <a:endParaRPr lang="en-US" sz="8800" dirty="0"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merika Sans" panose="02040603050506020204" pitchFamily="18" charset="0"/>
              </a:endParaRPr>
            </a:p>
          </p:txBody>
        </p:sp>
      </p:grpSp>
      <p:grpSp>
        <p:nvGrpSpPr>
          <p:cNvPr id="27" name="组合 13">
            <a:extLst>
              <a:ext uri="{FF2B5EF4-FFF2-40B4-BE49-F238E27FC236}">
                <a16:creationId xmlns:a16="http://schemas.microsoft.com/office/drawing/2014/main" id="{C1E01B4C-4AC8-4739-A206-25AB145A16B1}"/>
              </a:ext>
            </a:extLst>
          </p:cNvPr>
          <p:cNvGrpSpPr>
            <a:grpSpLocks/>
          </p:cNvGrpSpPr>
          <p:nvPr/>
        </p:nvGrpSpPr>
        <p:grpSpPr bwMode="auto">
          <a:xfrm>
            <a:off x="96050" y="4800600"/>
            <a:ext cx="3252268" cy="2212696"/>
            <a:chOff x="1123073" y="1073788"/>
            <a:chExt cx="4484991" cy="3631916"/>
          </a:xfrm>
        </p:grpSpPr>
        <p:pic>
          <p:nvPicPr>
            <p:cNvPr id="28" name="图片 14">
              <a:extLst>
                <a:ext uri="{FF2B5EF4-FFF2-40B4-BE49-F238E27FC236}">
                  <a16:creationId xmlns:a16="http://schemas.microsoft.com/office/drawing/2014/main" id="{211DCDAA-072F-4C02-83B9-B94DC5FEB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43"/>
            <a:stretch>
              <a:fillRect/>
            </a:stretch>
          </p:blipFill>
          <p:spPr bwMode="auto">
            <a:xfrm>
              <a:off x="1123073" y="1073788"/>
              <a:ext cx="4484991" cy="3254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图片 15">
              <a:extLst>
                <a:ext uri="{FF2B5EF4-FFF2-40B4-BE49-F238E27FC236}">
                  <a16:creationId xmlns:a16="http://schemas.microsoft.com/office/drawing/2014/main" id="{BD27F442-4D5B-444C-B1A2-8033482728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64711" flipH="1">
              <a:off x="4544402" y="3294778"/>
              <a:ext cx="960066" cy="1410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1089211" y="2475267"/>
            <a:ext cx="67100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 err="1">
                <a:solidFill>
                  <a:srgbClr val="7030A0"/>
                </a:solidFill>
                <a:latin typeface="UTM Americana" panose="02040603050506020204" pitchFamily="18" charset="0"/>
              </a:rPr>
              <a:t>Nhìn</a:t>
            </a:r>
            <a:r>
              <a:rPr lang="en-US" sz="6600" b="1" dirty="0">
                <a:solidFill>
                  <a:srgbClr val="7030A0"/>
                </a:solidFill>
                <a:latin typeface="UTM Americana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7030A0"/>
                </a:solidFill>
                <a:latin typeface="UTM Americana" panose="02040603050506020204" pitchFamily="18" charset="0"/>
              </a:rPr>
              <a:t>hình</a:t>
            </a:r>
            <a:r>
              <a:rPr lang="en-US" sz="6600" b="1" dirty="0">
                <a:solidFill>
                  <a:srgbClr val="7030A0"/>
                </a:solidFill>
                <a:latin typeface="UTM Americana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7030A0"/>
                </a:solidFill>
                <a:latin typeface="UTM Americana" panose="02040603050506020204" pitchFamily="18" charset="0"/>
              </a:rPr>
              <a:t>ảnh</a:t>
            </a:r>
            <a:r>
              <a:rPr lang="en-US" sz="6600" b="1" dirty="0">
                <a:solidFill>
                  <a:srgbClr val="7030A0"/>
                </a:solidFill>
                <a:latin typeface="UTM Americana" panose="02040603050506020204" pitchFamily="18" charset="0"/>
              </a:rPr>
              <a:t>, </a:t>
            </a:r>
            <a:r>
              <a:rPr lang="en-US" sz="6600" b="1" dirty="0" err="1">
                <a:solidFill>
                  <a:srgbClr val="7030A0"/>
                </a:solidFill>
                <a:latin typeface="UTM Americana" panose="02040603050506020204" pitchFamily="18" charset="0"/>
              </a:rPr>
              <a:t>nêu</a:t>
            </a:r>
            <a:r>
              <a:rPr lang="en-US" sz="6600" b="1" dirty="0">
                <a:solidFill>
                  <a:srgbClr val="7030A0"/>
                </a:solidFill>
                <a:latin typeface="UTM Americana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7030A0"/>
                </a:solidFill>
                <a:latin typeface="UTM Americana" panose="02040603050506020204" pitchFamily="18" charset="0"/>
              </a:rPr>
              <a:t>động</a:t>
            </a:r>
            <a:r>
              <a:rPr lang="en-US" sz="6600" b="1" dirty="0">
                <a:solidFill>
                  <a:srgbClr val="7030A0"/>
                </a:solidFill>
                <a:latin typeface="UTM Americana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7030A0"/>
                </a:solidFill>
                <a:latin typeface="UTM Americana" panose="02040603050506020204" pitchFamily="18" charset="0"/>
              </a:rPr>
              <a:t>từ</a:t>
            </a:r>
            <a:endParaRPr lang="en-US" sz="6600" b="1" dirty="0">
              <a:solidFill>
                <a:srgbClr val="7030A0"/>
              </a:solidFill>
              <a:latin typeface="UTM American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63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C528A021-8A48-4CFA-9413-BFFC15831944}"/>
              </a:ext>
            </a:extLst>
          </p:cNvPr>
          <p:cNvSpPr/>
          <p:nvPr/>
        </p:nvSpPr>
        <p:spPr>
          <a:xfrm>
            <a:off x="1319349" y="1170068"/>
            <a:ext cx="10528662" cy="5465863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6238C86-8D81-4ACE-ADF2-DDA86FCD51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2234651" y="1987843"/>
            <a:ext cx="790072" cy="73260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0C48AC3-E64F-46DE-B375-CC083D6CEC0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E5EA"/>
              </a:clrFrom>
              <a:clrTo>
                <a:srgbClr val="FEE5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0" y="0"/>
            <a:ext cx="6863195" cy="1055776"/>
          </a:xfrm>
          <a:prstGeom prst="rect">
            <a:avLst/>
          </a:prstGeom>
        </p:spPr>
      </p:pic>
      <p:pic>
        <p:nvPicPr>
          <p:cNvPr id="2" name="Rùa và Thỏ - The Tortoise and the Rabbit _ Tiếng Việt 1, tập 1 _ Chân trời sáng tạ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921" end="325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9166" y="1316553"/>
            <a:ext cx="10202091" cy="5172891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1FFCFE-B600-48CF-9C12-7475B44824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3" t="21579" r="48641" b="20300"/>
          <a:stretch/>
        </p:blipFill>
        <p:spPr>
          <a:xfrm>
            <a:off x="118661" y="4323806"/>
            <a:ext cx="1370506" cy="253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7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>
            <a:extLst>
              <a:ext uri="{FF2B5EF4-FFF2-40B4-BE49-F238E27FC236}">
                <a16:creationId xmlns:a16="http://schemas.microsoft.com/office/drawing/2014/main" id="{4E1E7792-D85D-4705-926B-2A4F6336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254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Group 40"/>
          <p:cNvGrpSpPr/>
          <p:nvPr/>
        </p:nvGrpSpPr>
        <p:grpSpPr>
          <a:xfrm>
            <a:off x="708017" y="5260873"/>
            <a:ext cx="4992691" cy="757167"/>
            <a:chOff x="1395047" y="5892117"/>
            <a:chExt cx="4992691" cy="757167"/>
          </a:xfrm>
        </p:grpSpPr>
        <p:grpSp>
          <p:nvGrpSpPr>
            <p:cNvPr id="39" name="Group 38"/>
            <p:cNvGrpSpPr/>
            <p:nvPr/>
          </p:nvGrpSpPr>
          <p:grpSpPr>
            <a:xfrm>
              <a:off x="1592298" y="5945834"/>
              <a:ext cx="4795440" cy="613954"/>
              <a:chOff x="1592298" y="5945834"/>
              <a:chExt cx="4795440" cy="613954"/>
            </a:xfrm>
          </p:grpSpPr>
          <p:sp>
            <p:nvSpPr>
              <p:cNvPr id="36" name="Pentagon 35"/>
              <p:cNvSpPr/>
              <p:nvPr/>
            </p:nvSpPr>
            <p:spPr>
              <a:xfrm>
                <a:off x="1592298" y="5945834"/>
                <a:ext cx="4795440" cy="613954"/>
              </a:xfrm>
              <a:prstGeom prst="homePlat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D8069C"/>
                </a:solidFill>
                <a:prstDash val="lgDashDot"/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70034" y="5992816"/>
                <a:ext cx="399969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Múa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5047" y="5892117"/>
              <a:ext cx="772239" cy="757167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270392" y="5260873"/>
            <a:ext cx="4992691" cy="757167"/>
            <a:chOff x="1395047" y="5892117"/>
            <a:chExt cx="4992691" cy="757167"/>
          </a:xfrm>
        </p:grpSpPr>
        <p:grpSp>
          <p:nvGrpSpPr>
            <p:cNvPr id="37" name="Group 36"/>
            <p:cNvGrpSpPr/>
            <p:nvPr/>
          </p:nvGrpSpPr>
          <p:grpSpPr>
            <a:xfrm>
              <a:off x="1592298" y="5945834"/>
              <a:ext cx="4795440" cy="613954"/>
              <a:chOff x="1592298" y="5945834"/>
              <a:chExt cx="4795440" cy="613954"/>
            </a:xfrm>
          </p:grpSpPr>
          <p:sp>
            <p:nvSpPr>
              <p:cNvPr id="43" name="Pentagon 42"/>
              <p:cNvSpPr/>
              <p:nvPr/>
            </p:nvSpPr>
            <p:spPr>
              <a:xfrm>
                <a:off x="1592298" y="5945834"/>
                <a:ext cx="4795440" cy="613954"/>
              </a:xfrm>
              <a:prstGeom prst="homePlat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D8069C"/>
                </a:solidFill>
                <a:prstDash val="lgDashDot"/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1970034" y="5992816"/>
                <a:ext cx="399969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Khóc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5047" y="5892117"/>
              <a:ext cx="772239" cy="757167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824443" y="596035"/>
            <a:ext cx="4759842" cy="4282133"/>
            <a:chOff x="824443" y="596035"/>
            <a:chExt cx="4759842" cy="4282133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83BA37F8-34B3-4D1A-AC5C-EC55A735EE34}"/>
                </a:ext>
              </a:extLst>
            </p:cNvPr>
            <p:cNvGrpSpPr/>
            <p:nvPr/>
          </p:nvGrpSpPr>
          <p:grpSpPr>
            <a:xfrm>
              <a:off x="824443" y="596035"/>
              <a:ext cx="4759842" cy="4282133"/>
              <a:chOff x="1045534" y="1359126"/>
              <a:chExt cx="4759842" cy="4282133"/>
            </a:xfrm>
          </p:grpSpPr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A1F2A3E1-F16A-43A7-B33B-6350E10F59B7}"/>
                  </a:ext>
                </a:extLst>
              </p:cNvPr>
              <p:cNvSpPr/>
              <p:nvPr/>
            </p:nvSpPr>
            <p:spPr>
              <a:xfrm>
                <a:off x="1183758" y="1483478"/>
                <a:ext cx="4483395" cy="4033431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4C2929A-F308-41C4-A7FA-78A556DB1492}"/>
                  </a:ext>
                </a:extLst>
              </p:cNvPr>
              <p:cNvSpPr/>
              <p:nvPr/>
            </p:nvSpPr>
            <p:spPr>
              <a:xfrm>
                <a:off x="1045534" y="1359126"/>
                <a:ext cx="4759842" cy="4282133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091" y="836023"/>
              <a:ext cx="4224605" cy="38010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9" name="Group 8"/>
          <p:cNvGrpSpPr/>
          <p:nvPr/>
        </p:nvGrpSpPr>
        <p:grpSpPr>
          <a:xfrm>
            <a:off x="6503241" y="579042"/>
            <a:ext cx="4759842" cy="4282133"/>
            <a:chOff x="6503241" y="579042"/>
            <a:chExt cx="4759842" cy="4282133"/>
          </a:xfrm>
        </p:grpSpPr>
        <p:grpSp>
          <p:nvGrpSpPr>
            <p:cNvPr id="24" name="组合 5">
              <a:extLst>
                <a:ext uri="{FF2B5EF4-FFF2-40B4-BE49-F238E27FC236}">
                  <a16:creationId xmlns:a16="http://schemas.microsoft.com/office/drawing/2014/main" id="{83BA37F8-34B3-4D1A-AC5C-EC55A735EE34}"/>
                </a:ext>
              </a:extLst>
            </p:cNvPr>
            <p:cNvGrpSpPr/>
            <p:nvPr/>
          </p:nvGrpSpPr>
          <p:grpSpPr>
            <a:xfrm>
              <a:off x="6503241" y="579042"/>
              <a:ext cx="4759842" cy="4282133"/>
              <a:chOff x="1045534" y="1359126"/>
              <a:chExt cx="4759842" cy="4282133"/>
            </a:xfrm>
          </p:grpSpPr>
          <p:sp>
            <p:nvSpPr>
              <p:cNvPr id="26" name="矩形 3">
                <a:extLst>
                  <a:ext uri="{FF2B5EF4-FFF2-40B4-BE49-F238E27FC236}">
                    <a16:creationId xmlns:a16="http://schemas.microsoft.com/office/drawing/2014/main" id="{A1F2A3E1-F16A-43A7-B33B-6350E10F59B7}"/>
                  </a:ext>
                </a:extLst>
              </p:cNvPr>
              <p:cNvSpPr/>
              <p:nvPr/>
            </p:nvSpPr>
            <p:spPr>
              <a:xfrm>
                <a:off x="1183758" y="1483478"/>
                <a:ext cx="4483395" cy="4033431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7" name="矩形 4">
                <a:extLst>
                  <a:ext uri="{FF2B5EF4-FFF2-40B4-BE49-F238E27FC236}">
                    <a16:creationId xmlns:a16="http://schemas.microsoft.com/office/drawing/2014/main" id="{A4C2929A-F308-41C4-A7FA-78A556DB1492}"/>
                  </a:ext>
                </a:extLst>
              </p:cNvPr>
              <p:cNvSpPr/>
              <p:nvPr/>
            </p:nvSpPr>
            <p:spPr>
              <a:xfrm>
                <a:off x="1045534" y="1359126"/>
                <a:ext cx="4759842" cy="4282133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3497" y="781642"/>
              <a:ext cx="4232366" cy="39098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70474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>
            <a:extLst>
              <a:ext uri="{FF2B5EF4-FFF2-40B4-BE49-F238E27FC236}">
                <a16:creationId xmlns:a16="http://schemas.microsoft.com/office/drawing/2014/main" id="{4E1E7792-D85D-4705-926B-2A4F6336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254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Group 40"/>
          <p:cNvGrpSpPr/>
          <p:nvPr/>
        </p:nvGrpSpPr>
        <p:grpSpPr>
          <a:xfrm>
            <a:off x="708017" y="5260873"/>
            <a:ext cx="4992691" cy="757167"/>
            <a:chOff x="1395047" y="5892117"/>
            <a:chExt cx="4992691" cy="757167"/>
          </a:xfrm>
        </p:grpSpPr>
        <p:grpSp>
          <p:nvGrpSpPr>
            <p:cNvPr id="39" name="Group 38"/>
            <p:cNvGrpSpPr/>
            <p:nvPr/>
          </p:nvGrpSpPr>
          <p:grpSpPr>
            <a:xfrm>
              <a:off x="1592298" y="5945834"/>
              <a:ext cx="4795440" cy="613954"/>
              <a:chOff x="1592298" y="5945834"/>
              <a:chExt cx="4795440" cy="613954"/>
            </a:xfrm>
          </p:grpSpPr>
          <p:sp>
            <p:nvSpPr>
              <p:cNvPr id="36" name="Pentagon 35"/>
              <p:cNvSpPr/>
              <p:nvPr/>
            </p:nvSpPr>
            <p:spPr>
              <a:xfrm>
                <a:off x="1592298" y="5945834"/>
                <a:ext cx="4795440" cy="613954"/>
              </a:xfrm>
              <a:prstGeom prst="homePlat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D8069C"/>
                </a:solidFill>
                <a:prstDash val="lgDashDot"/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70034" y="5992816"/>
                <a:ext cx="399969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Cười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5047" y="5892117"/>
              <a:ext cx="772239" cy="757167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270392" y="5260873"/>
            <a:ext cx="4992691" cy="757167"/>
            <a:chOff x="1395047" y="5892117"/>
            <a:chExt cx="4992691" cy="757167"/>
          </a:xfrm>
        </p:grpSpPr>
        <p:grpSp>
          <p:nvGrpSpPr>
            <p:cNvPr id="37" name="Group 36"/>
            <p:cNvGrpSpPr/>
            <p:nvPr/>
          </p:nvGrpSpPr>
          <p:grpSpPr>
            <a:xfrm>
              <a:off x="1592298" y="5945834"/>
              <a:ext cx="4795440" cy="613954"/>
              <a:chOff x="1592298" y="5945834"/>
              <a:chExt cx="4795440" cy="613954"/>
            </a:xfrm>
          </p:grpSpPr>
          <p:sp>
            <p:nvSpPr>
              <p:cNvPr id="43" name="Pentagon 42"/>
              <p:cNvSpPr/>
              <p:nvPr/>
            </p:nvSpPr>
            <p:spPr>
              <a:xfrm>
                <a:off x="1592298" y="5945834"/>
                <a:ext cx="4795440" cy="613954"/>
              </a:xfrm>
              <a:prstGeom prst="homePlat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D8069C"/>
                </a:solidFill>
                <a:prstDash val="lgDashDot"/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1970034" y="5992816"/>
                <a:ext cx="399969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Nhảy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dây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5047" y="5892117"/>
              <a:ext cx="772239" cy="757167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824443" y="596035"/>
            <a:ext cx="4759842" cy="4282133"/>
            <a:chOff x="824443" y="596035"/>
            <a:chExt cx="4759842" cy="4282133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83BA37F8-34B3-4D1A-AC5C-EC55A735EE34}"/>
                </a:ext>
              </a:extLst>
            </p:cNvPr>
            <p:cNvGrpSpPr/>
            <p:nvPr/>
          </p:nvGrpSpPr>
          <p:grpSpPr>
            <a:xfrm>
              <a:off x="824443" y="596035"/>
              <a:ext cx="4759842" cy="4282133"/>
              <a:chOff x="1045534" y="1359126"/>
              <a:chExt cx="4759842" cy="4282133"/>
            </a:xfrm>
          </p:grpSpPr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A1F2A3E1-F16A-43A7-B33B-6350E10F59B7}"/>
                  </a:ext>
                </a:extLst>
              </p:cNvPr>
              <p:cNvSpPr/>
              <p:nvPr/>
            </p:nvSpPr>
            <p:spPr>
              <a:xfrm>
                <a:off x="1183758" y="1483478"/>
                <a:ext cx="4483395" cy="4033431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4C2929A-F308-41C4-A7FA-78A556DB1492}"/>
                  </a:ext>
                </a:extLst>
              </p:cNvPr>
              <p:cNvSpPr/>
              <p:nvPr/>
            </p:nvSpPr>
            <p:spPr>
              <a:xfrm>
                <a:off x="1045534" y="1359126"/>
                <a:ext cx="4759842" cy="4282133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067" y="794566"/>
              <a:ext cx="4326594" cy="38510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Group 9"/>
          <p:cNvGrpSpPr/>
          <p:nvPr/>
        </p:nvGrpSpPr>
        <p:grpSpPr>
          <a:xfrm>
            <a:off x="6503241" y="579042"/>
            <a:ext cx="4759842" cy="4282133"/>
            <a:chOff x="6503241" y="579042"/>
            <a:chExt cx="4759842" cy="4282133"/>
          </a:xfrm>
        </p:grpSpPr>
        <p:grpSp>
          <p:nvGrpSpPr>
            <p:cNvPr id="24" name="组合 5">
              <a:extLst>
                <a:ext uri="{FF2B5EF4-FFF2-40B4-BE49-F238E27FC236}">
                  <a16:creationId xmlns:a16="http://schemas.microsoft.com/office/drawing/2014/main" id="{83BA37F8-34B3-4D1A-AC5C-EC55A735EE34}"/>
                </a:ext>
              </a:extLst>
            </p:cNvPr>
            <p:cNvGrpSpPr/>
            <p:nvPr/>
          </p:nvGrpSpPr>
          <p:grpSpPr>
            <a:xfrm>
              <a:off x="6503241" y="579042"/>
              <a:ext cx="4759842" cy="4282133"/>
              <a:chOff x="1045534" y="1359126"/>
              <a:chExt cx="4759842" cy="4282133"/>
            </a:xfrm>
          </p:grpSpPr>
          <p:sp>
            <p:nvSpPr>
              <p:cNvPr id="26" name="矩形 3">
                <a:extLst>
                  <a:ext uri="{FF2B5EF4-FFF2-40B4-BE49-F238E27FC236}">
                    <a16:creationId xmlns:a16="http://schemas.microsoft.com/office/drawing/2014/main" id="{A1F2A3E1-F16A-43A7-B33B-6350E10F59B7}"/>
                  </a:ext>
                </a:extLst>
              </p:cNvPr>
              <p:cNvSpPr/>
              <p:nvPr/>
            </p:nvSpPr>
            <p:spPr>
              <a:xfrm>
                <a:off x="1183758" y="1483478"/>
                <a:ext cx="4483395" cy="4033431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7" name="矩形 4">
                <a:extLst>
                  <a:ext uri="{FF2B5EF4-FFF2-40B4-BE49-F238E27FC236}">
                    <a16:creationId xmlns:a16="http://schemas.microsoft.com/office/drawing/2014/main" id="{A4C2929A-F308-41C4-A7FA-78A556DB1492}"/>
                  </a:ext>
                </a:extLst>
              </p:cNvPr>
              <p:cNvSpPr/>
              <p:nvPr/>
            </p:nvSpPr>
            <p:spPr>
              <a:xfrm>
                <a:off x="1045534" y="1359126"/>
                <a:ext cx="4759842" cy="4282133"/>
              </a:xfrm>
              <a:prstGeom prst="rect">
                <a:avLst/>
              </a:prstGeom>
              <a:noFill/>
              <a:ln>
                <a:solidFill>
                  <a:srgbClr val="D8069C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3422" y="794566"/>
              <a:ext cx="4279480" cy="38510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77309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54676" y="2160362"/>
            <a:ext cx="4662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Dặn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dò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glow rad="101600">
                  <a:srgbClr val="ED7D31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UTM Banqu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4201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5">
            <a:extLst>
              <a:ext uri="{FF2B5EF4-FFF2-40B4-BE49-F238E27FC236}">
                <a16:creationId xmlns:a16="http://schemas.microsoft.com/office/drawing/2014/main" id="{36F2B113-DE20-48F4-B02C-68D14C7E96F9}"/>
              </a:ext>
            </a:extLst>
          </p:cNvPr>
          <p:cNvGrpSpPr/>
          <p:nvPr/>
        </p:nvGrpSpPr>
        <p:grpSpPr>
          <a:xfrm>
            <a:off x="0" y="457200"/>
            <a:ext cx="4700163" cy="6858000"/>
            <a:chOff x="0" y="457200"/>
            <a:chExt cx="4700163" cy="6858000"/>
          </a:xfrm>
        </p:grpSpPr>
        <p:pic>
          <p:nvPicPr>
            <p:cNvPr id="21" name="图片 2">
              <a:extLst>
                <a:ext uri="{FF2B5EF4-FFF2-40B4-BE49-F238E27FC236}">
                  <a16:creationId xmlns:a16="http://schemas.microsoft.com/office/drawing/2014/main" id="{F2D3E5CE-73E5-4EE1-AD9F-FACA4DBDEE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78"/>
            <a:stretch/>
          </p:blipFill>
          <p:spPr>
            <a:xfrm>
              <a:off x="0" y="457200"/>
              <a:ext cx="3228300" cy="6858000"/>
            </a:xfrm>
            <a:prstGeom prst="rect">
              <a:avLst/>
            </a:prstGeom>
          </p:spPr>
        </p:pic>
        <p:pic>
          <p:nvPicPr>
            <p:cNvPr id="22" name="图片 4">
              <a:extLst>
                <a:ext uri="{FF2B5EF4-FFF2-40B4-BE49-F238E27FC236}">
                  <a16:creationId xmlns:a16="http://schemas.microsoft.com/office/drawing/2014/main" id="{FEC0997F-D285-4E29-9152-52934C0545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78" r="86586"/>
            <a:stretch/>
          </p:blipFill>
          <p:spPr>
            <a:xfrm>
              <a:off x="3228300" y="2362200"/>
              <a:ext cx="1471863" cy="4953000"/>
            </a:xfrm>
            <a:prstGeom prst="rect">
              <a:avLst/>
            </a:prstGeom>
          </p:spPr>
        </p:pic>
      </p:grpSp>
      <p:pic>
        <p:nvPicPr>
          <p:cNvPr id="8197" name="图片 12">
            <a:extLst>
              <a:ext uri="{FF2B5EF4-FFF2-40B4-BE49-F238E27FC236}">
                <a16:creationId xmlns:a16="http://schemas.microsoft.com/office/drawing/2014/main" id="{3C0BCCAC-48C4-4E4A-AA13-FE15F920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63" y="194003"/>
            <a:ext cx="2593975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C1E01B4C-4AC8-4739-A206-25AB145A16B1}"/>
              </a:ext>
            </a:extLst>
          </p:cNvPr>
          <p:cNvGrpSpPr>
            <a:grpSpLocks/>
          </p:cNvGrpSpPr>
          <p:nvPr/>
        </p:nvGrpSpPr>
        <p:grpSpPr bwMode="auto">
          <a:xfrm>
            <a:off x="5364662" y="3651772"/>
            <a:ext cx="4502150" cy="3646488"/>
            <a:chOff x="1123073" y="1073788"/>
            <a:chExt cx="4484991" cy="3631916"/>
          </a:xfrm>
        </p:grpSpPr>
        <p:pic>
          <p:nvPicPr>
            <p:cNvPr id="8199" name="图片 14">
              <a:extLst>
                <a:ext uri="{FF2B5EF4-FFF2-40B4-BE49-F238E27FC236}">
                  <a16:creationId xmlns:a16="http://schemas.microsoft.com/office/drawing/2014/main" id="{211DCDAA-072F-4C02-83B9-B94DC5FEB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43"/>
            <a:stretch>
              <a:fillRect/>
            </a:stretch>
          </p:blipFill>
          <p:spPr bwMode="auto">
            <a:xfrm>
              <a:off x="1123073" y="1073788"/>
              <a:ext cx="4484991" cy="3254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0" name="图片 15">
              <a:extLst>
                <a:ext uri="{FF2B5EF4-FFF2-40B4-BE49-F238E27FC236}">
                  <a16:creationId xmlns:a16="http://schemas.microsoft.com/office/drawing/2014/main" id="{BD27F442-4D5B-444C-B1A2-8033482728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64711" flipH="1">
              <a:off x="4544402" y="3294778"/>
              <a:ext cx="960066" cy="1410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组合 17">
            <a:extLst>
              <a:ext uri="{FF2B5EF4-FFF2-40B4-BE49-F238E27FC236}">
                <a16:creationId xmlns:a16="http://schemas.microsoft.com/office/drawing/2014/main" id="{C0D12541-5C82-49E4-ABF9-10A02113E6E8}"/>
              </a:ext>
            </a:extLst>
          </p:cNvPr>
          <p:cNvGrpSpPr/>
          <p:nvPr/>
        </p:nvGrpSpPr>
        <p:grpSpPr>
          <a:xfrm>
            <a:off x="2817824" y="449579"/>
            <a:ext cx="8464545" cy="1986463"/>
            <a:chOff x="643547" y="591021"/>
            <a:chExt cx="7732436" cy="1986463"/>
          </a:xfrm>
        </p:grpSpPr>
        <p:sp>
          <p:nvSpPr>
            <p:cNvPr id="15" name="文本框 6">
              <a:extLst>
                <a:ext uri="{FF2B5EF4-FFF2-40B4-BE49-F238E27FC236}">
                  <a16:creationId xmlns:a16="http://schemas.microsoft.com/office/drawing/2014/main" id="{349B58B2-D86F-4A05-8541-B11650F554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6946" y="1007824"/>
              <a:ext cx="6559037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Học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thuộc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phần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ghi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nhớ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,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xem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lại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các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bài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tập</a:t>
              </a:r>
              <a:endParaRPr lang="zh-CN" altLang="en-US" sz="3200" dirty="0">
                <a:solidFill>
                  <a:prstClr val="black"/>
                </a:solidFill>
                <a:latin typeface="Arial" panose="020B0604020202020204" pitchFamily="34" charset="0"/>
                <a:ea typeface="字魂58号-创中黑" panose="00000500000000000000" pitchFamily="2" charset="-122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8号-创中黑" panose="00000500000000000000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6" name="图片 12">
              <a:extLst>
                <a:ext uri="{FF2B5EF4-FFF2-40B4-BE49-F238E27FC236}">
                  <a16:creationId xmlns:a16="http://schemas.microsoft.com/office/drawing/2014/main" id="{3E102E5C-9122-4C2C-A63E-A0E604FC4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37" t="3640" r="24668" b="81692"/>
            <a:stretch/>
          </p:blipFill>
          <p:spPr>
            <a:xfrm>
              <a:off x="643547" y="591021"/>
              <a:ext cx="1280360" cy="1187228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2311F5C-790D-4664-9825-FEB12AC830F0}"/>
              </a:ext>
            </a:extLst>
          </p:cNvPr>
          <p:cNvGrpSpPr/>
          <p:nvPr/>
        </p:nvGrpSpPr>
        <p:grpSpPr>
          <a:xfrm>
            <a:off x="3964231" y="2214382"/>
            <a:ext cx="6815721" cy="1486097"/>
            <a:chOff x="970906" y="2525239"/>
            <a:chExt cx="6226221" cy="1486097"/>
          </a:xfrm>
        </p:grpSpPr>
        <p:sp>
          <p:nvSpPr>
            <p:cNvPr id="18" name="文本框 10">
              <a:extLst>
                <a:ext uri="{FF2B5EF4-FFF2-40B4-BE49-F238E27FC236}">
                  <a16:creationId xmlns:a16="http://schemas.microsoft.com/office/drawing/2014/main" id="{F1D48E03-8349-4758-8A05-39F99F643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4531" y="2934118"/>
              <a:ext cx="5062596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Chuẩn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bị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bài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tiếp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theo.</a:t>
              </a:r>
              <a:endParaRPr lang="zh-CN" altLang="en-US" sz="3200" dirty="0">
                <a:solidFill>
                  <a:prstClr val="black"/>
                </a:solidFill>
                <a:latin typeface="Arial" panose="020B0604020202020204" pitchFamily="34" charset="0"/>
                <a:ea typeface="字魂58号-创中黑" panose="00000500000000000000" pitchFamily="2" charset="-122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8号-创中黑" panose="00000500000000000000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9" name="图片 13">
              <a:extLst>
                <a:ext uri="{FF2B5EF4-FFF2-40B4-BE49-F238E27FC236}">
                  <a16:creationId xmlns:a16="http://schemas.microsoft.com/office/drawing/2014/main" id="{E7235390-F955-42BD-BB23-C0AEDCED94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37" t="3640" r="24668" b="81692"/>
            <a:stretch/>
          </p:blipFill>
          <p:spPr>
            <a:xfrm>
              <a:off x="970906" y="2525239"/>
              <a:ext cx="1280360" cy="1187228"/>
            </a:xfrm>
            <a:prstGeom prst="rect">
              <a:avLst/>
            </a:prstGeom>
          </p:spPr>
        </p:pic>
      </p:grpSp>
      <p:sp>
        <p:nvSpPr>
          <p:cNvPr id="23" name="任意多边形: 形状 13">
            <a:extLst>
              <a:ext uri="{FF2B5EF4-FFF2-40B4-BE49-F238E27FC236}">
                <a16:creationId xmlns:a16="http://schemas.microsoft.com/office/drawing/2014/main" id="{026D9776-8BF6-4200-A0D3-7A3210ED7352}"/>
              </a:ext>
            </a:extLst>
          </p:cNvPr>
          <p:cNvSpPr/>
          <p:nvPr/>
        </p:nvSpPr>
        <p:spPr>
          <a:xfrm>
            <a:off x="11711220" y="948384"/>
            <a:ext cx="445170" cy="7780631"/>
          </a:xfrm>
          <a:custGeom>
            <a:avLst/>
            <a:gdLst>
              <a:gd name="connsiteX0" fmla="*/ 0 w 445170"/>
              <a:gd name="connsiteY0" fmla="*/ 6339319 h 6339319"/>
              <a:gd name="connsiteX1" fmla="*/ 1 w 445170"/>
              <a:gd name="connsiteY1" fmla="*/ 430448 h 6339319"/>
              <a:gd name="connsiteX2" fmla="*/ 445170 w 445170"/>
              <a:gd name="connsiteY2" fmla="*/ 430448 h 6339319"/>
              <a:gd name="connsiteX3" fmla="*/ 445169 w 445170"/>
              <a:gd name="connsiteY3" fmla="*/ 6339319 h 6339319"/>
              <a:gd name="connsiteX4" fmla="*/ 0 w 445170"/>
              <a:gd name="connsiteY4" fmla="*/ 430447 h 6339319"/>
              <a:gd name="connsiteX5" fmla="*/ 222585 w 445170"/>
              <a:gd name="connsiteY5" fmla="*/ 0 h 6339319"/>
              <a:gd name="connsiteX6" fmla="*/ 445169 w 445170"/>
              <a:gd name="connsiteY6" fmla="*/ 430447 h 633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170" h="6339319">
                <a:moveTo>
                  <a:pt x="0" y="6339319"/>
                </a:moveTo>
                <a:lnTo>
                  <a:pt x="1" y="430448"/>
                </a:lnTo>
                <a:lnTo>
                  <a:pt x="445170" y="430448"/>
                </a:lnTo>
                <a:lnTo>
                  <a:pt x="445169" y="6339319"/>
                </a:lnTo>
                <a:close/>
                <a:moveTo>
                  <a:pt x="0" y="430447"/>
                </a:moveTo>
                <a:lnTo>
                  <a:pt x="222585" y="0"/>
                </a:lnTo>
                <a:lnTo>
                  <a:pt x="445169" y="430447"/>
                </a:lnTo>
                <a:close/>
              </a:path>
            </a:pathLst>
          </a:custGeom>
          <a:solidFill>
            <a:srgbClr val="EFC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21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17466" y="-337332"/>
            <a:ext cx="10957069" cy="1959349"/>
            <a:chOff x="419936" y="-337332"/>
            <a:chExt cx="10957069" cy="1486408"/>
          </a:xfrm>
        </p:grpSpPr>
        <p:sp>
          <p:nvSpPr>
            <p:cNvPr id="24" name="矩形 32">
              <a:extLst>
                <a:ext uri="{FF2B5EF4-FFF2-40B4-BE49-F238E27FC236}">
                  <a16:creationId xmlns:a16="http://schemas.microsoft.com/office/drawing/2014/main" id="{0262509D-CE4F-4811-9E53-3D2DFDAE1C3A}"/>
                </a:ext>
              </a:extLst>
            </p:cNvPr>
            <p:cNvSpPr/>
            <p:nvPr/>
          </p:nvSpPr>
          <p:spPr>
            <a:xfrm>
              <a:off x="1737360" y="405872"/>
              <a:ext cx="8686800" cy="74320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  <a:prstDash val="lgDashDotDot"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Các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con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vật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trong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video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đã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làm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những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hoạt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động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gì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Beautiful Caps" panose="02040603050506020204" pitchFamily="18" charset="0"/>
                  <a:ea typeface="微软雅黑" panose="020B0503020204020204" pitchFamily="34" charset="-122"/>
                </a:rPr>
                <a:t>? 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Beautiful Caps" panose="02040603050506020204" pitchFamily="18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AFCC46BA-739C-471A-828F-083BE0E7A4C8}"/>
                </a:ext>
              </a:extLst>
            </p:cNvPr>
            <p:cNvGrpSpPr/>
            <p:nvPr/>
          </p:nvGrpSpPr>
          <p:grpSpPr>
            <a:xfrm>
              <a:off x="419936" y="-337332"/>
              <a:ext cx="10957069" cy="1266708"/>
              <a:chOff x="-472928" y="519325"/>
              <a:chExt cx="10957069" cy="1266708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E3EC0978-287F-43B6-97D9-D9B9E922A5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53783" b="66062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610" t="52248" r="36735" b="36434"/>
              <a:stretch/>
            </p:blipFill>
            <p:spPr>
              <a:xfrm>
                <a:off x="-472928" y="601576"/>
                <a:ext cx="5853002" cy="1184457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76A18DB4-E1B4-4F02-B9E4-3C75907668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53783" b="66062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245" t="52248" r="38754" b="36434"/>
              <a:stretch/>
            </p:blipFill>
            <p:spPr>
              <a:xfrm>
                <a:off x="5380074" y="519325"/>
                <a:ext cx="2234223" cy="1266707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91F277DC-0D62-4996-AF01-75EBEF407C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53783" b="66062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624" t="52248" r="16969" b="36434"/>
              <a:stretch/>
            </p:blipFill>
            <p:spPr>
              <a:xfrm>
                <a:off x="7614297" y="519325"/>
                <a:ext cx="2869844" cy="1266707"/>
              </a:xfrm>
              <a:prstGeom prst="rect">
                <a:avLst/>
              </a:prstGeom>
            </p:spPr>
          </p:pic>
        </p:grp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DDC3F285-672F-499C-AB3B-F92267B91ED0}"/>
              </a:ext>
            </a:extLst>
          </p:cNvPr>
          <p:cNvGrpSpPr/>
          <p:nvPr/>
        </p:nvGrpSpPr>
        <p:grpSpPr>
          <a:xfrm>
            <a:off x="6023293" y="2105247"/>
            <a:ext cx="6168707" cy="4178595"/>
            <a:chOff x="5974725" y="2222205"/>
            <a:chExt cx="5877033" cy="3981019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B4E05B7-22F4-4460-A708-1C4D467C8B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58" b="21287"/>
            <a:stretch/>
          </p:blipFill>
          <p:spPr>
            <a:xfrm>
              <a:off x="6858578" y="2908005"/>
              <a:ext cx="4993180" cy="3295219"/>
            </a:xfrm>
            <a:prstGeom prst="rect">
              <a:avLst/>
            </a:prstGeom>
          </p:spPr>
        </p:pic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4E67BB98-1575-4CBA-AC11-7C1F8322E1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56856" y1="33023" x2="64883" y2="80465"/>
                        </a14:backgroundRemoval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rcRect l="15234" t="14238" r="13827" b="10650"/>
            <a:stretch/>
          </p:blipFill>
          <p:spPr>
            <a:xfrm>
              <a:off x="5974725" y="2222205"/>
              <a:ext cx="4452270" cy="3389798"/>
            </a:xfrm>
            <a:prstGeom prst="rect">
              <a:avLst/>
            </a:prstGeom>
          </p:spPr>
        </p:pic>
      </p:grpSp>
      <p:sp>
        <p:nvSpPr>
          <p:cNvPr id="16" name="矩形 32">
            <a:extLst>
              <a:ext uri="{FF2B5EF4-FFF2-40B4-BE49-F238E27FC236}">
                <a16:creationId xmlns:a16="http://schemas.microsoft.com/office/drawing/2014/main" id="{0262509D-CE4F-4811-9E53-3D2DFDAE1C3A}"/>
              </a:ext>
            </a:extLst>
          </p:cNvPr>
          <p:cNvSpPr/>
          <p:nvPr/>
        </p:nvSpPr>
        <p:spPr>
          <a:xfrm>
            <a:off x="731520" y="2105247"/>
            <a:ext cx="5460274" cy="3968982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72998" y="2619556"/>
            <a:ext cx="5353557" cy="720884"/>
            <a:chOff x="672998" y="2619556"/>
            <a:chExt cx="5353557" cy="720884"/>
          </a:xfrm>
        </p:grpSpPr>
        <p:sp>
          <p:nvSpPr>
            <p:cNvPr id="7" name="Flowchart: Terminator 6"/>
            <p:cNvSpPr/>
            <p:nvPr/>
          </p:nvSpPr>
          <p:spPr>
            <a:xfrm>
              <a:off x="1061379" y="2653353"/>
              <a:ext cx="4965176" cy="687087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tập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chạy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, </a:t>
              </a:r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nói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chuyện</a:t>
              </a:r>
              <a:endParaRPr lang="en-US" sz="4000" b="1" dirty="0">
                <a:solidFill>
                  <a:srgbClr val="002060"/>
                </a:solidFill>
                <a:latin typeface="UTM Beautiful Caps" panose="02040603050506020204" pitchFamily="18" charset="0"/>
              </a:endParaRPr>
            </a:p>
          </p:txBody>
        </p:sp>
        <p:pic>
          <p:nvPicPr>
            <p:cNvPr id="25" name="图片 4">
              <a:extLst>
                <a:ext uri="{FF2B5EF4-FFF2-40B4-BE49-F238E27FC236}">
                  <a16:creationId xmlns:a16="http://schemas.microsoft.com/office/drawing/2014/main" id="{3C0A8FEF-3B8B-406A-849E-56AC6BA129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47" t="14108" r="37787" b="59691"/>
            <a:stretch>
              <a:fillRect/>
            </a:stretch>
          </p:blipFill>
          <p:spPr bwMode="auto">
            <a:xfrm>
              <a:off x="672998" y="2619556"/>
              <a:ext cx="984079" cy="697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820661" y="3541373"/>
            <a:ext cx="5202632" cy="876212"/>
            <a:chOff x="820661" y="3541373"/>
            <a:chExt cx="5202632" cy="876212"/>
          </a:xfrm>
        </p:grpSpPr>
        <p:sp>
          <p:nvSpPr>
            <p:cNvPr id="28" name="Flowchart: Terminator 27"/>
            <p:cNvSpPr/>
            <p:nvPr/>
          </p:nvSpPr>
          <p:spPr>
            <a:xfrm>
              <a:off x="1058117" y="3730498"/>
              <a:ext cx="4965176" cy="687087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thi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đấu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, </a:t>
              </a:r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đi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dạo</a:t>
              </a:r>
              <a:endParaRPr lang="en-US" sz="4000" b="1" dirty="0">
                <a:solidFill>
                  <a:srgbClr val="002060"/>
                </a:solidFill>
                <a:latin typeface="UTM Beautiful Caps" panose="02040603050506020204" pitchFamily="18" charset="0"/>
              </a:endParaRPr>
            </a:p>
          </p:txBody>
        </p:sp>
        <p:pic>
          <p:nvPicPr>
            <p:cNvPr id="26" name="图片 2">
              <a:extLst>
                <a:ext uri="{FF2B5EF4-FFF2-40B4-BE49-F238E27FC236}">
                  <a16:creationId xmlns:a16="http://schemas.microsoft.com/office/drawing/2014/main" id="{A9B69DC4-6B67-4696-89D3-3308410B3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23" t="8527" r="70963" b="60001"/>
            <a:stretch>
              <a:fillRect/>
            </a:stretch>
          </p:blipFill>
          <p:spPr bwMode="auto">
            <a:xfrm>
              <a:off x="820661" y="3541373"/>
              <a:ext cx="836416" cy="835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Group 29"/>
          <p:cNvGrpSpPr/>
          <p:nvPr/>
        </p:nvGrpSpPr>
        <p:grpSpPr>
          <a:xfrm>
            <a:off x="781448" y="4601679"/>
            <a:ext cx="5241845" cy="944913"/>
            <a:chOff x="781448" y="4601679"/>
            <a:chExt cx="5241845" cy="944913"/>
          </a:xfrm>
        </p:grpSpPr>
        <p:sp>
          <p:nvSpPr>
            <p:cNvPr id="29" name="Flowchart: Terminator 28"/>
            <p:cNvSpPr/>
            <p:nvPr/>
          </p:nvSpPr>
          <p:spPr>
            <a:xfrm>
              <a:off x="1058117" y="4792026"/>
              <a:ext cx="4965176" cy="687087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chúc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UTM Beautiful Caps" panose="02040603050506020204" pitchFamily="18" charset="0"/>
                </a:rPr>
                <a:t>mừng</a:t>
              </a:r>
              <a:r>
                <a:rPr lang="en-US" sz="4000" b="1" dirty="0">
                  <a:solidFill>
                    <a:srgbClr val="002060"/>
                  </a:solidFill>
                  <a:latin typeface="UTM Beautiful Caps" panose="02040603050506020204" pitchFamily="18" charset="0"/>
                </a:rPr>
                <a:t>,…</a:t>
              </a:r>
            </a:p>
          </p:txBody>
        </p:sp>
        <p:pic>
          <p:nvPicPr>
            <p:cNvPr id="27" name="图片 17">
              <a:extLst>
                <a:ext uri="{FF2B5EF4-FFF2-40B4-BE49-F238E27FC236}">
                  <a16:creationId xmlns:a16="http://schemas.microsoft.com/office/drawing/2014/main" id="{246C036F-3FB3-4BE0-8F09-E9B7D4A25F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54707" b="80283" l="13817" r="300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23" t="54264" r="69166" b="16744"/>
            <a:stretch/>
          </p:blipFill>
          <p:spPr>
            <a:xfrm>
              <a:off x="781448" y="4601679"/>
              <a:ext cx="914842" cy="944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63305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8B529B1-5140-4E14-9C5D-270FB402C65C}"/>
              </a:ext>
            </a:extLst>
          </p:cNvPr>
          <p:cNvSpPr/>
          <p:nvPr/>
        </p:nvSpPr>
        <p:spPr>
          <a:xfrm>
            <a:off x="3214761" y="1136715"/>
            <a:ext cx="8772775" cy="5470525"/>
          </a:xfrm>
          <a:prstGeom prst="rect">
            <a:avLst/>
          </a:prstGeom>
          <a:blipFill dpi="0" rotWithShape="1">
            <a:blip r:embed="rId4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9760" y="1395413"/>
            <a:ext cx="51847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4">
            <a:extLst>
              <a:ext uri="{FF2B5EF4-FFF2-40B4-BE49-F238E27FC236}">
                <a16:creationId xmlns:a16="http://schemas.microsoft.com/office/drawing/2014/main" id="{96A466EC-B468-4B7A-AC6A-2BE9667C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35" y="3019425"/>
            <a:ext cx="58039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1537027" y="3553386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图片 14">
            <a:extLst>
              <a:ext uri="{FF2B5EF4-FFF2-40B4-BE49-F238E27FC236}">
                <a16:creationId xmlns:a16="http://schemas.microsoft.com/office/drawing/2014/main" id="{1A0E351E-F9AF-497B-A41B-BF6B028E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96" y="5524123"/>
            <a:ext cx="10842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图片 15">
            <a:extLst>
              <a:ext uri="{FF2B5EF4-FFF2-40B4-BE49-F238E27FC236}">
                <a16:creationId xmlns:a16="http://schemas.microsoft.com/office/drawing/2014/main" id="{6EAABDAE-1785-45B6-A9D7-81A2E024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2696">
            <a:off x="792697" y="6055967"/>
            <a:ext cx="6667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0">
            <a:extLst>
              <a:ext uri="{FF2B5EF4-FFF2-40B4-BE49-F238E27FC236}">
                <a16:creationId xmlns:a16="http://schemas.microsoft.com/office/drawing/2014/main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图片 9">
            <a:extLst>
              <a:ext uri="{FF2B5EF4-FFF2-40B4-BE49-F238E27FC236}">
                <a16:creationId xmlns:a16="http://schemas.microsoft.com/office/drawing/2014/main" id="{6210AC2F-AAD4-4D39-811C-EF251631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50" y="5264119"/>
            <a:ext cx="161607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621791" y="1528785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829415" y="5042197"/>
            <a:ext cx="877117" cy="81331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14572" y="2146809"/>
            <a:ext cx="6847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Luyện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từ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anque" panose="02040603050506020204" pitchFamily="18" charset="0"/>
                <a:ea typeface="+mn-ea"/>
                <a:cs typeface="+mn-cs"/>
              </a:rPr>
              <a:t> 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367296" y="4740398"/>
            <a:ext cx="7251658" cy="2057400"/>
            <a:chOff x="3989388" y="4556125"/>
            <a:chExt cx="7251658" cy="2057400"/>
          </a:xfrm>
        </p:grpSpPr>
        <p:pic>
          <p:nvPicPr>
            <p:cNvPr id="5124" name="图片 10">
              <a:extLst>
                <a:ext uri="{FF2B5EF4-FFF2-40B4-BE49-F238E27FC236}">
                  <a16:creationId xmlns:a16="http://schemas.microsoft.com/office/drawing/2014/main" id="{43E0C609-3C12-48BF-9449-77725402BA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9388" y="4556125"/>
              <a:ext cx="6717144" cy="205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1570" y="4785422"/>
              <a:ext cx="1169476" cy="1731637"/>
            </a:xfrm>
            <a:prstGeom prst="rect">
              <a:avLst/>
            </a:prstGeom>
          </p:spPr>
        </p:pic>
      </p:grpSp>
      <p:grpSp>
        <p:nvGrpSpPr>
          <p:cNvPr id="26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2934100" y="391115"/>
            <a:ext cx="8613105" cy="758826"/>
            <a:chOff x="-768517" y="575994"/>
            <a:chExt cx="7951373" cy="758826"/>
          </a:xfrm>
        </p:grpSpPr>
        <p:pic>
          <p:nvPicPr>
            <p:cNvPr id="27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28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3505618" y="3081556"/>
            <a:ext cx="7528598" cy="1596712"/>
            <a:chOff x="4458938" y="3466143"/>
            <a:chExt cx="5827437" cy="1596712"/>
          </a:xfrm>
        </p:grpSpPr>
        <p:sp>
          <p:nvSpPr>
            <p:cNvPr id="8" name="TextBox 7"/>
            <p:cNvSpPr txBox="1"/>
            <p:nvPr/>
          </p:nvSpPr>
          <p:spPr>
            <a:xfrm>
              <a:off x="4458938" y="3493195"/>
              <a:ext cx="576397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>
                    <a:glow rad="635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Động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>
                    <a:glow rad="635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>
                    <a:glow rad="635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từ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22398" y="3466143"/>
              <a:ext cx="576397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31000">
                        <a:srgbClr val="FF0000"/>
                      </a:gs>
                      <a:gs pos="90259">
                        <a:srgbClr val="FF0000"/>
                      </a:gs>
                      <a:gs pos="13274">
                        <a:srgbClr val="C00000"/>
                      </a:gs>
                      <a:gs pos="38945">
                        <a:srgbClr val="ED7D31">
                          <a:lumMod val="60000"/>
                          <a:lumOff val="40000"/>
                        </a:srgbClr>
                      </a:gs>
                      <a:gs pos="65000">
                        <a:srgbClr val="ED7D31">
                          <a:lumMod val="40000"/>
                          <a:lumOff val="60000"/>
                        </a:srgbClr>
                      </a:gs>
                      <a:gs pos="49564">
                        <a:srgbClr val="FF0000"/>
                      </a:gs>
                      <a:gs pos="83000">
                        <a:srgbClr val="FFC000">
                          <a:lumMod val="40000"/>
                          <a:lumOff val="60000"/>
                        </a:srgbClr>
                      </a:gs>
                      <a:gs pos="100000">
                        <a:srgbClr val="A5A5A5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ED7D31">
                        <a:satMod val="175000"/>
                        <a:alpha val="40000"/>
                      </a:srgbClr>
                    </a:glow>
                    <a:outerShdw blurRad="165100" dist="50800" dir="5400000" sx="88000" sy="88000" algn="ctr" rotWithShape="0">
                      <a:srgbClr val="000000">
                        <a:alpha val="82000"/>
                      </a:srgb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Động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1000">
                        <a:srgbClr val="FF0000"/>
                      </a:gs>
                      <a:gs pos="90259">
                        <a:srgbClr val="FF0000"/>
                      </a:gs>
                      <a:gs pos="13274">
                        <a:srgbClr val="C00000"/>
                      </a:gs>
                      <a:gs pos="38945">
                        <a:srgbClr val="ED7D31">
                          <a:lumMod val="60000"/>
                          <a:lumOff val="40000"/>
                        </a:srgbClr>
                      </a:gs>
                      <a:gs pos="65000">
                        <a:srgbClr val="ED7D31">
                          <a:lumMod val="40000"/>
                          <a:lumOff val="60000"/>
                        </a:srgbClr>
                      </a:gs>
                      <a:gs pos="49564">
                        <a:srgbClr val="FF0000"/>
                      </a:gs>
                      <a:gs pos="83000">
                        <a:srgbClr val="FFC000">
                          <a:lumMod val="40000"/>
                          <a:lumOff val="60000"/>
                        </a:srgbClr>
                      </a:gs>
                      <a:gs pos="100000">
                        <a:srgbClr val="A5A5A5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ED7D31">
                        <a:satMod val="175000"/>
                        <a:alpha val="40000"/>
                      </a:srgbClr>
                    </a:glow>
                    <a:outerShdw blurRad="165100" dist="50800" dir="5400000" sx="88000" sy="88000" algn="ctr" rotWithShape="0">
                      <a:srgbClr val="000000">
                        <a:alpha val="82000"/>
                      </a:srgb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31000">
                        <a:srgbClr val="FF0000"/>
                      </a:gs>
                      <a:gs pos="90259">
                        <a:srgbClr val="FF0000"/>
                      </a:gs>
                      <a:gs pos="13274">
                        <a:srgbClr val="C00000"/>
                      </a:gs>
                      <a:gs pos="38945">
                        <a:srgbClr val="ED7D31">
                          <a:lumMod val="60000"/>
                          <a:lumOff val="40000"/>
                        </a:srgbClr>
                      </a:gs>
                      <a:gs pos="65000">
                        <a:srgbClr val="ED7D31">
                          <a:lumMod val="40000"/>
                          <a:lumOff val="60000"/>
                        </a:srgbClr>
                      </a:gs>
                      <a:gs pos="49564">
                        <a:srgbClr val="FF0000"/>
                      </a:gs>
                      <a:gs pos="83000">
                        <a:srgbClr val="FFC000">
                          <a:lumMod val="40000"/>
                          <a:lumOff val="60000"/>
                        </a:srgbClr>
                      </a:gs>
                      <a:gs pos="100000">
                        <a:srgbClr val="A5A5A5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ED7D31">
                        <a:satMod val="175000"/>
                        <a:alpha val="40000"/>
                      </a:srgbClr>
                    </a:glow>
                    <a:outerShdw blurRad="165100" dist="50800" dir="5400000" sx="88000" sy="88000" algn="ctr" rotWithShape="0">
                      <a:srgbClr val="000000">
                        <a:alpha val="82000"/>
                      </a:srgb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từ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1000">
                      <a:srgbClr val="FF0000"/>
                    </a:gs>
                    <a:gs pos="90259">
                      <a:srgbClr val="FF0000"/>
                    </a:gs>
                    <a:gs pos="13274">
                      <a:srgbClr val="C00000"/>
                    </a:gs>
                    <a:gs pos="38945">
                      <a:srgbClr val="ED7D31">
                        <a:lumMod val="60000"/>
                        <a:lumOff val="40000"/>
                      </a:srgbClr>
                    </a:gs>
                    <a:gs pos="65000">
                      <a:srgbClr val="ED7D31">
                        <a:lumMod val="40000"/>
                        <a:lumOff val="60000"/>
                      </a:srgbClr>
                    </a:gs>
                    <a:gs pos="49564">
                      <a:srgbClr val="FF0000"/>
                    </a:gs>
                    <a:gs pos="83000">
                      <a:srgbClr val="FFC000">
                        <a:lumMod val="40000"/>
                        <a:lumOff val="60000"/>
                      </a:srgbClr>
                    </a:gs>
                    <a:gs pos="100000">
                      <a:srgbClr val="A5A5A5">
                        <a:lumMod val="20000"/>
                        <a:lumOff val="80000"/>
                      </a:srgbClr>
                    </a:gs>
                  </a:gsLst>
                  <a:lin ang="5400000" scaled="1"/>
                </a:gra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165100" dist="50800" dir="5400000" sx="88000" sy="88000" algn="ctr" rotWithShape="0">
                    <a:srgbClr val="000000">
                      <a:alpha val="82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8855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0262509D-CE4F-4811-9E53-3D2DFDAE1C3A}"/>
              </a:ext>
            </a:extLst>
          </p:cNvPr>
          <p:cNvSpPr/>
          <p:nvPr/>
        </p:nvSpPr>
        <p:spPr>
          <a:xfrm>
            <a:off x="836613" y="1384663"/>
            <a:ext cx="10547350" cy="497694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432E8E1-A1FC-487D-920C-4E84ECE542FE}"/>
              </a:ext>
            </a:extLst>
          </p:cNvPr>
          <p:cNvGrpSpPr>
            <a:grpSpLocks/>
          </p:cNvGrpSpPr>
          <p:nvPr/>
        </p:nvGrpSpPr>
        <p:grpSpPr bwMode="auto">
          <a:xfrm>
            <a:off x="969766" y="1384663"/>
            <a:ext cx="2300510" cy="1739935"/>
            <a:chOff x="1763374" y="2595476"/>
            <a:chExt cx="2299893" cy="1739736"/>
          </a:xfrm>
        </p:grpSpPr>
        <p:grpSp>
          <p:nvGrpSpPr>
            <p:cNvPr id="6169" name="组合 4">
              <a:extLst>
                <a:ext uri="{FF2B5EF4-FFF2-40B4-BE49-F238E27FC236}">
                  <a16:creationId xmlns:a16="http://schemas.microsoft.com/office/drawing/2014/main" id="{716F42F5-18A8-485F-AB6A-86A8844AC3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9667" y="2595476"/>
              <a:ext cx="1189657" cy="1185706"/>
              <a:chOff x="2076450" y="1988019"/>
              <a:chExt cx="1615088" cy="1440981"/>
            </a:xfrm>
          </p:grpSpPr>
          <p:pic>
            <p:nvPicPr>
              <p:cNvPr id="6172" name="图片 3">
                <a:extLst>
                  <a:ext uri="{FF2B5EF4-FFF2-40B4-BE49-F238E27FC236}">
                    <a16:creationId xmlns:a16="http://schemas.microsoft.com/office/drawing/2014/main" id="{A53BF77C-F481-45B0-B7AE-51C30B2F09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135621" y="2850441"/>
                <a:ext cx="1555917" cy="5785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73" name="图片 2">
                <a:extLst>
                  <a:ext uri="{FF2B5EF4-FFF2-40B4-BE49-F238E27FC236}">
                    <a16:creationId xmlns:a16="http://schemas.microsoft.com/office/drawing/2014/main" id="{934DC9B1-1D71-4DBE-9628-0F29FC7235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DFDFD"/>
                  </a:clrFrom>
                  <a:clrTo>
                    <a:srgbClr val="FDFD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87" t="11388" r="23227" b="7085"/>
              <a:stretch>
                <a:fillRect/>
              </a:stretch>
            </p:blipFill>
            <p:spPr bwMode="auto">
              <a:xfrm>
                <a:off x="2076450" y="1988019"/>
                <a:ext cx="1392314" cy="14409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170" name="文本框 16">
              <a:extLst>
                <a:ext uri="{FF2B5EF4-FFF2-40B4-BE49-F238E27FC236}">
                  <a16:creationId xmlns:a16="http://schemas.microsoft.com/office/drawing/2014/main" id="{A34264F0-8486-46A4-970E-2A15E868ED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3374" y="3812052"/>
              <a:ext cx="2299893" cy="523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Kiến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thức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Banque" panose="02040603050506020204" pitchFamily="18" charset="0"/>
                <a:ea typeface="字魂7号-温暖童稚体" panose="00000500000000000000" pitchFamily="2" charset="-122"/>
                <a:cs typeface="+mn-cs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1E9D993E-FBCF-4864-86F4-81BDE21F6BF7}"/>
              </a:ext>
            </a:extLst>
          </p:cNvPr>
          <p:cNvGrpSpPr>
            <a:grpSpLocks/>
          </p:cNvGrpSpPr>
          <p:nvPr/>
        </p:nvGrpSpPr>
        <p:grpSpPr bwMode="auto">
          <a:xfrm>
            <a:off x="3999091" y="1825877"/>
            <a:ext cx="1878378" cy="1708910"/>
            <a:chOff x="4125201" y="2726894"/>
            <a:chExt cx="1877874" cy="1708932"/>
          </a:xfrm>
        </p:grpSpPr>
        <p:pic>
          <p:nvPicPr>
            <p:cNvPr id="6166" name="图片 8">
              <a:extLst>
                <a:ext uri="{FF2B5EF4-FFF2-40B4-BE49-F238E27FC236}">
                  <a16:creationId xmlns:a16="http://schemas.microsoft.com/office/drawing/2014/main" id="{25B78D3F-5C65-4F30-8036-5203936A44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0631" y="2726894"/>
              <a:ext cx="806815" cy="1185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7" name="文本框 17">
              <a:extLst>
                <a:ext uri="{FF2B5EF4-FFF2-40B4-BE49-F238E27FC236}">
                  <a16:creationId xmlns:a16="http://schemas.microsoft.com/office/drawing/2014/main" id="{62BE3401-5100-481B-BF92-0236F67219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5201" y="3912599"/>
              <a:ext cx="1877874" cy="523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Kĩ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năng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Banque" panose="02040603050506020204" pitchFamily="18" charset="0"/>
                <a:ea typeface="字魂7号-温暖童稚体" panose="00000500000000000000" pitchFamily="2" charset="-122"/>
                <a:cs typeface="+mn-cs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47BC0EF7-420D-4A89-B6CB-14DBE2970BB7}"/>
              </a:ext>
            </a:extLst>
          </p:cNvPr>
          <p:cNvGrpSpPr>
            <a:grpSpLocks/>
          </p:cNvGrpSpPr>
          <p:nvPr/>
        </p:nvGrpSpPr>
        <p:grpSpPr bwMode="auto">
          <a:xfrm>
            <a:off x="6203378" y="1809482"/>
            <a:ext cx="2771415" cy="1715515"/>
            <a:chOff x="6204861" y="2720073"/>
            <a:chExt cx="2770672" cy="1715848"/>
          </a:xfrm>
        </p:grpSpPr>
        <p:pic>
          <p:nvPicPr>
            <p:cNvPr id="6163" name="图片 9">
              <a:extLst>
                <a:ext uri="{FF2B5EF4-FFF2-40B4-BE49-F238E27FC236}">
                  <a16:creationId xmlns:a16="http://schemas.microsoft.com/office/drawing/2014/main" id="{B27079EA-68C1-4F26-8852-5F67A4F17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8753" y="2720073"/>
              <a:ext cx="1502362" cy="1061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4" name="文本框 18">
              <a:extLst>
                <a:ext uri="{FF2B5EF4-FFF2-40B4-BE49-F238E27FC236}">
                  <a16:creationId xmlns:a16="http://schemas.microsoft.com/office/drawing/2014/main" id="{BE69FE04-5DBA-4D8E-9EEC-A3649DA10D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4861" y="3912599"/>
              <a:ext cx="2770672" cy="523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Phẩm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chất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Banque" panose="02040603050506020204" pitchFamily="18" charset="0"/>
                <a:ea typeface="字魂7号-温暖童稚体" panose="00000500000000000000" pitchFamily="2" charset="-122"/>
                <a:cs typeface="+mn-cs"/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9CEE6E58-41C5-44EC-89CD-E31301DCAAE4}"/>
              </a:ext>
            </a:extLst>
          </p:cNvPr>
          <p:cNvGrpSpPr>
            <a:grpSpLocks/>
          </p:cNvGrpSpPr>
          <p:nvPr/>
        </p:nvGrpSpPr>
        <p:grpSpPr bwMode="auto">
          <a:xfrm>
            <a:off x="9096134" y="1384663"/>
            <a:ext cx="2234144" cy="1704018"/>
            <a:chOff x="8446826" y="2731895"/>
            <a:chExt cx="2235004" cy="1703883"/>
          </a:xfrm>
        </p:grpSpPr>
        <p:pic>
          <p:nvPicPr>
            <p:cNvPr id="6160" name="图片 6">
              <a:extLst>
                <a:ext uri="{FF2B5EF4-FFF2-40B4-BE49-F238E27FC236}">
                  <a16:creationId xmlns:a16="http://schemas.microsoft.com/office/drawing/2014/main" id="{5675648C-B170-4ACA-BBA6-9571FBD01D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61" t="19722" r="16849" b="14722"/>
            <a:stretch>
              <a:fillRect/>
            </a:stretch>
          </p:blipFill>
          <p:spPr bwMode="auto">
            <a:xfrm>
              <a:off x="8802422" y="2731895"/>
              <a:ext cx="1331913" cy="1061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1" name="文本框 19">
              <a:extLst>
                <a:ext uri="{FF2B5EF4-FFF2-40B4-BE49-F238E27FC236}">
                  <a16:creationId xmlns:a16="http://schemas.microsoft.com/office/drawing/2014/main" id="{2B1DAD41-AF49-4C4D-A889-E27656A9D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6826" y="3912599"/>
              <a:ext cx="2235004" cy="523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Năng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rPr>
                <a:t>lực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Banque" panose="02040603050506020204" pitchFamily="18" charset="0"/>
                <a:ea typeface="字魂7号-温暖童稚体" panose="00000500000000000000" pitchFamily="2" charset="-122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10881" y="-135215"/>
            <a:ext cx="7590223" cy="1986027"/>
            <a:chOff x="2910881" y="-135215"/>
            <a:chExt cx="7590223" cy="1986027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6E02075-5CCF-4AC3-AC6E-EBE59748D0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10881" y="-135215"/>
              <a:ext cx="7590223" cy="1986027"/>
              <a:chOff x="2812029" y="-82123"/>
              <a:chExt cx="7976047" cy="2410417"/>
            </a:xfrm>
          </p:grpSpPr>
          <p:sp>
            <p:nvSpPr>
              <p:cNvPr id="15" name="矩形: 圆角 14">
                <a:extLst>
                  <a:ext uri="{FF2B5EF4-FFF2-40B4-BE49-F238E27FC236}">
                    <a16:creationId xmlns:a16="http://schemas.microsoft.com/office/drawing/2014/main" id="{DD05D831-968F-4672-A5F7-9CEEFF8BB4AA}"/>
                  </a:ext>
                </a:extLst>
              </p:cNvPr>
              <p:cNvSpPr/>
              <p:nvPr/>
            </p:nvSpPr>
            <p:spPr>
              <a:xfrm>
                <a:off x="3720014" y="812656"/>
                <a:ext cx="5300283" cy="1050925"/>
              </a:xfrm>
              <a:prstGeom prst="roundRect">
                <a:avLst/>
              </a:prstGeom>
              <a:solidFill>
                <a:srgbClr val="FFBF8B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grpSp>
            <p:nvGrpSpPr>
              <p:cNvPr id="6155" name="组合 10">
                <a:extLst>
                  <a:ext uri="{FF2B5EF4-FFF2-40B4-BE49-F238E27FC236}">
                    <a16:creationId xmlns:a16="http://schemas.microsoft.com/office/drawing/2014/main" id="{55BFDE17-8454-41EF-B176-85A4F03E5F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63332" y="-82123"/>
                <a:ext cx="3224744" cy="2410417"/>
                <a:chOff x="3816765" y="3391623"/>
                <a:chExt cx="2739758" cy="1914696"/>
              </a:xfrm>
            </p:grpSpPr>
            <p:pic>
              <p:nvPicPr>
                <p:cNvPr id="6158" name="图片 11">
                  <a:extLst>
                    <a:ext uri="{FF2B5EF4-FFF2-40B4-BE49-F238E27FC236}">
                      <a16:creationId xmlns:a16="http://schemas.microsoft.com/office/drawing/2014/main" id="{9573762D-1087-49E4-93F6-9AC74C56A4E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6765" y="3391623"/>
                  <a:ext cx="2739758" cy="191469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159" name="图片 12">
                  <a:extLst>
                    <a:ext uri="{FF2B5EF4-FFF2-40B4-BE49-F238E27FC236}">
                      <a16:creationId xmlns:a16="http://schemas.microsoft.com/office/drawing/2014/main" id="{FDC4EFAD-FEBB-45AF-9950-1D18D274B7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01879" y="4702701"/>
                  <a:ext cx="331014" cy="3764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6156" name="文本框 15">
                <a:extLst>
                  <a:ext uri="{FF2B5EF4-FFF2-40B4-BE49-F238E27FC236}">
                    <a16:creationId xmlns:a16="http://schemas.microsoft.com/office/drawing/2014/main" id="{9921A916-85D0-41A7-85F2-88A1FC899D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44661" y="905355"/>
                <a:ext cx="4571405" cy="7097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Banque" panose="02040603050506020204" pitchFamily="18" charset="0"/>
                    <a:ea typeface="字魂7号-温暖童稚体" panose="00000500000000000000" pitchFamily="2" charset="-122"/>
                    <a:cs typeface="+mn-cs"/>
                  </a:rPr>
                  <a:t>Yêu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Banque" panose="02040603050506020204" pitchFamily="18" charset="0"/>
                    <a:ea typeface="字魂7号-温暖童稚体" panose="00000500000000000000" pitchFamily="2" charset="-122"/>
                    <a:cs typeface="+mn-cs"/>
                  </a:rPr>
                  <a:t> </a:t>
                </a: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Banque" panose="02040603050506020204" pitchFamily="18" charset="0"/>
                    <a:ea typeface="字魂7号-温暖童稚体" panose="00000500000000000000" pitchFamily="2" charset="-122"/>
                    <a:cs typeface="+mn-cs"/>
                  </a:rPr>
                  <a:t>cầu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Banque" panose="02040603050506020204" pitchFamily="18" charset="0"/>
                    <a:ea typeface="字魂7号-温暖童稚体" panose="00000500000000000000" pitchFamily="2" charset="-122"/>
                    <a:cs typeface="+mn-cs"/>
                  </a:rPr>
                  <a:t> </a:t>
                </a: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Banque" panose="02040603050506020204" pitchFamily="18" charset="0"/>
                    <a:ea typeface="字魂7号-温暖童稚体" panose="00000500000000000000" pitchFamily="2" charset="-122"/>
                    <a:cs typeface="+mn-cs"/>
                  </a:rPr>
                  <a:t>cần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Banque" panose="02040603050506020204" pitchFamily="18" charset="0"/>
                    <a:ea typeface="字魂7号-温暖童稚体" panose="00000500000000000000" pitchFamily="2" charset="-122"/>
                    <a:cs typeface="+mn-cs"/>
                  </a:rPr>
                  <a:t> </a:t>
                </a: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Banque" panose="02040603050506020204" pitchFamily="18" charset="0"/>
                    <a:ea typeface="字魂7号-温暖童稚体" panose="00000500000000000000" pitchFamily="2" charset="-122"/>
                    <a:cs typeface="+mn-cs"/>
                  </a:rPr>
                  <a:t>đạt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字魂7号-温暖童稚体" panose="00000500000000000000" pitchFamily="2" charset="-122"/>
                  <a:cs typeface="+mn-cs"/>
                </a:endParaRPr>
              </a:p>
            </p:txBody>
          </p:sp>
          <p:pic>
            <p:nvPicPr>
              <p:cNvPr id="6157" name="图片 28">
                <a:extLst>
                  <a:ext uri="{FF2B5EF4-FFF2-40B4-BE49-F238E27FC236}">
                    <a16:creationId xmlns:a16="http://schemas.microsoft.com/office/drawing/2014/main" id="{7EB7B2DB-71F5-4F16-B770-C55DAD16CF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12029" y="859812"/>
                <a:ext cx="1084162" cy="12329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927C82B-7511-42D3-8800-82F8CB9C31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42696">
              <a:off x="3609224" y="971936"/>
              <a:ext cx="666750" cy="758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53" name="图片 31">
            <a:extLst>
              <a:ext uri="{FF2B5EF4-FFF2-40B4-BE49-F238E27FC236}">
                <a16:creationId xmlns:a16="http://schemas.microsoft.com/office/drawing/2014/main" id="{3E669F7F-AC18-4375-96C8-42C542C82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1474" y="5342709"/>
            <a:ext cx="12728938" cy="160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937725" y="3136305"/>
            <a:ext cx="2357637" cy="2832272"/>
            <a:chOff x="969766" y="3176642"/>
            <a:chExt cx="2357637" cy="2832272"/>
          </a:xfrm>
        </p:grpSpPr>
        <p:sp>
          <p:nvSpPr>
            <p:cNvPr id="32" name="矩形 32">
              <a:extLst>
                <a:ext uri="{FF2B5EF4-FFF2-40B4-BE49-F238E27FC236}">
                  <a16:creationId xmlns:a16="http://schemas.microsoft.com/office/drawing/2014/main" id="{0262509D-CE4F-4811-9E53-3D2DFDAE1C3A}"/>
                </a:ext>
              </a:extLst>
            </p:cNvPr>
            <p:cNvSpPr/>
            <p:nvPr/>
          </p:nvSpPr>
          <p:spPr>
            <a:xfrm>
              <a:off x="969766" y="3176642"/>
              <a:ext cx="2357637" cy="2832272"/>
            </a:xfrm>
            <a:prstGeom prst="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1048968" y="3280227"/>
              <a:ext cx="2142106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 - </a:t>
              </a:r>
              <a:r>
                <a:rPr kumimoji="0" lang="nl-NL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Hiểu thế nào là động từ (từ chỉ hoạt động, trạng thái của sự vật: người, sự vật, hiện tượng).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686271" y="3530991"/>
            <a:ext cx="2306724" cy="2489721"/>
            <a:chOff x="3679118" y="3519193"/>
            <a:chExt cx="2306724" cy="2489721"/>
          </a:xfrm>
        </p:grpSpPr>
        <p:sp>
          <p:nvSpPr>
            <p:cNvPr id="34" name="矩形 32">
              <a:extLst>
                <a:ext uri="{FF2B5EF4-FFF2-40B4-BE49-F238E27FC236}">
                  <a16:creationId xmlns:a16="http://schemas.microsoft.com/office/drawing/2014/main" id="{0262509D-CE4F-4811-9E53-3D2DFDAE1C3A}"/>
                </a:ext>
              </a:extLst>
            </p:cNvPr>
            <p:cNvSpPr/>
            <p:nvPr/>
          </p:nvSpPr>
          <p:spPr>
            <a:xfrm>
              <a:off x="3679118" y="3519193"/>
              <a:ext cx="2306724" cy="2489721"/>
            </a:xfrm>
            <a:prstGeom prst="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679118" y="3577637"/>
              <a:ext cx="224139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- </a:t>
              </a:r>
              <a:r>
                <a:rPr kumimoji="0" lang="nl-NL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Nhận biết được động từ trong câu hoặc thể hiện qua tranh vẽ (BT mục III).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653935" y="3530410"/>
            <a:ext cx="1969143" cy="2124737"/>
            <a:chOff x="6509190" y="3508456"/>
            <a:chExt cx="1969143" cy="2124737"/>
          </a:xfrm>
        </p:grpSpPr>
        <p:sp>
          <p:nvSpPr>
            <p:cNvPr id="35" name="矩形 32">
              <a:extLst>
                <a:ext uri="{FF2B5EF4-FFF2-40B4-BE49-F238E27FC236}">
                  <a16:creationId xmlns:a16="http://schemas.microsoft.com/office/drawing/2014/main" id="{0262509D-CE4F-4811-9E53-3D2DFDAE1C3A}"/>
                </a:ext>
              </a:extLst>
            </p:cNvPr>
            <p:cNvSpPr/>
            <p:nvPr/>
          </p:nvSpPr>
          <p:spPr>
            <a:xfrm>
              <a:off x="6509190" y="3508456"/>
              <a:ext cx="1969143" cy="2124737"/>
            </a:xfrm>
            <a:prstGeom prst="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657764" y="3860654"/>
              <a:ext cx="168493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- </a:t>
              </a:r>
              <a:r>
                <a:rPr kumimoji="0" lang="nl-NL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Tích cực, tự giác học bài..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280605" y="3228494"/>
            <a:ext cx="1969143" cy="2124737"/>
            <a:chOff x="9228634" y="3508457"/>
            <a:chExt cx="1969143" cy="2124737"/>
          </a:xfrm>
        </p:grpSpPr>
        <p:sp>
          <p:nvSpPr>
            <p:cNvPr id="36" name="矩形 32">
              <a:extLst>
                <a:ext uri="{FF2B5EF4-FFF2-40B4-BE49-F238E27FC236}">
                  <a16:creationId xmlns:a16="http://schemas.microsoft.com/office/drawing/2014/main" id="{0262509D-CE4F-4811-9E53-3D2DFDAE1C3A}"/>
                </a:ext>
              </a:extLst>
            </p:cNvPr>
            <p:cNvSpPr/>
            <p:nvPr/>
          </p:nvSpPr>
          <p:spPr>
            <a:xfrm>
              <a:off x="9228634" y="3508457"/>
              <a:ext cx="1969143" cy="2124737"/>
            </a:xfrm>
            <a:prstGeom prst="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228634" y="3786883"/>
              <a:ext cx="19691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- </a:t>
              </a:r>
              <a:r>
                <a:rPr kumimoji="0" lang="nl-NL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NL tự học, NL ngôn ngữ, NL sáng tạo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4116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44324" y="1635125"/>
            <a:ext cx="46623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Banque" panose="020406030505060202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70334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577556" y="1792631"/>
            <a:ext cx="11036888" cy="483166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4533011" y="1009693"/>
            <a:ext cx="8613105" cy="758826"/>
            <a:chOff x="-768517" y="575994"/>
            <a:chExt cx="7951373" cy="75882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B8AD5203-DDCA-43E9-8AD5-EAEFAA910D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1003899" y="5560718"/>
            <a:ext cx="1009539" cy="129728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A67B78DF-9ABC-4D89-B018-A50D6B1793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-140385" y="4993050"/>
            <a:ext cx="1435882" cy="184514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3C6CB48-4983-4337-A552-8E52FD3EA1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856" y1="33023" x2="64883" y2="80465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5234" t="14238" r="13827" b="10650"/>
          <a:stretch/>
        </p:blipFill>
        <p:spPr>
          <a:xfrm>
            <a:off x="9744892" y="4847707"/>
            <a:ext cx="2857295" cy="217544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48196" y="475075"/>
            <a:ext cx="4885510" cy="712248"/>
            <a:chOff x="-12030" y="779938"/>
            <a:chExt cx="5938688" cy="712248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627989" y="-1806483"/>
              <a:ext cx="658650" cy="5938688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rgbClr val="73A76D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04201" y="779938"/>
              <a:ext cx="49760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UTM Banque" panose="02040603050506020204" pitchFamily="18" charset="0"/>
                </a:rPr>
                <a:t>I. </a:t>
              </a:r>
              <a:r>
                <a:rPr lang="en-US" sz="4000" b="1" dirty="0" err="1">
                  <a:latin typeface="UTM Banque" panose="02040603050506020204" pitchFamily="18" charset="0"/>
                </a:rPr>
                <a:t>Nhận</a:t>
              </a:r>
              <a:r>
                <a:rPr lang="en-US" sz="4000" b="1" dirty="0">
                  <a:latin typeface="UTM Banque" panose="02040603050506020204" pitchFamily="18" charset="0"/>
                </a:rPr>
                <a:t> </a:t>
              </a:r>
              <a:r>
                <a:rPr lang="en-US" sz="4000" b="1" dirty="0" err="1">
                  <a:latin typeface="UTM Banque" panose="02040603050506020204" pitchFamily="18" charset="0"/>
                </a:rPr>
                <a:t>xét</a:t>
              </a:r>
              <a:endParaRPr lang="en-US" sz="4000" b="1" dirty="0">
                <a:latin typeface="UTM Banque" panose="02040603050506020204" pitchFamily="18" charset="0"/>
              </a:endParaRPr>
            </a:p>
          </p:txBody>
        </p:sp>
      </p:grpSp>
      <p:pic>
        <p:nvPicPr>
          <p:cNvPr id="2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1401928" y="88456"/>
            <a:ext cx="790072" cy="732603"/>
          </a:xfrm>
          <a:prstGeom prst="rect">
            <a:avLst/>
          </a:prstGeom>
        </p:spPr>
      </p:pic>
      <p:pic>
        <p:nvPicPr>
          <p:cNvPr id="29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3899" y="1388689"/>
            <a:ext cx="790072" cy="7326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9676" y="1988972"/>
            <a:ext cx="4062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3899" y="2646978"/>
            <a:ext cx="103980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phấp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Theo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THÉP MỚI</a:t>
            </a:r>
          </a:p>
        </p:txBody>
      </p:sp>
    </p:spTree>
    <p:extLst>
      <p:ext uri="{BB962C8B-B14F-4D97-AF65-F5344CB8AC3E}">
        <p14:creationId xmlns:p14="http://schemas.microsoft.com/office/powerpoint/2010/main" val="2037796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3">
            <a:extLst>
              <a:ext uri="{FF2B5EF4-FFF2-40B4-BE49-F238E27FC236}">
                <a16:creationId xmlns:a16="http://schemas.microsoft.com/office/drawing/2014/main" id="{90BA97A4-92CD-4402-B193-FA7BB4BE6B8F}"/>
              </a:ext>
            </a:extLst>
          </p:cNvPr>
          <p:cNvSpPr/>
          <p:nvPr/>
        </p:nvSpPr>
        <p:spPr>
          <a:xfrm>
            <a:off x="577556" y="1792631"/>
            <a:ext cx="11036888" cy="483166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13C6CB48-4983-4337-A552-8E52FD3EA1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856" y1="33023" x2="64883" y2="80465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5234" t="14238" r="13827" b="10650"/>
          <a:stretch/>
        </p:blipFill>
        <p:spPr>
          <a:xfrm>
            <a:off x="9744892" y="4847707"/>
            <a:ext cx="2857295" cy="217544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48196" y="475075"/>
            <a:ext cx="4885510" cy="712248"/>
            <a:chOff x="-12030" y="779938"/>
            <a:chExt cx="5938688" cy="712248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24A52EDB-C668-4592-882B-0E45FCF2103A}"/>
                </a:ext>
              </a:extLst>
            </p:cNvPr>
            <p:cNvSpPr/>
            <p:nvPr/>
          </p:nvSpPr>
          <p:spPr>
            <a:xfrm rot="5400000">
              <a:off x="2627989" y="-1806483"/>
              <a:ext cx="658650" cy="5938688"/>
            </a:xfrm>
            <a:custGeom>
              <a:avLst/>
              <a:gdLst>
                <a:gd name="connsiteX0" fmla="*/ 0 w 445170"/>
                <a:gd name="connsiteY0" fmla="*/ 6339319 h 6339319"/>
                <a:gd name="connsiteX1" fmla="*/ 1 w 445170"/>
                <a:gd name="connsiteY1" fmla="*/ 430448 h 6339319"/>
                <a:gd name="connsiteX2" fmla="*/ 445170 w 445170"/>
                <a:gd name="connsiteY2" fmla="*/ 430448 h 6339319"/>
                <a:gd name="connsiteX3" fmla="*/ 445169 w 445170"/>
                <a:gd name="connsiteY3" fmla="*/ 6339319 h 6339319"/>
                <a:gd name="connsiteX4" fmla="*/ 0 w 445170"/>
                <a:gd name="connsiteY4" fmla="*/ 430447 h 6339319"/>
                <a:gd name="connsiteX5" fmla="*/ 222585 w 445170"/>
                <a:gd name="connsiteY5" fmla="*/ 0 h 6339319"/>
                <a:gd name="connsiteX6" fmla="*/ 445169 w 445170"/>
                <a:gd name="connsiteY6" fmla="*/ 430447 h 633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5170" h="6339319">
                  <a:moveTo>
                    <a:pt x="0" y="6339319"/>
                  </a:moveTo>
                  <a:lnTo>
                    <a:pt x="1" y="430448"/>
                  </a:lnTo>
                  <a:lnTo>
                    <a:pt x="445170" y="430448"/>
                  </a:lnTo>
                  <a:lnTo>
                    <a:pt x="445169" y="6339319"/>
                  </a:lnTo>
                  <a:close/>
                  <a:moveTo>
                    <a:pt x="0" y="430447"/>
                  </a:moveTo>
                  <a:lnTo>
                    <a:pt x="222585" y="0"/>
                  </a:lnTo>
                  <a:lnTo>
                    <a:pt x="445169" y="430447"/>
                  </a:lnTo>
                  <a:close/>
                </a:path>
              </a:pathLst>
            </a:custGeom>
            <a:solidFill>
              <a:srgbClr val="73A76D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04201" y="779938"/>
              <a:ext cx="49760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+mn-ea"/>
                  <a:cs typeface="+mn-cs"/>
                </a:rPr>
                <a:t>I.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+mn-ea"/>
                  <a:cs typeface="+mn-cs"/>
                </a:rPr>
                <a:t>Nhận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Banque" panose="02040603050506020204" pitchFamily="18" charset="0"/>
                  <a:ea typeface="+mn-ea"/>
                  <a:cs typeface="+mn-cs"/>
                </a:rPr>
                <a:t>xét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Banque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1401928" y="88456"/>
            <a:ext cx="790072" cy="732603"/>
          </a:xfrm>
          <a:prstGeom prst="rect">
            <a:avLst/>
          </a:prstGeom>
        </p:spPr>
      </p:pic>
      <p:pic>
        <p:nvPicPr>
          <p:cNvPr id="29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3899" y="1388689"/>
            <a:ext cx="790072" cy="7326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9676" y="1988972"/>
            <a:ext cx="4062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59676" y="2652343"/>
            <a:ext cx="9942074" cy="963375"/>
            <a:chOff x="691092" y="2648975"/>
            <a:chExt cx="10451525" cy="963375"/>
          </a:xfrm>
        </p:grpSpPr>
        <p:sp>
          <p:nvSpPr>
            <p:cNvPr id="8" name="Pentagon 7"/>
            <p:cNvSpPr/>
            <p:nvPr/>
          </p:nvSpPr>
          <p:spPr>
            <a:xfrm>
              <a:off x="1398935" y="2819751"/>
              <a:ext cx="9743682" cy="613954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D8069C"/>
              </a:solidFill>
              <a:prstDash val="lgDashDot"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2060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092" y="2648975"/>
              <a:ext cx="963375" cy="963375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659676" y="4209164"/>
            <a:ext cx="9942074" cy="963375"/>
            <a:chOff x="691092" y="3663819"/>
            <a:chExt cx="10451525" cy="963375"/>
          </a:xfrm>
        </p:grpSpPr>
        <p:sp>
          <p:nvSpPr>
            <p:cNvPr id="24" name="Pentagon 23"/>
            <p:cNvSpPr/>
            <p:nvPr/>
          </p:nvSpPr>
          <p:spPr>
            <a:xfrm>
              <a:off x="1398935" y="3833332"/>
              <a:ext cx="9743682" cy="613954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D8069C"/>
              </a:solidFill>
              <a:prstDash val="lgDashDot"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092" y="3663819"/>
              <a:ext cx="963375" cy="963375"/>
            </a:xfrm>
            <a:prstGeom prst="rect">
              <a:avLst/>
            </a:prstGeom>
          </p:spPr>
        </p:pic>
      </p:grpSp>
      <p:grpSp>
        <p:nvGrpSpPr>
          <p:cNvPr id="20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4533011" y="1009693"/>
            <a:ext cx="8613105" cy="758826"/>
            <a:chOff x="-768517" y="575994"/>
            <a:chExt cx="7951373" cy="758826"/>
          </a:xfrm>
        </p:grpSpPr>
        <p:pic>
          <p:nvPicPr>
            <p:cNvPr id="2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1645582" y="2890170"/>
            <a:ext cx="8164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45582" y="3569994"/>
            <a:ext cx="2662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endParaRPr lang="en-US" sz="2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45582" y="4432162"/>
            <a:ext cx="4761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45582" y="5096780"/>
            <a:ext cx="6017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</a:t>
            </a:r>
          </a:p>
        </p:txBody>
      </p:sp>
      <p:pic>
        <p:nvPicPr>
          <p:cNvPr id="38" name="图片 3">
            <a:extLst>
              <a:ext uri="{FF2B5EF4-FFF2-40B4-BE49-F238E27FC236}">
                <a16:creationId xmlns:a16="http://schemas.microsoft.com/office/drawing/2014/main" id="{B8AD5203-DDCA-43E9-8AD5-EAEFAA910DC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1003899" y="5560718"/>
            <a:ext cx="1009539" cy="1297282"/>
          </a:xfrm>
          <a:prstGeom prst="rect">
            <a:avLst/>
          </a:prstGeom>
        </p:spPr>
      </p:pic>
      <p:pic>
        <p:nvPicPr>
          <p:cNvPr id="39" name="图片 21">
            <a:extLst>
              <a:ext uri="{FF2B5EF4-FFF2-40B4-BE49-F238E27FC236}">
                <a16:creationId xmlns:a16="http://schemas.microsoft.com/office/drawing/2014/main" id="{A67B78DF-9ABC-4D89-B018-A50D6B1793A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104" r="12909" b="4671"/>
          <a:stretch/>
        </p:blipFill>
        <p:spPr>
          <a:xfrm>
            <a:off x="-140385" y="4993050"/>
            <a:ext cx="1435882" cy="184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9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/>
      <p:bldP spid="15" grpId="0"/>
      <p:bldP spid="31" grpId="0"/>
      <p:bldP spid="16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>
            <a:extLst>
              <a:ext uri="{FF2B5EF4-FFF2-40B4-BE49-F238E27FC236}">
                <a16:creationId xmlns:a16="http://schemas.microsoft.com/office/drawing/2014/main" id="{4E1E7792-D85D-4705-926B-2A4F6336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2549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932019" y="1504350"/>
            <a:ext cx="4759842" cy="4282133"/>
            <a:chOff x="1024269" y="1167740"/>
            <a:chExt cx="4759842" cy="4282133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83BA37F8-34B3-4D1A-AC5C-EC55A735EE34}"/>
                </a:ext>
              </a:extLst>
            </p:cNvPr>
            <p:cNvGrpSpPr/>
            <p:nvPr/>
          </p:nvGrpSpPr>
          <p:grpSpPr>
            <a:xfrm>
              <a:off x="1024269" y="1167740"/>
              <a:ext cx="4759842" cy="4282133"/>
              <a:chOff x="1045534" y="1359126"/>
              <a:chExt cx="4759842" cy="4282133"/>
            </a:xfrm>
          </p:grpSpPr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A1F2A3E1-F16A-43A7-B33B-6350E10F59B7}"/>
                  </a:ext>
                </a:extLst>
              </p:cNvPr>
              <p:cNvSpPr/>
              <p:nvPr/>
            </p:nvSpPr>
            <p:spPr>
              <a:xfrm>
                <a:off x="1183758" y="1483478"/>
                <a:ext cx="4483395" cy="4033431"/>
              </a:xfrm>
              <a:prstGeom prst="rect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4C2929A-F308-41C4-A7FA-78A556DB1492}"/>
                  </a:ext>
                </a:extLst>
              </p:cNvPr>
              <p:cNvSpPr/>
              <p:nvPr/>
            </p:nvSpPr>
            <p:spPr>
              <a:xfrm>
                <a:off x="1045534" y="1359126"/>
                <a:ext cx="4759842" cy="4282133"/>
              </a:xfrm>
              <a:prstGeom prst="rect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3557" y="1397726"/>
              <a:ext cx="4381265" cy="3785410"/>
            </a:xfrm>
            <a:prstGeom prst="rect">
              <a:avLst/>
            </a:prstGeom>
            <a:ln>
              <a:solidFill>
                <a:srgbClr val="00B050"/>
              </a:solidFill>
              <a:prstDash val="dash"/>
            </a:ln>
            <a:effectLst>
              <a:softEdge rad="112500"/>
            </a:effectLst>
          </p:spPr>
        </p:pic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C0D12541-5C82-49E4-ABF9-10A02113E6E8}"/>
              </a:ext>
            </a:extLst>
          </p:cNvPr>
          <p:cNvGrpSpPr/>
          <p:nvPr/>
        </p:nvGrpSpPr>
        <p:grpSpPr>
          <a:xfrm>
            <a:off x="0" y="-41240"/>
            <a:ext cx="6557554" cy="1471359"/>
            <a:chOff x="643547" y="591021"/>
            <a:chExt cx="6557554" cy="1471359"/>
          </a:xfrm>
        </p:grpSpPr>
        <p:grpSp>
          <p:nvGrpSpPr>
            <p:cNvPr id="19" name="组合 3">
              <a:extLst>
                <a:ext uri="{FF2B5EF4-FFF2-40B4-BE49-F238E27FC236}">
                  <a16:creationId xmlns:a16="http://schemas.microsoft.com/office/drawing/2014/main" id="{A220DC1B-C057-4229-9BBF-D7037C92FC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16946" y="1007827"/>
              <a:ext cx="5384155" cy="1054553"/>
              <a:chOff x="6583936" y="1490033"/>
              <a:chExt cx="5384027" cy="1054552"/>
            </a:xfrm>
          </p:grpSpPr>
          <p:sp>
            <p:nvSpPr>
              <p:cNvPr id="21" name="文本框 5">
                <a:extLst>
                  <a:ext uri="{FF2B5EF4-FFF2-40B4-BE49-F238E27FC236}">
                    <a16:creationId xmlns:a16="http://schemas.microsoft.com/office/drawing/2014/main" id="{F915FA05-7C3C-4649-BA31-45E7E9FD8E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3936" y="2021366"/>
                <a:ext cx="5384027" cy="523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(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chảy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mạnh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từ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trên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cao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xuống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)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6">
                <a:extLst>
                  <a:ext uri="{FF2B5EF4-FFF2-40B4-BE49-F238E27FC236}">
                    <a16:creationId xmlns:a16="http://schemas.microsoft.com/office/drawing/2014/main" id="{349B58B2-D86F-4A05-8541-B11650F554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3936" y="1490033"/>
                <a:ext cx="4035400" cy="523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Dòng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thác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đổ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12">
              <a:extLst>
                <a:ext uri="{FF2B5EF4-FFF2-40B4-BE49-F238E27FC236}">
                  <a16:creationId xmlns:a16="http://schemas.microsoft.com/office/drawing/2014/main" id="{3E102E5C-9122-4C2C-A63E-A0E604FC4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37" t="3640" r="24668" b="81692"/>
            <a:stretch/>
          </p:blipFill>
          <p:spPr>
            <a:xfrm>
              <a:off x="643547" y="591021"/>
              <a:ext cx="1280360" cy="1187228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6610817" y="1487357"/>
            <a:ext cx="4759842" cy="4282133"/>
            <a:chOff x="6597754" y="1767841"/>
            <a:chExt cx="4759842" cy="4282133"/>
          </a:xfrm>
        </p:grpSpPr>
        <p:grpSp>
          <p:nvGrpSpPr>
            <p:cNvPr id="24" name="组合 5">
              <a:extLst>
                <a:ext uri="{FF2B5EF4-FFF2-40B4-BE49-F238E27FC236}">
                  <a16:creationId xmlns:a16="http://schemas.microsoft.com/office/drawing/2014/main" id="{83BA37F8-34B3-4D1A-AC5C-EC55A735EE34}"/>
                </a:ext>
              </a:extLst>
            </p:cNvPr>
            <p:cNvGrpSpPr/>
            <p:nvPr/>
          </p:nvGrpSpPr>
          <p:grpSpPr>
            <a:xfrm>
              <a:off x="6597754" y="1767841"/>
              <a:ext cx="4759842" cy="4282133"/>
              <a:chOff x="1045534" y="1359126"/>
              <a:chExt cx="4759842" cy="4282133"/>
            </a:xfrm>
          </p:grpSpPr>
          <p:sp>
            <p:nvSpPr>
              <p:cNvPr id="26" name="矩形 3">
                <a:extLst>
                  <a:ext uri="{FF2B5EF4-FFF2-40B4-BE49-F238E27FC236}">
                    <a16:creationId xmlns:a16="http://schemas.microsoft.com/office/drawing/2014/main" id="{A1F2A3E1-F16A-43A7-B33B-6350E10F59B7}"/>
                  </a:ext>
                </a:extLst>
              </p:cNvPr>
              <p:cNvSpPr/>
              <p:nvPr/>
            </p:nvSpPr>
            <p:spPr>
              <a:xfrm>
                <a:off x="1183758" y="1483478"/>
                <a:ext cx="4483395" cy="4033431"/>
              </a:xfrm>
              <a:prstGeom prst="rect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7" name="矩形 4">
                <a:extLst>
                  <a:ext uri="{FF2B5EF4-FFF2-40B4-BE49-F238E27FC236}">
                    <a16:creationId xmlns:a16="http://schemas.microsoft.com/office/drawing/2014/main" id="{A4C2929A-F308-41C4-A7FA-78A556DB1492}"/>
                  </a:ext>
                </a:extLst>
              </p:cNvPr>
              <p:cNvSpPr/>
              <p:nvPr/>
            </p:nvSpPr>
            <p:spPr>
              <a:xfrm>
                <a:off x="1045534" y="1359126"/>
                <a:ext cx="4759842" cy="4282133"/>
              </a:xfrm>
              <a:prstGeom prst="rect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7042" y="1997828"/>
              <a:ext cx="4381265" cy="38024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组合 17">
            <a:extLst>
              <a:ext uri="{FF2B5EF4-FFF2-40B4-BE49-F238E27FC236}">
                <a16:creationId xmlns:a16="http://schemas.microsoft.com/office/drawing/2014/main" id="{C0D12541-5C82-49E4-ABF9-10A02113E6E8}"/>
              </a:ext>
            </a:extLst>
          </p:cNvPr>
          <p:cNvGrpSpPr/>
          <p:nvPr/>
        </p:nvGrpSpPr>
        <p:grpSpPr>
          <a:xfrm>
            <a:off x="5860869" y="-41238"/>
            <a:ext cx="6557554" cy="1471357"/>
            <a:chOff x="643547" y="591021"/>
            <a:chExt cx="6557554" cy="1471357"/>
          </a:xfrm>
        </p:grpSpPr>
        <p:grpSp>
          <p:nvGrpSpPr>
            <p:cNvPr id="31" name="组合 3">
              <a:extLst>
                <a:ext uri="{FF2B5EF4-FFF2-40B4-BE49-F238E27FC236}">
                  <a16:creationId xmlns:a16="http://schemas.microsoft.com/office/drawing/2014/main" id="{A220DC1B-C057-4229-9BBF-D7037C92FC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16946" y="1007826"/>
              <a:ext cx="5384155" cy="1054552"/>
              <a:chOff x="6583936" y="1490033"/>
              <a:chExt cx="5384027" cy="1054552"/>
            </a:xfrm>
          </p:grpSpPr>
          <p:sp>
            <p:nvSpPr>
              <p:cNvPr id="33" name="文本框 5">
                <a:extLst>
                  <a:ext uri="{FF2B5EF4-FFF2-40B4-BE49-F238E27FC236}">
                    <a16:creationId xmlns:a16="http://schemas.microsoft.com/office/drawing/2014/main" id="{F915FA05-7C3C-4649-BA31-45E7E9FD8E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3936" y="2021366"/>
                <a:ext cx="5384027" cy="523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t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rên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những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con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tàu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.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6">
                <a:extLst>
                  <a:ext uri="{FF2B5EF4-FFF2-40B4-BE49-F238E27FC236}">
                    <a16:creationId xmlns:a16="http://schemas.microsoft.com/office/drawing/2014/main" id="{349B58B2-D86F-4A05-8541-B11650F554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3936" y="1490033"/>
                <a:ext cx="5244693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Cờ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đỏ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sao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vàng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phấp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phới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bay</a:t>
                </a:r>
                <a:r>
                  <a:rPr kumimoji="0" lang="en-US" altLang="zh-CN" sz="2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字魂58号-创中黑" panose="00000500000000000000" pitchFamily="2" charset="-122"/>
                    <a:cs typeface="Arial" panose="020B0604020202020204" pitchFamily="34" charset="0"/>
                  </a:rPr>
                  <a:t> 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2" name="图片 12">
              <a:extLst>
                <a:ext uri="{FF2B5EF4-FFF2-40B4-BE49-F238E27FC236}">
                  <a16:creationId xmlns:a16="http://schemas.microsoft.com/office/drawing/2014/main" id="{3E102E5C-9122-4C2C-A63E-A0E604FC4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EFEDE0"/>
                </a:clrFrom>
                <a:clrTo>
                  <a:srgbClr val="EFEDE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37" t="3640" r="24668" b="81692"/>
            <a:stretch/>
          </p:blipFill>
          <p:spPr>
            <a:xfrm>
              <a:off x="643547" y="591021"/>
              <a:ext cx="1280360" cy="1187228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3599655" y="5892117"/>
            <a:ext cx="4992691" cy="757167"/>
            <a:chOff x="1395047" y="5892117"/>
            <a:chExt cx="4992691" cy="757167"/>
          </a:xfrm>
        </p:grpSpPr>
        <p:grpSp>
          <p:nvGrpSpPr>
            <p:cNvPr id="39" name="Group 38"/>
            <p:cNvGrpSpPr/>
            <p:nvPr/>
          </p:nvGrpSpPr>
          <p:grpSpPr>
            <a:xfrm>
              <a:off x="1592298" y="5945834"/>
              <a:ext cx="4795440" cy="613954"/>
              <a:chOff x="1592298" y="5945834"/>
              <a:chExt cx="4795440" cy="613954"/>
            </a:xfrm>
          </p:grpSpPr>
          <p:sp>
            <p:nvSpPr>
              <p:cNvPr id="36" name="Pentagon 35"/>
              <p:cNvSpPr/>
              <p:nvPr/>
            </p:nvSpPr>
            <p:spPr>
              <a:xfrm>
                <a:off x="1592298" y="5945834"/>
                <a:ext cx="4795440" cy="613954"/>
              </a:xfrm>
              <a:prstGeom prst="homePlat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D8069C"/>
                </a:solidFill>
                <a:prstDash val="lgDashDot"/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70034" y="5992816"/>
                <a:ext cx="399969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Thế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động</a:t>
                </a:r>
                <a:r>
                  <a:rPr lang="en-US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5047" y="5892117"/>
              <a:ext cx="772239" cy="7571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1796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906</Words>
  <Application>Microsoft Office PowerPoint</Application>
  <PresentationFormat>Widescreen</PresentationFormat>
  <Paragraphs>114</Paragraphs>
  <Slides>23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Calibri</vt:lpstr>
      <vt:lpstr>UTM Americana</vt:lpstr>
      <vt:lpstr>UTM Beautiful Caps</vt:lpstr>
      <vt:lpstr>UTM Amerika Sans</vt:lpstr>
      <vt:lpstr>UTM Showcard</vt:lpstr>
      <vt:lpstr>UTM Banque</vt:lpstr>
      <vt:lpstr>SVN-Newton</vt:lpstr>
      <vt:lpstr>UTM Seagull</vt:lpstr>
      <vt:lpstr>Arial</vt:lpstr>
      <vt:lpstr>Times New Roman</vt:lpstr>
      <vt:lpstr>#9Slide07 HoneyCream</vt:lpstr>
      <vt:lpstr>等线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Động từ</dc:title>
  <dc:subject>Luyện từ và câu</dc:subject>
  <dc:creator>Cảm Nguyễn</dc:creator>
  <cp:keywords>Măng Non team</cp:keywords>
  <dc:description>Măng Non team</dc:description>
  <cp:lastModifiedBy>Lan Anh Dương</cp:lastModifiedBy>
  <cp:revision>67</cp:revision>
  <dcterms:created xsi:type="dcterms:W3CDTF">2022-05-26T02:13:24Z</dcterms:created>
  <dcterms:modified xsi:type="dcterms:W3CDTF">2023-07-20T16:35:03Z</dcterms:modified>
  <cp:category>Măng Non team</cp:category>
</cp:coreProperties>
</file>