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9"/>
  </p:notesMasterIdLst>
  <p:sldIdLst>
    <p:sldId id="256" r:id="rId3"/>
    <p:sldId id="257" r:id="rId4"/>
    <p:sldId id="258" r:id="rId5"/>
    <p:sldId id="260" r:id="rId6"/>
    <p:sldId id="295" r:id="rId7"/>
    <p:sldId id="259" r:id="rId8"/>
    <p:sldId id="296" r:id="rId9"/>
    <p:sldId id="297" r:id="rId10"/>
    <p:sldId id="293" r:id="rId11"/>
    <p:sldId id="262" r:id="rId12"/>
    <p:sldId id="263" r:id="rId13"/>
    <p:sldId id="264" r:id="rId14"/>
    <p:sldId id="266" r:id="rId15"/>
    <p:sldId id="298" r:id="rId16"/>
    <p:sldId id="299" r:id="rId17"/>
    <p:sldId id="275" r:id="rId18"/>
  </p:sldIdLst>
  <p:sldSz cx="12192000" cy="6858000"/>
  <p:notesSz cx="6858000" cy="91440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7D80"/>
    <a:srgbClr val="F7D2D5"/>
    <a:srgbClr val="E45E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44452E-88AA-4A14-951D-0F4A3C3757BD}" type="datetimeFigureOut">
              <a:rPr lang="en-US" smtClean="0"/>
              <a:t>7/20/2023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110A27-1213-4DB5-A1F1-0AC932ADE40E}" type="slidenum">
              <a:rPr lang="en-US" smtClean="0"/>
              <a:t>‹#›</a:t>
            </a:fld>
            <a:endParaRPr lang="en-US"/>
          </a:p>
        </p:txBody>
      </p:sp>
    </p:spTree>
    <p:extLst>
      <p:ext uri="{BB962C8B-B14F-4D97-AF65-F5344CB8AC3E}">
        <p14:creationId xmlns:p14="http://schemas.microsoft.com/office/powerpoint/2010/main" val="2568069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1D8C7-D55E-4707-A392-C2B14F1E2CB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087668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1D8C7-D55E-4707-A392-C2B14F1E2CB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4741001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1D8C7-D55E-4707-A392-C2B14F1E2CB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916182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1D8C7-D55E-4707-A392-C2B14F1E2CB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3841429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1D8C7-D55E-4707-A392-C2B14F1E2CB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6353135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1D8C7-D55E-4707-A392-C2B14F1E2CB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7698027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1D8C7-D55E-4707-A392-C2B14F1E2CB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698661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1D8C7-D55E-4707-A392-C2B14F1E2CB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758199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1D8C7-D55E-4707-A392-C2B14F1E2CB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806143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1D8C7-D55E-4707-A392-C2B14F1E2CB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756447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1D8C7-D55E-4707-A392-C2B14F1E2CB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674330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1D8C7-D55E-4707-A392-C2B14F1E2CB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093043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1D8C7-D55E-4707-A392-C2B14F1E2CB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0861888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1D8C7-D55E-4707-A392-C2B14F1E2CB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803713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1D8C7-D55E-4707-A392-C2B14F1E2CB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6638823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1D8C7-D55E-4707-A392-C2B14F1E2CB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358063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E03A0F4-8F8E-438E-8D37-50E7DAAA1E6D}" type="datetimeFigureOut">
              <a:rPr lang="en-US" smtClean="0"/>
              <a:t>7/20/2023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8EE3FE5C-D6E3-4ED7-8C22-28D6EAC16826}" type="slidenum">
              <a:rPr lang="en-US" smtClean="0"/>
              <a:t>‹#›</a:t>
            </a:fld>
            <a:endParaRPr lang="en-US"/>
          </a:p>
        </p:txBody>
      </p:sp>
    </p:spTree>
    <p:extLst>
      <p:ext uri="{BB962C8B-B14F-4D97-AF65-F5344CB8AC3E}">
        <p14:creationId xmlns:p14="http://schemas.microsoft.com/office/powerpoint/2010/main" val="1102584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E03A0F4-8F8E-438E-8D37-50E7DAAA1E6D}" type="datetimeFigureOut">
              <a:rPr lang="en-US" smtClean="0"/>
              <a:t>7/20/2023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8EE3FE5C-D6E3-4ED7-8C22-28D6EAC16826}" type="slidenum">
              <a:rPr lang="en-US" smtClean="0"/>
              <a:t>‹#›</a:t>
            </a:fld>
            <a:endParaRPr lang="en-US"/>
          </a:p>
        </p:txBody>
      </p:sp>
    </p:spTree>
    <p:extLst>
      <p:ext uri="{BB962C8B-B14F-4D97-AF65-F5344CB8AC3E}">
        <p14:creationId xmlns:p14="http://schemas.microsoft.com/office/powerpoint/2010/main" val="2794784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E03A0F4-8F8E-438E-8D37-50E7DAAA1E6D}" type="datetimeFigureOut">
              <a:rPr lang="en-US" smtClean="0"/>
              <a:t>7/20/2023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8EE3FE5C-D6E3-4ED7-8C22-28D6EAC16826}" type="slidenum">
              <a:rPr lang="en-US" smtClean="0"/>
              <a:t>‹#›</a:t>
            </a:fld>
            <a:endParaRPr lang="en-US"/>
          </a:p>
        </p:txBody>
      </p:sp>
    </p:spTree>
    <p:extLst>
      <p:ext uri="{BB962C8B-B14F-4D97-AF65-F5344CB8AC3E}">
        <p14:creationId xmlns:p14="http://schemas.microsoft.com/office/powerpoint/2010/main" val="29522327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C56B05-B9C7-4A38-B071-819DA0A4F93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C829217-FBC6-4EBA-8005-96B49A462E7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D08FC0A0-765B-4087-A6FF-43FB239070E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22DA9E-4B14-4C32-BD5A-5AD747B213A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AB1D53AD-1901-4E31-810F-4F720FC4AF2B}"/>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694EB5D0-5971-446E-A3E9-3CE0DF6AB41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7A4761-9941-4410-9E41-3393324BA77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5870610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A4AD8EC-9BA1-44F7-89A3-38F4C0E5857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68C7AFC-2348-44F6-86AB-B8E640078538}"/>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31D8A88-946D-4219-B3A3-2D8BB424AC7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22DA9E-4B14-4C32-BD5A-5AD747B213A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51F209E1-FA89-4836-9A10-0E804BDD530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D38A8BDE-4DAD-4718-B09E-357B33624FAE}"/>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7A4761-9941-4410-9E41-3393324BA77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0155875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AE5FCE-A266-4B69-9FC7-E28ABB186DD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515368D-523A-457C-8046-F2A0048EA19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B7D0195B-37F6-47C9-90D3-4199D1715464}"/>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22DA9E-4B14-4C32-BD5A-5AD747B213A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2916A26E-41E1-464F-902B-8FA80E43A265}"/>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90A3F2DA-2F53-4688-8B2D-C41EAF0E61A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7A4761-9941-4410-9E41-3393324BA77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41805273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9C331F-DCA9-4319-B82D-0167B6336971}"/>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EAFF0C5-4E6E-459A-975B-74CF167018C6}"/>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3F81EFBC-0FFD-4C71-97F0-8CE5054F98E0}"/>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367AF36D-08FF-4F8D-BECA-13BC02EAA2C5}"/>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22DA9E-4B14-4C32-BD5A-5AD747B213A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a16="http://schemas.microsoft.com/office/drawing/2014/main" id="{3E8C24A3-0FE6-47D0-A611-A0D52CB322F5}"/>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a16="http://schemas.microsoft.com/office/drawing/2014/main" id="{734DD002-8AA3-4648-B5C6-3535B58160A2}"/>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7A4761-9941-4410-9E41-3393324BA77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5630108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AED8F8-EE6D-490D-A0DF-2B3145FDF1B6}"/>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3A9C633-0629-4D02-8C45-63A999981CD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70F8D8AB-E2B1-462A-A85B-444897C10DEF}"/>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3E606600-B657-472E-B110-269B9E52507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CBA947C8-3A1B-47A0-999B-D3CD89670838}"/>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57523949-D4A1-4AA5-83FF-11009734171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22DA9E-4B14-4C32-BD5A-5AD747B213A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8" name="页脚占位符 7">
            <a:extLst>
              <a:ext uri="{FF2B5EF4-FFF2-40B4-BE49-F238E27FC236}">
                <a16:creationId xmlns:a16="http://schemas.microsoft.com/office/drawing/2014/main" id="{86726FD3-07F1-4679-A719-CCC2710861D1}"/>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9" name="灯片编号占位符 8">
            <a:extLst>
              <a:ext uri="{FF2B5EF4-FFF2-40B4-BE49-F238E27FC236}">
                <a16:creationId xmlns:a16="http://schemas.microsoft.com/office/drawing/2014/main" id="{B368B81D-D969-4A84-AB4E-E893F4DDDA61}"/>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7A4761-9941-4410-9E41-3393324BA77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0215153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BE2DA17-D766-4127-B37B-39262AB2416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6C226E6C-9BF8-43BD-863F-3207D805BA64}"/>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22DA9E-4B14-4C32-BD5A-5AD747B213A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页脚占位符 3">
            <a:extLst>
              <a:ext uri="{FF2B5EF4-FFF2-40B4-BE49-F238E27FC236}">
                <a16:creationId xmlns:a16="http://schemas.microsoft.com/office/drawing/2014/main" id="{98FB5BA3-3A34-4FDF-B4D0-1E0171823491}"/>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灯片编号占位符 4">
            <a:extLst>
              <a:ext uri="{FF2B5EF4-FFF2-40B4-BE49-F238E27FC236}">
                <a16:creationId xmlns:a16="http://schemas.microsoft.com/office/drawing/2014/main" id="{37281D35-393F-4473-B358-E34807470E4D}"/>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7A4761-9941-4410-9E41-3393324BA77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350343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7A708EB-1C1E-47A4-A16B-A554F173358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22DA9E-4B14-4C32-BD5A-5AD747B213A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B88747E1-9788-4F25-8401-7252A65C7EA5}"/>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C8A97B8C-91DF-4AD2-A6B2-91B8D83FDB57}"/>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7A4761-9941-4410-9E41-3393324BA77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1839262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7A708EB-1C1E-47A4-A16B-A554F173358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22DA9E-4B14-4C32-BD5A-5AD747B213A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3" name="页脚占位符 2">
            <a:extLst>
              <a:ext uri="{FF2B5EF4-FFF2-40B4-BE49-F238E27FC236}">
                <a16:creationId xmlns:a16="http://schemas.microsoft.com/office/drawing/2014/main" id="{B88747E1-9788-4F25-8401-7252A65C7EA5}"/>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灯片编号占位符 3">
            <a:extLst>
              <a:ext uri="{FF2B5EF4-FFF2-40B4-BE49-F238E27FC236}">
                <a16:creationId xmlns:a16="http://schemas.microsoft.com/office/drawing/2014/main" id="{C8A97B8C-91DF-4AD2-A6B2-91B8D83FDB57}"/>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7A4761-9941-4410-9E41-3393324BA77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604567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E03A0F4-8F8E-438E-8D37-50E7DAAA1E6D}" type="datetimeFigureOut">
              <a:rPr lang="en-US" smtClean="0"/>
              <a:t>7/20/2023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8EE3FE5C-D6E3-4ED7-8C22-28D6EAC16826}" type="slidenum">
              <a:rPr lang="en-US" smtClean="0"/>
              <a:t>‹#›</a:t>
            </a:fld>
            <a:endParaRPr lang="en-US"/>
          </a:p>
        </p:txBody>
      </p:sp>
    </p:spTree>
    <p:extLst>
      <p:ext uri="{BB962C8B-B14F-4D97-AF65-F5344CB8AC3E}">
        <p14:creationId xmlns:p14="http://schemas.microsoft.com/office/powerpoint/2010/main" val="38676239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5E7E0DD-29EB-439A-9EE8-2FCCD6FE839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75B7DE9-78CF-4459-AA3B-75AA9B0D7A6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B9050E88-8984-47DC-9109-AFEAF999D29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DDA5CCF-AD73-4E5A-B4F3-218968CE54C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22DA9E-4B14-4C32-BD5A-5AD747B213A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a16="http://schemas.microsoft.com/office/drawing/2014/main" id="{7C8A9438-64EE-4194-834D-4893C2FC14C3}"/>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a16="http://schemas.microsoft.com/office/drawing/2014/main" id="{87753EDF-AA5E-4FFE-B0D6-DC0851AE7A1E}"/>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7A4761-9941-4410-9E41-3393324BA77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6871115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CF423C5-8BA8-485B-948B-8EE9F1DE736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6FDD2B5-4D15-4844-8783-55D18374375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DA2C3A4-8216-44E2-B3EE-EF2EC9F71F9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1D8DB0B-DD48-44B7-9948-38BFD1F0F722}"/>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22DA9E-4B14-4C32-BD5A-5AD747B213A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a16="http://schemas.microsoft.com/office/drawing/2014/main" id="{4DA71228-32E4-428D-92A2-88943EEC500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a16="http://schemas.microsoft.com/office/drawing/2014/main" id="{5602F668-7069-4472-B9D5-870629FD0039}"/>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7A4761-9941-4410-9E41-3393324BA77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4652847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F87E21-02B4-416C-8883-6C968A1505C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127B5CFE-B263-4C5E-8416-875F8E44A66D}"/>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0CA433D-56C7-4488-8972-EC89A4307D49}"/>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22DA9E-4B14-4C32-BD5A-5AD747B213A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C277C37A-A0CB-44F1-B670-EC808D1A345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81E6FBEB-3E69-45F6-AFEF-5DF21735AD92}"/>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7A4761-9941-4410-9E41-3393324BA77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7400438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729FBE8-2F89-4B0C-96EF-194DF328DC99}"/>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32E6AF8F-C1CB-4D62-BF70-005A83C86AB1}"/>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4A0642A-1028-4B74-A439-CAA8C2718EC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22DA9E-4B14-4C32-BD5A-5AD747B213A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a16="http://schemas.microsoft.com/office/drawing/2014/main" id="{2283C280-7862-44B2-811B-D66F694B5BD0}"/>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a16="http://schemas.microsoft.com/office/drawing/2014/main" id="{91A7308D-B9FC-44B6-A6FB-D8B2F2134B0D}"/>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7A4761-9941-4410-9E41-3393324BA77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213763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E03A0F4-8F8E-438E-8D37-50E7DAAA1E6D}" type="datetimeFigureOut">
              <a:rPr lang="en-US" smtClean="0"/>
              <a:t>7/20/2023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8EE3FE5C-D6E3-4ED7-8C22-28D6EAC16826}" type="slidenum">
              <a:rPr lang="en-US" smtClean="0"/>
              <a:t>‹#›</a:t>
            </a:fld>
            <a:endParaRPr lang="en-US"/>
          </a:p>
        </p:txBody>
      </p:sp>
    </p:spTree>
    <p:extLst>
      <p:ext uri="{BB962C8B-B14F-4D97-AF65-F5344CB8AC3E}">
        <p14:creationId xmlns:p14="http://schemas.microsoft.com/office/powerpoint/2010/main" val="2441199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E03A0F4-8F8E-438E-8D37-50E7DAAA1E6D}" type="datetimeFigureOut">
              <a:rPr lang="en-US" smtClean="0"/>
              <a:t>7/20/2023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8EE3FE5C-D6E3-4ED7-8C22-28D6EAC16826}" type="slidenum">
              <a:rPr lang="en-US" smtClean="0"/>
              <a:t>‹#›</a:t>
            </a:fld>
            <a:endParaRPr lang="en-US"/>
          </a:p>
        </p:txBody>
      </p:sp>
    </p:spTree>
    <p:extLst>
      <p:ext uri="{BB962C8B-B14F-4D97-AF65-F5344CB8AC3E}">
        <p14:creationId xmlns:p14="http://schemas.microsoft.com/office/powerpoint/2010/main" val="602685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2E03A0F4-8F8E-438E-8D37-50E7DAAA1E6D}" type="datetimeFigureOut">
              <a:rPr lang="en-US" smtClean="0"/>
              <a:t>7/20/2023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8EE3FE5C-D6E3-4ED7-8C22-28D6EAC16826}" type="slidenum">
              <a:rPr lang="en-US" smtClean="0"/>
              <a:t>‹#›</a:t>
            </a:fld>
            <a:endParaRPr lang="en-US"/>
          </a:p>
        </p:txBody>
      </p:sp>
    </p:spTree>
    <p:extLst>
      <p:ext uri="{BB962C8B-B14F-4D97-AF65-F5344CB8AC3E}">
        <p14:creationId xmlns:p14="http://schemas.microsoft.com/office/powerpoint/2010/main" val="460915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2E03A0F4-8F8E-438E-8D37-50E7DAAA1E6D}" type="datetimeFigureOut">
              <a:rPr lang="en-US" smtClean="0"/>
              <a:t>7/20/2023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8EE3FE5C-D6E3-4ED7-8C22-28D6EAC16826}" type="slidenum">
              <a:rPr lang="en-US" smtClean="0"/>
              <a:t>‹#›</a:t>
            </a:fld>
            <a:endParaRPr lang="en-US"/>
          </a:p>
        </p:txBody>
      </p:sp>
    </p:spTree>
    <p:extLst>
      <p:ext uri="{BB962C8B-B14F-4D97-AF65-F5344CB8AC3E}">
        <p14:creationId xmlns:p14="http://schemas.microsoft.com/office/powerpoint/2010/main" val="2928255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2E03A0F4-8F8E-438E-8D37-50E7DAAA1E6D}" type="datetimeFigureOut">
              <a:rPr lang="en-US" smtClean="0"/>
              <a:t>7/20/2023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8EE3FE5C-D6E3-4ED7-8C22-28D6EAC16826}" type="slidenum">
              <a:rPr lang="en-US" smtClean="0"/>
              <a:t>‹#›</a:t>
            </a:fld>
            <a:endParaRPr lang="en-US"/>
          </a:p>
        </p:txBody>
      </p:sp>
    </p:spTree>
    <p:extLst>
      <p:ext uri="{BB962C8B-B14F-4D97-AF65-F5344CB8AC3E}">
        <p14:creationId xmlns:p14="http://schemas.microsoft.com/office/powerpoint/2010/main" val="2647800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E03A0F4-8F8E-438E-8D37-50E7DAAA1E6D}" type="datetimeFigureOut">
              <a:rPr lang="en-US" smtClean="0"/>
              <a:t>7/20/2023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8EE3FE5C-D6E3-4ED7-8C22-28D6EAC16826}" type="slidenum">
              <a:rPr lang="en-US" smtClean="0"/>
              <a:t>‹#›</a:t>
            </a:fld>
            <a:endParaRPr lang="en-US"/>
          </a:p>
        </p:txBody>
      </p:sp>
    </p:spTree>
    <p:extLst>
      <p:ext uri="{BB962C8B-B14F-4D97-AF65-F5344CB8AC3E}">
        <p14:creationId xmlns:p14="http://schemas.microsoft.com/office/powerpoint/2010/main" val="2009426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E03A0F4-8F8E-438E-8D37-50E7DAAA1E6D}" type="datetimeFigureOut">
              <a:rPr lang="en-US" smtClean="0"/>
              <a:t>7/20/2023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8EE3FE5C-D6E3-4ED7-8C22-28D6EAC16826}" type="slidenum">
              <a:rPr lang="en-US" smtClean="0"/>
              <a:t>‹#›</a:t>
            </a:fld>
            <a:endParaRPr lang="en-US"/>
          </a:p>
        </p:txBody>
      </p:sp>
    </p:spTree>
    <p:extLst>
      <p:ext uri="{BB962C8B-B14F-4D97-AF65-F5344CB8AC3E}">
        <p14:creationId xmlns:p14="http://schemas.microsoft.com/office/powerpoint/2010/main" val="349119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69161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53095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85" r:id="rId8"/>
    <p:sldLayoutId id="2147483668" r:id="rId9"/>
    <p:sldLayoutId id="2147483669" r:id="rId10"/>
    <p:sldLayoutId id="2147483670" r:id="rId11"/>
    <p:sldLayoutId id="214748367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8.xml"/><Relationship Id="rId5" Type="http://schemas.openxmlformats.org/officeDocument/2006/relationships/image" Target="../media/image19.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13.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image" Target="../media/image15.png"/><Relationship Id="rId5" Type="http://schemas.openxmlformats.org/officeDocument/2006/relationships/image" Target="../media/image24.pn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8.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13.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13.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13.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任意多边形 10">
            <a:extLst>
              <a:ext uri="{FF2B5EF4-FFF2-40B4-BE49-F238E27FC236}">
                <a16:creationId xmlns:a16="http://schemas.microsoft.com/office/drawing/2014/main" id="{04A50CB7-5F18-4BB9-B1FE-05958FB010A0}"/>
              </a:ext>
            </a:extLst>
          </p:cNvPr>
          <p:cNvSpPr/>
          <p:nvPr/>
        </p:nvSpPr>
        <p:spPr>
          <a:xfrm>
            <a:off x="3028950" y="192405"/>
            <a:ext cx="949325" cy="62547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等线" panose="020F0502020204030204"/>
              <a:ea typeface="等线" panose="020B0604020202020204" charset="-122"/>
              <a:cs typeface="+mn-cs"/>
            </a:endParaRPr>
          </a:p>
        </p:txBody>
      </p:sp>
      <p:sp>
        <p:nvSpPr>
          <p:cNvPr id="10" name="任意多边形 27">
            <a:extLst>
              <a:ext uri="{FF2B5EF4-FFF2-40B4-BE49-F238E27FC236}">
                <a16:creationId xmlns:a16="http://schemas.microsoft.com/office/drawing/2014/main" id="{8229216B-B510-4C4A-A145-8278E0B524C0}"/>
              </a:ext>
            </a:extLst>
          </p:cNvPr>
          <p:cNvSpPr/>
          <p:nvPr/>
        </p:nvSpPr>
        <p:spPr>
          <a:xfrm>
            <a:off x="-305524" y="-157973"/>
            <a:ext cx="1308735" cy="86233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等线" panose="020F0502020204030204"/>
              <a:ea typeface="等线" panose="020B0604020202020204" charset="-122"/>
              <a:cs typeface="+mn-cs"/>
            </a:endParaRPr>
          </a:p>
        </p:txBody>
      </p:sp>
      <p:sp>
        <p:nvSpPr>
          <p:cNvPr id="31" name="任意多边形 10">
            <a:extLst>
              <a:ext uri="{FF2B5EF4-FFF2-40B4-BE49-F238E27FC236}">
                <a16:creationId xmlns:a16="http://schemas.microsoft.com/office/drawing/2014/main" id="{BEEBE440-689F-4564-8CB9-84E83B7B11CE}"/>
              </a:ext>
            </a:extLst>
          </p:cNvPr>
          <p:cNvSpPr/>
          <p:nvPr/>
        </p:nvSpPr>
        <p:spPr>
          <a:xfrm>
            <a:off x="1927861" y="1169035"/>
            <a:ext cx="949325" cy="62547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等线" panose="020F0502020204030204"/>
              <a:ea typeface="等线" panose="020B0604020202020204" charset="-122"/>
              <a:cs typeface="+mn-cs"/>
            </a:endParaRPr>
          </a:p>
        </p:txBody>
      </p:sp>
      <p:sp>
        <p:nvSpPr>
          <p:cNvPr id="34" name="任意多边形 27">
            <a:extLst>
              <a:ext uri="{FF2B5EF4-FFF2-40B4-BE49-F238E27FC236}">
                <a16:creationId xmlns:a16="http://schemas.microsoft.com/office/drawing/2014/main" id="{BB5C801E-FF33-4556-9A85-BFAB4EB5B817}"/>
              </a:ext>
            </a:extLst>
          </p:cNvPr>
          <p:cNvSpPr/>
          <p:nvPr/>
        </p:nvSpPr>
        <p:spPr>
          <a:xfrm>
            <a:off x="8006080" y="-636"/>
            <a:ext cx="1308735" cy="656147"/>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等线" panose="020F0502020204030204"/>
              <a:ea typeface="等线" panose="020B0604020202020204" charset="-122"/>
              <a:cs typeface="+mn-cs"/>
            </a:endParaRPr>
          </a:p>
        </p:txBody>
      </p:sp>
      <p:sp>
        <p:nvSpPr>
          <p:cNvPr id="35" name="任意多边形 27">
            <a:extLst>
              <a:ext uri="{FF2B5EF4-FFF2-40B4-BE49-F238E27FC236}">
                <a16:creationId xmlns:a16="http://schemas.microsoft.com/office/drawing/2014/main" id="{16906701-42D3-4F8C-B7C3-642A3686FE72}"/>
              </a:ext>
            </a:extLst>
          </p:cNvPr>
          <p:cNvSpPr/>
          <p:nvPr/>
        </p:nvSpPr>
        <p:spPr>
          <a:xfrm>
            <a:off x="9552108" y="595675"/>
            <a:ext cx="1656475" cy="83049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等线" panose="020F0502020204030204"/>
              <a:ea typeface="等线" panose="020B0604020202020204" charset="-122"/>
              <a:cs typeface="+mn-cs"/>
            </a:endParaRPr>
          </a:p>
        </p:txBody>
      </p:sp>
      <p:sp>
        <p:nvSpPr>
          <p:cNvPr id="37" name="任意多边形 10">
            <a:extLst>
              <a:ext uri="{FF2B5EF4-FFF2-40B4-BE49-F238E27FC236}">
                <a16:creationId xmlns:a16="http://schemas.microsoft.com/office/drawing/2014/main" id="{B0CD911D-4DA1-4C67-AC6F-7AF15C4B5E12}"/>
              </a:ext>
            </a:extLst>
          </p:cNvPr>
          <p:cNvSpPr/>
          <p:nvPr/>
        </p:nvSpPr>
        <p:spPr>
          <a:xfrm>
            <a:off x="11211560" y="30036"/>
            <a:ext cx="980440" cy="62547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等线" panose="020F0502020204030204"/>
              <a:ea typeface="等线" panose="020B0604020202020204" charset="-122"/>
              <a:cs typeface="+mn-cs"/>
            </a:endParaRPr>
          </a:p>
        </p:txBody>
      </p:sp>
      <p:pic>
        <p:nvPicPr>
          <p:cNvPr id="49" name="图片 48" descr="云2副本">
            <a:extLst>
              <a:ext uri="{FF2B5EF4-FFF2-40B4-BE49-F238E27FC236}">
                <a16:creationId xmlns:a16="http://schemas.microsoft.com/office/drawing/2014/main" id="{CD41F39F-3E43-4AEB-80F7-0CBE14E5695E}"/>
              </a:ext>
            </a:extLst>
          </p:cNvPr>
          <p:cNvPicPr>
            <a:picLocks noChangeAspect="1"/>
          </p:cNvPicPr>
          <p:nvPr/>
        </p:nvPicPr>
        <p:blipFill>
          <a:blip r:embed="rId4"/>
          <a:stretch>
            <a:fillRect/>
          </a:stretch>
        </p:blipFill>
        <p:spPr>
          <a:xfrm>
            <a:off x="0" y="1617345"/>
            <a:ext cx="12192000" cy="3237865"/>
          </a:xfrm>
          <a:prstGeom prst="rect">
            <a:avLst/>
          </a:prstGeom>
        </p:spPr>
      </p:pic>
      <p:pic>
        <p:nvPicPr>
          <p:cNvPr id="51" name="图片 50" descr="云22副本">
            <a:extLst>
              <a:ext uri="{FF2B5EF4-FFF2-40B4-BE49-F238E27FC236}">
                <a16:creationId xmlns:a16="http://schemas.microsoft.com/office/drawing/2014/main" id="{9E351AD7-8EA2-4FE6-9EDF-CFCBC39D7777}"/>
              </a:ext>
            </a:extLst>
          </p:cNvPr>
          <p:cNvPicPr>
            <a:picLocks noChangeAspect="1"/>
          </p:cNvPicPr>
          <p:nvPr/>
        </p:nvPicPr>
        <p:blipFill>
          <a:blip r:embed="rId5"/>
          <a:stretch>
            <a:fillRect/>
          </a:stretch>
        </p:blipFill>
        <p:spPr>
          <a:xfrm>
            <a:off x="635" y="2065655"/>
            <a:ext cx="12192635" cy="3237865"/>
          </a:xfrm>
          <a:prstGeom prst="rect">
            <a:avLst/>
          </a:prstGeom>
        </p:spPr>
      </p:pic>
      <p:grpSp>
        <p:nvGrpSpPr>
          <p:cNvPr id="52" name="组合 51">
            <a:extLst>
              <a:ext uri="{FF2B5EF4-FFF2-40B4-BE49-F238E27FC236}">
                <a16:creationId xmlns:a16="http://schemas.microsoft.com/office/drawing/2014/main" id="{80237FCD-64C5-4122-BBBC-F653A818744C}"/>
              </a:ext>
            </a:extLst>
          </p:cNvPr>
          <p:cNvGrpSpPr/>
          <p:nvPr/>
        </p:nvGrpSpPr>
        <p:grpSpPr>
          <a:xfrm>
            <a:off x="0" y="2327275"/>
            <a:ext cx="12191999" cy="4530725"/>
            <a:chOff x="0" y="3665"/>
            <a:chExt cx="19198" cy="7135"/>
          </a:xfrm>
        </p:grpSpPr>
        <p:sp>
          <p:nvSpPr>
            <p:cNvPr id="53" name="矩形 52">
              <a:extLst>
                <a:ext uri="{FF2B5EF4-FFF2-40B4-BE49-F238E27FC236}">
                  <a16:creationId xmlns:a16="http://schemas.microsoft.com/office/drawing/2014/main" id="{EEFA4BB8-91A6-46DD-B3EE-830FA43DDCEF}"/>
                </a:ext>
              </a:extLst>
            </p:cNvPr>
            <p:cNvSpPr/>
            <p:nvPr/>
          </p:nvSpPr>
          <p:spPr>
            <a:xfrm>
              <a:off x="0" y="9348"/>
              <a:ext cx="19176" cy="145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等线" panose="020F0502020204030204"/>
                <a:ea typeface="等线" panose="020B0604020202020204" charset="-122"/>
                <a:cs typeface="+mn-cs"/>
              </a:endParaRPr>
            </a:p>
          </p:txBody>
        </p:sp>
        <p:pic>
          <p:nvPicPr>
            <p:cNvPr id="54" name="图片 53" descr="云12副本">
              <a:extLst>
                <a:ext uri="{FF2B5EF4-FFF2-40B4-BE49-F238E27FC236}">
                  <a16:creationId xmlns:a16="http://schemas.microsoft.com/office/drawing/2014/main" id="{B770C144-48C3-40DF-989A-4402BB293504}"/>
                </a:ext>
              </a:extLst>
            </p:cNvPr>
            <p:cNvPicPr>
              <a:picLocks noChangeAspect="1"/>
            </p:cNvPicPr>
            <p:nvPr/>
          </p:nvPicPr>
          <p:blipFill>
            <a:blip r:embed="rId6"/>
            <a:stretch>
              <a:fillRect/>
            </a:stretch>
          </p:blipFill>
          <p:spPr>
            <a:xfrm>
              <a:off x="0" y="3665"/>
              <a:ext cx="19199" cy="6343"/>
            </a:xfrm>
            <a:prstGeom prst="rect">
              <a:avLst/>
            </a:prstGeom>
          </p:spPr>
        </p:pic>
      </p:grpSp>
      <p:grpSp>
        <p:nvGrpSpPr>
          <p:cNvPr id="2" name="Group 1"/>
          <p:cNvGrpSpPr/>
          <p:nvPr/>
        </p:nvGrpSpPr>
        <p:grpSpPr>
          <a:xfrm>
            <a:off x="2854951" y="387892"/>
            <a:ext cx="6694180" cy="830997"/>
            <a:chOff x="2854951" y="387892"/>
            <a:chExt cx="6694180" cy="830997"/>
          </a:xfrm>
        </p:grpSpPr>
        <p:sp>
          <p:nvSpPr>
            <p:cNvPr id="56" name="圆角矩形 2">
              <a:extLst>
                <a:ext uri="{FF2B5EF4-FFF2-40B4-BE49-F238E27FC236}">
                  <a16:creationId xmlns:a16="http://schemas.microsoft.com/office/drawing/2014/main" id="{62A2A057-9BC5-4679-9C20-080F633084A7}"/>
                </a:ext>
              </a:extLst>
            </p:cNvPr>
            <p:cNvSpPr/>
            <p:nvPr/>
          </p:nvSpPr>
          <p:spPr>
            <a:xfrm>
              <a:off x="3367392" y="451518"/>
              <a:ext cx="5457217" cy="735808"/>
            </a:xfrm>
            <a:prstGeom prst="roundRect">
              <a:avLst/>
            </a:prstGeom>
            <a:solidFill>
              <a:srgbClr val="E37E80"/>
            </a:solidFill>
            <a:ln>
              <a:solidFill>
                <a:srgbClr val="E37D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7号-萌趣欢乐体" panose="00000500000000000000" pitchFamily="2" charset="-122"/>
                <a:ea typeface="字魂107号-萌趣欢乐体" panose="00000500000000000000" pitchFamily="2" charset="-122"/>
                <a:cs typeface="+mn-cs"/>
              </a:endParaRPr>
            </a:p>
          </p:txBody>
        </p:sp>
        <p:sp>
          <p:nvSpPr>
            <p:cNvPr id="55" name="文本框 54">
              <a:extLst>
                <a:ext uri="{FF2B5EF4-FFF2-40B4-BE49-F238E27FC236}">
                  <a16:creationId xmlns:a16="http://schemas.microsoft.com/office/drawing/2014/main" id="{9642FED7-89DF-48AC-8F4F-01381B639472}"/>
                </a:ext>
              </a:extLst>
            </p:cNvPr>
            <p:cNvSpPr txBox="1"/>
            <p:nvPr/>
          </p:nvSpPr>
          <p:spPr>
            <a:xfrm>
              <a:off x="2854951" y="387892"/>
              <a:ext cx="669418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err="1">
                  <a:ln>
                    <a:solidFill>
                      <a:srgbClr val="F7ACB0"/>
                    </a:solidFill>
                  </a:ln>
                  <a:solidFill>
                    <a:prstClr val="white"/>
                  </a:solidFill>
                  <a:effectLst>
                    <a:outerShdw blurRad="38100" dist="38100" dir="2700000" algn="tl">
                      <a:srgbClr val="000000">
                        <a:alpha val="43137"/>
                      </a:srgbClr>
                    </a:outerShdw>
                  </a:effectLst>
                  <a:uLnTx/>
                  <a:uFillTx/>
                  <a:latin typeface="UVN Dzung Dakao" panose="00000400000000000000" pitchFamily="2" charset="0"/>
                  <a:ea typeface="字魂107号-萌趣欢乐体" panose="00000500000000000000" pitchFamily="2" charset="-122"/>
                  <a:cs typeface="+mn-cs"/>
                </a:rPr>
                <a:t>Luyện</a:t>
              </a:r>
              <a:r>
                <a:rPr kumimoji="0" lang="en-US" altLang="zh-CN" sz="4800" b="1" i="0" u="none" strike="noStrike" kern="1200" cap="none" spc="0" normalizeH="0" baseline="0" noProof="0" dirty="0">
                  <a:ln>
                    <a:solidFill>
                      <a:srgbClr val="F7ACB0"/>
                    </a:solidFill>
                  </a:ln>
                  <a:solidFill>
                    <a:prstClr val="white"/>
                  </a:solidFill>
                  <a:effectLst>
                    <a:outerShdw blurRad="38100" dist="38100" dir="2700000" algn="tl">
                      <a:srgbClr val="000000">
                        <a:alpha val="43137"/>
                      </a:srgbClr>
                    </a:outerShdw>
                  </a:effectLst>
                  <a:uLnTx/>
                  <a:uFillTx/>
                  <a:latin typeface="UVN Dzung Dakao" panose="00000400000000000000" pitchFamily="2" charset="0"/>
                  <a:ea typeface="字魂107号-萌趣欢乐体" panose="00000500000000000000" pitchFamily="2" charset="-122"/>
                  <a:cs typeface="+mn-cs"/>
                </a:rPr>
                <a:t> </a:t>
              </a:r>
              <a:r>
                <a:rPr kumimoji="0" lang="en-US" altLang="zh-CN" sz="4800" b="1" i="0" u="none" strike="noStrike" kern="1200" cap="none" spc="0" normalizeH="0" baseline="0" noProof="0" dirty="0" err="1">
                  <a:ln>
                    <a:solidFill>
                      <a:srgbClr val="F7ACB0"/>
                    </a:solidFill>
                  </a:ln>
                  <a:solidFill>
                    <a:prstClr val="white"/>
                  </a:solidFill>
                  <a:effectLst>
                    <a:outerShdw blurRad="38100" dist="38100" dir="2700000" algn="tl">
                      <a:srgbClr val="000000">
                        <a:alpha val="43137"/>
                      </a:srgbClr>
                    </a:outerShdw>
                  </a:effectLst>
                  <a:uLnTx/>
                  <a:uFillTx/>
                  <a:latin typeface="UVN Dzung Dakao" panose="00000400000000000000" pitchFamily="2" charset="0"/>
                  <a:ea typeface="字魂107号-萌趣欢乐体" panose="00000500000000000000" pitchFamily="2" charset="-122"/>
                  <a:cs typeface="+mn-cs"/>
                </a:rPr>
                <a:t>từ</a:t>
              </a:r>
              <a:r>
                <a:rPr kumimoji="0" lang="en-US" altLang="zh-CN" sz="4800" b="1" i="0" u="none" strike="noStrike" kern="1200" cap="none" spc="0" normalizeH="0" baseline="0" noProof="0" dirty="0">
                  <a:ln>
                    <a:solidFill>
                      <a:srgbClr val="F7ACB0"/>
                    </a:solidFill>
                  </a:ln>
                  <a:solidFill>
                    <a:prstClr val="white"/>
                  </a:solidFill>
                  <a:effectLst>
                    <a:outerShdw blurRad="38100" dist="38100" dir="2700000" algn="tl">
                      <a:srgbClr val="000000">
                        <a:alpha val="43137"/>
                      </a:srgbClr>
                    </a:outerShdw>
                  </a:effectLst>
                  <a:uLnTx/>
                  <a:uFillTx/>
                  <a:latin typeface="UVN Dzung Dakao" panose="00000400000000000000" pitchFamily="2" charset="0"/>
                  <a:ea typeface="字魂107号-萌趣欢乐体" panose="00000500000000000000" pitchFamily="2" charset="-122"/>
                  <a:cs typeface="+mn-cs"/>
                </a:rPr>
                <a:t> </a:t>
              </a:r>
              <a:r>
                <a:rPr kumimoji="0" lang="en-US" altLang="zh-CN" sz="4800" b="1" i="0" u="none" strike="noStrike" kern="1200" cap="none" spc="0" normalizeH="0" baseline="0" noProof="0" dirty="0" err="1">
                  <a:ln>
                    <a:solidFill>
                      <a:srgbClr val="F7ACB0"/>
                    </a:solidFill>
                  </a:ln>
                  <a:solidFill>
                    <a:prstClr val="white"/>
                  </a:solidFill>
                  <a:effectLst>
                    <a:outerShdw blurRad="38100" dist="38100" dir="2700000" algn="tl">
                      <a:srgbClr val="000000">
                        <a:alpha val="43137"/>
                      </a:srgbClr>
                    </a:outerShdw>
                  </a:effectLst>
                  <a:uLnTx/>
                  <a:uFillTx/>
                  <a:latin typeface="UVN Dzung Dakao" panose="00000400000000000000" pitchFamily="2" charset="0"/>
                  <a:ea typeface="字魂107号-萌趣欢乐体" panose="00000500000000000000" pitchFamily="2" charset="-122"/>
                  <a:cs typeface="+mn-cs"/>
                </a:rPr>
                <a:t>và</a:t>
              </a:r>
              <a:r>
                <a:rPr kumimoji="0" lang="en-US" altLang="zh-CN" sz="4800" b="1" i="0" u="none" strike="noStrike" kern="1200" cap="none" spc="0" normalizeH="0" baseline="0" noProof="0" dirty="0">
                  <a:ln>
                    <a:solidFill>
                      <a:srgbClr val="F7ACB0"/>
                    </a:solidFill>
                  </a:ln>
                  <a:solidFill>
                    <a:prstClr val="white"/>
                  </a:solidFill>
                  <a:effectLst>
                    <a:outerShdw blurRad="38100" dist="38100" dir="2700000" algn="tl">
                      <a:srgbClr val="000000">
                        <a:alpha val="43137"/>
                      </a:srgbClr>
                    </a:outerShdw>
                  </a:effectLst>
                  <a:uLnTx/>
                  <a:uFillTx/>
                  <a:latin typeface="UVN Dzung Dakao" panose="00000400000000000000" pitchFamily="2" charset="0"/>
                  <a:ea typeface="字魂107号-萌趣欢乐体" panose="00000500000000000000" pitchFamily="2" charset="-122"/>
                  <a:cs typeface="+mn-cs"/>
                </a:rPr>
                <a:t> </a:t>
              </a:r>
              <a:r>
                <a:rPr kumimoji="0" lang="en-US" altLang="zh-CN" sz="4800" b="1" i="0" u="none" strike="noStrike" kern="1200" cap="none" spc="0" normalizeH="0" baseline="0" noProof="0" dirty="0" err="1">
                  <a:ln>
                    <a:solidFill>
                      <a:srgbClr val="F7ACB0"/>
                    </a:solidFill>
                  </a:ln>
                  <a:solidFill>
                    <a:prstClr val="white"/>
                  </a:solidFill>
                  <a:effectLst>
                    <a:outerShdw blurRad="38100" dist="38100" dir="2700000" algn="tl">
                      <a:srgbClr val="000000">
                        <a:alpha val="43137"/>
                      </a:srgbClr>
                    </a:outerShdw>
                  </a:effectLst>
                  <a:uLnTx/>
                  <a:uFillTx/>
                  <a:latin typeface="UVN Dzung Dakao" panose="00000400000000000000" pitchFamily="2" charset="0"/>
                  <a:ea typeface="字魂107号-萌趣欢乐体" panose="00000500000000000000" pitchFamily="2" charset="-122"/>
                  <a:cs typeface="+mn-cs"/>
                </a:rPr>
                <a:t>câu</a:t>
              </a:r>
              <a:r>
                <a:rPr kumimoji="0" lang="en-US" altLang="zh-CN" sz="4800" b="1" i="0" u="none" strike="noStrike" kern="1200" cap="none" spc="0" normalizeH="0" baseline="0" noProof="0" dirty="0">
                  <a:ln>
                    <a:solidFill>
                      <a:srgbClr val="F7ACB0"/>
                    </a:solidFill>
                  </a:ln>
                  <a:solidFill>
                    <a:prstClr val="white"/>
                  </a:solidFill>
                  <a:effectLst>
                    <a:outerShdw blurRad="38100" dist="38100" dir="2700000" algn="tl">
                      <a:srgbClr val="000000">
                        <a:alpha val="43137"/>
                      </a:srgbClr>
                    </a:outerShdw>
                  </a:effectLst>
                  <a:uLnTx/>
                  <a:uFillTx/>
                  <a:latin typeface="UVN Dzung Dakao" panose="00000400000000000000" pitchFamily="2" charset="0"/>
                  <a:ea typeface="字魂107号-萌趣欢乐体" panose="00000500000000000000" pitchFamily="2" charset="-122"/>
                  <a:cs typeface="+mn-cs"/>
                </a:rPr>
                <a:t> 4</a:t>
              </a:r>
              <a:endParaRPr kumimoji="0" lang="zh-CN" altLang="en-US" sz="4800" b="1" i="0" u="none" strike="noStrike" kern="1200" cap="none" spc="0" normalizeH="0" baseline="0" noProof="0" dirty="0">
                <a:ln>
                  <a:solidFill>
                    <a:srgbClr val="F7ACB0"/>
                  </a:solidFill>
                </a:ln>
                <a:solidFill>
                  <a:prstClr val="white"/>
                </a:solidFill>
                <a:effectLst>
                  <a:outerShdw blurRad="38100" dist="38100" dir="2700000" algn="tl">
                    <a:srgbClr val="000000">
                      <a:alpha val="43137"/>
                    </a:srgbClr>
                  </a:outerShdw>
                </a:effectLst>
                <a:uLnTx/>
                <a:uFillTx/>
                <a:latin typeface="UVN Dzung Dakao" panose="00000400000000000000" pitchFamily="2" charset="0"/>
                <a:ea typeface="字魂107号-萌趣欢乐体" panose="00000500000000000000" pitchFamily="2" charset="-122"/>
                <a:cs typeface="+mn-cs"/>
              </a:endParaRPr>
            </a:p>
          </p:txBody>
        </p:sp>
      </p:gr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20500" y="1476600"/>
            <a:ext cx="9163082" cy="1999661"/>
          </a:xfrm>
          <a:prstGeom prst="rect">
            <a:avLst/>
          </a:prstGeom>
        </p:spPr>
      </p:pic>
      <p:pic>
        <p:nvPicPr>
          <p:cNvPr id="28" name="图片 50" descr="背景页">
            <a:extLst>
              <a:ext uri="{FF2B5EF4-FFF2-40B4-BE49-F238E27FC236}">
                <a16:creationId xmlns:a16="http://schemas.microsoft.com/office/drawing/2014/main" id="{02107E99-FE24-40C5-B942-6B840D3603D9}"/>
              </a:ext>
            </a:extLst>
          </p:cNvPr>
          <p:cNvPicPr>
            <a:picLocks noChangeAspect="1"/>
          </p:cNvPicPr>
          <p:nvPr/>
        </p:nvPicPr>
        <p:blipFill>
          <a:blip r:embed="rId8"/>
          <a:stretch>
            <a:fillRect/>
          </a:stretch>
        </p:blipFill>
        <p:spPr>
          <a:xfrm>
            <a:off x="635" y="2477136"/>
            <a:ext cx="12192000" cy="4378960"/>
          </a:xfrm>
          <a:prstGeom prst="rect">
            <a:avLst/>
          </a:prstGeom>
        </p:spPr>
      </p:pic>
      <p:pic>
        <p:nvPicPr>
          <p:cNvPr id="24" name="图片 34">
            <a:extLst>
              <a:ext uri="{FF2B5EF4-FFF2-40B4-BE49-F238E27FC236}">
                <a16:creationId xmlns:a16="http://schemas.microsoft.com/office/drawing/2014/main" id="{E16D73EA-8BDA-4ECF-9A6B-2C311CF0CDA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36891" r="41468"/>
          <a:stretch/>
        </p:blipFill>
        <p:spPr>
          <a:xfrm rot="20325246" flipH="1">
            <a:off x="10535690" y="236519"/>
            <a:ext cx="1651837" cy="2465362"/>
          </a:xfrm>
          <a:prstGeom prst="rect">
            <a:avLst/>
          </a:prstGeom>
        </p:spPr>
      </p:pic>
      <p:pic>
        <p:nvPicPr>
          <p:cNvPr id="25" name="图片 12">
            <a:extLst>
              <a:ext uri="{FF2B5EF4-FFF2-40B4-BE49-F238E27FC236}">
                <a16:creationId xmlns:a16="http://schemas.microsoft.com/office/drawing/2014/main" id="{806E9674-AC3E-4D96-A0B3-03A9070E7FC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1399715" flipH="1">
            <a:off x="-613444" y="2263419"/>
            <a:ext cx="5177101" cy="5177101"/>
          </a:xfrm>
          <a:prstGeom prst="rect">
            <a:avLst/>
          </a:prstGeom>
        </p:spPr>
      </p:pic>
      <p:pic>
        <p:nvPicPr>
          <p:cNvPr id="26" name="图片 9">
            <a:extLst>
              <a:ext uri="{FF2B5EF4-FFF2-40B4-BE49-F238E27FC236}">
                <a16:creationId xmlns:a16="http://schemas.microsoft.com/office/drawing/2014/main" id="{85162941-ED41-4757-9204-ABD7B88AC4A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827295" y="5545809"/>
            <a:ext cx="1373933" cy="1373933"/>
          </a:xfrm>
          <a:prstGeom prst="rect">
            <a:avLst/>
          </a:prstGeom>
        </p:spPr>
      </p:pic>
      <p:pic>
        <p:nvPicPr>
          <p:cNvPr id="27" name="图片 10">
            <a:extLst>
              <a:ext uri="{FF2B5EF4-FFF2-40B4-BE49-F238E27FC236}">
                <a16:creationId xmlns:a16="http://schemas.microsoft.com/office/drawing/2014/main" id="{496DF383-FE3D-4209-9869-5C987CFB414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978275" y="5554789"/>
            <a:ext cx="1158875" cy="1158875"/>
          </a:xfrm>
          <a:prstGeom prst="rect">
            <a:avLst/>
          </a:prstGeom>
        </p:spPr>
      </p:pic>
      <p:pic>
        <p:nvPicPr>
          <p:cNvPr id="61" name="图片 60">
            <a:extLst>
              <a:ext uri="{FF2B5EF4-FFF2-40B4-BE49-F238E27FC236}">
                <a16:creationId xmlns:a16="http://schemas.microsoft.com/office/drawing/2014/main" id="{014B8FF2-731A-497D-9D1E-E05391D57813}"/>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21337479">
            <a:off x="6866080" y="2617579"/>
            <a:ext cx="5399247" cy="3891421"/>
          </a:xfrm>
          <a:prstGeom prst="rect">
            <a:avLst/>
          </a:prstGeom>
        </p:spPr>
      </p:pic>
      <p:pic>
        <p:nvPicPr>
          <p:cNvPr id="7" name="Picture 6"/>
          <p:cNvPicPr>
            <a:picLocks noChangeAspect="1"/>
          </p:cNvPicPr>
          <p:nvPr/>
        </p:nvPicPr>
        <p:blipFill>
          <a:blip r:embed="rId14"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403888" y="5078723"/>
            <a:ext cx="723491" cy="1229935"/>
          </a:xfrm>
          <a:prstGeom prst="rect">
            <a:avLst/>
          </a:prstGeom>
        </p:spPr>
      </p:pic>
    </p:spTree>
    <p:extLst>
      <p:ext uri="{BB962C8B-B14F-4D97-AF65-F5344CB8AC3E}">
        <p14:creationId xmlns:p14="http://schemas.microsoft.com/office/powerpoint/2010/main" val="3725912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grpId="0" nodeType="after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3" presetClass="entr" presetSubtype="16" fill="hold" grpId="0" nodeType="after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p:cTn id="17" dur="500" fill="hold"/>
                                        <p:tgtEl>
                                          <p:spTgt spid="35"/>
                                        </p:tgtEl>
                                        <p:attrNameLst>
                                          <p:attrName>ppt_w</p:attrName>
                                        </p:attrNameLst>
                                      </p:cBhvr>
                                      <p:tavLst>
                                        <p:tav tm="0">
                                          <p:val>
                                            <p:fltVal val="0"/>
                                          </p:val>
                                        </p:tav>
                                        <p:tav tm="100000">
                                          <p:val>
                                            <p:strVal val="#ppt_w"/>
                                          </p:val>
                                        </p:tav>
                                      </p:tavLst>
                                    </p:anim>
                                    <p:anim calcmode="lin" valueType="num">
                                      <p:cBhvr>
                                        <p:cTn id="18" dur="500" fill="hold"/>
                                        <p:tgtEl>
                                          <p:spTgt spid="35"/>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randombar(horizontal)">
                                      <p:cBhvr>
                                        <p:cTn id="23" dur="500"/>
                                        <p:tgtEl>
                                          <p:spTgt spid="2"/>
                                        </p:tgtEl>
                                      </p:cBhvr>
                                    </p:animEffect>
                                  </p:childTnLst>
                                </p:cTn>
                              </p:par>
                              <p:par>
                                <p:cTn id="24" presetID="14" presetClass="entr" presetSubtype="1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randombar(horizontal)">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34" grpId="0" bldLvl="0" animBg="1"/>
      <p:bldP spid="35"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22A61461-66DC-45DD-A702-4A5BE81278E1}"/>
              </a:ext>
            </a:extLst>
          </p:cNvPr>
          <p:cNvSpPr/>
          <p:nvPr/>
        </p:nvSpPr>
        <p:spPr>
          <a:xfrm>
            <a:off x="0" y="0"/>
            <a:ext cx="12192000" cy="6858000"/>
          </a:xfrm>
          <a:prstGeom prst="rect">
            <a:avLst/>
          </a:prstGeom>
          <a:solidFill>
            <a:srgbClr val="F7D2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pic>
        <p:nvPicPr>
          <p:cNvPr id="51" name="图片 50" descr="背景页">
            <a:extLst>
              <a:ext uri="{FF2B5EF4-FFF2-40B4-BE49-F238E27FC236}">
                <a16:creationId xmlns:a16="http://schemas.microsoft.com/office/drawing/2014/main" id="{02107E99-FE24-40C5-B942-6B840D3603D9}"/>
              </a:ext>
            </a:extLst>
          </p:cNvPr>
          <p:cNvPicPr>
            <a:picLocks noChangeAspect="1"/>
          </p:cNvPicPr>
          <p:nvPr/>
        </p:nvPicPr>
        <p:blipFill>
          <a:blip r:embed="rId3"/>
          <a:stretch>
            <a:fillRect/>
          </a:stretch>
        </p:blipFill>
        <p:spPr>
          <a:xfrm>
            <a:off x="26988" y="2439671"/>
            <a:ext cx="12192000" cy="4378960"/>
          </a:xfrm>
          <a:prstGeom prst="rect">
            <a:avLst/>
          </a:prstGeom>
        </p:spPr>
      </p:pic>
      <p:sp>
        <p:nvSpPr>
          <p:cNvPr id="91" name="任意多边形 27">
            <a:extLst>
              <a:ext uri="{FF2B5EF4-FFF2-40B4-BE49-F238E27FC236}">
                <a16:creationId xmlns:a16="http://schemas.microsoft.com/office/drawing/2014/main" id="{CC0495B2-286D-4E20-8E5A-F741514087C2}"/>
              </a:ext>
            </a:extLst>
          </p:cNvPr>
          <p:cNvSpPr/>
          <p:nvPr/>
        </p:nvSpPr>
        <p:spPr>
          <a:xfrm>
            <a:off x="11597970" y="57648"/>
            <a:ext cx="640502" cy="422029"/>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字魂107号-萌趣欢乐体" panose="00000500000000000000" pitchFamily="2" charset="-122"/>
              <a:ea typeface="字魂107号-萌趣欢乐体" panose="00000500000000000000" pitchFamily="2" charset="-122"/>
              <a:cs typeface="+mn-cs"/>
            </a:endParaRPr>
          </a:p>
        </p:txBody>
      </p:sp>
      <p:sp>
        <p:nvSpPr>
          <p:cNvPr id="92" name="任意多边形 10">
            <a:extLst>
              <a:ext uri="{FF2B5EF4-FFF2-40B4-BE49-F238E27FC236}">
                <a16:creationId xmlns:a16="http://schemas.microsoft.com/office/drawing/2014/main" id="{2101CC3A-3BE7-4B8B-96AB-174E38447908}"/>
              </a:ext>
            </a:extLst>
          </p:cNvPr>
          <p:cNvSpPr/>
          <p:nvPr/>
        </p:nvSpPr>
        <p:spPr>
          <a:xfrm>
            <a:off x="10968896" y="716788"/>
            <a:ext cx="949325" cy="62547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字魂107号-萌趣欢乐体" panose="00000500000000000000" pitchFamily="2" charset="-122"/>
              <a:ea typeface="字魂107号-萌趣欢乐体" panose="00000500000000000000" pitchFamily="2" charset="-122"/>
              <a:cs typeface="+mn-cs"/>
            </a:endParaRPr>
          </a:p>
        </p:txBody>
      </p:sp>
      <p:sp>
        <p:nvSpPr>
          <p:cNvPr id="93" name="任意多边形 27">
            <a:extLst>
              <a:ext uri="{FF2B5EF4-FFF2-40B4-BE49-F238E27FC236}">
                <a16:creationId xmlns:a16="http://schemas.microsoft.com/office/drawing/2014/main" id="{F9DABD06-A78B-48EC-993A-5B03D520B5F6}"/>
              </a:ext>
            </a:extLst>
          </p:cNvPr>
          <p:cNvSpPr/>
          <p:nvPr/>
        </p:nvSpPr>
        <p:spPr>
          <a:xfrm>
            <a:off x="10535525" y="1141352"/>
            <a:ext cx="1656475" cy="83049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字魂107号-萌趣欢乐体" panose="00000500000000000000" pitchFamily="2" charset="-122"/>
              <a:ea typeface="字魂107号-萌趣欢乐体" panose="00000500000000000000" pitchFamily="2" charset="-122"/>
              <a:cs typeface="+mn-cs"/>
            </a:endParaRPr>
          </a:p>
        </p:txBody>
      </p:sp>
      <p:sp>
        <p:nvSpPr>
          <p:cNvPr id="94" name="任意多边形 10">
            <a:extLst>
              <a:ext uri="{FF2B5EF4-FFF2-40B4-BE49-F238E27FC236}">
                <a16:creationId xmlns:a16="http://schemas.microsoft.com/office/drawing/2014/main" id="{F686E58C-FC60-433E-86D4-D5731BFD9F3E}"/>
              </a:ext>
            </a:extLst>
          </p:cNvPr>
          <p:cNvSpPr/>
          <p:nvPr/>
        </p:nvSpPr>
        <p:spPr>
          <a:xfrm>
            <a:off x="246586" y="654900"/>
            <a:ext cx="980440" cy="62547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等线" panose="020F0502020204030204"/>
              <a:ea typeface="等线" panose="020B0604020202020204" charset="-122"/>
              <a:cs typeface="+mn-cs"/>
            </a:endParaRPr>
          </a:p>
        </p:txBody>
      </p:sp>
      <p:sp>
        <p:nvSpPr>
          <p:cNvPr id="96" name="任意多边形 27">
            <a:extLst>
              <a:ext uri="{FF2B5EF4-FFF2-40B4-BE49-F238E27FC236}">
                <a16:creationId xmlns:a16="http://schemas.microsoft.com/office/drawing/2014/main" id="{A490F365-A44B-4046-A8AE-41FBE36CEFB5}"/>
              </a:ext>
            </a:extLst>
          </p:cNvPr>
          <p:cNvSpPr/>
          <p:nvPr/>
        </p:nvSpPr>
        <p:spPr>
          <a:xfrm>
            <a:off x="26988" y="15181"/>
            <a:ext cx="1308735" cy="86233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等线" panose="020F0502020204030204"/>
              <a:ea typeface="等线" panose="020B0604020202020204" charset="-122"/>
              <a:cs typeface="+mn-cs"/>
            </a:endParaRPr>
          </a:p>
        </p:txBody>
      </p:sp>
      <p:sp>
        <p:nvSpPr>
          <p:cNvPr id="21" name="Rectangle 47"/>
          <p:cNvSpPr>
            <a:spLocks noChangeArrowheads="1"/>
          </p:cNvSpPr>
          <p:nvPr/>
        </p:nvSpPr>
        <p:spPr bwMode="auto">
          <a:xfrm>
            <a:off x="1730414" y="5687420"/>
            <a:ext cx="9144000" cy="1077913"/>
          </a:xfrm>
          <a:prstGeom prst="rect">
            <a:avLst/>
          </a:prstGeom>
          <a:solidFill>
            <a:schemeClr val="accent4">
              <a:lumMod val="20000"/>
              <a:lumOff val="80000"/>
            </a:schemeClr>
          </a:solidFill>
          <a:ln w="9525">
            <a:solidFill>
              <a:srgbClr val="C00000"/>
            </a:solidFill>
            <a:prstDash val="lgDash"/>
            <a:miter lim="800000"/>
            <a:headEnd/>
            <a:tailEnd/>
          </a:ln>
          <a:effec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r>
              <a:rPr lang="en-US" altLang="en-US" sz="2800" b="1" dirty="0">
                <a:latin typeface="Cambria" panose="02040503050406030204" pitchFamily="18" charset="0"/>
                <a:ea typeface="Cambria" panose="02040503050406030204" pitchFamily="18" charset="0"/>
                <a:cs typeface="Times New Roman" panose="02020603050405020304" pitchFamily="18" charset="0"/>
              </a:rPr>
              <a:t>(</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Từ</a:t>
            </a:r>
            <a:r>
              <a:rPr lang="en-US" altLang="en-US" sz="28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ngữ</a:t>
            </a:r>
            <a:r>
              <a:rPr lang="en-US" altLang="en-US" sz="28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để</a:t>
            </a:r>
            <a:r>
              <a:rPr lang="en-US" altLang="en-US" sz="2800" b="1" dirty="0">
                <a:latin typeface="Cambria" panose="02040503050406030204" pitchFamily="18" charset="0"/>
                <a:ea typeface="Cambria" panose="02040503050406030204" pitchFamily="18" charset="0"/>
                <a:cs typeface="Times New Roman" panose="02020603050405020304" pitchFamily="18" charset="0"/>
              </a:rPr>
              <a:t> </a:t>
            </a:r>
            <a:r>
              <a:rPr lang="en-US" altLang="en-US" sz="2800" b="1" dirty="0" err="1">
                <a:latin typeface="Cambria" panose="02040503050406030204" pitchFamily="18" charset="0"/>
                <a:ea typeface="Cambria" panose="02040503050406030204" pitchFamily="18" charset="0"/>
                <a:cs typeface="Times New Roman" panose="02020603050405020304" pitchFamily="18" charset="0"/>
              </a:rPr>
              <a:t>chọn</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3200" i="1" dirty="0" err="1">
                <a:latin typeface="Cambria" panose="02040503050406030204" pitchFamily="18" charset="0"/>
                <a:ea typeface="Cambria" panose="02040503050406030204" pitchFamily="18" charset="0"/>
                <a:cs typeface="Times New Roman" panose="02020603050405020304" pitchFamily="18" charset="0"/>
              </a:rPr>
              <a:t>đẹp</a:t>
            </a:r>
            <a:r>
              <a:rPr lang="en-US" altLang="en-US" sz="3200" i="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i="1" dirty="0" err="1">
                <a:latin typeface="Cambria" panose="02040503050406030204" pitchFamily="18" charset="0"/>
                <a:ea typeface="Cambria" panose="02040503050406030204" pitchFamily="18" charset="0"/>
                <a:cs typeface="Times New Roman" panose="02020603050405020304" pitchFamily="18" charset="0"/>
              </a:rPr>
              <a:t>đẽ</a:t>
            </a:r>
            <a:r>
              <a:rPr lang="en-US" altLang="en-US" sz="3200" i="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i="1" dirty="0" err="1">
                <a:latin typeface="Cambria" panose="02040503050406030204" pitchFamily="18" charset="0"/>
                <a:ea typeface="Cambria" panose="02040503050406030204" pitchFamily="18" charset="0"/>
                <a:cs typeface="Times New Roman" panose="02020603050405020304" pitchFamily="18" charset="0"/>
              </a:rPr>
              <a:t>viển</a:t>
            </a:r>
            <a:r>
              <a:rPr lang="en-US" altLang="en-US" sz="3200" i="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i="1" dirty="0" err="1">
                <a:latin typeface="Cambria" panose="02040503050406030204" pitchFamily="18" charset="0"/>
                <a:ea typeface="Cambria" panose="02040503050406030204" pitchFamily="18" charset="0"/>
                <a:cs typeface="Times New Roman" panose="02020603050405020304" pitchFamily="18" charset="0"/>
              </a:rPr>
              <a:t>vông</a:t>
            </a:r>
            <a:r>
              <a:rPr lang="en-US" altLang="en-US" sz="3200" i="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i="1" dirty="0" err="1">
                <a:latin typeface="Cambria" panose="02040503050406030204" pitchFamily="18" charset="0"/>
                <a:ea typeface="Cambria" panose="02040503050406030204" pitchFamily="18" charset="0"/>
                <a:cs typeface="Times New Roman" panose="02020603050405020304" pitchFamily="18" charset="0"/>
              </a:rPr>
              <a:t>cao</a:t>
            </a:r>
            <a:r>
              <a:rPr lang="en-US" altLang="en-US" sz="3200" i="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i="1" dirty="0" err="1">
                <a:latin typeface="Cambria" panose="02040503050406030204" pitchFamily="18" charset="0"/>
                <a:ea typeface="Cambria" panose="02040503050406030204" pitchFamily="18" charset="0"/>
                <a:cs typeface="Times New Roman" panose="02020603050405020304" pitchFamily="18" charset="0"/>
              </a:rPr>
              <a:t>cả</a:t>
            </a:r>
            <a:r>
              <a:rPr lang="en-US" altLang="en-US" sz="3200" i="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i="1" dirty="0" err="1">
                <a:latin typeface="Cambria" panose="02040503050406030204" pitchFamily="18" charset="0"/>
                <a:ea typeface="Cambria" panose="02040503050406030204" pitchFamily="18" charset="0"/>
                <a:cs typeface="Times New Roman" panose="02020603050405020304" pitchFamily="18" charset="0"/>
              </a:rPr>
              <a:t>lớn</a:t>
            </a:r>
            <a:r>
              <a:rPr lang="en-US" altLang="en-US" sz="3200" i="1" dirty="0">
                <a:latin typeface="Cambria" panose="02040503050406030204" pitchFamily="18" charset="0"/>
                <a:ea typeface="Cambria" panose="02040503050406030204" pitchFamily="18" charset="0"/>
                <a:cs typeface="Times New Roman" panose="02020603050405020304" pitchFamily="18" charset="0"/>
              </a:rPr>
              <a:t>, </a:t>
            </a:r>
          </a:p>
          <a:p>
            <a:pPr eaLnBrk="1" hangingPunct="1">
              <a:defRPr/>
            </a:pPr>
            <a:r>
              <a:rPr lang="en-US" altLang="en-US" sz="3200" i="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i="1" dirty="0" err="1">
                <a:latin typeface="Cambria" panose="02040503050406030204" pitchFamily="18" charset="0"/>
                <a:ea typeface="Cambria" panose="02040503050406030204" pitchFamily="18" charset="0"/>
                <a:cs typeface="Times New Roman" panose="02020603050405020304" pitchFamily="18" charset="0"/>
              </a:rPr>
              <a:t>nho</a:t>
            </a:r>
            <a:r>
              <a:rPr lang="en-US" altLang="en-US" sz="3200" i="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i="1" dirty="0" err="1">
                <a:latin typeface="Cambria" panose="02040503050406030204" pitchFamily="18" charset="0"/>
                <a:ea typeface="Cambria" panose="02040503050406030204" pitchFamily="18" charset="0"/>
                <a:cs typeface="Times New Roman" panose="02020603050405020304" pitchFamily="18" charset="0"/>
              </a:rPr>
              <a:t>nhỏ</a:t>
            </a:r>
            <a:r>
              <a:rPr lang="en-US" altLang="en-US" sz="3200" i="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i="1" dirty="0" err="1">
                <a:latin typeface="Cambria" panose="02040503050406030204" pitchFamily="18" charset="0"/>
                <a:ea typeface="Cambria" panose="02040503050406030204" pitchFamily="18" charset="0"/>
                <a:cs typeface="Times New Roman" panose="02020603050405020304" pitchFamily="18" charset="0"/>
              </a:rPr>
              <a:t>kì</a:t>
            </a:r>
            <a:r>
              <a:rPr lang="en-US" altLang="en-US" sz="3200" i="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i="1" dirty="0" err="1">
                <a:latin typeface="Cambria" panose="02040503050406030204" pitchFamily="18" charset="0"/>
                <a:ea typeface="Cambria" panose="02040503050406030204" pitchFamily="18" charset="0"/>
                <a:cs typeface="Times New Roman" panose="02020603050405020304" pitchFamily="18" charset="0"/>
              </a:rPr>
              <a:t>quặc</a:t>
            </a:r>
            <a:r>
              <a:rPr lang="en-US" altLang="en-US" sz="3200" i="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i="1" dirty="0" err="1">
                <a:latin typeface="Cambria" panose="02040503050406030204" pitchFamily="18" charset="0"/>
                <a:ea typeface="Cambria" panose="02040503050406030204" pitchFamily="18" charset="0"/>
                <a:cs typeface="Times New Roman" panose="02020603050405020304" pitchFamily="18" charset="0"/>
              </a:rPr>
              <a:t>dại</a:t>
            </a:r>
            <a:r>
              <a:rPr lang="en-US" altLang="en-US" sz="3200" i="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i="1" dirty="0" err="1">
                <a:latin typeface="Cambria" panose="02040503050406030204" pitchFamily="18" charset="0"/>
                <a:ea typeface="Cambria" panose="02040503050406030204" pitchFamily="18" charset="0"/>
                <a:cs typeface="Times New Roman" panose="02020603050405020304" pitchFamily="18" charset="0"/>
              </a:rPr>
              <a:t>dột</a:t>
            </a:r>
            <a:r>
              <a:rPr lang="en-US" altLang="en-US" sz="3200" i="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i="1" dirty="0" err="1">
                <a:latin typeface="Cambria" panose="02040503050406030204" pitchFamily="18" charset="0"/>
                <a:ea typeface="Cambria" panose="02040503050406030204" pitchFamily="18" charset="0"/>
                <a:cs typeface="Times New Roman" panose="02020603050405020304" pitchFamily="18" charset="0"/>
              </a:rPr>
              <a:t>chính</a:t>
            </a:r>
            <a:r>
              <a:rPr lang="en-US" altLang="en-US" sz="3200" i="1" dirty="0">
                <a:latin typeface="Cambria" panose="02040503050406030204" pitchFamily="18" charset="0"/>
                <a:ea typeface="Cambria" panose="02040503050406030204" pitchFamily="18" charset="0"/>
                <a:cs typeface="Times New Roman" panose="02020603050405020304" pitchFamily="18" charset="0"/>
              </a:rPr>
              <a:t> </a:t>
            </a:r>
            <a:r>
              <a:rPr lang="en-US" altLang="en-US" sz="3200" i="1" dirty="0" err="1">
                <a:latin typeface="Cambria" panose="02040503050406030204" pitchFamily="18" charset="0"/>
                <a:ea typeface="Cambria" panose="02040503050406030204" pitchFamily="18" charset="0"/>
                <a:cs typeface="Times New Roman" panose="02020603050405020304" pitchFamily="18" charset="0"/>
              </a:rPr>
              <a:t>đáng</a:t>
            </a:r>
            <a:r>
              <a:rPr lang="en-US" altLang="en-US" sz="3200" dirty="0">
                <a:latin typeface="Cambria" panose="02040503050406030204" pitchFamily="18" charset="0"/>
                <a:ea typeface="Cambria" panose="02040503050406030204" pitchFamily="18" charset="0"/>
                <a:cs typeface="Times New Roman" panose="02020603050405020304" pitchFamily="18" charset="0"/>
              </a:rPr>
              <a:t>.</a:t>
            </a:r>
            <a:r>
              <a:rPr lang="en-US" altLang="en-US" sz="3200" b="1" dirty="0">
                <a:latin typeface="Cambria" panose="02040503050406030204" pitchFamily="18" charset="0"/>
                <a:ea typeface="Cambria" panose="02040503050406030204" pitchFamily="18" charset="0"/>
                <a:cs typeface="Times New Roman" panose="02020603050405020304" pitchFamily="18" charset="0"/>
              </a:rPr>
              <a:t>)</a:t>
            </a:r>
          </a:p>
        </p:txBody>
      </p:sp>
      <p:sp>
        <p:nvSpPr>
          <p:cNvPr id="22" name="Rectangle 48"/>
          <p:cNvSpPr>
            <a:spLocks noChangeArrowheads="1"/>
          </p:cNvSpPr>
          <p:nvPr/>
        </p:nvSpPr>
        <p:spPr bwMode="auto">
          <a:xfrm>
            <a:off x="1395918" y="157900"/>
            <a:ext cx="10340811" cy="1200329"/>
          </a:xfrm>
          <a:prstGeom prst="rect">
            <a:avLst/>
          </a:prstGeom>
          <a:solidFill>
            <a:schemeClr val="bg1"/>
          </a:solidFill>
          <a:ln w="28575">
            <a:solidFill>
              <a:schemeClr val="tx1"/>
            </a:solidFill>
            <a:prstDash val="dash"/>
          </a:ln>
          <a:effec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600" b="1" u="sng" dirty="0" err="1">
                <a:solidFill>
                  <a:schemeClr val="tx1">
                    <a:lumMod val="75000"/>
                    <a:lumOff val="25000"/>
                  </a:schemeClr>
                </a:solidFill>
                <a:latin typeface="Cambria" panose="02040503050406030204" pitchFamily="18" charset="0"/>
                <a:ea typeface="Cambria" panose="02040503050406030204" pitchFamily="18" charset="0"/>
                <a:cs typeface="Times New Roman" panose="02020603050405020304" pitchFamily="18" charset="0"/>
              </a:rPr>
              <a:t>Bài</a:t>
            </a:r>
            <a:r>
              <a:rPr lang="en-US" altLang="en-US" sz="3600" b="1" u="sng" dirty="0">
                <a:solidFill>
                  <a:schemeClr val="tx1">
                    <a:lumMod val="75000"/>
                    <a:lumOff val="25000"/>
                  </a:schemeClr>
                </a:solidFill>
                <a:latin typeface="Cambria" panose="02040503050406030204" pitchFamily="18" charset="0"/>
                <a:ea typeface="Cambria" panose="02040503050406030204" pitchFamily="18" charset="0"/>
                <a:cs typeface="Times New Roman" panose="02020603050405020304" pitchFamily="18" charset="0"/>
              </a:rPr>
              <a:t> 3:</a:t>
            </a:r>
            <a:r>
              <a:rPr lang="en-US" altLang="en-US" sz="3600" b="1" dirty="0">
                <a:solidFill>
                  <a:schemeClr val="tx1">
                    <a:lumMod val="75000"/>
                    <a:lumOff val="2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E45E4A"/>
                </a:solidFill>
                <a:latin typeface="Cambria" panose="02040503050406030204" pitchFamily="18" charset="0"/>
                <a:ea typeface="Cambria" panose="02040503050406030204" pitchFamily="18" charset="0"/>
                <a:cs typeface="Times New Roman" panose="02020603050405020304" pitchFamily="18" charset="0"/>
              </a:rPr>
              <a:t>Ghép</a:t>
            </a:r>
            <a:r>
              <a:rPr lang="en-US" altLang="en-US" sz="3600" dirty="0">
                <a:solidFill>
                  <a:srgbClr val="E45E4A"/>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E45E4A"/>
                </a:solidFill>
                <a:latin typeface="Cambria" panose="02040503050406030204" pitchFamily="18" charset="0"/>
                <a:ea typeface="Cambria" panose="02040503050406030204" pitchFamily="18" charset="0"/>
                <a:cs typeface="Times New Roman" panose="02020603050405020304" pitchFamily="18" charset="0"/>
              </a:rPr>
              <a:t>thêm</a:t>
            </a:r>
            <a:r>
              <a:rPr lang="en-US" altLang="en-US" sz="3600" dirty="0">
                <a:solidFill>
                  <a:srgbClr val="E45E4A"/>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E45E4A"/>
                </a:solidFill>
                <a:latin typeface="Cambria" panose="02040503050406030204" pitchFamily="18" charset="0"/>
                <a:ea typeface="Cambria" panose="02040503050406030204" pitchFamily="18" charset="0"/>
                <a:cs typeface="Times New Roman" panose="02020603050405020304" pitchFamily="18" charset="0"/>
              </a:rPr>
              <a:t>vào</a:t>
            </a:r>
            <a:r>
              <a:rPr lang="en-US" altLang="en-US" sz="3600" dirty="0">
                <a:solidFill>
                  <a:srgbClr val="E45E4A"/>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E45E4A"/>
                </a:solidFill>
                <a:latin typeface="Cambria" panose="02040503050406030204" pitchFamily="18" charset="0"/>
                <a:ea typeface="Cambria" panose="02040503050406030204" pitchFamily="18" charset="0"/>
                <a:cs typeface="Times New Roman" panose="02020603050405020304" pitchFamily="18" charset="0"/>
              </a:rPr>
              <a:t>sau</a:t>
            </a:r>
            <a:r>
              <a:rPr lang="en-US" altLang="en-US" sz="3600" dirty="0">
                <a:solidFill>
                  <a:srgbClr val="E45E4A"/>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E45E4A"/>
                </a:solidFill>
                <a:latin typeface="Cambria" panose="02040503050406030204" pitchFamily="18" charset="0"/>
                <a:ea typeface="Cambria" panose="02040503050406030204" pitchFamily="18" charset="0"/>
                <a:cs typeface="Times New Roman" panose="02020603050405020304" pitchFamily="18" charset="0"/>
              </a:rPr>
              <a:t>từ</a:t>
            </a:r>
            <a:r>
              <a:rPr lang="en-US" altLang="en-US" sz="3600" dirty="0">
                <a:solidFill>
                  <a:srgbClr val="E45E4A"/>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E45E4A"/>
                </a:solidFill>
                <a:latin typeface="Cambria" panose="02040503050406030204" pitchFamily="18" charset="0"/>
                <a:ea typeface="Cambria" panose="02040503050406030204" pitchFamily="18" charset="0"/>
                <a:cs typeface="Times New Roman" panose="02020603050405020304" pitchFamily="18" charset="0"/>
              </a:rPr>
              <a:t>ước</a:t>
            </a:r>
            <a:r>
              <a:rPr lang="en-US" altLang="en-US" sz="3600" b="1" dirty="0">
                <a:solidFill>
                  <a:srgbClr val="E45E4A"/>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E45E4A"/>
                </a:solidFill>
                <a:latin typeface="Cambria" panose="02040503050406030204" pitchFamily="18" charset="0"/>
                <a:ea typeface="Cambria" panose="02040503050406030204" pitchFamily="18" charset="0"/>
                <a:cs typeface="Times New Roman" panose="02020603050405020304" pitchFamily="18" charset="0"/>
              </a:rPr>
              <a:t>mơ</a:t>
            </a:r>
            <a:r>
              <a:rPr lang="en-US" altLang="en-US" sz="3600" dirty="0">
                <a:solidFill>
                  <a:srgbClr val="E45E4A"/>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E45E4A"/>
                </a:solidFill>
                <a:latin typeface="Cambria" panose="02040503050406030204" pitchFamily="18" charset="0"/>
                <a:ea typeface="Cambria" panose="02040503050406030204" pitchFamily="18" charset="0"/>
                <a:cs typeface="Times New Roman" panose="02020603050405020304" pitchFamily="18" charset="0"/>
              </a:rPr>
              <a:t>những</a:t>
            </a:r>
            <a:r>
              <a:rPr lang="en-US" altLang="en-US" sz="3600" dirty="0">
                <a:solidFill>
                  <a:srgbClr val="E45E4A"/>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E45E4A"/>
                </a:solidFill>
                <a:latin typeface="Cambria" panose="02040503050406030204" pitchFamily="18" charset="0"/>
                <a:ea typeface="Cambria" panose="02040503050406030204" pitchFamily="18" charset="0"/>
                <a:cs typeface="Times New Roman" panose="02020603050405020304" pitchFamily="18" charset="0"/>
              </a:rPr>
              <a:t>từ</a:t>
            </a:r>
            <a:r>
              <a:rPr lang="en-US" altLang="en-US" sz="3600" dirty="0">
                <a:solidFill>
                  <a:srgbClr val="E45E4A"/>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E45E4A"/>
                </a:solidFill>
                <a:latin typeface="Cambria" panose="02040503050406030204" pitchFamily="18" charset="0"/>
                <a:ea typeface="Cambria" panose="02040503050406030204" pitchFamily="18" charset="0"/>
                <a:cs typeface="Times New Roman" panose="02020603050405020304" pitchFamily="18" charset="0"/>
              </a:rPr>
              <a:t>ngữ</a:t>
            </a:r>
            <a:r>
              <a:rPr lang="en-US" altLang="en-US" sz="3600" dirty="0">
                <a:solidFill>
                  <a:srgbClr val="E45E4A"/>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E45E4A"/>
                </a:solidFill>
                <a:latin typeface="Cambria" panose="02040503050406030204" pitchFamily="18" charset="0"/>
                <a:ea typeface="Cambria" panose="02040503050406030204" pitchFamily="18" charset="0"/>
                <a:cs typeface="Times New Roman" panose="02020603050405020304" pitchFamily="18" charset="0"/>
              </a:rPr>
              <a:t>thể</a:t>
            </a:r>
            <a:r>
              <a:rPr lang="en-US" altLang="en-US" sz="3600" dirty="0">
                <a:solidFill>
                  <a:srgbClr val="E45E4A"/>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E45E4A"/>
                </a:solidFill>
                <a:latin typeface="Cambria" panose="02040503050406030204" pitchFamily="18" charset="0"/>
                <a:ea typeface="Cambria" panose="02040503050406030204" pitchFamily="18" charset="0"/>
                <a:cs typeface="Times New Roman" panose="02020603050405020304" pitchFamily="18" charset="0"/>
              </a:rPr>
              <a:t>hiện</a:t>
            </a:r>
            <a:r>
              <a:rPr lang="en-US" altLang="en-US" sz="3600" dirty="0">
                <a:solidFill>
                  <a:srgbClr val="E45E4A"/>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E45E4A"/>
                </a:solidFill>
                <a:latin typeface="Cambria" panose="02040503050406030204" pitchFamily="18" charset="0"/>
                <a:ea typeface="Cambria" panose="02040503050406030204" pitchFamily="18" charset="0"/>
                <a:cs typeface="Times New Roman" panose="02020603050405020304" pitchFamily="18" charset="0"/>
              </a:rPr>
              <a:t>sự</a:t>
            </a:r>
            <a:r>
              <a:rPr lang="en-US" altLang="en-US" sz="3600" dirty="0">
                <a:solidFill>
                  <a:srgbClr val="E45E4A"/>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E45E4A"/>
                </a:solidFill>
                <a:latin typeface="Cambria" panose="02040503050406030204" pitchFamily="18" charset="0"/>
                <a:ea typeface="Cambria" panose="02040503050406030204" pitchFamily="18" charset="0"/>
                <a:cs typeface="Times New Roman" panose="02020603050405020304" pitchFamily="18" charset="0"/>
              </a:rPr>
              <a:t>đánh</a:t>
            </a:r>
            <a:r>
              <a:rPr lang="en-US" altLang="en-US" sz="3600" dirty="0">
                <a:solidFill>
                  <a:srgbClr val="E45E4A"/>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solidFill>
                  <a:srgbClr val="E45E4A"/>
                </a:solidFill>
                <a:latin typeface="Cambria" panose="02040503050406030204" pitchFamily="18" charset="0"/>
                <a:ea typeface="Cambria" panose="02040503050406030204" pitchFamily="18" charset="0"/>
                <a:cs typeface="Times New Roman" panose="02020603050405020304" pitchFamily="18" charset="0"/>
              </a:rPr>
              <a:t>giá</a:t>
            </a:r>
            <a:r>
              <a:rPr lang="en-US" altLang="en-US" sz="3600" dirty="0">
                <a:solidFill>
                  <a:srgbClr val="E45E4A"/>
                </a:solidFill>
                <a:latin typeface="Cambria" panose="02040503050406030204" pitchFamily="18" charset="0"/>
                <a:ea typeface="Cambria" panose="02040503050406030204" pitchFamily="18" charset="0"/>
                <a:cs typeface="Times New Roman" panose="02020603050405020304" pitchFamily="18" charset="0"/>
              </a:rPr>
              <a:t>:   </a:t>
            </a:r>
          </a:p>
        </p:txBody>
      </p:sp>
      <p:graphicFrame>
        <p:nvGraphicFramePr>
          <p:cNvPr id="23" name="Group 85"/>
          <p:cNvGraphicFramePr>
            <a:graphicFrameLocks noGrp="1"/>
          </p:cNvGraphicFramePr>
          <p:nvPr>
            <p:extLst>
              <p:ext uri="{D42A27DB-BD31-4B8C-83A1-F6EECF244321}">
                <p14:modId xmlns:p14="http://schemas.microsoft.com/office/powerpoint/2010/main" val="1792445995"/>
              </p:ext>
            </p:extLst>
          </p:nvPr>
        </p:nvGraphicFramePr>
        <p:xfrm>
          <a:off x="868101" y="1831281"/>
          <a:ext cx="10868627" cy="3724801"/>
        </p:xfrm>
        <a:graphic>
          <a:graphicData uri="http://schemas.openxmlformats.org/drawingml/2006/table">
            <a:tbl>
              <a:tblPr/>
              <a:tblGrid>
                <a:gridCol w="3420111">
                  <a:extLst>
                    <a:ext uri="{9D8B030D-6E8A-4147-A177-3AD203B41FA5}">
                      <a16:colId xmlns:a16="http://schemas.microsoft.com/office/drawing/2014/main" val="20000"/>
                    </a:ext>
                  </a:extLst>
                </a:gridCol>
                <a:gridCol w="3372782">
                  <a:extLst>
                    <a:ext uri="{9D8B030D-6E8A-4147-A177-3AD203B41FA5}">
                      <a16:colId xmlns:a16="http://schemas.microsoft.com/office/drawing/2014/main" val="20001"/>
                    </a:ext>
                  </a:extLst>
                </a:gridCol>
                <a:gridCol w="4075734">
                  <a:extLst>
                    <a:ext uri="{9D8B030D-6E8A-4147-A177-3AD203B41FA5}">
                      <a16:colId xmlns:a16="http://schemas.microsoft.com/office/drawing/2014/main" val="20002"/>
                    </a:ext>
                  </a:extLst>
                </a:gridCol>
              </a:tblGrid>
              <a:tr h="634127">
                <a:tc>
                  <a:txBody>
                    <a:bodyPr/>
                    <a:lstStyle>
                      <a:lvl1pPr>
                        <a:spcBef>
                          <a:spcPct val="20000"/>
                        </a:spcBef>
                        <a:buClr>
                          <a:schemeClr val="hlink"/>
                        </a:buClr>
                        <a:buSzPct val="70000"/>
                        <a:buFont typeface="Wingdings" pitchFamily="2" charset="2"/>
                        <a:defRPr sz="2800">
                          <a:solidFill>
                            <a:schemeClr val="tx1"/>
                          </a:solidFill>
                          <a:effectLst>
                            <a:outerShdw blurRad="38100" dist="38100" dir="2700000" algn="tl">
                              <a:srgbClr val="000000"/>
                            </a:outerShdw>
                          </a:effectLst>
                          <a:latin typeface="Garamond" pitchFamily="18" charset="0"/>
                        </a:defRPr>
                      </a:lvl1pPr>
                      <a:lvl2pPr>
                        <a:spcBef>
                          <a:spcPct val="20000"/>
                        </a:spcBef>
                        <a:buClr>
                          <a:schemeClr val="accent2"/>
                        </a:buClr>
                        <a:buSzPct val="70000"/>
                        <a:buFont typeface="Wingdings" pitchFamily="2" charset="2"/>
                        <a:defRPr sz="2400">
                          <a:solidFill>
                            <a:schemeClr val="tx1"/>
                          </a:solidFill>
                          <a:effectLst>
                            <a:outerShdw blurRad="38100" dist="38100" dir="2700000" algn="tl">
                              <a:srgbClr val="000000"/>
                            </a:outerShdw>
                          </a:effectLst>
                          <a:latin typeface="Garamond" pitchFamily="18" charset="0"/>
                        </a:defRPr>
                      </a:lvl2pPr>
                      <a:lvl3pPr>
                        <a:spcBef>
                          <a:spcPct val="20000"/>
                        </a:spcBef>
                        <a:buClr>
                          <a:schemeClr val="tx2"/>
                        </a:buClr>
                        <a:buSzPct val="70000"/>
                        <a:buFont typeface="Wingdings" pitchFamily="2" charset="2"/>
                        <a:defRPr sz="2000">
                          <a:solidFill>
                            <a:schemeClr val="tx1"/>
                          </a:solidFill>
                          <a:effectLst>
                            <a:outerShdw blurRad="38100" dist="38100" dir="2700000" algn="tl">
                              <a:srgbClr val="000000"/>
                            </a:outerShdw>
                          </a:effectLst>
                          <a:latin typeface="Garamond" pitchFamily="18" charset="0"/>
                        </a:defRPr>
                      </a:lvl3pPr>
                      <a:lvl4pPr>
                        <a:spcBef>
                          <a:spcPct val="20000"/>
                        </a:spcBef>
                        <a:buClr>
                          <a:schemeClr val="accent2"/>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4pPr>
                      <a:lvl5pPr>
                        <a:spcBef>
                          <a:spcPct val="20000"/>
                        </a:spcBef>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5pPr>
                      <a:lvl6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6pPr>
                      <a:lvl7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7pPr>
                      <a:lvl8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8pPr>
                      <a:lvl9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altLang="en-US" sz="2800" b="1" i="0" u="none" strike="noStrike" cap="none" normalizeH="0" baseline="0" dirty="0" err="1">
                          <a:ln>
                            <a:noFill/>
                          </a:ln>
                          <a:solidFill>
                            <a:schemeClr val="tx1"/>
                          </a:solidFill>
                          <a:effectLst/>
                          <a:latin typeface="Cambria" panose="02040503050406030204" pitchFamily="18" charset="0"/>
                          <a:ea typeface="Cambria" panose="02040503050406030204" pitchFamily="18" charset="0"/>
                          <a:cs typeface="Times New Roman" pitchFamily="18" charset="0"/>
                        </a:rPr>
                        <a:t>Đánh</a:t>
                      </a:r>
                      <a:r>
                        <a:rPr kumimoji="0" lang="en-US" altLang="en-US" sz="2800" b="1" i="0" u="none" strike="noStrike" cap="none" normalizeH="0" baseline="0" dirty="0">
                          <a:ln>
                            <a:noFill/>
                          </a:ln>
                          <a:solidFill>
                            <a:schemeClr val="tx1"/>
                          </a:solidFill>
                          <a:effectLst/>
                          <a:latin typeface="Cambria" panose="02040503050406030204" pitchFamily="18" charset="0"/>
                          <a:ea typeface="Cambria" panose="02040503050406030204" pitchFamily="18" charset="0"/>
                          <a:cs typeface="Times New Roman" pitchFamily="18" charset="0"/>
                        </a:rPr>
                        <a:t> </a:t>
                      </a:r>
                      <a:r>
                        <a:rPr kumimoji="0" lang="en-US" altLang="en-US" sz="2800" b="1" i="0" u="none" strike="noStrike" cap="none" normalizeH="0" baseline="0" dirty="0" err="1">
                          <a:ln>
                            <a:noFill/>
                          </a:ln>
                          <a:solidFill>
                            <a:schemeClr val="tx1"/>
                          </a:solidFill>
                          <a:effectLst/>
                          <a:latin typeface="Cambria" panose="02040503050406030204" pitchFamily="18" charset="0"/>
                          <a:ea typeface="Cambria" panose="02040503050406030204" pitchFamily="18" charset="0"/>
                          <a:cs typeface="Times New Roman" pitchFamily="18" charset="0"/>
                        </a:rPr>
                        <a:t>giá</a:t>
                      </a:r>
                      <a:r>
                        <a:rPr kumimoji="0" lang="en-US" altLang="en-US" sz="2800" b="1" i="0" u="none" strike="noStrike" cap="none" normalizeH="0" baseline="0" dirty="0">
                          <a:ln>
                            <a:noFill/>
                          </a:ln>
                          <a:solidFill>
                            <a:schemeClr val="tx1"/>
                          </a:solidFill>
                          <a:effectLst/>
                          <a:latin typeface="Cambria" panose="02040503050406030204" pitchFamily="18" charset="0"/>
                          <a:ea typeface="Cambria" panose="02040503050406030204" pitchFamily="18" charset="0"/>
                          <a:cs typeface="Times New Roman" pitchFamily="18" charset="0"/>
                        </a:rPr>
                        <a:t> </a:t>
                      </a:r>
                      <a:r>
                        <a:rPr kumimoji="0" lang="en-US" altLang="en-US" sz="2800" b="1" i="0" u="none" strike="noStrike" cap="none" normalizeH="0" baseline="0" dirty="0" err="1">
                          <a:ln>
                            <a:noFill/>
                          </a:ln>
                          <a:solidFill>
                            <a:schemeClr val="tx1"/>
                          </a:solidFill>
                          <a:effectLst/>
                          <a:latin typeface="Cambria" panose="02040503050406030204" pitchFamily="18" charset="0"/>
                          <a:ea typeface="Cambria" panose="02040503050406030204" pitchFamily="18" charset="0"/>
                          <a:cs typeface="Times New Roman" pitchFamily="18" charset="0"/>
                        </a:rPr>
                        <a:t>cao</a:t>
                      </a:r>
                      <a:endParaRPr kumimoji="0" lang="en-US" altLang="en-US" sz="2800" b="1" i="0" u="none" strike="noStrike" cap="none" normalizeH="0" baseline="0" dirty="0">
                        <a:ln>
                          <a:noFill/>
                        </a:ln>
                        <a:solidFill>
                          <a:schemeClr val="tx1"/>
                        </a:solidFill>
                        <a:effectLst/>
                        <a:latin typeface="Cambria" panose="02040503050406030204" pitchFamily="18" charset="0"/>
                        <a:ea typeface="Cambria" panose="02040503050406030204" pitchFamily="18" charset="0"/>
                        <a:cs typeface="Times New Roman" pitchFamily="18" charset="0"/>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buClr>
                          <a:schemeClr val="hlink"/>
                        </a:buClr>
                        <a:buSzPct val="70000"/>
                        <a:buFont typeface="Wingdings" pitchFamily="2" charset="2"/>
                        <a:defRPr sz="2800">
                          <a:solidFill>
                            <a:schemeClr val="tx1"/>
                          </a:solidFill>
                          <a:effectLst>
                            <a:outerShdw blurRad="38100" dist="38100" dir="2700000" algn="tl">
                              <a:srgbClr val="000000"/>
                            </a:outerShdw>
                          </a:effectLst>
                          <a:latin typeface="Garamond" pitchFamily="18" charset="0"/>
                        </a:defRPr>
                      </a:lvl1pPr>
                      <a:lvl2pPr>
                        <a:spcBef>
                          <a:spcPct val="20000"/>
                        </a:spcBef>
                        <a:buClr>
                          <a:schemeClr val="accent2"/>
                        </a:buClr>
                        <a:buSzPct val="70000"/>
                        <a:buFont typeface="Wingdings" pitchFamily="2" charset="2"/>
                        <a:defRPr sz="2400">
                          <a:solidFill>
                            <a:schemeClr val="tx1"/>
                          </a:solidFill>
                          <a:effectLst>
                            <a:outerShdw blurRad="38100" dist="38100" dir="2700000" algn="tl">
                              <a:srgbClr val="000000"/>
                            </a:outerShdw>
                          </a:effectLst>
                          <a:latin typeface="Garamond" pitchFamily="18" charset="0"/>
                        </a:defRPr>
                      </a:lvl2pPr>
                      <a:lvl3pPr>
                        <a:spcBef>
                          <a:spcPct val="20000"/>
                        </a:spcBef>
                        <a:buClr>
                          <a:schemeClr val="tx2"/>
                        </a:buClr>
                        <a:buSzPct val="70000"/>
                        <a:buFont typeface="Wingdings" pitchFamily="2" charset="2"/>
                        <a:defRPr sz="2000">
                          <a:solidFill>
                            <a:schemeClr val="tx1"/>
                          </a:solidFill>
                          <a:effectLst>
                            <a:outerShdw blurRad="38100" dist="38100" dir="2700000" algn="tl">
                              <a:srgbClr val="000000"/>
                            </a:outerShdw>
                          </a:effectLst>
                          <a:latin typeface="Garamond" pitchFamily="18" charset="0"/>
                        </a:defRPr>
                      </a:lvl3pPr>
                      <a:lvl4pPr>
                        <a:spcBef>
                          <a:spcPct val="20000"/>
                        </a:spcBef>
                        <a:buClr>
                          <a:schemeClr val="accent2"/>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4pPr>
                      <a:lvl5pPr>
                        <a:spcBef>
                          <a:spcPct val="20000"/>
                        </a:spcBef>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5pPr>
                      <a:lvl6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6pPr>
                      <a:lvl7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7pPr>
                      <a:lvl8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8pPr>
                      <a:lvl9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altLang="en-US" sz="2800" b="1" i="0" u="none" strike="noStrike" cap="none" normalizeH="0" baseline="0" dirty="0" err="1">
                          <a:ln>
                            <a:noFill/>
                          </a:ln>
                          <a:solidFill>
                            <a:schemeClr val="tx1"/>
                          </a:solidFill>
                          <a:effectLst/>
                          <a:latin typeface="Cambria" panose="02040503050406030204" pitchFamily="18" charset="0"/>
                          <a:ea typeface="Cambria" panose="02040503050406030204" pitchFamily="18" charset="0"/>
                          <a:cs typeface="Times New Roman" pitchFamily="18" charset="0"/>
                        </a:rPr>
                        <a:t>Đánh</a:t>
                      </a:r>
                      <a:r>
                        <a:rPr kumimoji="0" lang="en-US" altLang="en-US" sz="2800" b="1" i="0" u="none" strike="noStrike" cap="none" normalizeH="0" baseline="0" dirty="0">
                          <a:ln>
                            <a:noFill/>
                          </a:ln>
                          <a:solidFill>
                            <a:schemeClr val="tx1"/>
                          </a:solidFill>
                          <a:effectLst/>
                          <a:latin typeface="Cambria" panose="02040503050406030204" pitchFamily="18" charset="0"/>
                          <a:ea typeface="Cambria" panose="02040503050406030204" pitchFamily="18" charset="0"/>
                          <a:cs typeface="Times New Roman" pitchFamily="18" charset="0"/>
                        </a:rPr>
                        <a:t> </a:t>
                      </a:r>
                      <a:r>
                        <a:rPr kumimoji="0" lang="en-US" altLang="en-US" sz="2800" b="1" i="0" u="none" strike="noStrike" cap="none" normalizeH="0" baseline="0" dirty="0" err="1">
                          <a:ln>
                            <a:noFill/>
                          </a:ln>
                          <a:solidFill>
                            <a:schemeClr val="tx1"/>
                          </a:solidFill>
                          <a:effectLst/>
                          <a:latin typeface="Cambria" panose="02040503050406030204" pitchFamily="18" charset="0"/>
                          <a:ea typeface="Cambria" panose="02040503050406030204" pitchFamily="18" charset="0"/>
                          <a:cs typeface="Times New Roman" pitchFamily="18" charset="0"/>
                        </a:rPr>
                        <a:t>giá</a:t>
                      </a:r>
                      <a:r>
                        <a:rPr kumimoji="0" lang="en-US" altLang="en-US" sz="2800" b="1" i="0" u="none" strike="noStrike" cap="none" normalizeH="0" baseline="0" dirty="0">
                          <a:ln>
                            <a:noFill/>
                          </a:ln>
                          <a:solidFill>
                            <a:schemeClr val="tx1"/>
                          </a:solidFill>
                          <a:effectLst/>
                          <a:latin typeface="Cambria" panose="02040503050406030204" pitchFamily="18" charset="0"/>
                          <a:ea typeface="Cambria" panose="02040503050406030204" pitchFamily="18" charset="0"/>
                          <a:cs typeface="Times New Roman" pitchFamily="18" charset="0"/>
                        </a:rPr>
                        <a:t> </a:t>
                      </a:r>
                      <a:r>
                        <a:rPr kumimoji="0" lang="en-US" altLang="en-US" sz="2800" b="1" i="0" u="none" strike="noStrike" cap="none" normalizeH="0" baseline="0" dirty="0" err="1">
                          <a:ln>
                            <a:noFill/>
                          </a:ln>
                          <a:solidFill>
                            <a:schemeClr val="tx1"/>
                          </a:solidFill>
                          <a:effectLst/>
                          <a:latin typeface="Cambria" panose="02040503050406030204" pitchFamily="18" charset="0"/>
                          <a:ea typeface="Cambria" panose="02040503050406030204" pitchFamily="18" charset="0"/>
                          <a:cs typeface="Times New Roman" pitchFamily="18" charset="0"/>
                        </a:rPr>
                        <a:t>không</a:t>
                      </a:r>
                      <a:r>
                        <a:rPr kumimoji="0" lang="en-US" altLang="en-US" sz="2800" b="1" i="0" u="none" strike="noStrike" cap="none" normalizeH="0" baseline="0" dirty="0">
                          <a:ln>
                            <a:noFill/>
                          </a:ln>
                          <a:solidFill>
                            <a:schemeClr val="tx1"/>
                          </a:solidFill>
                          <a:effectLst/>
                          <a:latin typeface="Cambria" panose="02040503050406030204" pitchFamily="18" charset="0"/>
                          <a:ea typeface="Cambria" panose="02040503050406030204" pitchFamily="18" charset="0"/>
                          <a:cs typeface="Times New Roman" pitchFamily="18" charset="0"/>
                        </a:rPr>
                        <a:t> </a:t>
                      </a:r>
                      <a:r>
                        <a:rPr kumimoji="0" lang="en-US" altLang="en-US" sz="2800" b="1" i="0" u="none" strike="noStrike" cap="none" normalizeH="0" baseline="0" dirty="0" err="1">
                          <a:ln>
                            <a:noFill/>
                          </a:ln>
                          <a:solidFill>
                            <a:schemeClr val="tx1"/>
                          </a:solidFill>
                          <a:effectLst/>
                          <a:latin typeface="Cambria" panose="02040503050406030204" pitchFamily="18" charset="0"/>
                          <a:ea typeface="Cambria" panose="02040503050406030204" pitchFamily="18" charset="0"/>
                          <a:cs typeface="Times New Roman" pitchFamily="18" charset="0"/>
                        </a:rPr>
                        <a:t>cao</a:t>
                      </a:r>
                      <a:endParaRPr kumimoji="0" lang="en-US" altLang="en-US" sz="2800" b="1" i="0" u="none" strike="noStrike" cap="none" normalizeH="0" baseline="0" dirty="0">
                        <a:ln>
                          <a:noFill/>
                        </a:ln>
                        <a:solidFill>
                          <a:schemeClr val="tx1"/>
                        </a:solidFill>
                        <a:effectLst/>
                        <a:latin typeface="Cambria" panose="02040503050406030204" pitchFamily="18" charset="0"/>
                        <a:ea typeface="Cambria" panose="02040503050406030204" pitchFamily="18" charset="0"/>
                        <a:cs typeface="Times New Roman" pitchFamily="18" charset="0"/>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buClr>
                          <a:schemeClr val="hlink"/>
                        </a:buClr>
                        <a:buSzPct val="70000"/>
                        <a:buFont typeface="Wingdings" pitchFamily="2" charset="2"/>
                        <a:defRPr sz="2800">
                          <a:solidFill>
                            <a:schemeClr val="tx1"/>
                          </a:solidFill>
                          <a:effectLst>
                            <a:outerShdw blurRad="38100" dist="38100" dir="2700000" algn="tl">
                              <a:srgbClr val="000000"/>
                            </a:outerShdw>
                          </a:effectLst>
                          <a:latin typeface="Garamond" pitchFamily="18" charset="0"/>
                        </a:defRPr>
                      </a:lvl1pPr>
                      <a:lvl2pPr>
                        <a:spcBef>
                          <a:spcPct val="20000"/>
                        </a:spcBef>
                        <a:buClr>
                          <a:schemeClr val="accent2"/>
                        </a:buClr>
                        <a:buSzPct val="70000"/>
                        <a:buFont typeface="Wingdings" pitchFamily="2" charset="2"/>
                        <a:defRPr sz="2400">
                          <a:solidFill>
                            <a:schemeClr val="tx1"/>
                          </a:solidFill>
                          <a:effectLst>
                            <a:outerShdw blurRad="38100" dist="38100" dir="2700000" algn="tl">
                              <a:srgbClr val="000000"/>
                            </a:outerShdw>
                          </a:effectLst>
                          <a:latin typeface="Garamond" pitchFamily="18" charset="0"/>
                        </a:defRPr>
                      </a:lvl2pPr>
                      <a:lvl3pPr>
                        <a:spcBef>
                          <a:spcPct val="20000"/>
                        </a:spcBef>
                        <a:buClr>
                          <a:schemeClr val="tx2"/>
                        </a:buClr>
                        <a:buSzPct val="70000"/>
                        <a:buFont typeface="Wingdings" pitchFamily="2" charset="2"/>
                        <a:defRPr sz="2000">
                          <a:solidFill>
                            <a:schemeClr val="tx1"/>
                          </a:solidFill>
                          <a:effectLst>
                            <a:outerShdw blurRad="38100" dist="38100" dir="2700000" algn="tl">
                              <a:srgbClr val="000000"/>
                            </a:outerShdw>
                          </a:effectLst>
                          <a:latin typeface="Garamond" pitchFamily="18" charset="0"/>
                        </a:defRPr>
                      </a:lvl3pPr>
                      <a:lvl4pPr>
                        <a:spcBef>
                          <a:spcPct val="20000"/>
                        </a:spcBef>
                        <a:buClr>
                          <a:schemeClr val="accent2"/>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4pPr>
                      <a:lvl5pPr>
                        <a:spcBef>
                          <a:spcPct val="20000"/>
                        </a:spcBef>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5pPr>
                      <a:lvl6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6pPr>
                      <a:lvl7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7pPr>
                      <a:lvl8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8pPr>
                      <a:lvl9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altLang="en-US" sz="2800" b="1" i="0" u="none" strike="noStrike" cap="none" normalizeH="0" baseline="0" dirty="0" err="1">
                          <a:ln>
                            <a:noFill/>
                          </a:ln>
                          <a:solidFill>
                            <a:schemeClr val="tx1"/>
                          </a:solidFill>
                          <a:effectLst/>
                          <a:latin typeface="Cambria" panose="02040503050406030204" pitchFamily="18" charset="0"/>
                          <a:ea typeface="Cambria" panose="02040503050406030204" pitchFamily="18" charset="0"/>
                          <a:cs typeface="Times New Roman" pitchFamily="18" charset="0"/>
                        </a:rPr>
                        <a:t>Đánh</a:t>
                      </a:r>
                      <a:r>
                        <a:rPr kumimoji="0" lang="en-US" altLang="en-US" sz="2800" b="1" i="0" u="none" strike="noStrike" cap="none" normalizeH="0" baseline="0" dirty="0">
                          <a:ln>
                            <a:noFill/>
                          </a:ln>
                          <a:solidFill>
                            <a:schemeClr val="tx1"/>
                          </a:solidFill>
                          <a:effectLst/>
                          <a:latin typeface="Cambria" panose="02040503050406030204" pitchFamily="18" charset="0"/>
                          <a:ea typeface="Cambria" panose="02040503050406030204" pitchFamily="18" charset="0"/>
                          <a:cs typeface="Times New Roman" pitchFamily="18" charset="0"/>
                        </a:rPr>
                        <a:t> </a:t>
                      </a:r>
                      <a:r>
                        <a:rPr kumimoji="0" lang="en-US" altLang="en-US" sz="2800" b="1" i="0" u="none" strike="noStrike" cap="none" normalizeH="0" baseline="0" dirty="0" err="1">
                          <a:ln>
                            <a:noFill/>
                          </a:ln>
                          <a:solidFill>
                            <a:schemeClr val="tx1"/>
                          </a:solidFill>
                          <a:effectLst/>
                          <a:latin typeface="Cambria" panose="02040503050406030204" pitchFamily="18" charset="0"/>
                          <a:ea typeface="Cambria" panose="02040503050406030204" pitchFamily="18" charset="0"/>
                          <a:cs typeface="Times New Roman" pitchFamily="18" charset="0"/>
                        </a:rPr>
                        <a:t>giá</a:t>
                      </a:r>
                      <a:r>
                        <a:rPr kumimoji="0" lang="en-US" altLang="en-US" sz="2800" b="1" i="0" u="none" strike="noStrike" cap="none" normalizeH="0" baseline="0" dirty="0">
                          <a:ln>
                            <a:noFill/>
                          </a:ln>
                          <a:solidFill>
                            <a:schemeClr val="tx1"/>
                          </a:solidFill>
                          <a:effectLst/>
                          <a:latin typeface="Cambria" panose="02040503050406030204" pitchFamily="18" charset="0"/>
                          <a:ea typeface="Cambria" panose="02040503050406030204" pitchFamily="18" charset="0"/>
                          <a:cs typeface="Times New Roman" pitchFamily="18" charset="0"/>
                        </a:rPr>
                        <a:t> </a:t>
                      </a:r>
                      <a:r>
                        <a:rPr kumimoji="0" lang="en-US" altLang="en-US" sz="2800" b="1" i="0" u="none" strike="noStrike" cap="none" normalizeH="0" baseline="0" dirty="0" err="1">
                          <a:ln>
                            <a:noFill/>
                          </a:ln>
                          <a:solidFill>
                            <a:schemeClr val="tx1"/>
                          </a:solidFill>
                          <a:effectLst/>
                          <a:latin typeface="Cambria" panose="02040503050406030204" pitchFamily="18" charset="0"/>
                          <a:ea typeface="Cambria" panose="02040503050406030204" pitchFamily="18" charset="0"/>
                          <a:cs typeface="Times New Roman" pitchFamily="18" charset="0"/>
                        </a:rPr>
                        <a:t>thấp</a:t>
                      </a:r>
                      <a:endParaRPr kumimoji="0" lang="en-US" altLang="en-US" sz="2800" b="1" i="0" u="none" strike="noStrike" cap="none" normalizeH="0" baseline="0" dirty="0">
                        <a:ln>
                          <a:noFill/>
                        </a:ln>
                        <a:solidFill>
                          <a:schemeClr val="tx1"/>
                        </a:solidFill>
                        <a:effectLst/>
                        <a:latin typeface="Cambria" panose="02040503050406030204" pitchFamily="18" charset="0"/>
                        <a:ea typeface="Cambria" panose="02040503050406030204" pitchFamily="18" charset="0"/>
                        <a:cs typeface="Times New Roman" pitchFamily="18" charset="0"/>
                      </a:endParaRP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0"/>
                  </a:ext>
                </a:extLst>
              </a:tr>
              <a:tr h="2271248">
                <a:tc>
                  <a:txBody>
                    <a:bodyPr/>
                    <a:lstStyle>
                      <a:lvl1pPr>
                        <a:spcBef>
                          <a:spcPct val="20000"/>
                        </a:spcBef>
                        <a:buClr>
                          <a:schemeClr val="hlink"/>
                        </a:buClr>
                        <a:buSzPct val="70000"/>
                        <a:buFont typeface="Wingdings" pitchFamily="2" charset="2"/>
                        <a:defRPr sz="2800">
                          <a:solidFill>
                            <a:schemeClr val="tx1"/>
                          </a:solidFill>
                          <a:effectLst>
                            <a:outerShdw blurRad="38100" dist="38100" dir="2700000" algn="tl">
                              <a:srgbClr val="000000"/>
                            </a:outerShdw>
                          </a:effectLst>
                          <a:latin typeface="Garamond" pitchFamily="18" charset="0"/>
                        </a:defRPr>
                      </a:lvl1pPr>
                      <a:lvl2pPr>
                        <a:spcBef>
                          <a:spcPct val="20000"/>
                        </a:spcBef>
                        <a:buClr>
                          <a:schemeClr val="accent2"/>
                        </a:buClr>
                        <a:buSzPct val="70000"/>
                        <a:buFont typeface="Wingdings" pitchFamily="2" charset="2"/>
                        <a:defRPr sz="2400">
                          <a:solidFill>
                            <a:schemeClr val="tx1"/>
                          </a:solidFill>
                          <a:effectLst>
                            <a:outerShdw blurRad="38100" dist="38100" dir="2700000" algn="tl">
                              <a:srgbClr val="000000"/>
                            </a:outerShdw>
                          </a:effectLst>
                          <a:latin typeface="Garamond" pitchFamily="18" charset="0"/>
                        </a:defRPr>
                      </a:lvl2pPr>
                      <a:lvl3pPr>
                        <a:spcBef>
                          <a:spcPct val="20000"/>
                        </a:spcBef>
                        <a:buClr>
                          <a:schemeClr val="tx2"/>
                        </a:buClr>
                        <a:buSzPct val="70000"/>
                        <a:buFont typeface="Wingdings" pitchFamily="2" charset="2"/>
                        <a:defRPr sz="2000">
                          <a:solidFill>
                            <a:schemeClr val="tx1"/>
                          </a:solidFill>
                          <a:effectLst>
                            <a:outerShdw blurRad="38100" dist="38100" dir="2700000" algn="tl">
                              <a:srgbClr val="000000"/>
                            </a:outerShdw>
                          </a:effectLst>
                          <a:latin typeface="Garamond" pitchFamily="18" charset="0"/>
                        </a:defRPr>
                      </a:lvl3pPr>
                      <a:lvl4pPr>
                        <a:spcBef>
                          <a:spcPct val="20000"/>
                        </a:spcBef>
                        <a:buClr>
                          <a:schemeClr val="accent2"/>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4pPr>
                      <a:lvl5pPr>
                        <a:spcBef>
                          <a:spcPct val="20000"/>
                        </a:spcBef>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5pPr>
                      <a:lvl6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6pPr>
                      <a:lvl7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7pPr>
                      <a:lvl8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8pPr>
                      <a:lvl9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altLang="en-US" sz="3200" b="0" i="0" u="none" strike="noStrike" cap="none" normalizeH="0" baseline="0" dirty="0">
                          <a:ln>
                            <a:noFill/>
                          </a:ln>
                          <a:solidFill>
                            <a:schemeClr val="tx1"/>
                          </a:solidFill>
                          <a:effectLst>
                            <a:outerShdw blurRad="38100" dist="38100" dir="2700000" algn="tl">
                              <a:srgbClr val="000000"/>
                            </a:outerShdw>
                          </a:effectLst>
                          <a:latin typeface="Cambria" panose="02040503050406030204" pitchFamily="18" charset="0"/>
                          <a:ea typeface="Cambria" panose="02040503050406030204" pitchFamily="18" charset="0"/>
                          <a:cs typeface="Times New Roman" pitchFamily="18" charset="0"/>
                        </a:rPr>
                        <a:t>     </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altLang="en-US" sz="3200" b="0" i="0" u="none" strike="noStrike" cap="none" normalizeH="0" baseline="0" dirty="0">
                          <a:ln>
                            <a:noFill/>
                          </a:ln>
                          <a:solidFill>
                            <a:schemeClr val="tx1"/>
                          </a:solidFill>
                          <a:effectLst>
                            <a:outerShdw blurRad="38100" dist="38100" dir="2700000" algn="tl">
                              <a:srgbClr val="000000"/>
                            </a:outerShdw>
                          </a:effectLst>
                          <a:latin typeface="Cambria" panose="02040503050406030204" pitchFamily="18" charset="0"/>
                          <a:ea typeface="Cambria" panose="02040503050406030204" pitchFamily="18" charset="0"/>
                          <a:cs typeface="Times New Roman" pitchFamily="18" charset="0"/>
                        </a:rPr>
                        <a:t>     </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en-US" sz="3200" b="0" i="0" u="none" strike="noStrike" cap="none" normalizeH="0" baseline="0" dirty="0">
                        <a:ln>
                          <a:noFill/>
                        </a:ln>
                        <a:solidFill>
                          <a:schemeClr val="tx1"/>
                        </a:solidFill>
                        <a:effectLst>
                          <a:outerShdw blurRad="38100" dist="38100" dir="2700000" algn="tl">
                            <a:srgbClr val="000000"/>
                          </a:outerShdw>
                        </a:effectLst>
                        <a:latin typeface="Cambria" panose="02040503050406030204" pitchFamily="18" charset="0"/>
                        <a:ea typeface="Cambria" panose="02040503050406030204" pitchFamily="18" charset="0"/>
                        <a:cs typeface="Times New Roman" pitchFamily="18" charset="0"/>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itchFamily="2" charset="2"/>
                        <a:defRPr sz="2800">
                          <a:solidFill>
                            <a:schemeClr val="tx1"/>
                          </a:solidFill>
                          <a:effectLst>
                            <a:outerShdw blurRad="38100" dist="38100" dir="2700000" algn="tl">
                              <a:srgbClr val="000000"/>
                            </a:outerShdw>
                          </a:effectLst>
                          <a:latin typeface="Garamond" pitchFamily="18" charset="0"/>
                        </a:defRPr>
                      </a:lvl1pPr>
                      <a:lvl2pPr>
                        <a:spcBef>
                          <a:spcPct val="20000"/>
                        </a:spcBef>
                        <a:buClr>
                          <a:schemeClr val="accent2"/>
                        </a:buClr>
                        <a:buSzPct val="70000"/>
                        <a:buFont typeface="Wingdings" pitchFamily="2" charset="2"/>
                        <a:defRPr sz="2400">
                          <a:solidFill>
                            <a:schemeClr val="tx1"/>
                          </a:solidFill>
                          <a:effectLst>
                            <a:outerShdw blurRad="38100" dist="38100" dir="2700000" algn="tl">
                              <a:srgbClr val="000000"/>
                            </a:outerShdw>
                          </a:effectLst>
                          <a:latin typeface="Garamond" pitchFamily="18" charset="0"/>
                        </a:defRPr>
                      </a:lvl2pPr>
                      <a:lvl3pPr>
                        <a:spcBef>
                          <a:spcPct val="20000"/>
                        </a:spcBef>
                        <a:buClr>
                          <a:schemeClr val="tx2"/>
                        </a:buClr>
                        <a:buSzPct val="70000"/>
                        <a:buFont typeface="Wingdings" pitchFamily="2" charset="2"/>
                        <a:defRPr sz="2000">
                          <a:solidFill>
                            <a:schemeClr val="tx1"/>
                          </a:solidFill>
                          <a:effectLst>
                            <a:outerShdw blurRad="38100" dist="38100" dir="2700000" algn="tl">
                              <a:srgbClr val="000000"/>
                            </a:outerShdw>
                          </a:effectLst>
                          <a:latin typeface="Garamond" pitchFamily="18" charset="0"/>
                        </a:defRPr>
                      </a:lvl3pPr>
                      <a:lvl4pPr>
                        <a:spcBef>
                          <a:spcPct val="20000"/>
                        </a:spcBef>
                        <a:buClr>
                          <a:schemeClr val="accent2"/>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4pPr>
                      <a:lvl5pPr>
                        <a:spcBef>
                          <a:spcPct val="20000"/>
                        </a:spcBef>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5pPr>
                      <a:lvl6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6pPr>
                      <a:lvl7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7pPr>
                      <a:lvl8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8pPr>
                      <a:lvl9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altLang="en-US" sz="3200" b="0" i="0" u="none" strike="noStrike" cap="none" normalizeH="0" baseline="0" dirty="0">
                          <a:ln>
                            <a:noFill/>
                          </a:ln>
                          <a:solidFill>
                            <a:schemeClr val="tx1"/>
                          </a:solidFill>
                          <a:effectLst>
                            <a:outerShdw blurRad="38100" dist="38100" dir="2700000" algn="tl">
                              <a:srgbClr val="000000"/>
                            </a:outerShdw>
                          </a:effectLst>
                          <a:latin typeface="Cambria" panose="02040503050406030204" pitchFamily="18" charset="0"/>
                          <a:ea typeface="Cambria" panose="02040503050406030204" pitchFamily="18" charset="0"/>
                          <a:cs typeface="Times New Roman" pitchFamily="18" charset="0"/>
                        </a:rPr>
                        <a:t>     </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itchFamily="2" charset="2"/>
                        <a:defRPr sz="2800">
                          <a:solidFill>
                            <a:schemeClr val="tx1"/>
                          </a:solidFill>
                          <a:effectLst>
                            <a:outerShdw blurRad="38100" dist="38100" dir="2700000" algn="tl">
                              <a:srgbClr val="000000"/>
                            </a:outerShdw>
                          </a:effectLst>
                          <a:latin typeface="Garamond" pitchFamily="18" charset="0"/>
                        </a:defRPr>
                      </a:lvl1pPr>
                      <a:lvl2pPr>
                        <a:spcBef>
                          <a:spcPct val="20000"/>
                        </a:spcBef>
                        <a:buClr>
                          <a:schemeClr val="accent2"/>
                        </a:buClr>
                        <a:buSzPct val="70000"/>
                        <a:buFont typeface="Wingdings" pitchFamily="2" charset="2"/>
                        <a:defRPr sz="2400">
                          <a:solidFill>
                            <a:schemeClr val="tx1"/>
                          </a:solidFill>
                          <a:effectLst>
                            <a:outerShdw blurRad="38100" dist="38100" dir="2700000" algn="tl">
                              <a:srgbClr val="000000"/>
                            </a:outerShdw>
                          </a:effectLst>
                          <a:latin typeface="Garamond" pitchFamily="18" charset="0"/>
                        </a:defRPr>
                      </a:lvl2pPr>
                      <a:lvl3pPr>
                        <a:spcBef>
                          <a:spcPct val="20000"/>
                        </a:spcBef>
                        <a:buClr>
                          <a:schemeClr val="tx2"/>
                        </a:buClr>
                        <a:buSzPct val="70000"/>
                        <a:buFont typeface="Wingdings" pitchFamily="2" charset="2"/>
                        <a:defRPr sz="2000">
                          <a:solidFill>
                            <a:schemeClr val="tx1"/>
                          </a:solidFill>
                          <a:effectLst>
                            <a:outerShdw blurRad="38100" dist="38100" dir="2700000" algn="tl">
                              <a:srgbClr val="000000"/>
                            </a:outerShdw>
                          </a:effectLst>
                          <a:latin typeface="Garamond" pitchFamily="18" charset="0"/>
                        </a:defRPr>
                      </a:lvl3pPr>
                      <a:lvl4pPr>
                        <a:spcBef>
                          <a:spcPct val="20000"/>
                        </a:spcBef>
                        <a:buClr>
                          <a:schemeClr val="accent2"/>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4pPr>
                      <a:lvl5pPr>
                        <a:spcBef>
                          <a:spcPct val="20000"/>
                        </a:spcBef>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5pPr>
                      <a:lvl6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6pPr>
                      <a:lvl7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7pPr>
                      <a:lvl8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8pPr>
                      <a:lvl9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en-US" sz="2400" b="0" i="0" u="none" strike="noStrike" cap="none" normalizeH="0" baseline="0" dirty="0">
                        <a:ln>
                          <a:noFill/>
                        </a:ln>
                        <a:solidFill>
                          <a:schemeClr val="tx1"/>
                        </a:solidFill>
                        <a:effectLst>
                          <a:outerShdw blurRad="38100" dist="38100" dir="2700000" algn="tl">
                            <a:srgbClr val="000000"/>
                          </a:outerShdw>
                        </a:effectLst>
                        <a:latin typeface="Cambria" panose="02040503050406030204" pitchFamily="18" charset="0"/>
                        <a:ea typeface="Cambria" panose="02040503050406030204"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en-US" sz="2400" b="0" i="0" u="none" strike="noStrike" cap="none" normalizeH="0" baseline="0" dirty="0">
                        <a:ln>
                          <a:noFill/>
                        </a:ln>
                        <a:solidFill>
                          <a:schemeClr val="tx1"/>
                        </a:solidFill>
                        <a:effectLst>
                          <a:outerShdw blurRad="38100" dist="38100" dir="2700000" algn="tl">
                            <a:srgbClr val="000000"/>
                          </a:outerShdw>
                        </a:effectLst>
                        <a:latin typeface="Cambria" panose="02040503050406030204" pitchFamily="18" charset="0"/>
                        <a:ea typeface="Cambria" panose="02040503050406030204"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en-US" sz="2400" b="0" i="0" u="none" strike="noStrike" cap="none" normalizeH="0" baseline="0" dirty="0">
                        <a:ln>
                          <a:noFill/>
                        </a:ln>
                        <a:solidFill>
                          <a:schemeClr val="tx1"/>
                        </a:solidFill>
                        <a:effectLst>
                          <a:outerShdw blurRad="38100" dist="38100" dir="2700000" algn="tl">
                            <a:srgbClr val="000000"/>
                          </a:outerShdw>
                        </a:effectLst>
                        <a:latin typeface="Cambria" panose="02040503050406030204" pitchFamily="18" charset="0"/>
                        <a:ea typeface="Cambria" panose="02040503050406030204"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en-US" sz="2400" b="0" i="0" u="none" strike="noStrike" cap="none" normalizeH="0" baseline="0" dirty="0">
                        <a:ln>
                          <a:noFill/>
                        </a:ln>
                        <a:solidFill>
                          <a:schemeClr val="tx1"/>
                        </a:solidFill>
                        <a:effectLst>
                          <a:outerShdw blurRad="38100" dist="38100" dir="2700000" algn="tl">
                            <a:srgbClr val="000000"/>
                          </a:outerShdw>
                        </a:effectLst>
                        <a:latin typeface="Cambria" panose="02040503050406030204" pitchFamily="18" charset="0"/>
                        <a:ea typeface="Cambria" panose="02040503050406030204"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en-US" sz="2400" b="0" i="0" u="none" strike="noStrike" cap="none" normalizeH="0" baseline="0" dirty="0">
                        <a:ln>
                          <a:noFill/>
                        </a:ln>
                        <a:solidFill>
                          <a:schemeClr val="tx1"/>
                        </a:solidFill>
                        <a:effectLst>
                          <a:outerShdw blurRad="38100" dist="38100" dir="2700000" algn="tl">
                            <a:srgbClr val="000000"/>
                          </a:outerShdw>
                        </a:effectLst>
                        <a:latin typeface="Cambria" panose="02040503050406030204" pitchFamily="18" charset="0"/>
                        <a:ea typeface="Cambria" panose="02040503050406030204"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en-US" sz="2400" b="0" i="0" u="none" strike="noStrike" cap="none" normalizeH="0" baseline="0" dirty="0">
                        <a:ln>
                          <a:noFill/>
                        </a:ln>
                        <a:solidFill>
                          <a:schemeClr val="tx1"/>
                        </a:solidFill>
                        <a:effectLst>
                          <a:outerShdw blurRad="38100" dist="38100" dir="2700000" algn="tl">
                            <a:srgbClr val="000000"/>
                          </a:outerShdw>
                        </a:effectLst>
                        <a:latin typeface="Cambria" panose="02040503050406030204" pitchFamily="18" charset="0"/>
                        <a:ea typeface="Cambria" panose="02040503050406030204"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altLang="en-US" sz="2400" b="0" i="0" u="none" strike="noStrike" cap="none" normalizeH="0" baseline="0" dirty="0">
                          <a:ln>
                            <a:noFill/>
                          </a:ln>
                          <a:solidFill>
                            <a:schemeClr val="tx1"/>
                          </a:solidFill>
                          <a:effectLst>
                            <a:outerShdw blurRad="38100" dist="38100" dir="2700000" algn="tl">
                              <a:srgbClr val="000000"/>
                            </a:outerShdw>
                          </a:effectLst>
                          <a:latin typeface="Cambria" panose="02040503050406030204" pitchFamily="18" charset="0"/>
                          <a:ea typeface="Cambria" panose="02040503050406030204" pitchFamily="18" charset="0"/>
                        </a:rPr>
                        <a:t>    </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5" name="Rectangle 86"/>
          <p:cNvSpPr>
            <a:spLocks noChangeArrowheads="1"/>
          </p:cNvSpPr>
          <p:nvPr/>
        </p:nvSpPr>
        <p:spPr bwMode="auto">
          <a:xfrm>
            <a:off x="1139990" y="4329904"/>
            <a:ext cx="1958549" cy="523220"/>
          </a:xfrm>
          <a:prstGeom prst="rect">
            <a:avLst/>
          </a:prstGeom>
          <a:solidFill>
            <a:schemeClr val="bg1"/>
          </a:solidFill>
          <a:ln w="19050">
            <a:solidFill>
              <a:schemeClr val="tx1"/>
            </a:solidFill>
          </a:ln>
          <a:effec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dirty="0" err="1">
                <a:latin typeface="Cambria" panose="02040503050406030204" pitchFamily="18" charset="0"/>
                <a:ea typeface="Cambria" panose="02040503050406030204" pitchFamily="18" charset="0"/>
                <a:cs typeface="Times New Roman" panose="02020603050405020304" pitchFamily="18" charset="0"/>
              </a:rPr>
              <a:t>ước</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mơ</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lớn</a:t>
            </a:r>
            <a:endParaRPr lang="en-US" altLang="en-US" sz="2800" dirty="0">
              <a:latin typeface="Cambria" panose="02040503050406030204" pitchFamily="18" charset="0"/>
              <a:ea typeface="Cambria" panose="02040503050406030204" pitchFamily="18" charset="0"/>
              <a:cs typeface="Times New Roman" panose="02020603050405020304" pitchFamily="18" charset="0"/>
            </a:endParaRPr>
          </a:p>
        </p:txBody>
      </p:sp>
      <p:sp>
        <p:nvSpPr>
          <p:cNvPr id="26" name="Rectangle 83"/>
          <p:cNvSpPr>
            <a:spLocks noChangeArrowheads="1"/>
          </p:cNvSpPr>
          <p:nvPr/>
        </p:nvSpPr>
        <p:spPr bwMode="auto">
          <a:xfrm>
            <a:off x="1151855" y="3082295"/>
            <a:ext cx="2471510" cy="523220"/>
          </a:xfrm>
          <a:prstGeom prst="rect">
            <a:avLst/>
          </a:prstGeom>
          <a:solidFill>
            <a:schemeClr val="bg1"/>
          </a:solidFill>
          <a:ln w="19050">
            <a:solidFill>
              <a:schemeClr val="tx1"/>
            </a:solidFill>
          </a:ln>
          <a:effec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dirty="0" err="1">
                <a:latin typeface="Cambria" panose="02040503050406030204" pitchFamily="18" charset="0"/>
                <a:ea typeface="Cambria" panose="02040503050406030204" pitchFamily="18" charset="0"/>
                <a:cs typeface="Times New Roman" panose="02020603050405020304" pitchFamily="18" charset="0"/>
              </a:rPr>
              <a:t>ước</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mơ</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đẹp</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đẽ</a:t>
            </a:r>
            <a:endParaRPr lang="en-US" altLang="en-US" sz="2800" dirty="0">
              <a:latin typeface="Cambria" panose="02040503050406030204" pitchFamily="18" charset="0"/>
              <a:ea typeface="Cambria" panose="02040503050406030204" pitchFamily="18" charset="0"/>
              <a:cs typeface="Times New Roman" panose="02020603050405020304" pitchFamily="18" charset="0"/>
            </a:endParaRPr>
          </a:p>
        </p:txBody>
      </p:sp>
      <p:sp>
        <p:nvSpPr>
          <p:cNvPr id="27" name="Rectangle 84"/>
          <p:cNvSpPr>
            <a:spLocks noChangeArrowheads="1"/>
          </p:cNvSpPr>
          <p:nvPr/>
        </p:nvSpPr>
        <p:spPr bwMode="auto">
          <a:xfrm>
            <a:off x="1164555" y="3709266"/>
            <a:ext cx="2381742" cy="523220"/>
          </a:xfrm>
          <a:prstGeom prst="rect">
            <a:avLst/>
          </a:prstGeom>
          <a:solidFill>
            <a:schemeClr val="bg1"/>
          </a:solidFill>
          <a:ln w="19050">
            <a:solidFill>
              <a:schemeClr val="tx1"/>
            </a:solidFill>
          </a:ln>
          <a:effec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dirty="0" err="1">
                <a:latin typeface="Cambria" panose="02040503050406030204" pitchFamily="18" charset="0"/>
                <a:ea typeface="Cambria" panose="02040503050406030204" pitchFamily="18" charset="0"/>
                <a:cs typeface="Times New Roman" panose="02020603050405020304" pitchFamily="18" charset="0"/>
              </a:rPr>
              <a:t>ước</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mơ</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cao</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cả</a:t>
            </a:r>
            <a:endParaRPr lang="en-US" altLang="en-US" sz="2800" dirty="0">
              <a:latin typeface="Cambria" panose="02040503050406030204" pitchFamily="18" charset="0"/>
              <a:ea typeface="Cambria" panose="02040503050406030204" pitchFamily="18" charset="0"/>
              <a:cs typeface="Times New Roman" panose="02020603050405020304" pitchFamily="18" charset="0"/>
            </a:endParaRPr>
          </a:p>
        </p:txBody>
      </p:sp>
      <p:sp>
        <p:nvSpPr>
          <p:cNvPr id="28" name="Rectangle 87"/>
          <p:cNvSpPr>
            <a:spLocks noChangeArrowheads="1"/>
          </p:cNvSpPr>
          <p:nvPr/>
        </p:nvSpPr>
        <p:spPr bwMode="auto">
          <a:xfrm>
            <a:off x="1151855" y="4945300"/>
            <a:ext cx="3131948" cy="523220"/>
          </a:xfrm>
          <a:prstGeom prst="rect">
            <a:avLst/>
          </a:prstGeom>
          <a:solidFill>
            <a:schemeClr val="bg1"/>
          </a:solidFill>
          <a:ln w="19050">
            <a:solidFill>
              <a:schemeClr val="tx1"/>
            </a:solidFill>
          </a:ln>
          <a:effec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dirty="0" err="1">
                <a:latin typeface="Cambria" panose="02040503050406030204" pitchFamily="18" charset="0"/>
                <a:ea typeface="Cambria" panose="02040503050406030204" pitchFamily="18" charset="0"/>
                <a:cs typeface="Times New Roman" panose="02020603050405020304" pitchFamily="18" charset="0"/>
              </a:rPr>
              <a:t>ước</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mơ</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chính</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đáng</a:t>
            </a:r>
            <a:endParaRPr lang="en-US" altLang="en-US" sz="2800" dirty="0">
              <a:latin typeface="Cambria" panose="02040503050406030204" pitchFamily="18" charset="0"/>
              <a:ea typeface="Cambria" panose="02040503050406030204" pitchFamily="18" charset="0"/>
              <a:cs typeface="Times New Roman" panose="02020603050405020304" pitchFamily="18" charset="0"/>
            </a:endParaRPr>
          </a:p>
        </p:txBody>
      </p:sp>
      <p:sp>
        <p:nvSpPr>
          <p:cNvPr id="29" name="Rectangle 89"/>
          <p:cNvSpPr>
            <a:spLocks noChangeArrowheads="1"/>
          </p:cNvSpPr>
          <p:nvPr/>
        </p:nvSpPr>
        <p:spPr bwMode="auto">
          <a:xfrm>
            <a:off x="4669112" y="3247594"/>
            <a:ext cx="2703945" cy="523220"/>
          </a:xfrm>
          <a:prstGeom prst="rect">
            <a:avLst/>
          </a:prstGeom>
          <a:solidFill>
            <a:schemeClr val="bg1"/>
          </a:solidFill>
          <a:ln w="19050">
            <a:solidFill>
              <a:schemeClr val="tx1"/>
            </a:solidFill>
          </a:ln>
          <a:effec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dirty="0" err="1">
                <a:latin typeface="Cambria" panose="02040503050406030204" pitchFamily="18" charset="0"/>
                <a:ea typeface="Cambria" panose="02040503050406030204" pitchFamily="18" charset="0"/>
                <a:cs typeface="Times New Roman" panose="02020603050405020304" pitchFamily="18" charset="0"/>
              </a:rPr>
              <a:t>ước</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mơ</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nho</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nhỏ</a:t>
            </a:r>
            <a:endParaRPr lang="en-US" altLang="en-US" sz="2800" dirty="0">
              <a:latin typeface="Cambria" panose="02040503050406030204" pitchFamily="18" charset="0"/>
              <a:ea typeface="Cambria" panose="02040503050406030204" pitchFamily="18" charset="0"/>
              <a:cs typeface="Times New Roman" panose="02020603050405020304" pitchFamily="18" charset="0"/>
            </a:endParaRPr>
          </a:p>
        </p:txBody>
      </p:sp>
      <p:sp>
        <p:nvSpPr>
          <p:cNvPr id="30" name="Rectangle 88"/>
          <p:cNvSpPr>
            <a:spLocks noChangeArrowheads="1"/>
          </p:cNvSpPr>
          <p:nvPr/>
        </p:nvSpPr>
        <p:spPr bwMode="auto">
          <a:xfrm>
            <a:off x="8223660" y="3118657"/>
            <a:ext cx="2922980" cy="523220"/>
          </a:xfrm>
          <a:prstGeom prst="rect">
            <a:avLst/>
          </a:prstGeom>
          <a:solidFill>
            <a:schemeClr val="bg1"/>
          </a:solidFill>
          <a:ln w="19050">
            <a:solidFill>
              <a:schemeClr val="tx1"/>
            </a:solidFill>
          </a:ln>
          <a:effec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dirty="0" err="1">
                <a:latin typeface="Cambria" panose="02040503050406030204" pitchFamily="18" charset="0"/>
                <a:ea typeface="Cambria" panose="02040503050406030204" pitchFamily="18" charset="0"/>
                <a:cs typeface="Times New Roman" panose="02020603050405020304" pitchFamily="18" charset="0"/>
              </a:rPr>
              <a:t>ước</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mơ</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viển</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vông</a:t>
            </a:r>
            <a:endParaRPr lang="en-US" altLang="en-US" sz="2800" dirty="0">
              <a:latin typeface="Cambria" panose="02040503050406030204" pitchFamily="18" charset="0"/>
              <a:ea typeface="Cambria" panose="02040503050406030204" pitchFamily="18" charset="0"/>
              <a:cs typeface="Times New Roman" panose="02020603050405020304" pitchFamily="18" charset="0"/>
            </a:endParaRPr>
          </a:p>
        </p:txBody>
      </p:sp>
      <p:sp>
        <p:nvSpPr>
          <p:cNvPr id="31" name="Rectangle 90"/>
          <p:cNvSpPr>
            <a:spLocks noChangeArrowheads="1"/>
          </p:cNvSpPr>
          <p:nvPr/>
        </p:nvSpPr>
        <p:spPr bwMode="auto">
          <a:xfrm>
            <a:off x="8241690" y="3941529"/>
            <a:ext cx="2540439" cy="523220"/>
          </a:xfrm>
          <a:prstGeom prst="rect">
            <a:avLst/>
          </a:prstGeom>
          <a:solidFill>
            <a:schemeClr val="bg1"/>
          </a:solidFill>
          <a:ln w="19050">
            <a:solidFill>
              <a:schemeClr val="tx1"/>
            </a:solidFill>
          </a:ln>
          <a:effec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dirty="0" err="1">
                <a:latin typeface="Cambria" panose="02040503050406030204" pitchFamily="18" charset="0"/>
                <a:ea typeface="Cambria" panose="02040503050406030204" pitchFamily="18" charset="0"/>
                <a:cs typeface="Times New Roman" panose="02020603050405020304" pitchFamily="18" charset="0"/>
              </a:rPr>
              <a:t>ước</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mơ</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kì</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quặc</a:t>
            </a:r>
            <a:endParaRPr lang="en-US" altLang="en-US" sz="2800" dirty="0">
              <a:latin typeface="Cambria" panose="02040503050406030204" pitchFamily="18" charset="0"/>
              <a:ea typeface="Cambria" panose="02040503050406030204" pitchFamily="18" charset="0"/>
              <a:cs typeface="Times New Roman" panose="02020603050405020304" pitchFamily="18" charset="0"/>
            </a:endParaRPr>
          </a:p>
        </p:txBody>
      </p:sp>
      <p:sp>
        <p:nvSpPr>
          <p:cNvPr id="32" name="Rectangle 91"/>
          <p:cNvSpPr>
            <a:spLocks noChangeArrowheads="1"/>
          </p:cNvSpPr>
          <p:nvPr/>
        </p:nvSpPr>
        <p:spPr bwMode="auto">
          <a:xfrm>
            <a:off x="8257719" y="4700701"/>
            <a:ext cx="2508379" cy="523220"/>
          </a:xfrm>
          <a:prstGeom prst="rect">
            <a:avLst/>
          </a:prstGeom>
          <a:solidFill>
            <a:schemeClr val="bg1"/>
          </a:solidFill>
          <a:ln w="19050">
            <a:solidFill>
              <a:schemeClr val="tx1"/>
            </a:solidFill>
          </a:ln>
          <a:effec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dirty="0" err="1">
                <a:latin typeface="Cambria" panose="02040503050406030204" pitchFamily="18" charset="0"/>
                <a:ea typeface="Cambria" panose="02040503050406030204" pitchFamily="18" charset="0"/>
                <a:cs typeface="Times New Roman" panose="02020603050405020304" pitchFamily="18" charset="0"/>
              </a:rPr>
              <a:t>ước</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mơ</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dại</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dột</a:t>
            </a:r>
            <a:endParaRPr lang="en-US" altLang="en-US" sz="2800" dirty="0">
              <a:latin typeface="Cambria" panose="02040503050406030204" pitchFamily="18" charset="0"/>
              <a:ea typeface="Cambria" panose="02040503050406030204" pitchFamily="18" charset="0"/>
              <a:cs typeface="Times New Roman" panose="02020603050405020304" pitchFamily="18" charset="0"/>
            </a:endParaRPr>
          </a:p>
        </p:txBody>
      </p:sp>
      <p:sp>
        <p:nvSpPr>
          <p:cNvPr id="33" name="Rectangle 162"/>
          <p:cNvSpPr>
            <a:spLocks noChangeArrowheads="1"/>
          </p:cNvSpPr>
          <p:nvPr/>
        </p:nvSpPr>
        <p:spPr bwMode="auto">
          <a:xfrm>
            <a:off x="970391" y="3420835"/>
            <a:ext cx="3271032" cy="1471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80000"/>
              </a:lnSpc>
              <a:spcBef>
                <a:spcPct val="20000"/>
              </a:spcBef>
              <a:buClr>
                <a:schemeClr val="hlink"/>
              </a:buClr>
              <a:buSzPct val="70000"/>
            </a:pP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Là</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những</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ước</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mơ</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vươn</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lên</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làm</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những</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việc</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có</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ích</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cho</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mọi</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người</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a:t>
            </a:r>
          </a:p>
        </p:txBody>
      </p:sp>
      <p:sp>
        <p:nvSpPr>
          <p:cNvPr id="34" name="Rectangle 163"/>
          <p:cNvSpPr>
            <a:spLocks noChangeArrowheads="1"/>
          </p:cNvSpPr>
          <p:nvPr/>
        </p:nvSpPr>
        <p:spPr bwMode="auto">
          <a:xfrm>
            <a:off x="4343713" y="3086145"/>
            <a:ext cx="3275797"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80000"/>
              </a:lnSpc>
              <a:spcBef>
                <a:spcPct val="20000"/>
              </a:spcBef>
              <a:buClr>
                <a:schemeClr val="hlink"/>
              </a:buClr>
              <a:buSzPct val="70000"/>
            </a:pP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Là</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những</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ước</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mơ</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giản</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dị</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thiết</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thực</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có</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thể</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thực</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hiện</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không</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cần</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nỗ</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lực</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lớn</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a:t>
            </a:r>
          </a:p>
        </p:txBody>
      </p:sp>
      <p:sp>
        <p:nvSpPr>
          <p:cNvPr id="35" name="Rectangle 164"/>
          <p:cNvSpPr>
            <a:spLocks noChangeArrowheads="1"/>
          </p:cNvSpPr>
          <p:nvPr/>
        </p:nvSpPr>
        <p:spPr bwMode="auto">
          <a:xfrm>
            <a:off x="7800011" y="2954572"/>
            <a:ext cx="377706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Là</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những</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ước</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mơ</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phi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lí</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không</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thể</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thực</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hiện</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hoặc</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ước</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mơ</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ích</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kỷ</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có</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lợi</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cho</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bản</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thân</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có</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hại</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cho</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người</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khác</a:t>
            </a:r>
            <a:r>
              <a:rPr lang="en-US" altLang="en-US" sz="2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a:t>
            </a:r>
          </a:p>
        </p:txBody>
      </p:sp>
      <p:sp>
        <p:nvSpPr>
          <p:cNvPr id="36" name="TextBox 35"/>
          <p:cNvSpPr txBox="1">
            <a:spLocks noChangeArrowheads="1"/>
          </p:cNvSpPr>
          <p:nvPr/>
        </p:nvSpPr>
        <p:spPr bwMode="auto">
          <a:xfrm>
            <a:off x="892179" y="2484407"/>
            <a:ext cx="373046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b="1" i="1" dirty="0">
                <a:solidFill>
                  <a:srgbClr val="C00000"/>
                </a:solidFill>
                <a:latin typeface="Cambria" panose="02040503050406030204" pitchFamily="18" charset="0"/>
                <a:ea typeface="Cambria" panose="02040503050406030204" pitchFamily="18" charset="0"/>
                <a:cs typeface="Times New Roman" panose="02020603050405020304" pitchFamily="18" charset="0"/>
              </a:rPr>
              <a:t>M</a:t>
            </a:r>
            <a:r>
              <a:rPr lang="en-US" altLang="en-US" sz="3200" b="1" i="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dirty="0" err="1">
                <a:latin typeface="Cambria" panose="02040503050406030204" pitchFamily="18" charset="0"/>
                <a:ea typeface="Cambria" panose="02040503050406030204" pitchFamily="18" charset="0"/>
                <a:cs typeface="Times New Roman" panose="02020603050405020304" pitchFamily="18" charset="0"/>
              </a:rPr>
              <a:t>ước</a:t>
            </a:r>
            <a:r>
              <a:rPr lang="en-US" altLang="en-US" sz="3200" dirty="0">
                <a:latin typeface="Cambria" panose="02040503050406030204" pitchFamily="18" charset="0"/>
                <a:ea typeface="Cambria" panose="02040503050406030204" pitchFamily="18" charset="0"/>
                <a:cs typeface="Times New Roman" panose="02020603050405020304" pitchFamily="18" charset="0"/>
              </a:rPr>
              <a:t> </a:t>
            </a:r>
            <a:r>
              <a:rPr lang="en-US" altLang="en-US" sz="3200" dirty="0" err="1">
                <a:latin typeface="Cambria" panose="02040503050406030204" pitchFamily="18" charset="0"/>
                <a:ea typeface="Cambria" panose="02040503050406030204" pitchFamily="18" charset="0"/>
                <a:cs typeface="Times New Roman" panose="02020603050405020304" pitchFamily="18" charset="0"/>
              </a:rPr>
              <a:t>mơ</a:t>
            </a:r>
            <a:r>
              <a:rPr lang="en-US" altLang="en-US" sz="3200" dirty="0">
                <a:latin typeface="Cambria" panose="02040503050406030204" pitchFamily="18" charset="0"/>
                <a:ea typeface="Cambria" panose="02040503050406030204" pitchFamily="18" charset="0"/>
                <a:cs typeface="Times New Roman" panose="02020603050405020304" pitchFamily="18" charset="0"/>
              </a:rPr>
              <a:t> </a:t>
            </a:r>
            <a:r>
              <a:rPr lang="en-US" altLang="en-US" sz="3200" dirty="0" err="1">
                <a:latin typeface="Cambria" panose="02040503050406030204" pitchFamily="18" charset="0"/>
                <a:ea typeface="Cambria" panose="02040503050406030204" pitchFamily="18" charset="0"/>
                <a:cs typeface="Times New Roman" panose="02020603050405020304" pitchFamily="18" charset="0"/>
              </a:rPr>
              <a:t>cao</a:t>
            </a:r>
            <a:r>
              <a:rPr lang="en-US" altLang="en-US" sz="3200" dirty="0">
                <a:latin typeface="Cambria" panose="02040503050406030204" pitchFamily="18" charset="0"/>
                <a:ea typeface="Cambria" panose="02040503050406030204" pitchFamily="18" charset="0"/>
                <a:cs typeface="Times New Roman" panose="02020603050405020304" pitchFamily="18" charset="0"/>
              </a:rPr>
              <a:t> </a:t>
            </a:r>
            <a:r>
              <a:rPr lang="en-US" altLang="en-US" sz="3200" dirty="0" err="1">
                <a:latin typeface="Cambria" panose="02040503050406030204" pitchFamily="18" charset="0"/>
                <a:ea typeface="Cambria" panose="02040503050406030204" pitchFamily="18" charset="0"/>
                <a:cs typeface="Times New Roman" panose="02020603050405020304" pitchFamily="18" charset="0"/>
              </a:rPr>
              <a:t>đẹp</a:t>
            </a:r>
            <a:endParaRPr lang="en-US" altLang="en-US" sz="3200" dirty="0">
              <a:latin typeface="Cambria" panose="02040503050406030204" pitchFamily="18" charset="0"/>
              <a:ea typeface="Cambria" panose="02040503050406030204" pitchFamily="18" charset="0"/>
              <a:cs typeface="Times New Roman" panose="02020603050405020304" pitchFamily="18" charset="0"/>
            </a:endParaRPr>
          </a:p>
        </p:txBody>
      </p:sp>
      <p:sp>
        <p:nvSpPr>
          <p:cNvPr id="38" name="TextBox 37"/>
          <p:cNvSpPr txBox="1">
            <a:spLocks noChangeArrowheads="1"/>
          </p:cNvSpPr>
          <p:nvPr/>
        </p:nvSpPr>
        <p:spPr bwMode="auto">
          <a:xfrm>
            <a:off x="7843271" y="2467250"/>
            <a:ext cx="3733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b="1" i="1" dirty="0">
                <a:solidFill>
                  <a:srgbClr val="C00000"/>
                </a:solidFill>
                <a:latin typeface="Cambria" panose="02040503050406030204" pitchFamily="18" charset="0"/>
                <a:ea typeface="Cambria" panose="02040503050406030204" pitchFamily="18" charset="0"/>
                <a:cs typeface="Times New Roman" panose="02020603050405020304" pitchFamily="18" charset="0"/>
              </a:rPr>
              <a:t>M: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ước</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mơ</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tầm</a:t>
            </a:r>
            <a:r>
              <a:rPr lang="en-US" altLang="en-US" sz="2800" dirty="0">
                <a:latin typeface="Cambria" panose="02040503050406030204" pitchFamily="18" charset="0"/>
                <a:ea typeface="Cambria" panose="02040503050406030204" pitchFamily="18" charset="0"/>
                <a:cs typeface="Times New Roman" panose="02020603050405020304" pitchFamily="18" charset="0"/>
              </a:rPr>
              <a:t> </a:t>
            </a:r>
            <a:r>
              <a:rPr lang="en-US" altLang="en-US" sz="2800" dirty="0" err="1">
                <a:latin typeface="Cambria" panose="02040503050406030204" pitchFamily="18" charset="0"/>
                <a:ea typeface="Cambria" panose="02040503050406030204" pitchFamily="18" charset="0"/>
                <a:cs typeface="Times New Roman" panose="02020603050405020304" pitchFamily="18" charset="0"/>
              </a:rPr>
              <a:t>thường</a:t>
            </a:r>
            <a:endParaRPr lang="en-US" altLang="en-US" sz="2800" dirty="0">
              <a:latin typeface="Cambria" panose="02040503050406030204" pitchFamily="18" charset="0"/>
              <a:ea typeface="Cambria" panose="02040503050406030204" pitchFamily="18" charset="0"/>
              <a:cs typeface="Times New Roman" panose="02020603050405020304" pitchFamily="18" charset="0"/>
            </a:endParaRPr>
          </a:p>
        </p:txBody>
      </p:sp>
      <p:sp>
        <p:nvSpPr>
          <p:cNvPr id="39" name="TextBox 38"/>
          <p:cNvSpPr txBox="1">
            <a:spLocks noChangeArrowheads="1"/>
          </p:cNvSpPr>
          <p:nvPr/>
        </p:nvSpPr>
        <p:spPr bwMode="auto">
          <a:xfrm>
            <a:off x="3334454" y="2490230"/>
            <a:ext cx="536991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i="1" dirty="0">
                <a:solidFill>
                  <a:srgbClr val="C00000"/>
                </a:solidFill>
                <a:latin typeface="Cambria" panose="02040503050406030204" pitchFamily="18" charset="0"/>
                <a:ea typeface="Cambria" panose="02040503050406030204" pitchFamily="18" charset="0"/>
                <a:cs typeface="Times New Roman" panose="02020603050405020304" pitchFamily="18" charset="0"/>
              </a:rPr>
              <a:t>M: </a:t>
            </a:r>
            <a:r>
              <a:rPr lang="en-US" altLang="en-US" sz="2400" dirty="0" err="1">
                <a:latin typeface="Cambria" panose="02040503050406030204" pitchFamily="18" charset="0"/>
                <a:ea typeface="Cambria" panose="02040503050406030204" pitchFamily="18" charset="0"/>
                <a:cs typeface="Times New Roman" panose="02020603050405020304" pitchFamily="18" charset="0"/>
              </a:rPr>
              <a:t>ước</a:t>
            </a:r>
            <a:r>
              <a:rPr lang="en-US" altLang="en-US" sz="2400" dirty="0">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latin typeface="Cambria" panose="02040503050406030204" pitchFamily="18" charset="0"/>
                <a:ea typeface="Cambria" panose="02040503050406030204" pitchFamily="18" charset="0"/>
                <a:cs typeface="Times New Roman" panose="02020603050405020304" pitchFamily="18" charset="0"/>
              </a:rPr>
              <a:t>mơ</a:t>
            </a:r>
            <a:r>
              <a:rPr lang="en-US" altLang="en-US" sz="2400" dirty="0">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latin typeface="Cambria" panose="02040503050406030204" pitchFamily="18" charset="0"/>
                <a:ea typeface="Cambria" panose="02040503050406030204" pitchFamily="18" charset="0"/>
                <a:cs typeface="Times New Roman" panose="02020603050405020304" pitchFamily="18" charset="0"/>
              </a:rPr>
              <a:t>bình</a:t>
            </a:r>
            <a:r>
              <a:rPr lang="en-US" altLang="en-US" sz="2400" dirty="0">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latin typeface="Cambria" panose="02040503050406030204" pitchFamily="18" charset="0"/>
                <a:ea typeface="Cambria" panose="02040503050406030204" pitchFamily="18" charset="0"/>
                <a:cs typeface="Times New Roman" panose="02020603050405020304" pitchFamily="18" charset="0"/>
              </a:rPr>
              <a:t>thường</a:t>
            </a:r>
            <a:endParaRPr lang="en-US" altLang="en-US" sz="2400" dirty="0">
              <a:latin typeface="Cambria" panose="02040503050406030204" pitchFamily="18" charset="0"/>
              <a:ea typeface="Cambria" panose="02040503050406030204" pitchFamily="18" charset="0"/>
              <a:cs typeface="Times New Roman" panose="02020603050405020304" pitchFamily="18" charset="0"/>
            </a:endParaRPr>
          </a:p>
          <a:p>
            <a:pPr algn="ctr" eaLnBrk="1" hangingPunct="1"/>
            <a:endParaRPr lang="en-US" altLang="en-US" sz="2400" dirty="0">
              <a:latin typeface="Cambria" panose="02040503050406030204" pitchFamily="18" charset="0"/>
              <a:ea typeface="Cambria" panose="02040503050406030204" pitchFamily="18" charset="0"/>
            </a:endParaRPr>
          </a:p>
        </p:txBody>
      </p:sp>
      <p:pic>
        <p:nvPicPr>
          <p:cNvPr id="95" name="图片 94">
            <a:extLst>
              <a:ext uri="{FF2B5EF4-FFF2-40B4-BE49-F238E27FC236}">
                <a16:creationId xmlns:a16="http://schemas.microsoft.com/office/drawing/2014/main" id="{5623725F-CC3B-4692-A052-6ED4B01132B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926789">
            <a:off x="10800331" y="508540"/>
            <a:ext cx="1701282" cy="1701282"/>
          </a:xfrm>
          <a:prstGeom prst="rect">
            <a:avLst/>
          </a:prstGeom>
        </p:spPr>
      </p:pic>
    </p:spTree>
    <p:extLst>
      <p:ext uri="{BB962C8B-B14F-4D97-AF65-F5344CB8AC3E}">
        <p14:creationId xmlns:p14="http://schemas.microsoft.com/office/powerpoint/2010/main" val="3538678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91"/>
                                        </p:tgtEl>
                                        <p:attrNameLst>
                                          <p:attrName>style.visibility</p:attrName>
                                        </p:attrNameLst>
                                      </p:cBhvr>
                                      <p:to>
                                        <p:strVal val="visible"/>
                                      </p:to>
                                    </p:set>
                                    <p:anim calcmode="lin" valueType="num">
                                      <p:cBhvr>
                                        <p:cTn id="7" dur="500" fill="hold"/>
                                        <p:tgtEl>
                                          <p:spTgt spid="91"/>
                                        </p:tgtEl>
                                        <p:attrNameLst>
                                          <p:attrName>ppt_w</p:attrName>
                                        </p:attrNameLst>
                                      </p:cBhvr>
                                      <p:tavLst>
                                        <p:tav tm="0">
                                          <p:val>
                                            <p:fltVal val="0"/>
                                          </p:val>
                                        </p:tav>
                                        <p:tav tm="100000">
                                          <p:val>
                                            <p:strVal val="#ppt_w"/>
                                          </p:val>
                                        </p:tav>
                                      </p:tavLst>
                                    </p:anim>
                                    <p:anim calcmode="lin" valueType="num">
                                      <p:cBhvr>
                                        <p:cTn id="8" dur="500" fill="hold"/>
                                        <p:tgtEl>
                                          <p:spTgt spid="9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grpId="0" nodeType="afterEffect">
                                  <p:stCondLst>
                                    <p:cond delay="0"/>
                                  </p:stCondLst>
                                  <p:childTnLst>
                                    <p:set>
                                      <p:cBhvr>
                                        <p:cTn id="11" dur="1" fill="hold">
                                          <p:stCondLst>
                                            <p:cond delay="0"/>
                                          </p:stCondLst>
                                        </p:cTn>
                                        <p:tgtEl>
                                          <p:spTgt spid="93"/>
                                        </p:tgtEl>
                                        <p:attrNameLst>
                                          <p:attrName>style.visibility</p:attrName>
                                        </p:attrNameLst>
                                      </p:cBhvr>
                                      <p:to>
                                        <p:strVal val="visible"/>
                                      </p:to>
                                    </p:set>
                                    <p:anim calcmode="lin" valueType="num">
                                      <p:cBhvr>
                                        <p:cTn id="12" dur="500" fill="hold"/>
                                        <p:tgtEl>
                                          <p:spTgt spid="93"/>
                                        </p:tgtEl>
                                        <p:attrNameLst>
                                          <p:attrName>ppt_w</p:attrName>
                                        </p:attrNameLst>
                                      </p:cBhvr>
                                      <p:tavLst>
                                        <p:tav tm="0">
                                          <p:val>
                                            <p:fltVal val="0"/>
                                          </p:val>
                                        </p:tav>
                                        <p:tav tm="100000">
                                          <p:val>
                                            <p:strVal val="#ppt_w"/>
                                          </p:val>
                                        </p:tav>
                                      </p:tavLst>
                                    </p:anim>
                                    <p:anim calcmode="lin" valueType="num">
                                      <p:cBhvr>
                                        <p:cTn id="13" dur="500" fill="hold"/>
                                        <p:tgtEl>
                                          <p:spTgt spid="93"/>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3" presetClass="entr" presetSubtype="16" fill="hold" grpId="0" nodeType="afterEffect">
                                  <p:stCondLst>
                                    <p:cond delay="0"/>
                                  </p:stCondLst>
                                  <p:childTnLst>
                                    <p:set>
                                      <p:cBhvr>
                                        <p:cTn id="16" dur="1" fill="hold">
                                          <p:stCondLst>
                                            <p:cond delay="0"/>
                                          </p:stCondLst>
                                        </p:cTn>
                                        <p:tgtEl>
                                          <p:spTgt spid="96"/>
                                        </p:tgtEl>
                                        <p:attrNameLst>
                                          <p:attrName>style.visibility</p:attrName>
                                        </p:attrNameLst>
                                      </p:cBhvr>
                                      <p:to>
                                        <p:strVal val="visible"/>
                                      </p:to>
                                    </p:set>
                                    <p:anim calcmode="lin" valueType="num">
                                      <p:cBhvr>
                                        <p:cTn id="17" dur="500" fill="hold"/>
                                        <p:tgtEl>
                                          <p:spTgt spid="96"/>
                                        </p:tgtEl>
                                        <p:attrNameLst>
                                          <p:attrName>ppt_w</p:attrName>
                                        </p:attrNameLst>
                                      </p:cBhvr>
                                      <p:tavLst>
                                        <p:tav tm="0">
                                          <p:val>
                                            <p:fltVal val="0"/>
                                          </p:val>
                                        </p:tav>
                                        <p:tav tm="100000">
                                          <p:val>
                                            <p:strVal val="#ppt_w"/>
                                          </p:val>
                                        </p:tav>
                                      </p:tavLst>
                                    </p:anim>
                                    <p:anim calcmode="lin" valueType="num">
                                      <p:cBhvr>
                                        <p:cTn id="18" dur="500" fill="hold"/>
                                        <p:tgtEl>
                                          <p:spTgt spid="96"/>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barn(inVertical)">
                                      <p:cBhvr>
                                        <p:cTn id="23" dur="500"/>
                                        <p:tgtEl>
                                          <p:spTgt spid="3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barn(inVertical)">
                                      <p:cBhvr>
                                        <p:cTn id="28" dur="500"/>
                                        <p:tgtEl>
                                          <p:spTgt spid="3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wipe(down)">
                                      <p:cBhvr>
                                        <p:cTn id="33" dur="500"/>
                                        <p:tgtEl>
                                          <p:spTgt spid="3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grpId="1" nodeType="clickEffect">
                                  <p:stCondLst>
                                    <p:cond delay="0"/>
                                  </p:stCondLst>
                                  <p:childTnLst>
                                    <p:animEffect transition="out" filter="fade">
                                      <p:cBhvr>
                                        <p:cTn id="37" dur="500"/>
                                        <p:tgtEl>
                                          <p:spTgt spid="33"/>
                                        </p:tgtEl>
                                      </p:cBhvr>
                                    </p:animEffect>
                                    <p:set>
                                      <p:cBhvr>
                                        <p:cTn id="38" dur="1" fill="hold">
                                          <p:stCondLst>
                                            <p:cond delay="499"/>
                                          </p:stCondLst>
                                        </p:cTn>
                                        <p:tgtEl>
                                          <p:spTgt spid="33"/>
                                        </p:tgtEl>
                                        <p:attrNameLst>
                                          <p:attrName>style.visibility</p:attrName>
                                        </p:attrNameLst>
                                      </p:cBhvr>
                                      <p:to>
                                        <p:strVal val="hidden"/>
                                      </p:to>
                                    </p:set>
                                  </p:childTnLst>
                                </p:cTn>
                              </p:par>
                              <p:par>
                                <p:cTn id="39" presetID="10" presetClass="exit" presetSubtype="0" fill="hold" grpId="1" nodeType="withEffect">
                                  <p:stCondLst>
                                    <p:cond delay="0"/>
                                  </p:stCondLst>
                                  <p:childTnLst>
                                    <p:animEffect transition="out" filter="fade">
                                      <p:cBhvr>
                                        <p:cTn id="40" dur="500"/>
                                        <p:tgtEl>
                                          <p:spTgt spid="34"/>
                                        </p:tgtEl>
                                      </p:cBhvr>
                                    </p:animEffect>
                                    <p:set>
                                      <p:cBhvr>
                                        <p:cTn id="41" dur="1" fill="hold">
                                          <p:stCondLst>
                                            <p:cond delay="499"/>
                                          </p:stCondLst>
                                        </p:cTn>
                                        <p:tgtEl>
                                          <p:spTgt spid="34"/>
                                        </p:tgtEl>
                                        <p:attrNameLst>
                                          <p:attrName>style.visibility</p:attrName>
                                        </p:attrNameLst>
                                      </p:cBhvr>
                                      <p:to>
                                        <p:strVal val="hidden"/>
                                      </p:to>
                                    </p:set>
                                  </p:childTnLst>
                                </p:cTn>
                              </p:par>
                              <p:par>
                                <p:cTn id="42" presetID="10" presetClass="exit" presetSubtype="0" fill="hold" grpId="1" nodeType="withEffect">
                                  <p:stCondLst>
                                    <p:cond delay="0"/>
                                  </p:stCondLst>
                                  <p:childTnLst>
                                    <p:animEffect transition="out" filter="fade">
                                      <p:cBhvr>
                                        <p:cTn id="43" dur="500"/>
                                        <p:tgtEl>
                                          <p:spTgt spid="35"/>
                                        </p:tgtEl>
                                      </p:cBhvr>
                                    </p:animEffect>
                                    <p:set>
                                      <p:cBhvr>
                                        <p:cTn id="44" dur="1" fill="hold">
                                          <p:stCondLst>
                                            <p:cond delay="499"/>
                                          </p:stCondLst>
                                        </p:cTn>
                                        <p:tgtEl>
                                          <p:spTgt spid="35"/>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wipe(down)">
                                      <p:cBhvr>
                                        <p:cTn id="49" dur="500"/>
                                        <p:tgtEl>
                                          <p:spTgt spid="3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39"/>
                                        </p:tgtEl>
                                        <p:attrNameLst>
                                          <p:attrName>style.visibility</p:attrName>
                                        </p:attrNameLst>
                                      </p:cBhvr>
                                      <p:to>
                                        <p:strVal val="visible"/>
                                      </p:to>
                                    </p:set>
                                    <p:animEffect transition="in" filter="wipe(down)">
                                      <p:cBhvr>
                                        <p:cTn id="54" dur="500"/>
                                        <p:tgtEl>
                                          <p:spTgt spid="39"/>
                                        </p:tgtEl>
                                      </p:cBhvr>
                                    </p:animEffect>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grpId="0" nodeType="clickEffect">
                                  <p:stCondLst>
                                    <p:cond delay="0"/>
                                  </p:stCondLst>
                                  <p:childTnLst>
                                    <p:set>
                                      <p:cBhvr>
                                        <p:cTn id="58" dur="1" fill="hold">
                                          <p:stCondLst>
                                            <p:cond delay="0"/>
                                          </p:stCondLst>
                                        </p:cTn>
                                        <p:tgtEl>
                                          <p:spTgt spid="38"/>
                                        </p:tgtEl>
                                        <p:attrNameLst>
                                          <p:attrName>style.visibility</p:attrName>
                                        </p:attrNameLst>
                                      </p:cBhvr>
                                      <p:to>
                                        <p:strVal val="visible"/>
                                      </p:to>
                                    </p:set>
                                    <p:animEffect transition="in" filter="circle(in)">
                                      <p:cBhvr>
                                        <p:cTn id="59" dur="2000"/>
                                        <p:tgtEl>
                                          <p:spTgt spid="38"/>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barn(inVertical)">
                                      <p:cBhvr>
                                        <p:cTn id="64" dur="500"/>
                                        <p:tgtEl>
                                          <p:spTgt spid="26"/>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barn(inVertical)">
                                      <p:cBhvr>
                                        <p:cTn id="67" dur="500"/>
                                        <p:tgtEl>
                                          <p:spTgt spid="27"/>
                                        </p:tgtEl>
                                      </p:cBhvr>
                                    </p:animEffect>
                                  </p:childTnLst>
                                </p:cTn>
                              </p:par>
                              <p:par>
                                <p:cTn id="68" presetID="16" presetClass="entr" presetSubtype="21" fill="hold" grpId="0" nodeType="with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barn(inVertical)">
                                      <p:cBhvr>
                                        <p:cTn id="70" dur="500"/>
                                        <p:tgtEl>
                                          <p:spTgt spid="25"/>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28"/>
                                        </p:tgtEl>
                                        <p:attrNameLst>
                                          <p:attrName>style.visibility</p:attrName>
                                        </p:attrNameLst>
                                      </p:cBhvr>
                                      <p:to>
                                        <p:strVal val="visible"/>
                                      </p:to>
                                    </p:set>
                                    <p:animEffect transition="in" filter="barn(inVertical)">
                                      <p:cBhvr>
                                        <p:cTn id="73" dur="500"/>
                                        <p:tgtEl>
                                          <p:spTgt spid="2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4" fill="hold" grpId="0" nodeType="clickEffect">
                                  <p:stCondLst>
                                    <p:cond delay="0"/>
                                  </p:stCondLst>
                                  <p:childTnLst>
                                    <p:set>
                                      <p:cBhvr>
                                        <p:cTn id="77" dur="1" fill="hold">
                                          <p:stCondLst>
                                            <p:cond delay="0"/>
                                          </p:stCondLst>
                                        </p:cTn>
                                        <p:tgtEl>
                                          <p:spTgt spid="29"/>
                                        </p:tgtEl>
                                        <p:attrNameLst>
                                          <p:attrName>style.visibility</p:attrName>
                                        </p:attrNameLst>
                                      </p:cBhvr>
                                      <p:to>
                                        <p:strVal val="visible"/>
                                      </p:to>
                                    </p:set>
                                    <p:animEffect transition="in" filter="wipe(down)">
                                      <p:cBhvr>
                                        <p:cTn id="78" dur="500"/>
                                        <p:tgtEl>
                                          <p:spTgt spid="29"/>
                                        </p:tgtEl>
                                      </p:cBhvr>
                                    </p:animEffect>
                                  </p:childTnLst>
                                </p:cTn>
                              </p:par>
                            </p:childTnLst>
                          </p:cTn>
                        </p:par>
                      </p:childTnLst>
                    </p:cTn>
                  </p:par>
                  <p:par>
                    <p:cTn id="79" fill="hold">
                      <p:stCondLst>
                        <p:cond delay="indefinite"/>
                      </p:stCondLst>
                      <p:childTnLst>
                        <p:par>
                          <p:cTn id="80" fill="hold">
                            <p:stCondLst>
                              <p:cond delay="0"/>
                            </p:stCondLst>
                            <p:childTnLst>
                              <p:par>
                                <p:cTn id="81" presetID="6" presetClass="entr" presetSubtype="16" fill="hold" grpId="0" nodeType="clickEffect">
                                  <p:stCondLst>
                                    <p:cond delay="0"/>
                                  </p:stCondLst>
                                  <p:childTnLst>
                                    <p:set>
                                      <p:cBhvr>
                                        <p:cTn id="82" dur="1" fill="hold">
                                          <p:stCondLst>
                                            <p:cond delay="0"/>
                                          </p:stCondLst>
                                        </p:cTn>
                                        <p:tgtEl>
                                          <p:spTgt spid="30"/>
                                        </p:tgtEl>
                                        <p:attrNameLst>
                                          <p:attrName>style.visibility</p:attrName>
                                        </p:attrNameLst>
                                      </p:cBhvr>
                                      <p:to>
                                        <p:strVal val="visible"/>
                                      </p:to>
                                    </p:set>
                                    <p:animEffect transition="in" filter="circle(in)">
                                      <p:cBhvr>
                                        <p:cTn id="83" dur="2000"/>
                                        <p:tgtEl>
                                          <p:spTgt spid="30"/>
                                        </p:tgtEl>
                                      </p:cBhvr>
                                    </p:animEffect>
                                  </p:childTnLst>
                                </p:cTn>
                              </p:par>
                              <p:par>
                                <p:cTn id="84" presetID="6" presetClass="entr" presetSubtype="16" fill="hold" grpId="0" nodeType="withEffect">
                                  <p:stCondLst>
                                    <p:cond delay="0"/>
                                  </p:stCondLst>
                                  <p:childTnLst>
                                    <p:set>
                                      <p:cBhvr>
                                        <p:cTn id="85" dur="1" fill="hold">
                                          <p:stCondLst>
                                            <p:cond delay="0"/>
                                          </p:stCondLst>
                                        </p:cTn>
                                        <p:tgtEl>
                                          <p:spTgt spid="31"/>
                                        </p:tgtEl>
                                        <p:attrNameLst>
                                          <p:attrName>style.visibility</p:attrName>
                                        </p:attrNameLst>
                                      </p:cBhvr>
                                      <p:to>
                                        <p:strVal val="visible"/>
                                      </p:to>
                                    </p:set>
                                    <p:animEffect transition="in" filter="circle(in)">
                                      <p:cBhvr>
                                        <p:cTn id="86" dur="2000"/>
                                        <p:tgtEl>
                                          <p:spTgt spid="31"/>
                                        </p:tgtEl>
                                      </p:cBhvr>
                                    </p:animEffect>
                                  </p:childTnLst>
                                </p:cTn>
                              </p:par>
                              <p:par>
                                <p:cTn id="87" presetID="6" presetClass="entr" presetSubtype="16" fill="hold" grpId="0" nodeType="withEffect">
                                  <p:stCondLst>
                                    <p:cond delay="0"/>
                                  </p:stCondLst>
                                  <p:childTnLst>
                                    <p:set>
                                      <p:cBhvr>
                                        <p:cTn id="88" dur="1" fill="hold">
                                          <p:stCondLst>
                                            <p:cond delay="0"/>
                                          </p:stCondLst>
                                        </p:cTn>
                                        <p:tgtEl>
                                          <p:spTgt spid="32"/>
                                        </p:tgtEl>
                                        <p:attrNameLst>
                                          <p:attrName>style.visibility</p:attrName>
                                        </p:attrNameLst>
                                      </p:cBhvr>
                                      <p:to>
                                        <p:strVal val="visible"/>
                                      </p:to>
                                    </p:set>
                                    <p:animEffect transition="in" filter="circle(in)">
                                      <p:cBhvr>
                                        <p:cTn id="89"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bldLvl="0" animBg="1"/>
      <p:bldP spid="93" grpId="0" bldLvl="0" animBg="1"/>
      <p:bldP spid="96" grpId="0" bldLvl="0" animBg="1"/>
      <p:bldP spid="25" grpId="0" animBg="1"/>
      <p:bldP spid="26" grpId="0" animBg="1"/>
      <p:bldP spid="27" grpId="0" animBg="1"/>
      <p:bldP spid="28" grpId="0" animBg="1"/>
      <p:bldP spid="29" grpId="0" animBg="1"/>
      <p:bldP spid="30" grpId="0" animBg="1"/>
      <p:bldP spid="31" grpId="0" animBg="1"/>
      <p:bldP spid="32" grpId="0" animBg="1"/>
      <p:bldP spid="33" grpId="0"/>
      <p:bldP spid="33" grpId="1"/>
      <p:bldP spid="34" grpId="0"/>
      <p:bldP spid="34" grpId="1"/>
      <p:bldP spid="35" grpId="0"/>
      <p:bldP spid="35" grpId="1"/>
      <p:bldP spid="36" grpId="0"/>
      <p:bldP spid="38" grpId="0"/>
      <p:bldP spid="3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7CA4EC02-AC5F-4477-ADC6-5F70E2A2871B}"/>
              </a:ext>
            </a:extLst>
          </p:cNvPr>
          <p:cNvGrpSpPr/>
          <p:nvPr/>
        </p:nvGrpSpPr>
        <p:grpSpPr>
          <a:xfrm>
            <a:off x="0" y="4556125"/>
            <a:ext cx="12192000" cy="2301875"/>
            <a:chOff x="0" y="7151"/>
            <a:chExt cx="19200" cy="3625"/>
          </a:xfrm>
        </p:grpSpPr>
        <p:pic>
          <p:nvPicPr>
            <p:cNvPr id="5" name="图片 4" descr="E:\张颖颖PPT工作成果\张颖2019PPT\82-新入职幼师培训\云3副本.png云3副本">
              <a:extLst>
                <a:ext uri="{FF2B5EF4-FFF2-40B4-BE49-F238E27FC236}">
                  <a16:creationId xmlns:a16="http://schemas.microsoft.com/office/drawing/2014/main" id="{5D5AD31B-4693-49A4-9933-C1D5AC854BEA}"/>
                </a:ext>
              </a:extLst>
            </p:cNvPr>
            <p:cNvPicPr>
              <a:picLocks noChangeAspect="1"/>
            </p:cNvPicPr>
            <p:nvPr/>
          </p:nvPicPr>
          <p:blipFill>
            <a:blip r:embed="rId3"/>
            <a:srcRect/>
            <a:stretch>
              <a:fillRect/>
            </a:stretch>
          </p:blipFill>
          <p:spPr>
            <a:xfrm>
              <a:off x="0" y="7151"/>
              <a:ext cx="19200" cy="3375"/>
            </a:xfrm>
            <a:prstGeom prst="rect">
              <a:avLst/>
            </a:prstGeom>
          </p:spPr>
        </p:pic>
        <p:pic>
          <p:nvPicPr>
            <p:cNvPr id="6" name="图片 5" descr="云3副本副本">
              <a:extLst>
                <a:ext uri="{FF2B5EF4-FFF2-40B4-BE49-F238E27FC236}">
                  <a16:creationId xmlns:a16="http://schemas.microsoft.com/office/drawing/2014/main" id="{D74C0BB5-A653-4B79-815D-B5F115557A3D}"/>
                </a:ext>
              </a:extLst>
            </p:cNvPr>
            <p:cNvPicPr>
              <a:picLocks noChangeAspect="1"/>
            </p:cNvPicPr>
            <p:nvPr/>
          </p:nvPicPr>
          <p:blipFill>
            <a:blip r:embed="rId4"/>
            <a:stretch>
              <a:fillRect/>
            </a:stretch>
          </p:blipFill>
          <p:spPr>
            <a:xfrm>
              <a:off x="0" y="7402"/>
              <a:ext cx="19196" cy="3374"/>
            </a:xfrm>
            <a:prstGeom prst="rect">
              <a:avLst/>
            </a:prstGeom>
          </p:spPr>
        </p:pic>
      </p:grpSp>
      <p:pic>
        <p:nvPicPr>
          <p:cNvPr id="22" name="图片 21">
            <a:extLst>
              <a:ext uri="{FF2B5EF4-FFF2-40B4-BE49-F238E27FC236}">
                <a16:creationId xmlns:a16="http://schemas.microsoft.com/office/drawing/2014/main" id="{A033DD53-1C8D-4F98-9434-4E00B44830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0" y="0"/>
            <a:ext cx="944642" cy="944642"/>
          </a:xfrm>
          <a:prstGeom prst="rect">
            <a:avLst/>
          </a:prstGeom>
        </p:spPr>
      </p:pic>
      <p:graphicFrame>
        <p:nvGraphicFramePr>
          <p:cNvPr id="20" name="Group 161"/>
          <p:cNvGraphicFramePr>
            <a:graphicFrameLocks/>
          </p:cNvGraphicFramePr>
          <p:nvPr>
            <p:extLst>
              <p:ext uri="{D42A27DB-BD31-4B8C-83A1-F6EECF244321}">
                <p14:modId xmlns:p14="http://schemas.microsoft.com/office/powerpoint/2010/main" val="1654232423"/>
              </p:ext>
            </p:extLst>
          </p:nvPr>
        </p:nvGraphicFramePr>
        <p:xfrm>
          <a:off x="944642" y="1389380"/>
          <a:ext cx="10214761" cy="3744317"/>
        </p:xfrm>
        <a:graphic>
          <a:graphicData uri="http://schemas.openxmlformats.org/drawingml/2006/table">
            <a:tbl>
              <a:tblPr/>
              <a:tblGrid>
                <a:gridCol w="3777829">
                  <a:extLst>
                    <a:ext uri="{9D8B030D-6E8A-4147-A177-3AD203B41FA5}">
                      <a16:colId xmlns:a16="http://schemas.microsoft.com/office/drawing/2014/main" val="20000"/>
                    </a:ext>
                  </a:extLst>
                </a:gridCol>
                <a:gridCol w="3022263">
                  <a:extLst>
                    <a:ext uri="{9D8B030D-6E8A-4147-A177-3AD203B41FA5}">
                      <a16:colId xmlns:a16="http://schemas.microsoft.com/office/drawing/2014/main" val="20001"/>
                    </a:ext>
                  </a:extLst>
                </a:gridCol>
                <a:gridCol w="3414669">
                  <a:extLst>
                    <a:ext uri="{9D8B030D-6E8A-4147-A177-3AD203B41FA5}">
                      <a16:colId xmlns:a16="http://schemas.microsoft.com/office/drawing/2014/main" val="20002"/>
                    </a:ext>
                  </a:extLst>
                </a:gridCol>
              </a:tblGrid>
              <a:tr h="744537">
                <a:tc>
                  <a:txBody>
                    <a:bodyPr/>
                    <a:lstStyle>
                      <a:lvl1pPr>
                        <a:spcBef>
                          <a:spcPct val="20000"/>
                        </a:spcBef>
                        <a:buClr>
                          <a:schemeClr val="hlink"/>
                        </a:buClr>
                        <a:buSzPct val="70000"/>
                        <a:buFont typeface="Wingdings" pitchFamily="2" charset="2"/>
                        <a:defRPr sz="2800">
                          <a:solidFill>
                            <a:schemeClr val="tx1"/>
                          </a:solidFill>
                          <a:effectLst>
                            <a:outerShdw blurRad="38100" dist="38100" dir="2700000" algn="tl">
                              <a:srgbClr val="000000"/>
                            </a:outerShdw>
                          </a:effectLst>
                          <a:latin typeface="Garamond" pitchFamily="18" charset="0"/>
                        </a:defRPr>
                      </a:lvl1pPr>
                      <a:lvl2pPr>
                        <a:spcBef>
                          <a:spcPct val="20000"/>
                        </a:spcBef>
                        <a:buClr>
                          <a:schemeClr val="accent2"/>
                        </a:buClr>
                        <a:buSzPct val="70000"/>
                        <a:buFont typeface="Wingdings" pitchFamily="2" charset="2"/>
                        <a:defRPr sz="2400">
                          <a:solidFill>
                            <a:schemeClr val="tx1"/>
                          </a:solidFill>
                          <a:effectLst>
                            <a:outerShdw blurRad="38100" dist="38100" dir="2700000" algn="tl">
                              <a:srgbClr val="000000"/>
                            </a:outerShdw>
                          </a:effectLst>
                          <a:latin typeface="Garamond" pitchFamily="18" charset="0"/>
                        </a:defRPr>
                      </a:lvl2pPr>
                      <a:lvl3pPr>
                        <a:spcBef>
                          <a:spcPct val="20000"/>
                        </a:spcBef>
                        <a:buClr>
                          <a:schemeClr val="tx2"/>
                        </a:buClr>
                        <a:buSzPct val="70000"/>
                        <a:buFont typeface="Wingdings" pitchFamily="2" charset="2"/>
                        <a:defRPr sz="2000">
                          <a:solidFill>
                            <a:schemeClr val="tx1"/>
                          </a:solidFill>
                          <a:effectLst>
                            <a:outerShdw blurRad="38100" dist="38100" dir="2700000" algn="tl">
                              <a:srgbClr val="000000"/>
                            </a:outerShdw>
                          </a:effectLst>
                          <a:latin typeface="Garamond" pitchFamily="18" charset="0"/>
                        </a:defRPr>
                      </a:lvl3pPr>
                      <a:lvl4pPr>
                        <a:spcBef>
                          <a:spcPct val="20000"/>
                        </a:spcBef>
                        <a:buClr>
                          <a:schemeClr val="accent2"/>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4pPr>
                      <a:lvl5pPr>
                        <a:spcBef>
                          <a:spcPct val="20000"/>
                        </a:spcBef>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5pPr>
                      <a:lvl6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6pPr>
                      <a:lvl7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7pPr>
                      <a:lvl8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8pPr>
                      <a:lvl9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altLang="en-US" sz="2400" b="1" i="0" u="none" strike="noStrike" cap="none" normalizeH="0" baseline="0" dirty="0" err="1">
                          <a:ln>
                            <a:noFill/>
                          </a:ln>
                          <a:solidFill>
                            <a:schemeClr val="bg1"/>
                          </a:solidFill>
                          <a:effectLst/>
                          <a:latin typeface="Cambria" panose="02040503050406030204" pitchFamily="18" charset="0"/>
                          <a:ea typeface="Cambria" panose="02040503050406030204" pitchFamily="18" charset="0"/>
                          <a:cs typeface="Times New Roman" pitchFamily="18" charset="0"/>
                        </a:rPr>
                        <a:t>Đánh</a:t>
                      </a:r>
                      <a:r>
                        <a:rPr kumimoji="0" lang="en-US" altLang="en-US" sz="2400" b="1" i="0" u="none" strike="noStrike" cap="none" normalizeH="0" baseline="0" dirty="0">
                          <a:ln>
                            <a:noFill/>
                          </a:ln>
                          <a:solidFill>
                            <a:schemeClr val="bg1"/>
                          </a:solidFill>
                          <a:effectLst/>
                          <a:latin typeface="Cambria" panose="02040503050406030204" pitchFamily="18" charset="0"/>
                          <a:ea typeface="Cambria" panose="02040503050406030204" pitchFamily="18" charset="0"/>
                          <a:cs typeface="Times New Roman" pitchFamily="18" charset="0"/>
                        </a:rPr>
                        <a:t> </a:t>
                      </a:r>
                      <a:r>
                        <a:rPr kumimoji="0" lang="en-US" altLang="en-US" sz="2400" b="1" i="0" u="none" strike="noStrike" cap="none" normalizeH="0" baseline="0" dirty="0" err="1">
                          <a:ln>
                            <a:noFill/>
                          </a:ln>
                          <a:solidFill>
                            <a:schemeClr val="bg1"/>
                          </a:solidFill>
                          <a:effectLst/>
                          <a:latin typeface="Cambria" panose="02040503050406030204" pitchFamily="18" charset="0"/>
                          <a:ea typeface="Cambria" panose="02040503050406030204" pitchFamily="18" charset="0"/>
                          <a:cs typeface="Times New Roman" pitchFamily="18" charset="0"/>
                        </a:rPr>
                        <a:t>giá</a:t>
                      </a:r>
                      <a:r>
                        <a:rPr kumimoji="0" lang="en-US" altLang="en-US" sz="2400" b="1" i="0" u="none" strike="noStrike" cap="none" normalizeH="0" baseline="0" dirty="0">
                          <a:ln>
                            <a:noFill/>
                          </a:ln>
                          <a:solidFill>
                            <a:schemeClr val="bg1"/>
                          </a:solidFill>
                          <a:effectLst/>
                          <a:latin typeface="Cambria" panose="02040503050406030204" pitchFamily="18" charset="0"/>
                          <a:ea typeface="Cambria" panose="02040503050406030204" pitchFamily="18" charset="0"/>
                          <a:cs typeface="Times New Roman" pitchFamily="18" charset="0"/>
                        </a:rPr>
                        <a:t> </a:t>
                      </a:r>
                      <a:r>
                        <a:rPr kumimoji="0" lang="en-US" altLang="en-US" sz="2400" b="1" i="0" u="none" strike="noStrike" cap="none" normalizeH="0" baseline="0" dirty="0" err="1">
                          <a:ln>
                            <a:noFill/>
                          </a:ln>
                          <a:solidFill>
                            <a:schemeClr val="bg1"/>
                          </a:solidFill>
                          <a:effectLst/>
                          <a:latin typeface="Cambria" panose="02040503050406030204" pitchFamily="18" charset="0"/>
                          <a:ea typeface="Cambria" panose="02040503050406030204" pitchFamily="18" charset="0"/>
                          <a:cs typeface="Times New Roman" pitchFamily="18" charset="0"/>
                        </a:rPr>
                        <a:t>cao</a:t>
                      </a:r>
                      <a:endParaRPr kumimoji="0" lang="en-US" altLang="en-US" sz="2400" b="1" i="0" u="none" strike="noStrike" cap="none" normalizeH="0" baseline="0" dirty="0">
                        <a:ln>
                          <a:noFill/>
                        </a:ln>
                        <a:solidFill>
                          <a:schemeClr val="bg1"/>
                        </a:solidFill>
                        <a:effectLst/>
                        <a:latin typeface="Cambria" panose="02040503050406030204" pitchFamily="18" charset="0"/>
                        <a:ea typeface="Cambria" panose="02040503050406030204" pitchFamily="18" charset="0"/>
                        <a:cs typeface="Times New Roman" pitchFamily="18" charset="0"/>
                      </a:endParaRPr>
                    </a:p>
                  </a:txBody>
                  <a:tcPr marT="45737" marB="4573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45E4A"/>
                    </a:solidFill>
                  </a:tcPr>
                </a:tc>
                <a:tc>
                  <a:txBody>
                    <a:bodyPr/>
                    <a:lstStyle>
                      <a:lvl1pPr>
                        <a:spcBef>
                          <a:spcPct val="20000"/>
                        </a:spcBef>
                        <a:buClr>
                          <a:schemeClr val="hlink"/>
                        </a:buClr>
                        <a:buSzPct val="70000"/>
                        <a:buFont typeface="Wingdings" pitchFamily="2" charset="2"/>
                        <a:defRPr sz="2800">
                          <a:solidFill>
                            <a:schemeClr val="tx1"/>
                          </a:solidFill>
                          <a:effectLst>
                            <a:outerShdw blurRad="38100" dist="38100" dir="2700000" algn="tl">
                              <a:srgbClr val="000000"/>
                            </a:outerShdw>
                          </a:effectLst>
                          <a:latin typeface="Garamond" pitchFamily="18" charset="0"/>
                        </a:defRPr>
                      </a:lvl1pPr>
                      <a:lvl2pPr>
                        <a:spcBef>
                          <a:spcPct val="20000"/>
                        </a:spcBef>
                        <a:buClr>
                          <a:schemeClr val="accent2"/>
                        </a:buClr>
                        <a:buSzPct val="70000"/>
                        <a:buFont typeface="Wingdings" pitchFamily="2" charset="2"/>
                        <a:defRPr sz="2400">
                          <a:solidFill>
                            <a:schemeClr val="tx1"/>
                          </a:solidFill>
                          <a:effectLst>
                            <a:outerShdw blurRad="38100" dist="38100" dir="2700000" algn="tl">
                              <a:srgbClr val="000000"/>
                            </a:outerShdw>
                          </a:effectLst>
                          <a:latin typeface="Garamond" pitchFamily="18" charset="0"/>
                        </a:defRPr>
                      </a:lvl2pPr>
                      <a:lvl3pPr>
                        <a:spcBef>
                          <a:spcPct val="20000"/>
                        </a:spcBef>
                        <a:buClr>
                          <a:schemeClr val="tx2"/>
                        </a:buClr>
                        <a:buSzPct val="70000"/>
                        <a:buFont typeface="Wingdings" pitchFamily="2" charset="2"/>
                        <a:defRPr sz="2000">
                          <a:solidFill>
                            <a:schemeClr val="tx1"/>
                          </a:solidFill>
                          <a:effectLst>
                            <a:outerShdw blurRad="38100" dist="38100" dir="2700000" algn="tl">
                              <a:srgbClr val="000000"/>
                            </a:outerShdw>
                          </a:effectLst>
                          <a:latin typeface="Garamond" pitchFamily="18" charset="0"/>
                        </a:defRPr>
                      </a:lvl3pPr>
                      <a:lvl4pPr>
                        <a:spcBef>
                          <a:spcPct val="20000"/>
                        </a:spcBef>
                        <a:buClr>
                          <a:schemeClr val="accent2"/>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4pPr>
                      <a:lvl5pPr>
                        <a:spcBef>
                          <a:spcPct val="20000"/>
                        </a:spcBef>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5pPr>
                      <a:lvl6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6pPr>
                      <a:lvl7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7pPr>
                      <a:lvl8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8pPr>
                      <a:lvl9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altLang="en-US" sz="2400" b="1" i="0" u="none" strike="noStrike" cap="none" normalizeH="0" baseline="0" dirty="0" err="1">
                          <a:ln>
                            <a:noFill/>
                          </a:ln>
                          <a:solidFill>
                            <a:schemeClr val="bg1"/>
                          </a:solidFill>
                          <a:effectLst/>
                          <a:latin typeface="Cambria" panose="02040503050406030204" pitchFamily="18" charset="0"/>
                          <a:ea typeface="Cambria" panose="02040503050406030204" pitchFamily="18" charset="0"/>
                          <a:cs typeface="Times New Roman" pitchFamily="18" charset="0"/>
                        </a:rPr>
                        <a:t>Đánh</a:t>
                      </a:r>
                      <a:r>
                        <a:rPr kumimoji="0" lang="en-US" altLang="en-US" sz="2400" b="1" i="0" u="none" strike="noStrike" cap="none" normalizeH="0" baseline="0" dirty="0">
                          <a:ln>
                            <a:noFill/>
                          </a:ln>
                          <a:solidFill>
                            <a:schemeClr val="bg1"/>
                          </a:solidFill>
                          <a:effectLst/>
                          <a:latin typeface="Cambria" panose="02040503050406030204" pitchFamily="18" charset="0"/>
                          <a:ea typeface="Cambria" panose="02040503050406030204" pitchFamily="18" charset="0"/>
                          <a:cs typeface="Times New Roman" pitchFamily="18" charset="0"/>
                        </a:rPr>
                        <a:t> </a:t>
                      </a:r>
                      <a:r>
                        <a:rPr kumimoji="0" lang="en-US" altLang="en-US" sz="2400" b="1" i="0" u="none" strike="noStrike" cap="none" normalizeH="0" baseline="0" dirty="0" err="1">
                          <a:ln>
                            <a:noFill/>
                          </a:ln>
                          <a:solidFill>
                            <a:schemeClr val="bg1"/>
                          </a:solidFill>
                          <a:effectLst/>
                          <a:latin typeface="Cambria" panose="02040503050406030204" pitchFamily="18" charset="0"/>
                          <a:ea typeface="Cambria" panose="02040503050406030204" pitchFamily="18" charset="0"/>
                          <a:cs typeface="Times New Roman" pitchFamily="18" charset="0"/>
                        </a:rPr>
                        <a:t>giá</a:t>
                      </a:r>
                      <a:r>
                        <a:rPr kumimoji="0" lang="en-US" altLang="en-US" sz="2400" b="1" i="0" u="none" strike="noStrike" cap="none" normalizeH="0" baseline="0" dirty="0">
                          <a:ln>
                            <a:noFill/>
                          </a:ln>
                          <a:solidFill>
                            <a:schemeClr val="bg1"/>
                          </a:solidFill>
                          <a:effectLst/>
                          <a:latin typeface="Cambria" panose="02040503050406030204" pitchFamily="18" charset="0"/>
                          <a:ea typeface="Cambria" panose="02040503050406030204" pitchFamily="18" charset="0"/>
                          <a:cs typeface="Times New Roman" pitchFamily="18" charset="0"/>
                        </a:rPr>
                        <a:t> </a:t>
                      </a:r>
                      <a:r>
                        <a:rPr kumimoji="0" lang="en-US" altLang="en-US" sz="2400" b="1" i="0" u="none" strike="noStrike" cap="none" normalizeH="0" baseline="0" dirty="0" err="1">
                          <a:ln>
                            <a:noFill/>
                          </a:ln>
                          <a:solidFill>
                            <a:schemeClr val="bg1"/>
                          </a:solidFill>
                          <a:effectLst/>
                          <a:latin typeface="Cambria" panose="02040503050406030204" pitchFamily="18" charset="0"/>
                          <a:ea typeface="Cambria" panose="02040503050406030204" pitchFamily="18" charset="0"/>
                          <a:cs typeface="Times New Roman" pitchFamily="18" charset="0"/>
                        </a:rPr>
                        <a:t>không</a:t>
                      </a:r>
                      <a:r>
                        <a:rPr kumimoji="0" lang="en-US" altLang="en-US" sz="2400" b="1" i="0" u="none" strike="noStrike" cap="none" normalizeH="0" baseline="0" dirty="0">
                          <a:ln>
                            <a:noFill/>
                          </a:ln>
                          <a:solidFill>
                            <a:schemeClr val="bg1"/>
                          </a:solidFill>
                          <a:effectLst/>
                          <a:latin typeface="Cambria" panose="02040503050406030204" pitchFamily="18" charset="0"/>
                          <a:ea typeface="Cambria" panose="02040503050406030204" pitchFamily="18" charset="0"/>
                          <a:cs typeface="Times New Roman" pitchFamily="18" charset="0"/>
                        </a:rPr>
                        <a:t> </a:t>
                      </a:r>
                      <a:r>
                        <a:rPr kumimoji="0" lang="en-US" altLang="en-US" sz="2400" b="1" i="0" u="none" strike="noStrike" cap="none" normalizeH="0" baseline="0" dirty="0" err="1">
                          <a:ln>
                            <a:noFill/>
                          </a:ln>
                          <a:solidFill>
                            <a:schemeClr val="bg1"/>
                          </a:solidFill>
                          <a:effectLst/>
                          <a:latin typeface="Cambria" panose="02040503050406030204" pitchFamily="18" charset="0"/>
                          <a:ea typeface="Cambria" panose="02040503050406030204" pitchFamily="18" charset="0"/>
                          <a:cs typeface="Times New Roman" pitchFamily="18" charset="0"/>
                        </a:rPr>
                        <a:t>cao</a:t>
                      </a:r>
                      <a:endParaRPr kumimoji="0" lang="en-US" altLang="en-US" sz="2400" b="1" i="0" u="none" strike="noStrike" cap="none" normalizeH="0" baseline="0" dirty="0">
                        <a:ln>
                          <a:noFill/>
                        </a:ln>
                        <a:solidFill>
                          <a:schemeClr val="bg1"/>
                        </a:solidFill>
                        <a:effectLst/>
                        <a:latin typeface="Cambria" panose="02040503050406030204" pitchFamily="18" charset="0"/>
                        <a:ea typeface="Cambria" panose="02040503050406030204" pitchFamily="18" charset="0"/>
                        <a:cs typeface="Times New Roman" pitchFamily="18" charset="0"/>
                      </a:endParaRPr>
                    </a:p>
                  </a:txBody>
                  <a:tcPr marT="45737" marB="457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45E4A"/>
                    </a:solidFill>
                  </a:tcPr>
                </a:tc>
                <a:tc>
                  <a:txBody>
                    <a:bodyPr/>
                    <a:lstStyle>
                      <a:lvl1pPr>
                        <a:spcBef>
                          <a:spcPct val="20000"/>
                        </a:spcBef>
                        <a:buClr>
                          <a:schemeClr val="hlink"/>
                        </a:buClr>
                        <a:buSzPct val="70000"/>
                        <a:buFont typeface="Wingdings" pitchFamily="2" charset="2"/>
                        <a:defRPr sz="2800">
                          <a:solidFill>
                            <a:schemeClr val="tx1"/>
                          </a:solidFill>
                          <a:effectLst>
                            <a:outerShdw blurRad="38100" dist="38100" dir="2700000" algn="tl">
                              <a:srgbClr val="000000"/>
                            </a:outerShdw>
                          </a:effectLst>
                          <a:latin typeface="Garamond" pitchFamily="18" charset="0"/>
                        </a:defRPr>
                      </a:lvl1pPr>
                      <a:lvl2pPr>
                        <a:spcBef>
                          <a:spcPct val="20000"/>
                        </a:spcBef>
                        <a:buClr>
                          <a:schemeClr val="accent2"/>
                        </a:buClr>
                        <a:buSzPct val="70000"/>
                        <a:buFont typeface="Wingdings" pitchFamily="2" charset="2"/>
                        <a:defRPr sz="2400">
                          <a:solidFill>
                            <a:schemeClr val="tx1"/>
                          </a:solidFill>
                          <a:effectLst>
                            <a:outerShdw blurRad="38100" dist="38100" dir="2700000" algn="tl">
                              <a:srgbClr val="000000"/>
                            </a:outerShdw>
                          </a:effectLst>
                          <a:latin typeface="Garamond" pitchFamily="18" charset="0"/>
                        </a:defRPr>
                      </a:lvl2pPr>
                      <a:lvl3pPr>
                        <a:spcBef>
                          <a:spcPct val="20000"/>
                        </a:spcBef>
                        <a:buClr>
                          <a:schemeClr val="tx2"/>
                        </a:buClr>
                        <a:buSzPct val="70000"/>
                        <a:buFont typeface="Wingdings" pitchFamily="2" charset="2"/>
                        <a:defRPr sz="2000">
                          <a:solidFill>
                            <a:schemeClr val="tx1"/>
                          </a:solidFill>
                          <a:effectLst>
                            <a:outerShdw blurRad="38100" dist="38100" dir="2700000" algn="tl">
                              <a:srgbClr val="000000"/>
                            </a:outerShdw>
                          </a:effectLst>
                          <a:latin typeface="Garamond" pitchFamily="18" charset="0"/>
                        </a:defRPr>
                      </a:lvl3pPr>
                      <a:lvl4pPr>
                        <a:spcBef>
                          <a:spcPct val="20000"/>
                        </a:spcBef>
                        <a:buClr>
                          <a:schemeClr val="accent2"/>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4pPr>
                      <a:lvl5pPr>
                        <a:spcBef>
                          <a:spcPct val="20000"/>
                        </a:spcBef>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5pPr>
                      <a:lvl6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6pPr>
                      <a:lvl7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7pPr>
                      <a:lvl8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8pPr>
                      <a:lvl9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altLang="en-US" sz="2400" b="1" i="0" u="none" strike="noStrike" cap="none" normalizeH="0" baseline="0" dirty="0" err="1">
                          <a:ln>
                            <a:noFill/>
                          </a:ln>
                          <a:solidFill>
                            <a:schemeClr val="bg1"/>
                          </a:solidFill>
                          <a:effectLst/>
                          <a:latin typeface="Cambria" panose="02040503050406030204" pitchFamily="18" charset="0"/>
                          <a:ea typeface="Cambria" panose="02040503050406030204" pitchFamily="18" charset="0"/>
                          <a:cs typeface="Times New Roman" pitchFamily="18" charset="0"/>
                        </a:rPr>
                        <a:t>Đánh</a:t>
                      </a:r>
                      <a:r>
                        <a:rPr kumimoji="0" lang="en-US" altLang="en-US" sz="2400" b="1" i="0" u="none" strike="noStrike" cap="none" normalizeH="0" baseline="0" dirty="0">
                          <a:ln>
                            <a:noFill/>
                          </a:ln>
                          <a:solidFill>
                            <a:schemeClr val="bg1"/>
                          </a:solidFill>
                          <a:effectLst/>
                          <a:latin typeface="Cambria" panose="02040503050406030204" pitchFamily="18" charset="0"/>
                          <a:ea typeface="Cambria" panose="02040503050406030204" pitchFamily="18" charset="0"/>
                          <a:cs typeface="Times New Roman" pitchFamily="18" charset="0"/>
                        </a:rPr>
                        <a:t> </a:t>
                      </a:r>
                      <a:r>
                        <a:rPr kumimoji="0" lang="en-US" altLang="en-US" sz="2400" b="1" i="0" u="none" strike="noStrike" cap="none" normalizeH="0" baseline="0" dirty="0" err="1">
                          <a:ln>
                            <a:noFill/>
                          </a:ln>
                          <a:solidFill>
                            <a:schemeClr val="bg1"/>
                          </a:solidFill>
                          <a:effectLst/>
                          <a:latin typeface="Cambria" panose="02040503050406030204" pitchFamily="18" charset="0"/>
                          <a:ea typeface="Cambria" panose="02040503050406030204" pitchFamily="18" charset="0"/>
                          <a:cs typeface="Times New Roman" pitchFamily="18" charset="0"/>
                        </a:rPr>
                        <a:t>giá</a:t>
                      </a:r>
                      <a:r>
                        <a:rPr kumimoji="0" lang="en-US" altLang="en-US" sz="2400" b="1" i="0" u="none" strike="noStrike" cap="none" normalizeH="0" baseline="0" dirty="0">
                          <a:ln>
                            <a:noFill/>
                          </a:ln>
                          <a:solidFill>
                            <a:schemeClr val="bg1"/>
                          </a:solidFill>
                          <a:effectLst/>
                          <a:latin typeface="Cambria" panose="02040503050406030204" pitchFamily="18" charset="0"/>
                          <a:ea typeface="Cambria" panose="02040503050406030204" pitchFamily="18" charset="0"/>
                          <a:cs typeface="Times New Roman" pitchFamily="18" charset="0"/>
                        </a:rPr>
                        <a:t> </a:t>
                      </a:r>
                      <a:r>
                        <a:rPr kumimoji="0" lang="en-US" altLang="en-US" sz="2400" b="1" i="0" u="none" strike="noStrike" cap="none" normalizeH="0" baseline="0" dirty="0" err="1">
                          <a:ln>
                            <a:noFill/>
                          </a:ln>
                          <a:solidFill>
                            <a:schemeClr val="bg1"/>
                          </a:solidFill>
                          <a:effectLst/>
                          <a:latin typeface="Cambria" panose="02040503050406030204" pitchFamily="18" charset="0"/>
                          <a:ea typeface="Cambria" panose="02040503050406030204" pitchFamily="18" charset="0"/>
                          <a:cs typeface="Times New Roman" pitchFamily="18" charset="0"/>
                        </a:rPr>
                        <a:t>thấp</a:t>
                      </a:r>
                      <a:endParaRPr kumimoji="0" lang="en-US" altLang="en-US" sz="2400" b="1" i="0" u="none" strike="noStrike" cap="none" normalizeH="0" baseline="0" dirty="0">
                        <a:ln>
                          <a:noFill/>
                        </a:ln>
                        <a:solidFill>
                          <a:schemeClr val="bg1"/>
                        </a:solidFill>
                        <a:effectLst/>
                        <a:latin typeface="Cambria" panose="02040503050406030204" pitchFamily="18" charset="0"/>
                        <a:ea typeface="Cambria" panose="02040503050406030204" pitchFamily="18" charset="0"/>
                        <a:cs typeface="Times New Roman" pitchFamily="18" charset="0"/>
                      </a:endParaRPr>
                    </a:p>
                  </a:txBody>
                  <a:tcPr marT="45737" marB="4573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45E4A"/>
                    </a:solidFill>
                  </a:tcPr>
                </a:tc>
                <a:extLst>
                  <a:ext uri="{0D108BD9-81ED-4DB2-BD59-A6C34878D82A}">
                    <a16:rowId xmlns:a16="http://schemas.microsoft.com/office/drawing/2014/main" val="10000"/>
                  </a:ext>
                </a:extLst>
              </a:tr>
              <a:tr h="2999780">
                <a:tc>
                  <a:txBody>
                    <a:bodyPr/>
                    <a:lstStyle>
                      <a:lvl1pPr>
                        <a:spcBef>
                          <a:spcPct val="20000"/>
                        </a:spcBef>
                        <a:buClr>
                          <a:schemeClr val="hlink"/>
                        </a:buClr>
                        <a:buSzPct val="70000"/>
                        <a:buFont typeface="Wingdings" pitchFamily="2" charset="2"/>
                        <a:defRPr sz="2800">
                          <a:solidFill>
                            <a:schemeClr val="tx1"/>
                          </a:solidFill>
                          <a:effectLst>
                            <a:outerShdw blurRad="38100" dist="38100" dir="2700000" algn="tl">
                              <a:srgbClr val="000000"/>
                            </a:outerShdw>
                          </a:effectLst>
                          <a:latin typeface="Garamond" pitchFamily="18" charset="0"/>
                        </a:defRPr>
                      </a:lvl1pPr>
                      <a:lvl2pPr>
                        <a:spcBef>
                          <a:spcPct val="20000"/>
                        </a:spcBef>
                        <a:buClr>
                          <a:schemeClr val="accent2"/>
                        </a:buClr>
                        <a:buSzPct val="70000"/>
                        <a:buFont typeface="Wingdings" pitchFamily="2" charset="2"/>
                        <a:defRPr sz="2400">
                          <a:solidFill>
                            <a:schemeClr val="tx1"/>
                          </a:solidFill>
                          <a:effectLst>
                            <a:outerShdw blurRad="38100" dist="38100" dir="2700000" algn="tl">
                              <a:srgbClr val="000000"/>
                            </a:outerShdw>
                          </a:effectLst>
                          <a:latin typeface="Garamond" pitchFamily="18" charset="0"/>
                        </a:defRPr>
                      </a:lvl2pPr>
                      <a:lvl3pPr>
                        <a:spcBef>
                          <a:spcPct val="20000"/>
                        </a:spcBef>
                        <a:buClr>
                          <a:schemeClr val="tx2"/>
                        </a:buClr>
                        <a:buSzPct val="70000"/>
                        <a:buFont typeface="Wingdings" pitchFamily="2" charset="2"/>
                        <a:defRPr sz="2000">
                          <a:solidFill>
                            <a:schemeClr val="tx1"/>
                          </a:solidFill>
                          <a:effectLst>
                            <a:outerShdw blurRad="38100" dist="38100" dir="2700000" algn="tl">
                              <a:srgbClr val="000000"/>
                            </a:outerShdw>
                          </a:effectLst>
                          <a:latin typeface="Garamond" pitchFamily="18" charset="0"/>
                        </a:defRPr>
                      </a:lvl3pPr>
                      <a:lvl4pPr>
                        <a:spcBef>
                          <a:spcPct val="20000"/>
                        </a:spcBef>
                        <a:buClr>
                          <a:schemeClr val="accent2"/>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4pPr>
                      <a:lvl5pPr>
                        <a:spcBef>
                          <a:spcPct val="20000"/>
                        </a:spcBef>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5pPr>
                      <a:lvl6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6pPr>
                      <a:lvl7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7pPr>
                      <a:lvl8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8pPr>
                      <a:lvl9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en-US" sz="1800" b="0" i="0" u="none" strike="noStrike" cap="none" normalizeH="0" baseline="0">
                        <a:ln>
                          <a:noFill/>
                        </a:ln>
                        <a:solidFill>
                          <a:schemeClr val="tx1"/>
                        </a:solidFill>
                        <a:effectLst>
                          <a:outerShdw blurRad="38100" dist="38100" dir="2700000" algn="tl">
                            <a:srgbClr val="000000"/>
                          </a:outerShdw>
                        </a:effectLst>
                        <a:latin typeface="Cambria" panose="02040503050406030204" pitchFamily="18" charset="0"/>
                        <a:ea typeface="Cambria" panose="02040503050406030204"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altLang="en-US" sz="1800" b="0" i="0" u="none" strike="noStrike" cap="none" normalizeH="0" baseline="0">
                          <a:ln>
                            <a:noFill/>
                          </a:ln>
                          <a:solidFill>
                            <a:schemeClr val="tx1"/>
                          </a:solidFill>
                          <a:effectLst>
                            <a:outerShdw blurRad="38100" dist="38100" dir="2700000" algn="tl">
                              <a:srgbClr val="000000"/>
                            </a:outerShdw>
                          </a:effectLst>
                          <a:latin typeface="Cambria" panose="02040503050406030204" pitchFamily="18" charset="0"/>
                          <a:ea typeface="Cambria" panose="02040503050406030204" pitchFamily="18" charset="0"/>
                        </a:rPr>
                        <a:t>     </a:t>
                      </a:r>
                    </a:p>
                  </a:txBody>
                  <a:tcPr marT="45737" marB="4573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itchFamily="2" charset="2"/>
                        <a:defRPr sz="2800">
                          <a:solidFill>
                            <a:schemeClr val="tx1"/>
                          </a:solidFill>
                          <a:effectLst>
                            <a:outerShdw blurRad="38100" dist="38100" dir="2700000" algn="tl">
                              <a:srgbClr val="000000"/>
                            </a:outerShdw>
                          </a:effectLst>
                          <a:latin typeface="Garamond" pitchFamily="18" charset="0"/>
                        </a:defRPr>
                      </a:lvl1pPr>
                      <a:lvl2pPr>
                        <a:spcBef>
                          <a:spcPct val="20000"/>
                        </a:spcBef>
                        <a:buClr>
                          <a:schemeClr val="accent2"/>
                        </a:buClr>
                        <a:buSzPct val="70000"/>
                        <a:buFont typeface="Wingdings" pitchFamily="2" charset="2"/>
                        <a:defRPr sz="2400">
                          <a:solidFill>
                            <a:schemeClr val="tx1"/>
                          </a:solidFill>
                          <a:effectLst>
                            <a:outerShdw blurRad="38100" dist="38100" dir="2700000" algn="tl">
                              <a:srgbClr val="000000"/>
                            </a:outerShdw>
                          </a:effectLst>
                          <a:latin typeface="Garamond" pitchFamily="18" charset="0"/>
                        </a:defRPr>
                      </a:lvl2pPr>
                      <a:lvl3pPr>
                        <a:spcBef>
                          <a:spcPct val="20000"/>
                        </a:spcBef>
                        <a:buClr>
                          <a:schemeClr val="tx2"/>
                        </a:buClr>
                        <a:buSzPct val="70000"/>
                        <a:buFont typeface="Wingdings" pitchFamily="2" charset="2"/>
                        <a:defRPr sz="2000">
                          <a:solidFill>
                            <a:schemeClr val="tx1"/>
                          </a:solidFill>
                          <a:effectLst>
                            <a:outerShdw blurRad="38100" dist="38100" dir="2700000" algn="tl">
                              <a:srgbClr val="000000"/>
                            </a:outerShdw>
                          </a:effectLst>
                          <a:latin typeface="Garamond" pitchFamily="18" charset="0"/>
                        </a:defRPr>
                      </a:lvl3pPr>
                      <a:lvl4pPr>
                        <a:spcBef>
                          <a:spcPct val="20000"/>
                        </a:spcBef>
                        <a:buClr>
                          <a:schemeClr val="accent2"/>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4pPr>
                      <a:lvl5pPr>
                        <a:spcBef>
                          <a:spcPct val="20000"/>
                        </a:spcBef>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5pPr>
                      <a:lvl6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6pPr>
                      <a:lvl7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7pPr>
                      <a:lvl8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8pPr>
                      <a:lvl9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altLang="en-US" sz="1800" b="0" i="0" u="none" strike="noStrike" cap="none" normalizeH="0" baseline="0" dirty="0">
                          <a:ln>
                            <a:noFill/>
                          </a:ln>
                          <a:solidFill>
                            <a:schemeClr val="tx1"/>
                          </a:solidFill>
                          <a:effectLst>
                            <a:outerShdw blurRad="38100" dist="38100" dir="2700000" algn="tl">
                              <a:srgbClr val="000000"/>
                            </a:outerShdw>
                          </a:effectLst>
                          <a:latin typeface="Cambria" panose="02040503050406030204" pitchFamily="18" charset="0"/>
                          <a:ea typeface="Cambria" panose="02040503050406030204" pitchFamily="18" charset="0"/>
                        </a:rPr>
                        <a:t>      </a:t>
                      </a:r>
                    </a:p>
                  </a:txBody>
                  <a:tcPr marT="45737" marB="457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itchFamily="2" charset="2"/>
                        <a:defRPr sz="2800">
                          <a:solidFill>
                            <a:schemeClr val="tx1"/>
                          </a:solidFill>
                          <a:effectLst>
                            <a:outerShdw blurRad="38100" dist="38100" dir="2700000" algn="tl">
                              <a:srgbClr val="000000"/>
                            </a:outerShdw>
                          </a:effectLst>
                          <a:latin typeface="Garamond" pitchFamily="18" charset="0"/>
                        </a:defRPr>
                      </a:lvl1pPr>
                      <a:lvl2pPr>
                        <a:spcBef>
                          <a:spcPct val="20000"/>
                        </a:spcBef>
                        <a:buClr>
                          <a:schemeClr val="accent2"/>
                        </a:buClr>
                        <a:buSzPct val="70000"/>
                        <a:buFont typeface="Wingdings" pitchFamily="2" charset="2"/>
                        <a:defRPr sz="2400">
                          <a:solidFill>
                            <a:schemeClr val="tx1"/>
                          </a:solidFill>
                          <a:effectLst>
                            <a:outerShdw blurRad="38100" dist="38100" dir="2700000" algn="tl">
                              <a:srgbClr val="000000"/>
                            </a:outerShdw>
                          </a:effectLst>
                          <a:latin typeface="Garamond" pitchFamily="18" charset="0"/>
                        </a:defRPr>
                      </a:lvl2pPr>
                      <a:lvl3pPr>
                        <a:spcBef>
                          <a:spcPct val="20000"/>
                        </a:spcBef>
                        <a:buClr>
                          <a:schemeClr val="tx2"/>
                        </a:buClr>
                        <a:buSzPct val="70000"/>
                        <a:buFont typeface="Wingdings" pitchFamily="2" charset="2"/>
                        <a:defRPr sz="2000">
                          <a:solidFill>
                            <a:schemeClr val="tx1"/>
                          </a:solidFill>
                          <a:effectLst>
                            <a:outerShdw blurRad="38100" dist="38100" dir="2700000" algn="tl">
                              <a:srgbClr val="000000"/>
                            </a:outerShdw>
                          </a:effectLst>
                          <a:latin typeface="Garamond" pitchFamily="18" charset="0"/>
                        </a:defRPr>
                      </a:lvl3pPr>
                      <a:lvl4pPr>
                        <a:spcBef>
                          <a:spcPct val="20000"/>
                        </a:spcBef>
                        <a:buClr>
                          <a:schemeClr val="accent2"/>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4pPr>
                      <a:lvl5pPr>
                        <a:spcBef>
                          <a:spcPct val="20000"/>
                        </a:spcBef>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5pPr>
                      <a:lvl6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6pPr>
                      <a:lvl7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7pPr>
                      <a:lvl8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8pPr>
                      <a:lvl9pPr fontAlgn="base">
                        <a:spcBef>
                          <a:spcPct val="20000"/>
                        </a:spcBef>
                        <a:spcAft>
                          <a:spcPct val="0"/>
                        </a:spcAft>
                        <a:buClr>
                          <a:schemeClr val="hlink"/>
                        </a:buClr>
                        <a:buSzPct val="70000"/>
                        <a:buFont typeface="Wingdings" pitchFamily="2" charset="2"/>
                        <a:defRPr>
                          <a:solidFill>
                            <a:schemeClr val="tx1"/>
                          </a:solidFill>
                          <a:effectLst>
                            <a:outerShdw blurRad="38100" dist="38100" dir="2700000" algn="tl">
                              <a:srgbClr val="000000"/>
                            </a:outerShdw>
                          </a:effectLst>
                          <a:latin typeface="Garamond"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en-US" sz="1800" b="0" i="0" u="none" strike="noStrike" cap="none" normalizeH="0" baseline="0" dirty="0">
                        <a:ln>
                          <a:noFill/>
                        </a:ln>
                        <a:solidFill>
                          <a:schemeClr val="tx1"/>
                        </a:solidFill>
                        <a:effectLst>
                          <a:outerShdw blurRad="38100" dist="38100" dir="2700000" algn="tl">
                            <a:srgbClr val="000000"/>
                          </a:outerShdw>
                        </a:effectLst>
                        <a:latin typeface="Cambria" panose="02040503050406030204" pitchFamily="18" charset="0"/>
                        <a:ea typeface="Cambria" panose="02040503050406030204"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altLang="en-US" sz="1800" b="0" i="0" u="none" strike="noStrike" cap="none" normalizeH="0" baseline="0" dirty="0">
                          <a:ln>
                            <a:noFill/>
                          </a:ln>
                          <a:solidFill>
                            <a:schemeClr val="tx1"/>
                          </a:solidFill>
                          <a:effectLst>
                            <a:outerShdw blurRad="38100" dist="38100" dir="2700000" algn="tl">
                              <a:srgbClr val="000000"/>
                            </a:outerShdw>
                          </a:effectLst>
                          <a:latin typeface="Cambria" panose="02040503050406030204" pitchFamily="18" charset="0"/>
                          <a:ea typeface="Cambria" panose="02040503050406030204" pitchFamily="18" charset="0"/>
                        </a:rPr>
                        <a:t>     </a:t>
                      </a:r>
                    </a:p>
                  </a:txBody>
                  <a:tcPr marT="45737" marB="4573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1" name="Rectangle 56"/>
          <p:cNvSpPr>
            <a:spLocks noChangeArrowheads="1"/>
          </p:cNvSpPr>
          <p:nvPr/>
        </p:nvSpPr>
        <p:spPr bwMode="auto">
          <a:xfrm>
            <a:off x="944642" y="273178"/>
            <a:ext cx="11041099"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buClr>
                <a:schemeClr val="hlink"/>
              </a:buClr>
              <a:buSzPct val="70000"/>
              <a:buFont typeface="Wingdings" panose="05000000000000000000" pitchFamily="2" charset="2"/>
              <a:buNone/>
            </a:pPr>
            <a:r>
              <a:rPr lang="en-US" altLang="en-US" sz="3600" dirty="0">
                <a:latin typeface="Cambria" panose="02040503050406030204" pitchFamily="18" charset="0"/>
                <a:ea typeface="Cambria" panose="02040503050406030204" pitchFamily="18" charset="0"/>
                <a:cs typeface="Times New Roman" panose="02020603050405020304" pitchFamily="18" charset="0"/>
              </a:rPr>
              <a:t> </a:t>
            </a:r>
            <a:r>
              <a:rPr lang="en-US" altLang="en-US" sz="3600" b="1" u="sng"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Bài</a:t>
            </a:r>
            <a:r>
              <a:rPr lang="en-US" altLang="en-US" sz="3600" b="1" u="sng" dirty="0">
                <a:solidFill>
                  <a:srgbClr val="C00000"/>
                </a:solidFill>
                <a:latin typeface="Cambria" panose="02040503050406030204" pitchFamily="18" charset="0"/>
                <a:ea typeface="Cambria" panose="02040503050406030204" pitchFamily="18" charset="0"/>
                <a:cs typeface="Times New Roman" panose="02020603050405020304" pitchFamily="18" charset="0"/>
              </a:rPr>
              <a:t> 4:</a:t>
            </a:r>
            <a:r>
              <a:rPr lang="en-US" altLang="en-US" sz="36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Nêu</a:t>
            </a:r>
            <a:r>
              <a:rPr lang="en-US" altLang="en-US" sz="3600" dirty="0">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ví</a:t>
            </a:r>
            <a:r>
              <a:rPr lang="en-US" altLang="en-US" sz="3600" dirty="0">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dụ</a:t>
            </a:r>
            <a:r>
              <a:rPr lang="en-US" altLang="en-US" sz="3600" dirty="0">
                <a:latin typeface="Cambria" panose="02040503050406030204" pitchFamily="18" charset="0"/>
                <a:ea typeface="Cambria" panose="02040503050406030204" pitchFamily="18" charset="0"/>
                <a:cs typeface="Times New Roman" panose="02020603050405020304" pitchFamily="18" charset="0"/>
              </a:rPr>
              <a:t> minh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họa</a:t>
            </a:r>
            <a:r>
              <a:rPr lang="en-US" altLang="en-US" sz="3600" dirty="0">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về</a:t>
            </a:r>
            <a:r>
              <a:rPr lang="en-US" altLang="en-US" sz="3600" dirty="0">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một</a:t>
            </a:r>
            <a:r>
              <a:rPr lang="en-US" altLang="en-US" sz="3600" dirty="0">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loại</a:t>
            </a:r>
            <a:r>
              <a:rPr lang="en-US" altLang="en-US" sz="3600" dirty="0">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ước</a:t>
            </a:r>
            <a:r>
              <a:rPr lang="en-US" altLang="en-US" sz="3600" dirty="0">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mơ</a:t>
            </a:r>
            <a:r>
              <a:rPr lang="en-US" altLang="en-US" sz="3600" dirty="0">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nói</a:t>
            </a:r>
            <a:r>
              <a:rPr lang="en-US" altLang="en-US" sz="3600" dirty="0">
                <a:latin typeface="Cambria" panose="02040503050406030204" pitchFamily="18" charset="0"/>
                <a:ea typeface="Cambria" panose="02040503050406030204" pitchFamily="18" charset="0"/>
                <a:cs typeface="Times New Roman" panose="02020603050405020304" pitchFamily="18" charset="0"/>
              </a:rPr>
              <a:t> </a:t>
            </a:r>
            <a:r>
              <a:rPr lang="en-US" altLang="en-US" sz="3600" dirty="0" err="1">
                <a:latin typeface="Cambria" panose="02040503050406030204" pitchFamily="18" charset="0"/>
                <a:ea typeface="Cambria" panose="02040503050406030204" pitchFamily="18" charset="0"/>
                <a:cs typeface="Times New Roman" panose="02020603050405020304" pitchFamily="18" charset="0"/>
              </a:rPr>
              <a:t>trên</a:t>
            </a:r>
            <a:r>
              <a:rPr lang="en-US" altLang="en-US" sz="3600" dirty="0">
                <a:latin typeface="Cambria" panose="02040503050406030204" pitchFamily="18" charset="0"/>
                <a:ea typeface="Cambria" panose="02040503050406030204" pitchFamily="18" charset="0"/>
                <a:cs typeface="Times New Roman" panose="02020603050405020304" pitchFamily="18" charset="0"/>
              </a:rPr>
              <a:t>.</a:t>
            </a:r>
          </a:p>
        </p:txBody>
      </p:sp>
      <p:sp>
        <p:nvSpPr>
          <p:cNvPr id="23" name="Rectangle 148"/>
          <p:cNvSpPr>
            <a:spLocks noChangeArrowheads="1"/>
          </p:cNvSpPr>
          <p:nvPr/>
        </p:nvSpPr>
        <p:spPr bwMode="auto">
          <a:xfrm>
            <a:off x="1179512" y="2177309"/>
            <a:ext cx="3489596" cy="2850011"/>
          </a:xfrm>
          <a:prstGeom prst="rect">
            <a:avLst/>
          </a:prstGeom>
          <a:noFill/>
          <a:ln>
            <a:noFill/>
          </a:ln>
          <a:effectLst/>
        </p:spPr>
        <p:txBody>
          <a:bodyPr wrap="square">
            <a:spAutoFit/>
          </a:bodyPr>
          <a:lstStyle/>
          <a:p>
            <a:pPr algn="just" eaLnBrk="1" hangingPunct="1">
              <a:lnSpc>
                <a:spcPct val="80000"/>
              </a:lnSpc>
              <a:spcBef>
                <a:spcPct val="20000"/>
              </a:spcBef>
              <a:buClr>
                <a:schemeClr val="hlink"/>
              </a:buClr>
              <a:buSzPct val="70000"/>
              <a:defRPr/>
            </a:pPr>
            <a:r>
              <a:rPr lang="en-US" altLang="en-US" sz="2400" dirty="0">
                <a:solidFill>
                  <a:schemeClr val="accent2">
                    <a:lumMod val="75000"/>
                  </a:schemeClr>
                </a:solidFill>
                <a:effectLst>
                  <a:outerShdw blurRad="38100" dist="38100" dir="2700000" algn="tl">
                    <a:srgbClr val="000000"/>
                  </a:outerShdw>
                </a:effectLst>
                <a:latin typeface="Arial"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Ước</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mơ</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học</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giỏi</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để</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trở</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thành</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bác</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sĩ</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kĩ</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sư</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phi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công</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bác</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học</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tìm</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ra</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loại</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thuốc</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chữa</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các</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bệnh</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hiểm</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nghèo</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ước</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mơ</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chinh</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phục</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vũ</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trụ</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không</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có</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chiến</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tranh</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a:t>
            </a:r>
          </a:p>
        </p:txBody>
      </p:sp>
      <p:sp>
        <p:nvSpPr>
          <p:cNvPr id="24" name="Rectangle 152"/>
          <p:cNvSpPr>
            <a:spLocks noChangeArrowheads="1"/>
          </p:cNvSpPr>
          <p:nvPr/>
        </p:nvSpPr>
        <p:spPr bwMode="auto">
          <a:xfrm>
            <a:off x="4791608" y="2187153"/>
            <a:ext cx="2838077" cy="1471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buClr>
                <a:schemeClr val="hlink"/>
              </a:buClr>
              <a:buSzPct val="70000"/>
            </a:pPr>
            <a:r>
              <a:rPr lang="en-US" altLang="en-US" sz="2800" dirty="0" err="1">
                <a:solidFill>
                  <a:schemeClr val="accent1">
                    <a:lumMod val="75000"/>
                  </a:schemeClr>
                </a:solidFill>
                <a:latin typeface="Times New Roman" panose="02020603050405020304" pitchFamily="18" charset="0"/>
                <a:cs typeface="Times New Roman" panose="02020603050405020304" pitchFamily="18" charset="0"/>
              </a:rPr>
              <a:t>Ước</a:t>
            </a:r>
            <a:r>
              <a:rPr lang="en-US" altLang="en-US" sz="2800" dirty="0">
                <a:solidFill>
                  <a:schemeClr val="accent1">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1">
                    <a:lumMod val="75000"/>
                  </a:schemeClr>
                </a:solidFill>
                <a:latin typeface="Times New Roman" panose="02020603050405020304" pitchFamily="18" charset="0"/>
                <a:cs typeface="Times New Roman" panose="02020603050405020304" pitchFamily="18" charset="0"/>
              </a:rPr>
              <a:t>mơ</a:t>
            </a:r>
            <a:r>
              <a:rPr lang="en-US" altLang="en-US" sz="2800" dirty="0">
                <a:solidFill>
                  <a:schemeClr val="accent1">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1">
                    <a:lumMod val="75000"/>
                  </a:schemeClr>
                </a:solidFill>
                <a:latin typeface="Times New Roman" panose="02020603050405020304" pitchFamily="18" charset="0"/>
                <a:cs typeface="Times New Roman" panose="02020603050405020304" pitchFamily="18" charset="0"/>
              </a:rPr>
              <a:t>có</a:t>
            </a:r>
            <a:r>
              <a:rPr lang="en-US" altLang="en-US" sz="2800" dirty="0">
                <a:solidFill>
                  <a:schemeClr val="accent1">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1">
                    <a:lumMod val="75000"/>
                  </a:schemeClr>
                </a:solidFill>
                <a:latin typeface="Times New Roman" panose="02020603050405020304" pitchFamily="18" charset="0"/>
                <a:cs typeface="Times New Roman" panose="02020603050405020304" pitchFamily="18" charset="0"/>
              </a:rPr>
              <a:t>truyện</a:t>
            </a:r>
            <a:r>
              <a:rPr lang="en-US" altLang="en-US" sz="2800" dirty="0">
                <a:solidFill>
                  <a:schemeClr val="accent1">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1">
                    <a:lumMod val="75000"/>
                  </a:schemeClr>
                </a:solidFill>
                <a:latin typeface="Times New Roman" panose="02020603050405020304" pitchFamily="18" charset="0"/>
                <a:cs typeface="Times New Roman" panose="02020603050405020304" pitchFamily="18" charset="0"/>
              </a:rPr>
              <a:t>đọc</a:t>
            </a:r>
            <a:r>
              <a:rPr lang="en-US" altLang="en-US" sz="2800" dirty="0">
                <a:solidFill>
                  <a:schemeClr val="accent1">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1">
                    <a:lumMod val="75000"/>
                  </a:schemeClr>
                </a:solidFill>
                <a:latin typeface="Times New Roman" panose="02020603050405020304" pitchFamily="18" charset="0"/>
                <a:cs typeface="Times New Roman" panose="02020603050405020304" pitchFamily="18" charset="0"/>
              </a:rPr>
              <a:t>có</a:t>
            </a:r>
            <a:r>
              <a:rPr lang="en-US" altLang="en-US" sz="2800" dirty="0">
                <a:solidFill>
                  <a:schemeClr val="accent1">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1">
                    <a:lumMod val="75000"/>
                  </a:schemeClr>
                </a:solidFill>
                <a:latin typeface="Times New Roman" panose="02020603050405020304" pitchFamily="18" charset="0"/>
                <a:cs typeface="Times New Roman" panose="02020603050405020304" pitchFamily="18" charset="0"/>
              </a:rPr>
              <a:t>xe</a:t>
            </a:r>
            <a:r>
              <a:rPr lang="en-US" altLang="en-US" sz="2800" dirty="0">
                <a:solidFill>
                  <a:schemeClr val="accent1">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1">
                    <a:lumMod val="75000"/>
                  </a:schemeClr>
                </a:solidFill>
                <a:latin typeface="Times New Roman" panose="02020603050405020304" pitchFamily="18" charset="0"/>
                <a:cs typeface="Times New Roman" panose="02020603050405020304" pitchFamily="18" charset="0"/>
              </a:rPr>
              <a:t>đạp</a:t>
            </a:r>
            <a:r>
              <a:rPr lang="en-US" altLang="en-US" sz="2800" dirty="0">
                <a:solidFill>
                  <a:schemeClr val="accent1">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1">
                    <a:lumMod val="75000"/>
                  </a:schemeClr>
                </a:solidFill>
                <a:latin typeface="Times New Roman" panose="02020603050405020304" pitchFamily="18" charset="0"/>
                <a:cs typeface="Times New Roman" panose="02020603050405020304" pitchFamily="18" charset="0"/>
              </a:rPr>
              <a:t>có</a:t>
            </a:r>
            <a:r>
              <a:rPr lang="en-US" altLang="en-US" sz="2800" dirty="0">
                <a:solidFill>
                  <a:schemeClr val="accent1">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1">
                    <a:lumMod val="75000"/>
                  </a:schemeClr>
                </a:solidFill>
                <a:latin typeface="Times New Roman" panose="02020603050405020304" pitchFamily="18" charset="0"/>
                <a:cs typeface="Times New Roman" panose="02020603050405020304" pitchFamily="18" charset="0"/>
              </a:rPr>
              <a:t>một</a:t>
            </a:r>
            <a:r>
              <a:rPr lang="en-US" altLang="en-US" sz="2800" dirty="0">
                <a:solidFill>
                  <a:schemeClr val="accent1">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1">
                    <a:lumMod val="75000"/>
                  </a:schemeClr>
                </a:solidFill>
                <a:latin typeface="Times New Roman" panose="02020603050405020304" pitchFamily="18" charset="0"/>
                <a:cs typeface="Times New Roman" panose="02020603050405020304" pitchFamily="18" charset="0"/>
              </a:rPr>
              <a:t>món</a:t>
            </a:r>
            <a:r>
              <a:rPr lang="en-US" altLang="en-US" sz="2800" dirty="0">
                <a:solidFill>
                  <a:schemeClr val="accent1">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1">
                    <a:lumMod val="75000"/>
                  </a:schemeClr>
                </a:solidFill>
                <a:latin typeface="Times New Roman" panose="02020603050405020304" pitchFamily="18" charset="0"/>
                <a:cs typeface="Times New Roman" panose="02020603050405020304" pitchFamily="18" charset="0"/>
              </a:rPr>
              <a:t>đồ</a:t>
            </a:r>
            <a:r>
              <a:rPr lang="en-US" altLang="en-US" sz="2800" dirty="0">
                <a:solidFill>
                  <a:schemeClr val="accent1">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1">
                    <a:lumMod val="75000"/>
                  </a:schemeClr>
                </a:solidFill>
                <a:latin typeface="Times New Roman" panose="02020603050405020304" pitchFamily="18" charset="0"/>
                <a:cs typeface="Times New Roman" panose="02020603050405020304" pitchFamily="18" charset="0"/>
              </a:rPr>
              <a:t>chơi</a:t>
            </a:r>
            <a:r>
              <a:rPr lang="en-US" altLang="en-US" sz="2800" dirty="0">
                <a:solidFill>
                  <a:schemeClr val="accent1">
                    <a:lumMod val="75000"/>
                  </a:schemeClr>
                </a:solidFill>
                <a:latin typeface="Times New Roman" panose="02020603050405020304" pitchFamily="18" charset="0"/>
                <a:cs typeface="Times New Roman" panose="02020603050405020304" pitchFamily="18" charset="0"/>
              </a:rPr>
              <a:t>,/…</a:t>
            </a:r>
          </a:p>
        </p:txBody>
      </p:sp>
      <p:sp>
        <p:nvSpPr>
          <p:cNvPr id="25" name="Rectangle 153"/>
          <p:cNvSpPr>
            <a:spLocks noChangeArrowheads="1"/>
          </p:cNvSpPr>
          <p:nvPr/>
        </p:nvSpPr>
        <p:spPr bwMode="auto">
          <a:xfrm>
            <a:off x="7752185" y="2117079"/>
            <a:ext cx="3249110"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Ước</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mơ</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thể</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hiện</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lòng</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tham</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không</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đáy</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của</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vợ</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ông</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lão</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đánh</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cá</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Ước</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đi</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học</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không</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bị</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cô</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giáo</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kiểm</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tra</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75000"/>
                  </a:schemeClr>
                </a:solidFill>
                <a:latin typeface="Times New Roman" panose="02020603050405020304" pitchFamily="18" charset="0"/>
                <a:cs typeface="Times New Roman" panose="02020603050405020304" pitchFamily="18" charset="0"/>
              </a:rPr>
              <a:t>bài</a:t>
            </a:r>
            <a:r>
              <a:rPr lang="en-US" altLang="en-US" sz="2800" dirty="0">
                <a:solidFill>
                  <a:schemeClr val="accent2">
                    <a:lumMod val="75000"/>
                  </a:schemeClr>
                </a:solidFill>
                <a:latin typeface="Times New Roman" panose="02020603050405020304" pitchFamily="18" charset="0"/>
                <a:cs typeface="Times New Roman" panose="02020603050405020304" pitchFamily="18" charset="0"/>
              </a:rPr>
              <a:t>./…</a:t>
            </a:r>
          </a:p>
          <a:p>
            <a:pPr algn="just" eaLnBrk="1" hangingPunct="1"/>
            <a:endParaRPr lang="en-US" altLang="en-US" sz="2800" dirty="0">
              <a:solidFill>
                <a:schemeClr val="accent2">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2198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4" presetClass="entr" presetSubtype="1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randombar(horizontal)">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barn(inVertical)">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barn(inVertical)">
                                      <p:cBhvr>
                                        <p:cTn id="23" dur="5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barn(inVertical)">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4" grpId="0"/>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22A61461-66DC-45DD-A702-4A5BE81278E1}"/>
              </a:ext>
            </a:extLst>
          </p:cNvPr>
          <p:cNvSpPr/>
          <p:nvPr/>
        </p:nvSpPr>
        <p:spPr>
          <a:xfrm>
            <a:off x="8989" y="-208062"/>
            <a:ext cx="12192000" cy="6858000"/>
          </a:xfrm>
          <a:prstGeom prst="rect">
            <a:avLst/>
          </a:prstGeom>
          <a:solidFill>
            <a:srgbClr val="F7D2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pic>
        <p:nvPicPr>
          <p:cNvPr id="51" name="图片 50" descr="背景页">
            <a:extLst>
              <a:ext uri="{FF2B5EF4-FFF2-40B4-BE49-F238E27FC236}">
                <a16:creationId xmlns:a16="http://schemas.microsoft.com/office/drawing/2014/main" id="{02107E99-FE24-40C5-B942-6B840D3603D9}"/>
              </a:ext>
            </a:extLst>
          </p:cNvPr>
          <p:cNvPicPr>
            <a:picLocks noChangeAspect="1"/>
          </p:cNvPicPr>
          <p:nvPr/>
        </p:nvPicPr>
        <p:blipFill>
          <a:blip r:embed="rId3"/>
          <a:stretch>
            <a:fillRect/>
          </a:stretch>
        </p:blipFill>
        <p:spPr>
          <a:xfrm>
            <a:off x="635" y="2477136"/>
            <a:ext cx="12192000" cy="4378960"/>
          </a:xfrm>
          <a:prstGeom prst="rect">
            <a:avLst/>
          </a:prstGeom>
        </p:spPr>
      </p:pic>
      <p:sp>
        <p:nvSpPr>
          <p:cNvPr id="86" name="文本框 85">
            <a:extLst>
              <a:ext uri="{FF2B5EF4-FFF2-40B4-BE49-F238E27FC236}">
                <a16:creationId xmlns:a16="http://schemas.microsoft.com/office/drawing/2014/main" id="{93D3F1B5-ABCE-4C64-9983-92BE9C8D58D5}"/>
              </a:ext>
            </a:extLst>
          </p:cNvPr>
          <p:cNvSpPr txBox="1"/>
          <p:nvPr/>
        </p:nvSpPr>
        <p:spPr>
          <a:xfrm>
            <a:off x="4752167" y="1482629"/>
            <a:ext cx="5486399"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err="1">
                <a:ln>
                  <a:solidFill>
                    <a:schemeClr val="tx1"/>
                  </a:solidFill>
                </a:ln>
                <a:solidFill>
                  <a:schemeClr val="bg1"/>
                </a:solidFill>
                <a:uLnTx/>
                <a:uFillTx/>
                <a:latin typeface="#9Slide03 HelvetIns" panose="02040603050506020204" pitchFamily="18" charset="0"/>
                <a:ea typeface="Cambria" panose="02040503050406030204" pitchFamily="18" charset="0"/>
              </a:rPr>
              <a:t>Một</a:t>
            </a:r>
            <a:r>
              <a:rPr kumimoji="0" lang="en-US" altLang="zh-CN" sz="4800" b="1" i="0" u="none" strike="noStrike" kern="1200" cap="none" spc="0" normalizeH="0" noProof="0" dirty="0">
                <a:ln>
                  <a:solidFill>
                    <a:schemeClr val="tx1"/>
                  </a:solidFill>
                </a:ln>
                <a:solidFill>
                  <a:schemeClr val="bg1"/>
                </a:solidFill>
                <a:uLnTx/>
                <a:uFillTx/>
                <a:latin typeface="#9Slide03 HelvetIns" panose="02040603050506020204" pitchFamily="18" charset="0"/>
                <a:ea typeface="Cambria" panose="02040503050406030204" pitchFamily="18" charset="0"/>
              </a:rPr>
              <a:t> </a:t>
            </a:r>
            <a:r>
              <a:rPr kumimoji="0" lang="en-US" altLang="zh-CN" sz="4800" b="1" i="0" u="none" strike="noStrike" kern="1200" cap="none" spc="0" normalizeH="0" noProof="0" dirty="0" err="1">
                <a:ln>
                  <a:solidFill>
                    <a:schemeClr val="tx1"/>
                  </a:solidFill>
                </a:ln>
                <a:solidFill>
                  <a:schemeClr val="bg1"/>
                </a:solidFill>
                <a:uLnTx/>
                <a:uFillTx/>
                <a:latin typeface="#9Slide03 HelvetIns" panose="02040603050506020204" pitchFamily="18" charset="0"/>
                <a:ea typeface="Cambria" panose="02040503050406030204" pitchFamily="18" charset="0"/>
              </a:rPr>
              <a:t>số</a:t>
            </a:r>
            <a:r>
              <a:rPr kumimoji="0" lang="en-US" altLang="zh-CN" sz="4800" b="1" i="0" u="none" strike="noStrike" kern="1200" cap="none" spc="0" normalizeH="0" noProof="0" dirty="0">
                <a:ln>
                  <a:solidFill>
                    <a:schemeClr val="tx1"/>
                  </a:solidFill>
                </a:ln>
                <a:solidFill>
                  <a:schemeClr val="bg1"/>
                </a:solidFill>
                <a:uLnTx/>
                <a:uFillTx/>
                <a:latin typeface="#9Slide03 HelvetIns" panose="02040603050506020204" pitchFamily="18" charset="0"/>
                <a:ea typeface="Cambria" panose="02040503050406030204" pitchFamily="18" charset="0"/>
              </a:rPr>
              <a:t> </a:t>
            </a:r>
            <a:r>
              <a:rPr kumimoji="0" lang="en-US" altLang="zh-CN" sz="4800" b="1" i="0" u="none" strike="noStrike" kern="1200" cap="none" spc="0" normalizeH="0" noProof="0" dirty="0" err="1">
                <a:ln>
                  <a:solidFill>
                    <a:schemeClr val="tx1"/>
                  </a:solidFill>
                </a:ln>
                <a:solidFill>
                  <a:schemeClr val="bg1"/>
                </a:solidFill>
                <a:uLnTx/>
                <a:uFillTx/>
                <a:latin typeface="#9Slide03 HelvetIns" panose="02040603050506020204" pitchFamily="18" charset="0"/>
                <a:ea typeface="Cambria" panose="02040503050406030204" pitchFamily="18" charset="0"/>
              </a:rPr>
              <a:t>tấm</a:t>
            </a:r>
            <a:r>
              <a:rPr kumimoji="0" lang="en-US" altLang="zh-CN" sz="4800" b="1" i="0" u="none" strike="noStrike" kern="1200" cap="none" spc="0" normalizeH="0" noProof="0" dirty="0">
                <a:ln>
                  <a:solidFill>
                    <a:schemeClr val="tx1"/>
                  </a:solidFill>
                </a:ln>
                <a:solidFill>
                  <a:schemeClr val="bg1"/>
                </a:solidFill>
                <a:uLnTx/>
                <a:uFillTx/>
                <a:latin typeface="#9Slide03 HelvetIns" panose="02040603050506020204" pitchFamily="18" charset="0"/>
                <a:ea typeface="Cambria" panose="02040503050406030204" pitchFamily="18" charset="0"/>
              </a:rPr>
              <a:t> </a:t>
            </a:r>
            <a:r>
              <a:rPr kumimoji="0" lang="en-US" altLang="zh-CN" sz="4800" b="1" i="0" u="none" strike="noStrike" kern="1200" cap="none" spc="0" normalizeH="0" noProof="0" dirty="0" err="1">
                <a:ln>
                  <a:solidFill>
                    <a:schemeClr val="tx1"/>
                  </a:solidFill>
                </a:ln>
                <a:solidFill>
                  <a:schemeClr val="bg1"/>
                </a:solidFill>
                <a:uLnTx/>
                <a:uFillTx/>
                <a:latin typeface="#9Slide03 HelvetIns" panose="02040603050506020204" pitchFamily="18" charset="0"/>
                <a:ea typeface="Cambria" panose="02040503050406030204" pitchFamily="18" charset="0"/>
              </a:rPr>
              <a:t>gương</a:t>
            </a:r>
            <a:endParaRPr kumimoji="0" lang="en-US" altLang="zh-CN" sz="4800" b="1" i="0" u="none" strike="noStrike" kern="1200" cap="none" spc="0" normalizeH="0" noProof="0" dirty="0">
              <a:ln>
                <a:solidFill>
                  <a:schemeClr val="tx1"/>
                </a:solidFill>
              </a:ln>
              <a:solidFill>
                <a:schemeClr val="bg1"/>
              </a:solidFill>
              <a:uLnTx/>
              <a:uFillTx/>
              <a:latin typeface="#9Slide03 HelvetIns" panose="02040603050506020204" pitchFamily="18" charset="0"/>
              <a:ea typeface="Cambria" panose="020405030504060302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4800" b="1" baseline="0" dirty="0" err="1">
                <a:ln>
                  <a:solidFill>
                    <a:schemeClr val="tx1"/>
                  </a:solidFill>
                </a:ln>
                <a:solidFill>
                  <a:schemeClr val="bg1"/>
                </a:solidFill>
                <a:latin typeface="#9Slide03 HelvetIns" panose="02040603050506020204" pitchFamily="18" charset="0"/>
                <a:ea typeface="Cambria" panose="02040503050406030204" pitchFamily="18" charset="0"/>
              </a:rPr>
              <a:t>có</a:t>
            </a:r>
            <a:r>
              <a:rPr lang="en-US" altLang="zh-CN" sz="4800" b="1" dirty="0">
                <a:ln>
                  <a:solidFill>
                    <a:schemeClr val="tx1"/>
                  </a:solidFill>
                </a:ln>
                <a:solidFill>
                  <a:schemeClr val="bg1"/>
                </a:solidFill>
                <a:latin typeface="#9Slide03 HelvetIns" panose="02040603050506020204" pitchFamily="18" charset="0"/>
                <a:ea typeface="Cambria" panose="02040503050406030204" pitchFamily="18" charset="0"/>
              </a:rPr>
              <a:t> </a:t>
            </a:r>
            <a:r>
              <a:rPr lang="en-US" altLang="zh-CN" sz="4800" b="1" dirty="0" err="1">
                <a:ln>
                  <a:solidFill>
                    <a:schemeClr val="tx1"/>
                  </a:solidFill>
                </a:ln>
                <a:solidFill>
                  <a:schemeClr val="bg1"/>
                </a:solidFill>
                <a:latin typeface="#9Slide03 HelvetIns" panose="02040603050506020204" pitchFamily="18" charset="0"/>
                <a:ea typeface="Cambria" panose="02040503050406030204" pitchFamily="18" charset="0"/>
              </a:rPr>
              <a:t>ước</a:t>
            </a:r>
            <a:r>
              <a:rPr lang="en-US" altLang="zh-CN" sz="4800" b="1" dirty="0">
                <a:ln>
                  <a:solidFill>
                    <a:schemeClr val="tx1"/>
                  </a:solidFill>
                </a:ln>
                <a:solidFill>
                  <a:schemeClr val="bg1"/>
                </a:solidFill>
                <a:latin typeface="#9Slide03 HelvetIns" panose="02040603050506020204" pitchFamily="18" charset="0"/>
                <a:ea typeface="Cambria" panose="02040503050406030204" pitchFamily="18" charset="0"/>
              </a:rPr>
              <a:t> </a:t>
            </a:r>
            <a:r>
              <a:rPr lang="en-US" altLang="zh-CN" sz="4800" b="1" dirty="0" err="1">
                <a:ln>
                  <a:solidFill>
                    <a:schemeClr val="tx1"/>
                  </a:solidFill>
                </a:ln>
                <a:solidFill>
                  <a:schemeClr val="bg1"/>
                </a:solidFill>
                <a:latin typeface="#9Slide03 HelvetIns" panose="02040603050506020204" pitchFamily="18" charset="0"/>
                <a:ea typeface="Cambria" panose="02040503050406030204" pitchFamily="18" charset="0"/>
              </a:rPr>
              <a:t>mơ</a:t>
            </a:r>
            <a:r>
              <a:rPr lang="en-US" altLang="zh-CN" sz="4800" b="1" dirty="0">
                <a:ln>
                  <a:solidFill>
                    <a:schemeClr val="tx1"/>
                  </a:solidFill>
                </a:ln>
                <a:solidFill>
                  <a:schemeClr val="bg1"/>
                </a:solidFill>
                <a:latin typeface="#9Slide03 HelvetIns" panose="02040603050506020204" pitchFamily="18" charset="0"/>
                <a:ea typeface="Cambria" panose="02040503050406030204" pitchFamily="18" charset="0"/>
              </a:rPr>
              <a:t> </a:t>
            </a:r>
            <a:r>
              <a:rPr lang="en-US" altLang="zh-CN" sz="4800" b="1" dirty="0" err="1">
                <a:ln>
                  <a:solidFill>
                    <a:schemeClr val="tx1"/>
                  </a:solidFill>
                </a:ln>
                <a:solidFill>
                  <a:schemeClr val="bg1"/>
                </a:solidFill>
                <a:latin typeface="#9Slide03 HelvetIns" panose="02040603050506020204" pitchFamily="18" charset="0"/>
                <a:ea typeface="Cambria" panose="02040503050406030204" pitchFamily="18" charset="0"/>
              </a:rPr>
              <a:t>cao</a:t>
            </a:r>
            <a:r>
              <a:rPr lang="en-US" altLang="zh-CN" sz="4800" b="1" dirty="0">
                <a:ln>
                  <a:solidFill>
                    <a:schemeClr val="tx1"/>
                  </a:solidFill>
                </a:ln>
                <a:solidFill>
                  <a:schemeClr val="bg1"/>
                </a:solidFill>
                <a:latin typeface="#9Slide03 HelvetIns" panose="02040603050506020204" pitchFamily="18" charset="0"/>
                <a:ea typeface="Cambria" panose="02040503050406030204" pitchFamily="18" charset="0"/>
              </a:rPr>
              <a:t> </a:t>
            </a:r>
            <a:r>
              <a:rPr lang="en-US" altLang="zh-CN" sz="4800" b="1" dirty="0" err="1">
                <a:ln>
                  <a:solidFill>
                    <a:schemeClr val="tx1"/>
                  </a:solidFill>
                </a:ln>
                <a:solidFill>
                  <a:schemeClr val="bg1"/>
                </a:solidFill>
                <a:latin typeface="#9Slide03 HelvetIns" panose="02040603050506020204" pitchFamily="18" charset="0"/>
                <a:ea typeface="Cambria" panose="02040503050406030204" pitchFamily="18" charset="0"/>
              </a:rPr>
              <a:t>cả</a:t>
            </a:r>
            <a:endParaRPr kumimoji="0" lang="zh-CN" altLang="en-US" sz="4800" b="1" i="0" u="none" strike="noStrike" kern="1200" cap="none" spc="0" normalizeH="0" baseline="0" noProof="0" dirty="0">
              <a:ln>
                <a:solidFill>
                  <a:schemeClr val="tx1"/>
                </a:solidFill>
              </a:ln>
              <a:solidFill>
                <a:schemeClr val="bg1"/>
              </a:solidFill>
              <a:uLnTx/>
              <a:uFillTx/>
              <a:latin typeface="#9Slide03 HelvetIns" panose="02040603050506020204" pitchFamily="18" charset="0"/>
              <a:ea typeface="字魂107号-萌趣欢乐体" panose="00000500000000000000" pitchFamily="2" charset="-122"/>
            </a:endParaRPr>
          </a:p>
        </p:txBody>
      </p:sp>
      <p:cxnSp>
        <p:nvCxnSpPr>
          <p:cNvPr id="89" name="直接连接符 88">
            <a:extLst>
              <a:ext uri="{FF2B5EF4-FFF2-40B4-BE49-F238E27FC236}">
                <a16:creationId xmlns:a16="http://schemas.microsoft.com/office/drawing/2014/main" id="{829A18A7-A881-44FE-9567-3163A13485D1}"/>
              </a:ext>
            </a:extLst>
          </p:cNvPr>
          <p:cNvCxnSpPr/>
          <p:nvPr/>
        </p:nvCxnSpPr>
        <p:spPr>
          <a:xfrm>
            <a:off x="4533901" y="3069981"/>
            <a:ext cx="5668010" cy="0"/>
          </a:xfrm>
          <a:prstGeom prst="line">
            <a:avLst/>
          </a:prstGeom>
          <a:ln w="19050">
            <a:solidFill>
              <a:srgbClr val="E58284"/>
            </a:solidFill>
          </a:ln>
        </p:spPr>
        <p:style>
          <a:lnRef idx="1">
            <a:schemeClr val="accent1"/>
          </a:lnRef>
          <a:fillRef idx="0">
            <a:schemeClr val="accent1"/>
          </a:fillRef>
          <a:effectRef idx="0">
            <a:schemeClr val="accent1"/>
          </a:effectRef>
          <a:fontRef idx="minor">
            <a:schemeClr val="tx1"/>
          </a:fontRef>
        </p:style>
      </p:cxnSp>
      <p:pic>
        <p:nvPicPr>
          <p:cNvPr id="10" name="图片 9">
            <a:extLst>
              <a:ext uri="{FF2B5EF4-FFF2-40B4-BE49-F238E27FC236}">
                <a16:creationId xmlns:a16="http://schemas.microsoft.com/office/drawing/2014/main" id="{85162941-ED41-4757-9204-ABD7B88AC4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0572" y="5276005"/>
            <a:ext cx="1373933" cy="1373933"/>
          </a:xfrm>
          <a:prstGeom prst="rect">
            <a:avLst/>
          </a:prstGeom>
        </p:spPr>
      </p:pic>
      <p:sp>
        <p:nvSpPr>
          <p:cNvPr id="91" name="任意多边形 27">
            <a:extLst>
              <a:ext uri="{FF2B5EF4-FFF2-40B4-BE49-F238E27FC236}">
                <a16:creationId xmlns:a16="http://schemas.microsoft.com/office/drawing/2014/main" id="{CC0495B2-286D-4E20-8E5A-F741514087C2}"/>
              </a:ext>
            </a:extLst>
          </p:cNvPr>
          <p:cNvSpPr/>
          <p:nvPr/>
        </p:nvSpPr>
        <p:spPr>
          <a:xfrm>
            <a:off x="2667647" y="269160"/>
            <a:ext cx="640502" cy="422029"/>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字魂107号-萌趣欢乐体" panose="00000500000000000000" pitchFamily="2" charset="-122"/>
              <a:ea typeface="字魂107号-萌趣欢乐体" panose="00000500000000000000" pitchFamily="2" charset="-122"/>
              <a:cs typeface="+mn-cs"/>
            </a:endParaRPr>
          </a:p>
        </p:txBody>
      </p:sp>
      <p:sp>
        <p:nvSpPr>
          <p:cNvPr id="92" name="任意多边形 10">
            <a:extLst>
              <a:ext uri="{FF2B5EF4-FFF2-40B4-BE49-F238E27FC236}">
                <a16:creationId xmlns:a16="http://schemas.microsoft.com/office/drawing/2014/main" id="{2101CC3A-3BE7-4B8B-96AB-174E38447908}"/>
              </a:ext>
            </a:extLst>
          </p:cNvPr>
          <p:cNvSpPr/>
          <p:nvPr/>
        </p:nvSpPr>
        <p:spPr>
          <a:xfrm>
            <a:off x="2038573" y="928300"/>
            <a:ext cx="949325" cy="62547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字魂107号-萌趣欢乐体" panose="00000500000000000000" pitchFamily="2" charset="-122"/>
              <a:ea typeface="字魂107号-萌趣欢乐体" panose="00000500000000000000" pitchFamily="2" charset="-122"/>
              <a:cs typeface="+mn-cs"/>
            </a:endParaRPr>
          </a:p>
        </p:txBody>
      </p:sp>
      <p:sp>
        <p:nvSpPr>
          <p:cNvPr id="93" name="任意多边形 27">
            <a:extLst>
              <a:ext uri="{FF2B5EF4-FFF2-40B4-BE49-F238E27FC236}">
                <a16:creationId xmlns:a16="http://schemas.microsoft.com/office/drawing/2014/main" id="{F9DABD06-A78B-48EC-993A-5B03D520B5F6}"/>
              </a:ext>
            </a:extLst>
          </p:cNvPr>
          <p:cNvSpPr/>
          <p:nvPr/>
        </p:nvSpPr>
        <p:spPr>
          <a:xfrm>
            <a:off x="9561097" y="631353"/>
            <a:ext cx="1656475" cy="83049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字魂107号-萌趣欢乐体" panose="00000500000000000000" pitchFamily="2" charset="-122"/>
              <a:ea typeface="字魂107号-萌趣欢乐体" panose="00000500000000000000" pitchFamily="2" charset="-122"/>
              <a:cs typeface="+mn-cs"/>
            </a:endParaRPr>
          </a:p>
        </p:txBody>
      </p:sp>
      <p:sp>
        <p:nvSpPr>
          <p:cNvPr id="94" name="任意多边形 10">
            <a:extLst>
              <a:ext uri="{FF2B5EF4-FFF2-40B4-BE49-F238E27FC236}">
                <a16:creationId xmlns:a16="http://schemas.microsoft.com/office/drawing/2014/main" id="{F686E58C-FC60-433E-86D4-D5731BFD9F3E}"/>
              </a:ext>
            </a:extLst>
          </p:cNvPr>
          <p:cNvSpPr/>
          <p:nvPr/>
        </p:nvSpPr>
        <p:spPr>
          <a:xfrm>
            <a:off x="11220549" y="65714"/>
            <a:ext cx="980440" cy="62547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等线" panose="020F0502020204030204"/>
              <a:ea typeface="等线" panose="020B0604020202020204" charset="-122"/>
              <a:cs typeface="+mn-cs"/>
            </a:endParaRPr>
          </a:p>
        </p:txBody>
      </p:sp>
      <p:pic>
        <p:nvPicPr>
          <p:cNvPr id="95" name="图片 94">
            <a:extLst>
              <a:ext uri="{FF2B5EF4-FFF2-40B4-BE49-F238E27FC236}">
                <a16:creationId xmlns:a16="http://schemas.microsoft.com/office/drawing/2014/main" id="{5623725F-CC3B-4692-A052-6ED4B01132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926789">
            <a:off x="10442753" y="374232"/>
            <a:ext cx="1701282" cy="1701282"/>
          </a:xfrm>
          <a:prstGeom prst="rect">
            <a:avLst/>
          </a:prstGeom>
        </p:spPr>
      </p:pic>
      <p:sp>
        <p:nvSpPr>
          <p:cNvPr id="96" name="任意多边形 27">
            <a:extLst>
              <a:ext uri="{FF2B5EF4-FFF2-40B4-BE49-F238E27FC236}">
                <a16:creationId xmlns:a16="http://schemas.microsoft.com/office/drawing/2014/main" id="{A490F365-A44B-4046-A8AE-41FBE36CEFB5}"/>
              </a:ext>
            </a:extLst>
          </p:cNvPr>
          <p:cNvSpPr/>
          <p:nvPr/>
        </p:nvSpPr>
        <p:spPr>
          <a:xfrm>
            <a:off x="569595" y="364490"/>
            <a:ext cx="1308735" cy="86233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等线" panose="020F0502020204030204"/>
              <a:ea typeface="等线" panose="020B0604020202020204" charset="-122"/>
              <a:cs typeface="+mn-cs"/>
            </a:endParaRPr>
          </a:p>
        </p:txBody>
      </p:sp>
      <p:pic>
        <p:nvPicPr>
          <p:cNvPr id="11" name="图片 10">
            <a:extLst>
              <a:ext uri="{FF2B5EF4-FFF2-40B4-BE49-F238E27FC236}">
                <a16:creationId xmlns:a16="http://schemas.microsoft.com/office/drawing/2014/main" id="{496DF383-FE3D-4209-9869-5C987CFB414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04080" y="4917336"/>
            <a:ext cx="1158875" cy="1158875"/>
          </a:xfrm>
          <a:prstGeom prst="rect">
            <a:avLst/>
          </a:prstGeom>
        </p:spPr>
      </p:pic>
      <p:pic>
        <p:nvPicPr>
          <p:cNvPr id="13" name="图片 12">
            <a:extLst>
              <a:ext uri="{FF2B5EF4-FFF2-40B4-BE49-F238E27FC236}">
                <a16:creationId xmlns:a16="http://schemas.microsoft.com/office/drawing/2014/main" id="{806E9674-AC3E-4D96-A0B3-03A9070E7FC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07448" flipH="1">
            <a:off x="-340296" y="1689604"/>
            <a:ext cx="5177101" cy="5177101"/>
          </a:xfrm>
          <a:prstGeom prst="rect">
            <a:avLst/>
          </a:prstGeom>
        </p:spPr>
      </p:pic>
    </p:spTree>
    <p:extLst>
      <p:ext uri="{BB962C8B-B14F-4D97-AF65-F5344CB8AC3E}">
        <p14:creationId xmlns:p14="http://schemas.microsoft.com/office/powerpoint/2010/main" val="185810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9"/>
                                        </p:tgtEl>
                                        <p:attrNameLst>
                                          <p:attrName>style.visibility</p:attrName>
                                        </p:attrNameLst>
                                      </p:cBhvr>
                                      <p:to>
                                        <p:strVal val="visible"/>
                                      </p:to>
                                    </p:set>
                                    <p:anim calcmode="lin" valueType="num">
                                      <p:cBhvr additive="base">
                                        <p:cTn id="7" dur="500" fill="hold"/>
                                        <p:tgtEl>
                                          <p:spTgt spid="89"/>
                                        </p:tgtEl>
                                        <p:attrNameLst>
                                          <p:attrName>ppt_x</p:attrName>
                                        </p:attrNameLst>
                                      </p:cBhvr>
                                      <p:tavLst>
                                        <p:tav tm="0">
                                          <p:val>
                                            <p:strVal val="0-#ppt_w/2"/>
                                          </p:val>
                                        </p:tav>
                                        <p:tav tm="100000">
                                          <p:val>
                                            <p:strVal val="#ppt_x"/>
                                          </p:val>
                                        </p:tav>
                                      </p:tavLst>
                                    </p:anim>
                                    <p:anim calcmode="lin" valueType="num">
                                      <p:cBhvr additive="base">
                                        <p:cTn id="8" dur="500" fill="hold"/>
                                        <p:tgtEl>
                                          <p:spTgt spid="8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86"/>
                                        </p:tgtEl>
                                        <p:attrNameLst>
                                          <p:attrName>style.visibility</p:attrName>
                                        </p:attrNameLst>
                                      </p:cBhvr>
                                      <p:to>
                                        <p:strVal val="visible"/>
                                      </p:to>
                                    </p:set>
                                    <p:animEffect transition="in" filter="blinds(horizontal)">
                                      <p:cBhvr>
                                        <p:cTn id="12"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Nick Vujicic - Wikipedi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1017395" y="1934643"/>
            <a:ext cx="2538658" cy="33883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6" name="Picture 4" descr="Nguyễn Ngọc Ký - người thắp sáng những ước mơ"/>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6691" y="1451858"/>
            <a:ext cx="2552641" cy="36183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 name="图片 3">
            <a:extLst>
              <a:ext uri="{FF2B5EF4-FFF2-40B4-BE49-F238E27FC236}">
                <a16:creationId xmlns:a16="http://schemas.microsoft.com/office/drawing/2014/main" id="{7CACB40E-88D2-4FD9-B90F-D41FC50809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3206" y="-1711292"/>
            <a:ext cx="4906298" cy="4906298"/>
          </a:xfrm>
          <a:prstGeom prst="rect">
            <a:avLst/>
          </a:prstGeom>
        </p:spPr>
      </p:pic>
      <p:grpSp>
        <p:nvGrpSpPr>
          <p:cNvPr id="3" name="组合 2">
            <a:extLst>
              <a:ext uri="{FF2B5EF4-FFF2-40B4-BE49-F238E27FC236}">
                <a16:creationId xmlns:a16="http://schemas.microsoft.com/office/drawing/2014/main" id="{7CA4EC02-AC5F-4477-ADC6-5F70E2A2871B}"/>
              </a:ext>
            </a:extLst>
          </p:cNvPr>
          <p:cNvGrpSpPr/>
          <p:nvPr/>
        </p:nvGrpSpPr>
        <p:grpSpPr>
          <a:xfrm>
            <a:off x="0" y="4556125"/>
            <a:ext cx="12192000" cy="2301875"/>
            <a:chOff x="0" y="7151"/>
            <a:chExt cx="19200" cy="3625"/>
          </a:xfrm>
        </p:grpSpPr>
        <p:pic>
          <p:nvPicPr>
            <p:cNvPr id="5" name="图片 4" descr="E:\张颖颖PPT工作成果\张颖2019PPT\82-新入职幼师培训\云3副本.png云3副本">
              <a:extLst>
                <a:ext uri="{FF2B5EF4-FFF2-40B4-BE49-F238E27FC236}">
                  <a16:creationId xmlns:a16="http://schemas.microsoft.com/office/drawing/2014/main" id="{5D5AD31B-4693-49A4-9933-C1D5AC854BEA}"/>
                </a:ext>
              </a:extLst>
            </p:cNvPr>
            <p:cNvPicPr>
              <a:picLocks noChangeAspect="1"/>
            </p:cNvPicPr>
            <p:nvPr/>
          </p:nvPicPr>
          <p:blipFill>
            <a:blip r:embed="rId6"/>
            <a:srcRect/>
            <a:stretch>
              <a:fillRect/>
            </a:stretch>
          </p:blipFill>
          <p:spPr>
            <a:xfrm>
              <a:off x="0" y="7151"/>
              <a:ext cx="19200" cy="3375"/>
            </a:xfrm>
            <a:prstGeom prst="rect">
              <a:avLst/>
            </a:prstGeom>
          </p:spPr>
        </p:pic>
        <p:pic>
          <p:nvPicPr>
            <p:cNvPr id="6" name="图片 5" descr="云3副本副本">
              <a:extLst>
                <a:ext uri="{FF2B5EF4-FFF2-40B4-BE49-F238E27FC236}">
                  <a16:creationId xmlns:a16="http://schemas.microsoft.com/office/drawing/2014/main" id="{D74C0BB5-A653-4B79-815D-B5F115557A3D}"/>
                </a:ext>
              </a:extLst>
            </p:cNvPr>
            <p:cNvPicPr>
              <a:picLocks noChangeAspect="1"/>
            </p:cNvPicPr>
            <p:nvPr/>
          </p:nvPicPr>
          <p:blipFill>
            <a:blip r:embed="rId7"/>
            <a:stretch>
              <a:fillRect/>
            </a:stretch>
          </p:blipFill>
          <p:spPr>
            <a:xfrm>
              <a:off x="0" y="7402"/>
              <a:ext cx="19196" cy="3374"/>
            </a:xfrm>
            <a:prstGeom prst="rect">
              <a:avLst/>
            </a:prstGeom>
          </p:spPr>
        </p:pic>
      </p:grpSp>
      <p:sp>
        <p:nvSpPr>
          <p:cNvPr id="11" name="椭圆 10">
            <a:extLst>
              <a:ext uri="{FF2B5EF4-FFF2-40B4-BE49-F238E27FC236}">
                <a16:creationId xmlns:a16="http://schemas.microsoft.com/office/drawing/2014/main" id="{BD9BB12F-A2BB-49E2-9A1B-AAD88E56F67D}"/>
              </a:ext>
            </a:extLst>
          </p:cNvPr>
          <p:cNvSpPr/>
          <p:nvPr/>
        </p:nvSpPr>
        <p:spPr>
          <a:xfrm>
            <a:off x="1684655" y="1089408"/>
            <a:ext cx="1089025" cy="1089025"/>
          </a:xfrm>
          <a:prstGeom prst="ellipse">
            <a:avLst/>
          </a:prstGeom>
          <a:solidFill>
            <a:srgbClr val="F5A9AD"/>
          </a:solidFill>
          <a:ln>
            <a:solidFill>
              <a:srgbClr val="E582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9Slide03 IcielNovecento sans M" panose="00000700000000000000" pitchFamily="2" charset="0"/>
              <a:ea typeface="字魂107号-萌趣欢乐体" panose="00000500000000000000" pitchFamily="2" charset="-122"/>
            </a:endParaRPr>
          </a:p>
        </p:txBody>
      </p:sp>
      <p:sp>
        <p:nvSpPr>
          <p:cNvPr id="12" name="椭圆 11">
            <a:extLst>
              <a:ext uri="{FF2B5EF4-FFF2-40B4-BE49-F238E27FC236}">
                <a16:creationId xmlns:a16="http://schemas.microsoft.com/office/drawing/2014/main" id="{9BBA4AF7-A327-428D-9DB6-6CB544586B47}"/>
              </a:ext>
            </a:extLst>
          </p:cNvPr>
          <p:cNvSpPr/>
          <p:nvPr/>
        </p:nvSpPr>
        <p:spPr>
          <a:xfrm>
            <a:off x="5627903" y="523398"/>
            <a:ext cx="1089025" cy="1089025"/>
          </a:xfrm>
          <a:prstGeom prst="ellipse">
            <a:avLst/>
          </a:prstGeom>
          <a:solidFill>
            <a:srgbClr val="F5A9AD"/>
          </a:solidFill>
          <a:ln>
            <a:solidFill>
              <a:srgbClr val="E582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7号-萌趣欢乐体" panose="00000500000000000000" pitchFamily="2" charset="-122"/>
              <a:ea typeface="字魂107号-萌趣欢乐体" panose="00000500000000000000" pitchFamily="2" charset="-122"/>
              <a:cs typeface="+mn-cs"/>
            </a:endParaRPr>
          </a:p>
        </p:txBody>
      </p:sp>
      <p:sp>
        <p:nvSpPr>
          <p:cNvPr id="14" name="文本框 13">
            <a:extLst>
              <a:ext uri="{FF2B5EF4-FFF2-40B4-BE49-F238E27FC236}">
                <a16:creationId xmlns:a16="http://schemas.microsoft.com/office/drawing/2014/main" id="{471B7A2E-28AE-4A55-8629-EF1AD089DD6C}"/>
              </a:ext>
            </a:extLst>
          </p:cNvPr>
          <p:cNvSpPr txBox="1"/>
          <p:nvPr/>
        </p:nvSpPr>
        <p:spPr>
          <a:xfrm>
            <a:off x="7920483" y="2207485"/>
            <a:ext cx="404279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chemeClr val="tx1">
                    <a:lumMod val="75000"/>
                    <a:lumOff val="25000"/>
                  </a:schemeClr>
                </a:solidFill>
                <a:effectLst/>
                <a:uLnTx/>
                <a:uFillTx/>
                <a:latin typeface="#9Slide03 IcielNovecento sans M" panose="00000700000000000000" pitchFamily="2" charset="0"/>
                <a:ea typeface="字魂107号-萌趣欢乐体" panose="00000500000000000000" pitchFamily="2" charset="-122"/>
              </a:rPr>
              <a:t>01 – Nick </a:t>
            </a:r>
            <a:r>
              <a:rPr kumimoji="0" lang="en-US" altLang="zh-CN" sz="3600" b="1" i="0" u="none" strike="noStrike" kern="1200" cap="none" spc="0" normalizeH="0" baseline="0" noProof="0" dirty="0" err="1">
                <a:ln>
                  <a:noFill/>
                </a:ln>
                <a:solidFill>
                  <a:schemeClr val="tx1">
                    <a:lumMod val="75000"/>
                    <a:lumOff val="25000"/>
                  </a:schemeClr>
                </a:solidFill>
                <a:effectLst/>
                <a:uLnTx/>
                <a:uFillTx/>
                <a:latin typeface="#9Slide03 IcielNovecento sans M" panose="00000700000000000000" pitchFamily="2" charset="0"/>
                <a:ea typeface="字魂107号-萌趣欢乐体" panose="00000500000000000000" pitchFamily="2" charset="-122"/>
              </a:rPr>
              <a:t>vujicic</a:t>
            </a:r>
            <a:endParaRPr kumimoji="0" lang="en-US" altLang="zh-CN" sz="3600" b="1" i="0" u="none" strike="noStrike" kern="1200" cap="none" spc="0" normalizeH="0" baseline="0" noProof="0" dirty="0">
              <a:ln>
                <a:noFill/>
              </a:ln>
              <a:solidFill>
                <a:schemeClr val="tx1">
                  <a:lumMod val="75000"/>
                  <a:lumOff val="25000"/>
                </a:schemeClr>
              </a:solidFill>
              <a:effectLst/>
              <a:uLnTx/>
              <a:uFillTx/>
              <a:latin typeface="#9Slide03 IcielNovecento sans M" panose="00000700000000000000" pitchFamily="2" charset="0"/>
              <a:ea typeface="字魂107号-萌趣欢乐体" panose="00000500000000000000" pitchFamily="2" charset="-122"/>
            </a:endParaRPr>
          </a:p>
        </p:txBody>
      </p:sp>
      <p:sp>
        <p:nvSpPr>
          <p:cNvPr id="15" name="文本框 14">
            <a:extLst>
              <a:ext uri="{FF2B5EF4-FFF2-40B4-BE49-F238E27FC236}">
                <a16:creationId xmlns:a16="http://schemas.microsoft.com/office/drawing/2014/main" id="{32ABDB0D-5DCE-44D2-B119-48729E6D5E8C}"/>
              </a:ext>
            </a:extLst>
          </p:cNvPr>
          <p:cNvSpPr txBox="1"/>
          <p:nvPr/>
        </p:nvSpPr>
        <p:spPr>
          <a:xfrm>
            <a:off x="5851913" y="722302"/>
            <a:ext cx="7150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black"/>
                </a:solidFill>
                <a:effectLst/>
                <a:uLnTx/>
                <a:uFillTx/>
                <a:latin typeface="#9Slide03 IcielNovecento sans M" panose="00000700000000000000" pitchFamily="2" charset="0"/>
                <a:ea typeface="字魂107号-萌趣欢乐体" panose="00000500000000000000" pitchFamily="2" charset="-122"/>
              </a:rPr>
              <a:t>02</a:t>
            </a:r>
          </a:p>
        </p:txBody>
      </p:sp>
      <p:pic>
        <p:nvPicPr>
          <p:cNvPr id="20" name="图片 19">
            <a:extLst>
              <a:ext uri="{FF2B5EF4-FFF2-40B4-BE49-F238E27FC236}">
                <a16:creationId xmlns:a16="http://schemas.microsoft.com/office/drawing/2014/main" id="{75F7ABEC-E1E3-4A13-AFA5-33278A9416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88729" y="4158618"/>
            <a:ext cx="4906298" cy="4906298"/>
          </a:xfrm>
          <a:prstGeom prst="rect">
            <a:avLst/>
          </a:prstGeom>
        </p:spPr>
      </p:pic>
      <p:sp>
        <p:nvSpPr>
          <p:cNvPr id="21" name="文本框 13">
            <a:extLst>
              <a:ext uri="{FF2B5EF4-FFF2-40B4-BE49-F238E27FC236}">
                <a16:creationId xmlns:a16="http://schemas.microsoft.com/office/drawing/2014/main" id="{471B7A2E-28AE-4A55-8629-EF1AD089DD6C}"/>
              </a:ext>
            </a:extLst>
          </p:cNvPr>
          <p:cNvSpPr txBox="1"/>
          <p:nvPr/>
        </p:nvSpPr>
        <p:spPr>
          <a:xfrm>
            <a:off x="1929219" y="1289257"/>
            <a:ext cx="7150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black"/>
                </a:solidFill>
                <a:effectLst/>
                <a:uLnTx/>
                <a:uFillTx/>
                <a:latin typeface="#9Slide03 IcielNovecento sans M" panose="00000700000000000000" pitchFamily="2" charset="0"/>
                <a:ea typeface="字魂107号-萌趣欢乐体" panose="00000500000000000000" pitchFamily="2" charset="-122"/>
              </a:rPr>
              <a:t>01</a:t>
            </a:r>
          </a:p>
        </p:txBody>
      </p:sp>
      <p:sp>
        <p:nvSpPr>
          <p:cNvPr id="23" name="文本框 13">
            <a:extLst>
              <a:ext uri="{FF2B5EF4-FFF2-40B4-BE49-F238E27FC236}">
                <a16:creationId xmlns:a16="http://schemas.microsoft.com/office/drawing/2014/main" id="{471B7A2E-28AE-4A55-8629-EF1AD089DD6C}"/>
              </a:ext>
            </a:extLst>
          </p:cNvPr>
          <p:cNvSpPr txBox="1"/>
          <p:nvPr/>
        </p:nvSpPr>
        <p:spPr>
          <a:xfrm>
            <a:off x="7488729" y="3109429"/>
            <a:ext cx="470327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chemeClr val="tx1">
                    <a:lumMod val="75000"/>
                    <a:lumOff val="25000"/>
                  </a:schemeClr>
                </a:solidFill>
                <a:effectLst/>
                <a:uLnTx/>
                <a:uFillTx/>
                <a:latin typeface="#9Slide03 IcielNovecento sans M" panose="00000700000000000000" pitchFamily="2" charset="0"/>
                <a:ea typeface="字魂107号-萌趣欢乐体" panose="00000500000000000000" pitchFamily="2" charset="-122"/>
              </a:rPr>
              <a:t>02 – </a:t>
            </a:r>
            <a:r>
              <a:rPr kumimoji="0" lang="en-US" altLang="zh-CN" sz="3600" b="1" i="0" u="none" strike="noStrike" kern="1200" cap="none" spc="0" normalizeH="0" baseline="0" noProof="0" dirty="0" err="1">
                <a:ln>
                  <a:noFill/>
                </a:ln>
                <a:solidFill>
                  <a:schemeClr val="tx1">
                    <a:lumMod val="75000"/>
                    <a:lumOff val="25000"/>
                  </a:schemeClr>
                </a:solidFill>
                <a:effectLst/>
                <a:uLnTx/>
                <a:uFillTx/>
                <a:latin typeface="#9Slide03 IcielNovecento sans M" panose="00000700000000000000" pitchFamily="2" charset="0"/>
                <a:ea typeface="字魂107号-萌趣欢乐体" panose="00000500000000000000" pitchFamily="2" charset="-122"/>
              </a:rPr>
              <a:t>nguyễn</a:t>
            </a:r>
            <a:r>
              <a:rPr kumimoji="0" lang="en-US" altLang="zh-CN" sz="3600" b="1" i="0" u="none" strike="noStrike" kern="1200" cap="none" spc="0" normalizeH="0" noProof="0" dirty="0">
                <a:ln>
                  <a:noFill/>
                </a:ln>
                <a:solidFill>
                  <a:schemeClr val="tx1">
                    <a:lumMod val="75000"/>
                    <a:lumOff val="25000"/>
                  </a:schemeClr>
                </a:solidFill>
                <a:effectLst/>
                <a:uLnTx/>
                <a:uFillTx/>
                <a:latin typeface="#9Slide03 IcielNovecento sans M" panose="00000700000000000000" pitchFamily="2" charset="0"/>
                <a:ea typeface="字魂107号-萌趣欢乐体" panose="00000500000000000000" pitchFamily="2" charset="-122"/>
              </a:rPr>
              <a:t> </a:t>
            </a:r>
            <a:r>
              <a:rPr kumimoji="0" lang="en-US" altLang="zh-CN" sz="3600" b="1" i="0" u="none" strike="noStrike" kern="1200" cap="none" spc="0" normalizeH="0" noProof="0" dirty="0" err="1">
                <a:ln>
                  <a:noFill/>
                </a:ln>
                <a:solidFill>
                  <a:schemeClr val="tx1">
                    <a:lumMod val="75000"/>
                    <a:lumOff val="25000"/>
                  </a:schemeClr>
                </a:solidFill>
                <a:effectLst/>
                <a:uLnTx/>
                <a:uFillTx/>
                <a:latin typeface="#9Slide03 IcielNovecento sans M" panose="00000700000000000000" pitchFamily="2" charset="0"/>
                <a:ea typeface="字魂107号-萌趣欢乐体" panose="00000500000000000000" pitchFamily="2" charset="-122"/>
              </a:rPr>
              <a:t>ngọc</a:t>
            </a:r>
            <a:r>
              <a:rPr kumimoji="0" lang="en-US" altLang="zh-CN" sz="3600" b="1" i="0" u="none" strike="noStrike" kern="1200" cap="none" spc="0" normalizeH="0" noProof="0" dirty="0">
                <a:ln>
                  <a:noFill/>
                </a:ln>
                <a:solidFill>
                  <a:schemeClr val="tx1">
                    <a:lumMod val="75000"/>
                    <a:lumOff val="25000"/>
                  </a:schemeClr>
                </a:solidFill>
                <a:effectLst/>
                <a:uLnTx/>
                <a:uFillTx/>
                <a:latin typeface="#9Slide03 IcielNovecento sans M" panose="00000700000000000000" pitchFamily="2" charset="0"/>
                <a:ea typeface="字魂107号-萌趣欢乐体" panose="00000500000000000000" pitchFamily="2" charset="-122"/>
              </a:rPr>
              <a:t> </a:t>
            </a:r>
            <a:r>
              <a:rPr kumimoji="0" lang="en-US" altLang="zh-CN" sz="3600" b="1" i="0" u="none" strike="noStrike" kern="1200" cap="none" spc="0" normalizeH="0" noProof="0" dirty="0" err="1">
                <a:ln>
                  <a:noFill/>
                </a:ln>
                <a:solidFill>
                  <a:schemeClr val="tx1">
                    <a:lumMod val="75000"/>
                    <a:lumOff val="25000"/>
                  </a:schemeClr>
                </a:solidFill>
                <a:effectLst/>
                <a:uLnTx/>
                <a:uFillTx/>
                <a:latin typeface="#9Slide03 IcielNovecento sans M" panose="00000700000000000000" pitchFamily="2" charset="0"/>
                <a:ea typeface="字魂107号-萌趣欢乐体" panose="00000500000000000000" pitchFamily="2" charset="-122"/>
              </a:rPr>
              <a:t>ký</a:t>
            </a:r>
            <a:endParaRPr kumimoji="0" lang="en-US" altLang="zh-CN" sz="3600" b="1" i="0" u="none" strike="noStrike" kern="1200" cap="none" spc="0" normalizeH="0" baseline="0" noProof="0" dirty="0">
              <a:ln>
                <a:noFill/>
              </a:ln>
              <a:solidFill>
                <a:schemeClr val="tx1">
                  <a:lumMod val="75000"/>
                  <a:lumOff val="25000"/>
                </a:schemeClr>
              </a:solidFill>
              <a:effectLst/>
              <a:uLnTx/>
              <a:uFillTx/>
              <a:latin typeface="#9Slide03 IcielNovecento sans M" panose="00000700000000000000" pitchFamily="2" charset="0"/>
              <a:ea typeface="字魂107号-萌趣欢乐体" panose="00000500000000000000" pitchFamily="2" charset="-122"/>
            </a:endParaRPr>
          </a:p>
        </p:txBody>
      </p:sp>
      <p:sp>
        <p:nvSpPr>
          <p:cNvPr id="24" name="文本框 13">
            <a:extLst>
              <a:ext uri="{FF2B5EF4-FFF2-40B4-BE49-F238E27FC236}">
                <a16:creationId xmlns:a16="http://schemas.microsoft.com/office/drawing/2014/main" id="{471B7A2E-28AE-4A55-8629-EF1AD089DD6C}"/>
              </a:ext>
            </a:extLst>
          </p:cNvPr>
          <p:cNvSpPr txBox="1"/>
          <p:nvPr/>
        </p:nvSpPr>
        <p:spPr>
          <a:xfrm>
            <a:off x="7920483" y="326596"/>
            <a:ext cx="404279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600" b="1" dirty="0" err="1">
                <a:solidFill>
                  <a:srgbClr val="E45E4A"/>
                </a:solidFill>
                <a:latin typeface="#9Slide03 IcielNovecento sans M" panose="00000700000000000000" pitchFamily="2" charset="0"/>
                <a:ea typeface="字魂107号-萌趣欢乐体" panose="00000500000000000000" pitchFamily="2" charset="-122"/>
              </a:rPr>
              <a:t>Những</a:t>
            </a:r>
            <a:r>
              <a:rPr lang="en-US" altLang="zh-CN" sz="3600" b="1" dirty="0">
                <a:solidFill>
                  <a:srgbClr val="E45E4A"/>
                </a:solidFill>
                <a:latin typeface="#9Slide03 IcielNovecento sans M" panose="00000700000000000000" pitchFamily="2" charset="0"/>
                <a:ea typeface="字魂107号-萌趣欢乐体" panose="00000500000000000000" pitchFamily="2" charset="-122"/>
              </a:rPr>
              <a:t> </a:t>
            </a:r>
            <a:r>
              <a:rPr lang="en-US" altLang="zh-CN" sz="3600" b="1" dirty="0" err="1">
                <a:solidFill>
                  <a:srgbClr val="E45E4A"/>
                </a:solidFill>
                <a:latin typeface="#9Slide03 IcielNovecento sans M" panose="00000700000000000000" pitchFamily="2" charset="0"/>
                <a:ea typeface="字魂107号-萌趣欢乐体" panose="00000500000000000000" pitchFamily="2" charset="-122"/>
              </a:rPr>
              <a:t>tấm</a:t>
            </a:r>
            <a:r>
              <a:rPr lang="en-US" altLang="zh-CN" sz="3600" b="1" dirty="0">
                <a:solidFill>
                  <a:srgbClr val="E45E4A"/>
                </a:solidFill>
                <a:latin typeface="#9Slide03 IcielNovecento sans M" panose="00000700000000000000" pitchFamily="2" charset="0"/>
                <a:ea typeface="字魂107号-萌趣欢乐体" panose="00000500000000000000" pitchFamily="2" charset="-122"/>
              </a:rPr>
              <a:t> </a:t>
            </a:r>
            <a:r>
              <a:rPr lang="en-US" altLang="zh-CN" sz="3600" b="1" dirty="0" err="1">
                <a:solidFill>
                  <a:srgbClr val="E45E4A"/>
                </a:solidFill>
                <a:latin typeface="#9Slide03 IcielNovecento sans M" panose="00000700000000000000" pitchFamily="2" charset="0"/>
                <a:ea typeface="字魂107号-萌趣欢乐体" panose="00000500000000000000" pitchFamily="2" charset="-122"/>
              </a:rPr>
              <a:t>gương</a:t>
            </a:r>
            <a:r>
              <a:rPr lang="en-US" altLang="zh-CN" sz="3600" b="1" dirty="0">
                <a:solidFill>
                  <a:srgbClr val="E45E4A"/>
                </a:solidFill>
                <a:latin typeface="#9Slide03 IcielNovecento sans M" panose="00000700000000000000" pitchFamily="2" charset="0"/>
                <a:ea typeface="字魂107号-萌趣欢乐体" panose="00000500000000000000" pitchFamily="2" charset="-122"/>
              </a:rPr>
              <a:t> </a:t>
            </a:r>
            <a:r>
              <a:rPr lang="en-US" altLang="zh-CN" sz="3600" b="1" dirty="0" err="1">
                <a:solidFill>
                  <a:srgbClr val="E45E4A"/>
                </a:solidFill>
                <a:latin typeface="#9Slide03 IcielNovecento sans M" panose="00000700000000000000" pitchFamily="2" charset="0"/>
                <a:ea typeface="字魂107号-萌趣欢乐体" panose="00000500000000000000" pitchFamily="2" charset="-122"/>
              </a:rPr>
              <a:t>tiêu</a:t>
            </a:r>
            <a:r>
              <a:rPr lang="en-US" altLang="zh-CN" sz="3600" b="1" dirty="0">
                <a:solidFill>
                  <a:srgbClr val="E45E4A"/>
                </a:solidFill>
                <a:latin typeface="#9Slide03 IcielNovecento sans M" panose="00000700000000000000" pitchFamily="2" charset="0"/>
                <a:ea typeface="字魂107号-萌趣欢乐体" panose="00000500000000000000" pitchFamily="2" charset="-122"/>
              </a:rPr>
              <a:t> </a:t>
            </a:r>
            <a:r>
              <a:rPr lang="en-US" altLang="zh-CN" sz="3600" b="1" dirty="0" err="1">
                <a:solidFill>
                  <a:srgbClr val="E45E4A"/>
                </a:solidFill>
                <a:latin typeface="#9Slide03 IcielNovecento sans M" panose="00000700000000000000" pitchFamily="2" charset="0"/>
                <a:ea typeface="字魂107号-萌趣欢乐体" panose="00000500000000000000" pitchFamily="2" charset="-122"/>
              </a:rPr>
              <a:t>biểu</a:t>
            </a:r>
            <a:endParaRPr kumimoji="0" lang="en-US" altLang="zh-CN" sz="3600" b="1" i="0" u="none" strike="noStrike" kern="1200" cap="none" spc="0" normalizeH="0" baseline="0" noProof="0" dirty="0">
              <a:ln>
                <a:noFill/>
              </a:ln>
              <a:solidFill>
                <a:srgbClr val="E45E4A"/>
              </a:solidFill>
              <a:effectLst/>
              <a:uLnTx/>
              <a:uFillTx/>
              <a:latin typeface="#9Slide03 IcielNovecento sans M" panose="00000700000000000000" pitchFamily="2" charset="0"/>
              <a:ea typeface="字魂107号-萌趣欢乐体" panose="00000500000000000000" pitchFamily="2" charset="-122"/>
            </a:endParaRPr>
          </a:p>
        </p:txBody>
      </p:sp>
    </p:spTree>
    <p:extLst>
      <p:ext uri="{BB962C8B-B14F-4D97-AF65-F5344CB8AC3E}">
        <p14:creationId xmlns:p14="http://schemas.microsoft.com/office/powerpoint/2010/main" val="1630694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16" presetClass="entr" presetSubtype="21"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barn(inVertical)">
                                      <p:cBhvr>
                                        <p:cTn id="10" dur="500"/>
                                        <p:tgtEl>
                                          <p:spTgt spid="3074"/>
                                        </p:tgtEl>
                                      </p:cBhvr>
                                    </p:animEffect>
                                  </p:childTnLst>
                                </p:cTn>
                              </p:par>
                              <p:par>
                                <p:cTn id="11" presetID="16" presetClass="entr" presetSubtype="21" fill="hold" nodeType="withEffect">
                                  <p:stCondLst>
                                    <p:cond delay="0"/>
                                  </p:stCondLst>
                                  <p:childTnLst>
                                    <p:set>
                                      <p:cBhvr>
                                        <p:cTn id="12" dur="1" fill="hold">
                                          <p:stCondLst>
                                            <p:cond delay="0"/>
                                          </p:stCondLst>
                                        </p:cTn>
                                        <p:tgtEl>
                                          <p:spTgt spid="3076"/>
                                        </p:tgtEl>
                                        <p:attrNameLst>
                                          <p:attrName>style.visibility</p:attrName>
                                        </p:attrNameLst>
                                      </p:cBhvr>
                                      <p:to>
                                        <p:strVal val="visible"/>
                                      </p:to>
                                    </p:set>
                                    <p:animEffect transition="in" filter="barn(inVertical)">
                                      <p:cBhvr>
                                        <p:cTn id="13" dur="500"/>
                                        <p:tgtEl>
                                          <p:spTgt spid="307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down)">
                                      <p:cBhvr>
                                        <p:cTn id="18" dur="500"/>
                                        <p:tgtEl>
                                          <p:spTgt spid="21"/>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down)">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down)">
                                      <p:cBhvr>
                                        <p:cTn id="29" dur="500"/>
                                        <p:tgtEl>
                                          <p:spTgt spid="12"/>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down)">
                                      <p:cBhvr>
                                        <p:cTn id="3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p:bldP spid="15" grpId="0"/>
      <p:bldP spid="21" grpId="0"/>
      <p:bldP spid="23" grpId="0"/>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Nick Vujicic - Wikipedi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1017395" y="1934643"/>
            <a:ext cx="2538658" cy="33883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 name="图片 3">
            <a:extLst>
              <a:ext uri="{FF2B5EF4-FFF2-40B4-BE49-F238E27FC236}">
                <a16:creationId xmlns:a16="http://schemas.microsoft.com/office/drawing/2014/main" id="{7CACB40E-88D2-4FD9-B90F-D41FC50809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3206" y="-1711292"/>
            <a:ext cx="4906298" cy="4906298"/>
          </a:xfrm>
          <a:prstGeom prst="rect">
            <a:avLst/>
          </a:prstGeom>
        </p:spPr>
      </p:pic>
      <p:grpSp>
        <p:nvGrpSpPr>
          <p:cNvPr id="3" name="组合 2">
            <a:extLst>
              <a:ext uri="{FF2B5EF4-FFF2-40B4-BE49-F238E27FC236}">
                <a16:creationId xmlns:a16="http://schemas.microsoft.com/office/drawing/2014/main" id="{7CA4EC02-AC5F-4477-ADC6-5F70E2A2871B}"/>
              </a:ext>
            </a:extLst>
          </p:cNvPr>
          <p:cNvGrpSpPr/>
          <p:nvPr/>
        </p:nvGrpSpPr>
        <p:grpSpPr>
          <a:xfrm>
            <a:off x="0" y="4556125"/>
            <a:ext cx="12192000" cy="2301875"/>
            <a:chOff x="0" y="7151"/>
            <a:chExt cx="19200" cy="3625"/>
          </a:xfrm>
        </p:grpSpPr>
        <p:pic>
          <p:nvPicPr>
            <p:cNvPr id="5" name="图片 4" descr="E:\张颖颖PPT工作成果\张颖2019PPT\82-新入职幼师培训\云3副本.png云3副本">
              <a:extLst>
                <a:ext uri="{FF2B5EF4-FFF2-40B4-BE49-F238E27FC236}">
                  <a16:creationId xmlns:a16="http://schemas.microsoft.com/office/drawing/2014/main" id="{5D5AD31B-4693-49A4-9933-C1D5AC854BEA}"/>
                </a:ext>
              </a:extLst>
            </p:cNvPr>
            <p:cNvPicPr>
              <a:picLocks noChangeAspect="1"/>
            </p:cNvPicPr>
            <p:nvPr/>
          </p:nvPicPr>
          <p:blipFill>
            <a:blip r:embed="rId5"/>
            <a:srcRect/>
            <a:stretch>
              <a:fillRect/>
            </a:stretch>
          </p:blipFill>
          <p:spPr>
            <a:xfrm>
              <a:off x="0" y="7151"/>
              <a:ext cx="19200" cy="3375"/>
            </a:xfrm>
            <a:prstGeom prst="rect">
              <a:avLst/>
            </a:prstGeom>
          </p:spPr>
        </p:pic>
        <p:pic>
          <p:nvPicPr>
            <p:cNvPr id="6" name="图片 5" descr="云3副本副本">
              <a:extLst>
                <a:ext uri="{FF2B5EF4-FFF2-40B4-BE49-F238E27FC236}">
                  <a16:creationId xmlns:a16="http://schemas.microsoft.com/office/drawing/2014/main" id="{D74C0BB5-A653-4B79-815D-B5F115557A3D}"/>
                </a:ext>
              </a:extLst>
            </p:cNvPr>
            <p:cNvPicPr>
              <a:picLocks noChangeAspect="1"/>
            </p:cNvPicPr>
            <p:nvPr/>
          </p:nvPicPr>
          <p:blipFill>
            <a:blip r:embed="rId6"/>
            <a:stretch>
              <a:fillRect/>
            </a:stretch>
          </p:blipFill>
          <p:spPr>
            <a:xfrm>
              <a:off x="0" y="7402"/>
              <a:ext cx="19196" cy="3374"/>
            </a:xfrm>
            <a:prstGeom prst="rect">
              <a:avLst/>
            </a:prstGeom>
          </p:spPr>
        </p:pic>
      </p:grpSp>
      <p:sp>
        <p:nvSpPr>
          <p:cNvPr id="14" name="文本框 13">
            <a:extLst>
              <a:ext uri="{FF2B5EF4-FFF2-40B4-BE49-F238E27FC236}">
                <a16:creationId xmlns:a16="http://schemas.microsoft.com/office/drawing/2014/main" id="{471B7A2E-28AE-4A55-8629-EF1AD089DD6C}"/>
              </a:ext>
            </a:extLst>
          </p:cNvPr>
          <p:cNvSpPr txBox="1"/>
          <p:nvPr/>
        </p:nvSpPr>
        <p:spPr>
          <a:xfrm>
            <a:off x="1057458" y="1089558"/>
            <a:ext cx="404279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chemeClr val="tx1">
                    <a:lumMod val="75000"/>
                    <a:lumOff val="25000"/>
                  </a:schemeClr>
                </a:solidFill>
                <a:effectLst/>
                <a:uLnTx/>
                <a:uFillTx/>
                <a:latin typeface="#9Slide03 IcielNovecento sans M" panose="00000700000000000000" pitchFamily="2" charset="0"/>
                <a:ea typeface="字魂107号-萌趣欢乐体" panose="00000500000000000000" pitchFamily="2" charset="-122"/>
              </a:rPr>
              <a:t>Nick </a:t>
            </a:r>
            <a:r>
              <a:rPr kumimoji="0" lang="en-US" altLang="zh-CN" sz="3600" b="1" i="0" u="none" strike="noStrike" kern="1200" cap="none" spc="0" normalizeH="0" baseline="0" noProof="0" dirty="0" err="1">
                <a:ln>
                  <a:noFill/>
                </a:ln>
                <a:solidFill>
                  <a:schemeClr val="tx1">
                    <a:lumMod val="75000"/>
                    <a:lumOff val="25000"/>
                  </a:schemeClr>
                </a:solidFill>
                <a:effectLst/>
                <a:uLnTx/>
                <a:uFillTx/>
                <a:latin typeface="#9Slide03 IcielNovecento sans M" panose="00000700000000000000" pitchFamily="2" charset="0"/>
                <a:ea typeface="字魂107号-萌趣欢乐体" panose="00000500000000000000" pitchFamily="2" charset="-122"/>
              </a:rPr>
              <a:t>vujicic</a:t>
            </a:r>
            <a:endParaRPr kumimoji="0" lang="en-US" altLang="zh-CN" sz="3600" b="1" i="0" u="none" strike="noStrike" kern="1200" cap="none" spc="0" normalizeH="0" baseline="0" noProof="0" dirty="0">
              <a:ln>
                <a:noFill/>
              </a:ln>
              <a:solidFill>
                <a:schemeClr val="tx1">
                  <a:lumMod val="75000"/>
                  <a:lumOff val="25000"/>
                </a:schemeClr>
              </a:solidFill>
              <a:effectLst/>
              <a:uLnTx/>
              <a:uFillTx/>
              <a:latin typeface="#9Slide03 IcielNovecento sans M" panose="00000700000000000000" pitchFamily="2" charset="0"/>
              <a:ea typeface="字魂107号-萌趣欢乐体" panose="00000500000000000000" pitchFamily="2" charset="-122"/>
            </a:endParaRPr>
          </a:p>
        </p:txBody>
      </p:sp>
      <p:pic>
        <p:nvPicPr>
          <p:cNvPr id="20" name="图片 19">
            <a:extLst>
              <a:ext uri="{FF2B5EF4-FFF2-40B4-BE49-F238E27FC236}">
                <a16:creationId xmlns:a16="http://schemas.microsoft.com/office/drawing/2014/main" id="{75F7ABEC-E1E3-4A13-AFA5-33278A9416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88729" y="4158618"/>
            <a:ext cx="4906298" cy="4906298"/>
          </a:xfrm>
          <a:prstGeom prst="rect">
            <a:avLst/>
          </a:prstGeom>
        </p:spPr>
      </p:pic>
      <p:sp>
        <p:nvSpPr>
          <p:cNvPr id="21" name="文本框 13">
            <a:extLst>
              <a:ext uri="{FF2B5EF4-FFF2-40B4-BE49-F238E27FC236}">
                <a16:creationId xmlns:a16="http://schemas.microsoft.com/office/drawing/2014/main" id="{471B7A2E-28AE-4A55-8629-EF1AD089DD6C}"/>
              </a:ext>
            </a:extLst>
          </p:cNvPr>
          <p:cNvSpPr txBox="1"/>
          <p:nvPr/>
        </p:nvSpPr>
        <p:spPr>
          <a:xfrm>
            <a:off x="91564" y="865675"/>
            <a:ext cx="109371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prstClr val="black"/>
                </a:solidFill>
                <a:effectLst/>
                <a:uLnTx/>
                <a:uFillTx/>
                <a:latin typeface="#9Slide03 IcielNovecento sans M" panose="00000700000000000000" pitchFamily="2" charset="0"/>
                <a:ea typeface="字魂107号-萌趣欢乐体" panose="00000500000000000000" pitchFamily="2" charset="-122"/>
              </a:rPr>
              <a:t>01</a:t>
            </a:r>
          </a:p>
        </p:txBody>
      </p:sp>
      <p:sp>
        <p:nvSpPr>
          <p:cNvPr id="17" name="Rectangle 56"/>
          <p:cNvSpPr>
            <a:spLocks noChangeArrowheads="1"/>
          </p:cNvSpPr>
          <p:nvPr/>
        </p:nvSpPr>
        <p:spPr bwMode="auto">
          <a:xfrm>
            <a:off x="4301345" y="999900"/>
            <a:ext cx="7400659" cy="4708981"/>
          </a:xfrm>
          <a:prstGeom prst="rect">
            <a:avLst/>
          </a:prstGeom>
          <a:noFill/>
          <a:ln w="19050">
            <a:solidFill>
              <a:schemeClr val="tx1"/>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3600" dirty="0">
                <a:latin typeface="Cambria" panose="02040503050406030204" pitchFamily="18" charset="0"/>
                <a:ea typeface="Cambria" panose="02040503050406030204" pitchFamily="18" charset="0"/>
                <a:cs typeface="Times New Roman" panose="02020603050405020304" pitchFamily="18" charset="0"/>
              </a:rPr>
              <a:t> </a:t>
            </a:r>
            <a:r>
              <a:rPr lang="vi-VN" altLang="en-US" sz="2400" dirty="0">
                <a:latin typeface="Cambria" panose="02040503050406030204" pitchFamily="18" charset="0"/>
                <a:ea typeface="Cambria" panose="02040503050406030204" pitchFamily="18" charset="0"/>
                <a:cs typeface="Times New Roman" panose="02020603050405020304" pitchFamily="18" charset="0"/>
              </a:rPr>
              <a:t>Nick, sinh năm 1982 tại Australia, bị hội chứng etra-amelia bẩm sinh, một loại rối loạn rất hiếm gặp. Nick không có tay, hai chân rất nhỏ và hầu như không giúp gì được cho anh trong việc di chuyển. Bất chấp những khó khăn trong cuộc sống, anh đã vươn lên và  tốt nghiệp đại học năm 21 tuổi, với tấm bằng kép ngành kế toán và kế hoạch tài chính.</a:t>
            </a:r>
          </a:p>
          <a:p>
            <a:pPr algn="just" eaLnBrk="1" hangingPunct="1"/>
            <a:r>
              <a:rPr lang="vi-VN" altLang="en-US" sz="2400" dirty="0">
                <a:latin typeface="Cambria" panose="02040503050406030204" pitchFamily="18" charset="0"/>
                <a:ea typeface="Cambria" panose="02040503050406030204" pitchFamily="18" charset="0"/>
                <a:cs typeface="Times New Roman" panose="02020603050405020304" pitchFamily="18" charset="0"/>
              </a:rPr>
              <a:t>Sau đó, anh trở thành một diễn giả nổi tiếng, với 1.600 bài phát biểu tại hàng chục quốc gia, truyền cảm hứng sống và vươn lên cho hàng triệu người. Năm 2005, Nick Vujicic được đề cử giải thưởng "Thanh niên của năm" của Australia. </a:t>
            </a:r>
          </a:p>
        </p:txBody>
      </p:sp>
    </p:spTree>
    <p:extLst>
      <p:ext uri="{BB962C8B-B14F-4D97-AF65-F5344CB8AC3E}">
        <p14:creationId xmlns:p14="http://schemas.microsoft.com/office/powerpoint/2010/main" val="3849190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barn(inVertical)">
                                      <p:cBhvr>
                                        <p:cTn id="10" dur="500"/>
                                        <p:tgtEl>
                                          <p:spTgt spid="21"/>
                                        </p:tgtEl>
                                      </p:cBhvr>
                                    </p:animEffect>
                                  </p:childTnLst>
                                </p:cTn>
                              </p:par>
                              <p:par>
                                <p:cTn id="11" presetID="16" presetClass="entr" presetSubtype="21" fill="hold" nodeType="with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barn(inVertical)">
                                      <p:cBhvr>
                                        <p:cTn id="13" dur="500"/>
                                        <p:tgtEl>
                                          <p:spTgt spid="3074"/>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randombar(horizontal)">
                                      <p:cBhvr>
                                        <p:cTn id="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Nguyễn Ngọc Ký - người thắp sáng những ước mơ"/>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8607" y="1751605"/>
            <a:ext cx="2552641" cy="36183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 name="图片 3">
            <a:extLst>
              <a:ext uri="{FF2B5EF4-FFF2-40B4-BE49-F238E27FC236}">
                <a16:creationId xmlns:a16="http://schemas.microsoft.com/office/drawing/2014/main" id="{7CACB40E-88D2-4FD9-B90F-D41FC50809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653419"/>
            <a:ext cx="4906298" cy="4906298"/>
          </a:xfrm>
          <a:prstGeom prst="rect">
            <a:avLst/>
          </a:prstGeom>
        </p:spPr>
      </p:pic>
      <p:grpSp>
        <p:nvGrpSpPr>
          <p:cNvPr id="3" name="组合 2">
            <a:extLst>
              <a:ext uri="{FF2B5EF4-FFF2-40B4-BE49-F238E27FC236}">
                <a16:creationId xmlns:a16="http://schemas.microsoft.com/office/drawing/2014/main" id="{7CA4EC02-AC5F-4477-ADC6-5F70E2A2871B}"/>
              </a:ext>
            </a:extLst>
          </p:cNvPr>
          <p:cNvGrpSpPr/>
          <p:nvPr/>
        </p:nvGrpSpPr>
        <p:grpSpPr>
          <a:xfrm>
            <a:off x="0" y="4556125"/>
            <a:ext cx="12192000" cy="2301875"/>
            <a:chOff x="0" y="7151"/>
            <a:chExt cx="19200" cy="3625"/>
          </a:xfrm>
        </p:grpSpPr>
        <p:pic>
          <p:nvPicPr>
            <p:cNvPr id="5" name="图片 4" descr="E:\张颖颖PPT工作成果\张颖2019PPT\82-新入职幼师培训\云3副本.png云3副本">
              <a:extLst>
                <a:ext uri="{FF2B5EF4-FFF2-40B4-BE49-F238E27FC236}">
                  <a16:creationId xmlns:a16="http://schemas.microsoft.com/office/drawing/2014/main" id="{5D5AD31B-4693-49A4-9933-C1D5AC854BEA}"/>
                </a:ext>
              </a:extLst>
            </p:cNvPr>
            <p:cNvPicPr>
              <a:picLocks noChangeAspect="1"/>
            </p:cNvPicPr>
            <p:nvPr/>
          </p:nvPicPr>
          <p:blipFill>
            <a:blip r:embed="rId5"/>
            <a:srcRect/>
            <a:stretch>
              <a:fillRect/>
            </a:stretch>
          </p:blipFill>
          <p:spPr>
            <a:xfrm>
              <a:off x="0" y="7151"/>
              <a:ext cx="19200" cy="3375"/>
            </a:xfrm>
            <a:prstGeom prst="rect">
              <a:avLst/>
            </a:prstGeom>
          </p:spPr>
        </p:pic>
        <p:pic>
          <p:nvPicPr>
            <p:cNvPr id="6" name="图片 5" descr="云3副本副本">
              <a:extLst>
                <a:ext uri="{FF2B5EF4-FFF2-40B4-BE49-F238E27FC236}">
                  <a16:creationId xmlns:a16="http://schemas.microsoft.com/office/drawing/2014/main" id="{D74C0BB5-A653-4B79-815D-B5F115557A3D}"/>
                </a:ext>
              </a:extLst>
            </p:cNvPr>
            <p:cNvPicPr>
              <a:picLocks noChangeAspect="1"/>
            </p:cNvPicPr>
            <p:nvPr/>
          </p:nvPicPr>
          <p:blipFill>
            <a:blip r:embed="rId6"/>
            <a:stretch>
              <a:fillRect/>
            </a:stretch>
          </p:blipFill>
          <p:spPr>
            <a:xfrm>
              <a:off x="0" y="7402"/>
              <a:ext cx="19196" cy="3374"/>
            </a:xfrm>
            <a:prstGeom prst="rect">
              <a:avLst/>
            </a:prstGeom>
          </p:spPr>
        </p:pic>
      </p:grpSp>
      <p:pic>
        <p:nvPicPr>
          <p:cNvPr id="20" name="图片 19">
            <a:extLst>
              <a:ext uri="{FF2B5EF4-FFF2-40B4-BE49-F238E27FC236}">
                <a16:creationId xmlns:a16="http://schemas.microsoft.com/office/drawing/2014/main" id="{75F7ABEC-E1E3-4A13-AFA5-33278A9416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88729" y="4158618"/>
            <a:ext cx="4906298" cy="4906298"/>
          </a:xfrm>
          <a:prstGeom prst="rect">
            <a:avLst/>
          </a:prstGeom>
        </p:spPr>
      </p:pic>
      <p:sp>
        <p:nvSpPr>
          <p:cNvPr id="23" name="文本框 13">
            <a:extLst>
              <a:ext uri="{FF2B5EF4-FFF2-40B4-BE49-F238E27FC236}">
                <a16:creationId xmlns:a16="http://schemas.microsoft.com/office/drawing/2014/main" id="{471B7A2E-28AE-4A55-8629-EF1AD089DD6C}"/>
              </a:ext>
            </a:extLst>
          </p:cNvPr>
          <p:cNvSpPr txBox="1"/>
          <p:nvPr/>
        </p:nvSpPr>
        <p:spPr>
          <a:xfrm>
            <a:off x="203027" y="1025581"/>
            <a:ext cx="470327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chemeClr val="tx1">
                    <a:lumMod val="75000"/>
                    <a:lumOff val="25000"/>
                  </a:schemeClr>
                </a:solidFill>
                <a:effectLst/>
                <a:uLnTx/>
                <a:uFillTx/>
                <a:latin typeface="#9Slide03 IcielNovecento sans M" panose="00000700000000000000" pitchFamily="2" charset="0"/>
                <a:ea typeface="字魂107号-萌趣欢乐体" panose="00000500000000000000" pitchFamily="2" charset="-122"/>
              </a:rPr>
              <a:t>02 – </a:t>
            </a:r>
            <a:r>
              <a:rPr kumimoji="0" lang="en-US" altLang="zh-CN" sz="3600" b="1" i="0" u="none" strike="noStrike" kern="1200" cap="none" spc="0" normalizeH="0" baseline="0" noProof="0" dirty="0" err="1">
                <a:ln>
                  <a:noFill/>
                </a:ln>
                <a:solidFill>
                  <a:schemeClr val="tx1">
                    <a:lumMod val="75000"/>
                    <a:lumOff val="25000"/>
                  </a:schemeClr>
                </a:solidFill>
                <a:effectLst/>
                <a:uLnTx/>
                <a:uFillTx/>
                <a:latin typeface="#9Slide03 IcielNovecento sans M" panose="00000700000000000000" pitchFamily="2" charset="0"/>
                <a:ea typeface="字魂107号-萌趣欢乐体" panose="00000500000000000000" pitchFamily="2" charset="-122"/>
              </a:rPr>
              <a:t>nguyễn</a:t>
            </a:r>
            <a:r>
              <a:rPr kumimoji="0" lang="en-US" altLang="zh-CN" sz="3600" b="1" i="0" u="none" strike="noStrike" kern="1200" cap="none" spc="0" normalizeH="0" noProof="0" dirty="0">
                <a:ln>
                  <a:noFill/>
                </a:ln>
                <a:solidFill>
                  <a:schemeClr val="tx1">
                    <a:lumMod val="75000"/>
                    <a:lumOff val="25000"/>
                  </a:schemeClr>
                </a:solidFill>
                <a:effectLst/>
                <a:uLnTx/>
                <a:uFillTx/>
                <a:latin typeface="#9Slide03 IcielNovecento sans M" panose="00000700000000000000" pitchFamily="2" charset="0"/>
                <a:ea typeface="字魂107号-萌趣欢乐体" panose="00000500000000000000" pitchFamily="2" charset="-122"/>
              </a:rPr>
              <a:t> </a:t>
            </a:r>
            <a:r>
              <a:rPr kumimoji="0" lang="en-US" altLang="zh-CN" sz="3600" b="1" i="0" u="none" strike="noStrike" kern="1200" cap="none" spc="0" normalizeH="0" noProof="0" dirty="0" err="1">
                <a:ln>
                  <a:noFill/>
                </a:ln>
                <a:solidFill>
                  <a:schemeClr val="tx1">
                    <a:lumMod val="75000"/>
                    <a:lumOff val="25000"/>
                  </a:schemeClr>
                </a:solidFill>
                <a:effectLst/>
                <a:uLnTx/>
                <a:uFillTx/>
                <a:latin typeface="#9Slide03 IcielNovecento sans M" panose="00000700000000000000" pitchFamily="2" charset="0"/>
                <a:ea typeface="字魂107号-萌趣欢乐体" panose="00000500000000000000" pitchFamily="2" charset="-122"/>
              </a:rPr>
              <a:t>ngọc</a:t>
            </a:r>
            <a:r>
              <a:rPr kumimoji="0" lang="en-US" altLang="zh-CN" sz="3600" b="1" i="0" u="none" strike="noStrike" kern="1200" cap="none" spc="0" normalizeH="0" noProof="0" dirty="0">
                <a:ln>
                  <a:noFill/>
                </a:ln>
                <a:solidFill>
                  <a:schemeClr val="tx1">
                    <a:lumMod val="75000"/>
                    <a:lumOff val="25000"/>
                  </a:schemeClr>
                </a:solidFill>
                <a:effectLst/>
                <a:uLnTx/>
                <a:uFillTx/>
                <a:latin typeface="#9Slide03 IcielNovecento sans M" panose="00000700000000000000" pitchFamily="2" charset="0"/>
                <a:ea typeface="字魂107号-萌趣欢乐体" panose="00000500000000000000" pitchFamily="2" charset="-122"/>
              </a:rPr>
              <a:t> </a:t>
            </a:r>
            <a:r>
              <a:rPr kumimoji="0" lang="en-US" altLang="zh-CN" sz="3600" b="1" i="0" u="none" strike="noStrike" kern="1200" cap="none" spc="0" normalizeH="0" noProof="0" dirty="0" err="1">
                <a:ln>
                  <a:noFill/>
                </a:ln>
                <a:solidFill>
                  <a:schemeClr val="tx1">
                    <a:lumMod val="75000"/>
                    <a:lumOff val="25000"/>
                  </a:schemeClr>
                </a:solidFill>
                <a:effectLst/>
                <a:uLnTx/>
                <a:uFillTx/>
                <a:latin typeface="#9Slide03 IcielNovecento sans M" panose="00000700000000000000" pitchFamily="2" charset="0"/>
                <a:ea typeface="字魂107号-萌趣欢乐体" panose="00000500000000000000" pitchFamily="2" charset="-122"/>
              </a:rPr>
              <a:t>ký</a:t>
            </a:r>
            <a:endParaRPr kumimoji="0" lang="en-US" altLang="zh-CN" sz="3600" b="1" i="0" u="none" strike="noStrike" kern="1200" cap="none" spc="0" normalizeH="0" baseline="0" noProof="0" dirty="0">
              <a:ln>
                <a:noFill/>
              </a:ln>
              <a:solidFill>
                <a:schemeClr val="tx1">
                  <a:lumMod val="75000"/>
                  <a:lumOff val="25000"/>
                </a:schemeClr>
              </a:solidFill>
              <a:effectLst/>
              <a:uLnTx/>
              <a:uFillTx/>
              <a:latin typeface="#9Slide03 IcielNovecento sans M" panose="00000700000000000000" pitchFamily="2" charset="0"/>
              <a:ea typeface="字魂107号-萌趣欢乐体" panose="00000500000000000000" pitchFamily="2" charset="-122"/>
            </a:endParaRPr>
          </a:p>
        </p:txBody>
      </p:sp>
      <p:sp>
        <p:nvSpPr>
          <p:cNvPr id="2" name="Rectangle 1"/>
          <p:cNvSpPr/>
          <p:nvPr/>
        </p:nvSpPr>
        <p:spPr>
          <a:xfrm>
            <a:off x="5051930" y="1953654"/>
            <a:ext cx="6569052" cy="3046988"/>
          </a:xfrm>
          <a:prstGeom prst="rect">
            <a:avLst/>
          </a:prstGeom>
          <a:ln w="28575">
            <a:solidFill>
              <a:schemeClr val="tx1"/>
            </a:solidFill>
            <a:prstDash val="dashDot"/>
          </a:ln>
        </p:spPr>
        <p:txBody>
          <a:bodyPr wrap="square">
            <a:spAutoFit/>
          </a:bodyPr>
          <a:lstStyle/>
          <a:p>
            <a:pPr algn="just"/>
            <a:r>
              <a:rPr lang="vi-VN" sz="2400" b="1" dirty="0">
                <a:solidFill>
                  <a:schemeClr val="tx1">
                    <a:lumMod val="75000"/>
                    <a:lumOff val="25000"/>
                  </a:schemeClr>
                </a:solidFill>
                <a:latin typeface="Cambria" panose="02040503050406030204" pitchFamily="18" charset="0"/>
                <a:ea typeface="Cambria" panose="02040503050406030204" pitchFamily="18" charset="0"/>
              </a:rPr>
              <a:t>Nguyễn Ngọc Ký</a:t>
            </a:r>
            <a:r>
              <a:rPr lang="vi-VN" sz="2400" dirty="0">
                <a:solidFill>
                  <a:schemeClr val="tx1">
                    <a:lumMod val="75000"/>
                    <a:lumOff val="25000"/>
                  </a:schemeClr>
                </a:solidFill>
                <a:latin typeface="Cambria" panose="02040503050406030204" pitchFamily="18" charset="0"/>
                <a:ea typeface="Cambria" panose="02040503050406030204" pitchFamily="18" charset="0"/>
              </a:rPr>
              <a:t> (sinh ngày</a:t>
            </a:r>
            <a:r>
              <a:rPr lang="en-US" sz="2400" dirty="0">
                <a:solidFill>
                  <a:schemeClr val="tx1">
                    <a:lumMod val="75000"/>
                    <a:lumOff val="25000"/>
                  </a:schemeClr>
                </a:solidFill>
                <a:latin typeface="Cambria" panose="02040503050406030204" pitchFamily="18" charset="0"/>
                <a:ea typeface="Cambria" panose="02040503050406030204" pitchFamily="18" charset="0"/>
              </a:rPr>
              <a:t> 28/06/1947)</a:t>
            </a:r>
            <a:r>
              <a:rPr lang="vi-VN" sz="2400" dirty="0">
                <a:solidFill>
                  <a:schemeClr val="tx1">
                    <a:lumMod val="75000"/>
                    <a:lumOff val="25000"/>
                  </a:schemeClr>
                </a:solidFill>
                <a:latin typeface="Cambria" panose="02040503050406030204" pitchFamily="18" charset="0"/>
                <a:ea typeface="Cambria" panose="02040503050406030204" pitchFamily="18" charset="0"/>
              </a:rPr>
              <a:t> là một nhà giáo</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Việt</a:t>
            </a:r>
            <a:r>
              <a:rPr lang="en-US" sz="2400" dirty="0">
                <a:solidFill>
                  <a:schemeClr val="tx1">
                    <a:lumMod val="75000"/>
                    <a:lumOff val="25000"/>
                  </a:schemeClr>
                </a:solidFill>
                <a:latin typeface="Cambria" panose="02040503050406030204" pitchFamily="18" charset="0"/>
                <a:ea typeface="Cambria" panose="02040503050406030204" pitchFamily="18" charset="0"/>
              </a:rPr>
              <a:t> Nam</a:t>
            </a:r>
            <a:r>
              <a:rPr lang="vi-VN" sz="2400" dirty="0">
                <a:solidFill>
                  <a:schemeClr val="tx1">
                    <a:lumMod val="75000"/>
                    <a:lumOff val="25000"/>
                  </a:schemeClr>
                </a:solidFill>
                <a:latin typeface="Cambria" panose="02040503050406030204" pitchFamily="18" charset="0"/>
                <a:ea typeface="Cambria" panose="02040503050406030204" pitchFamily="18" charset="0"/>
              </a:rPr>
              <a:t>. Từ năm lên 4 tuổi, ông bị bệnh và liệt cả hai tay, nhưng ông đã cố gắng vượt qua số phận của mình, rèn luyện đôi chân thay cho bàn tay</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để</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thực</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hiện</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ước</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mơ</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của</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mình</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là</a:t>
            </a:r>
            <a:r>
              <a:rPr lang="vi-VN" sz="2400" dirty="0">
                <a:solidFill>
                  <a:schemeClr val="tx1">
                    <a:lumMod val="75000"/>
                    <a:lumOff val="25000"/>
                  </a:schemeClr>
                </a:solidFill>
                <a:latin typeface="Cambria" panose="02040503050406030204" pitchFamily="18" charset="0"/>
                <a:ea typeface="Cambria" panose="02040503050406030204" pitchFamily="18" charset="0"/>
              </a:rPr>
              <a:t> trở thành</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nhà</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giáo</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ưu</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tú</a:t>
            </a:r>
            <a:r>
              <a:rPr lang="vi-VN" sz="2400" dirty="0">
                <a:solidFill>
                  <a:schemeClr val="tx1">
                    <a:lumMod val="75000"/>
                    <a:lumOff val="25000"/>
                  </a:schemeClr>
                </a:solidFill>
                <a:latin typeface="Cambria" panose="02040503050406030204" pitchFamily="18" charset="0"/>
                <a:ea typeface="Cambria" panose="02040503050406030204" pitchFamily="18" charset="0"/>
              </a:rPr>
              <a:t>, lập kỷ lục Việt Nam "Nhà văn Việt Nam đầu tiên viết bằng chân" và được kể trên với tên </a:t>
            </a:r>
            <a:r>
              <a:rPr lang="vi-VN" sz="2400" i="1" dirty="0">
                <a:solidFill>
                  <a:schemeClr val="tx1">
                    <a:lumMod val="75000"/>
                    <a:lumOff val="25000"/>
                  </a:schemeClr>
                </a:solidFill>
                <a:latin typeface="Cambria" panose="02040503050406030204" pitchFamily="18" charset="0"/>
                <a:ea typeface="Cambria" panose="02040503050406030204" pitchFamily="18" charset="0"/>
              </a:rPr>
              <a:t>Bàn chân kỳ diệu</a:t>
            </a:r>
            <a:r>
              <a:rPr lang="vi-VN" sz="2400" dirty="0">
                <a:solidFill>
                  <a:schemeClr val="tx1">
                    <a:lumMod val="75000"/>
                    <a:lumOff val="25000"/>
                  </a:schemeClr>
                </a:solidFill>
                <a:latin typeface="Cambria" panose="02040503050406030204" pitchFamily="18" charset="0"/>
                <a:ea typeface="Cambria" panose="02040503050406030204" pitchFamily="18" charset="0"/>
              </a:rPr>
              <a:t>.</a:t>
            </a:r>
            <a:endParaRPr lang="en-US" sz="2400" dirty="0">
              <a:solidFill>
                <a:schemeClr val="tx1">
                  <a:lumMod val="75000"/>
                  <a:lumOff val="25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850717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nodeType="withEffect">
                                  <p:stCondLst>
                                    <p:cond delay="0"/>
                                  </p:stCondLst>
                                  <p:childTnLst>
                                    <p:set>
                                      <p:cBhvr>
                                        <p:cTn id="9" dur="1" fill="hold">
                                          <p:stCondLst>
                                            <p:cond delay="0"/>
                                          </p:stCondLst>
                                        </p:cTn>
                                        <p:tgtEl>
                                          <p:spTgt spid="3076"/>
                                        </p:tgtEl>
                                        <p:attrNameLst>
                                          <p:attrName>style.visibility</p:attrName>
                                        </p:attrNameLst>
                                      </p:cBhvr>
                                      <p:to>
                                        <p:strVal val="visible"/>
                                      </p:to>
                                    </p:set>
                                    <p:animEffect transition="in" filter="randombar(horizontal)">
                                      <p:cBhvr>
                                        <p:cTn id="10" dur="500"/>
                                        <p:tgtEl>
                                          <p:spTgt spid="307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22A61461-66DC-45DD-A702-4A5BE81278E1}"/>
              </a:ext>
            </a:extLst>
          </p:cNvPr>
          <p:cNvSpPr/>
          <p:nvPr/>
        </p:nvSpPr>
        <p:spPr>
          <a:xfrm>
            <a:off x="0" y="0"/>
            <a:ext cx="12192000" cy="6858000"/>
          </a:xfrm>
          <a:prstGeom prst="rect">
            <a:avLst/>
          </a:prstGeom>
          <a:solidFill>
            <a:srgbClr val="F7D2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5" name="任意多边形 10">
            <a:extLst>
              <a:ext uri="{FF2B5EF4-FFF2-40B4-BE49-F238E27FC236}">
                <a16:creationId xmlns:a16="http://schemas.microsoft.com/office/drawing/2014/main" id="{04A50CB7-5F18-4BB9-B1FE-05958FB010A0}"/>
              </a:ext>
            </a:extLst>
          </p:cNvPr>
          <p:cNvSpPr/>
          <p:nvPr/>
        </p:nvSpPr>
        <p:spPr>
          <a:xfrm>
            <a:off x="3028950" y="192405"/>
            <a:ext cx="949325" cy="62547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等线" panose="020F0502020204030204"/>
              <a:ea typeface="等线" panose="020B0604020202020204" charset="-122"/>
              <a:cs typeface="+mn-cs"/>
            </a:endParaRPr>
          </a:p>
        </p:txBody>
      </p:sp>
      <p:sp>
        <p:nvSpPr>
          <p:cNvPr id="10" name="任意多边形 27">
            <a:extLst>
              <a:ext uri="{FF2B5EF4-FFF2-40B4-BE49-F238E27FC236}">
                <a16:creationId xmlns:a16="http://schemas.microsoft.com/office/drawing/2014/main" id="{8229216B-B510-4C4A-A145-8278E0B524C0}"/>
              </a:ext>
            </a:extLst>
          </p:cNvPr>
          <p:cNvSpPr/>
          <p:nvPr/>
        </p:nvSpPr>
        <p:spPr>
          <a:xfrm>
            <a:off x="569595" y="364490"/>
            <a:ext cx="1308735" cy="86233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等线" panose="020F0502020204030204"/>
              <a:ea typeface="等线" panose="020B0604020202020204" charset="-122"/>
              <a:cs typeface="+mn-cs"/>
            </a:endParaRPr>
          </a:p>
        </p:txBody>
      </p:sp>
      <p:sp>
        <p:nvSpPr>
          <p:cNvPr id="31" name="任意多边形 10">
            <a:extLst>
              <a:ext uri="{FF2B5EF4-FFF2-40B4-BE49-F238E27FC236}">
                <a16:creationId xmlns:a16="http://schemas.microsoft.com/office/drawing/2014/main" id="{BEEBE440-689F-4564-8CB9-84E83B7B11CE}"/>
              </a:ext>
            </a:extLst>
          </p:cNvPr>
          <p:cNvSpPr/>
          <p:nvPr/>
        </p:nvSpPr>
        <p:spPr>
          <a:xfrm>
            <a:off x="1927861" y="1169035"/>
            <a:ext cx="949325" cy="62547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等线" panose="020F0502020204030204"/>
              <a:ea typeface="等线" panose="020B0604020202020204" charset="-122"/>
              <a:cs typeface="+mn-cs"/>
            </a:endParaRPr>
          </a:p>
        </p:txBody>
      </p:sp>
      <p:sp>
        <p:nvSpPr>
          <p:cNvPr id="34" name="任意多边形 27">
            <a:extLst>
              <a:ext uri="{FF2B5EF4-FFF2-40B4-BE49-F238E27FC236}">
                <a16:creationId xmlns:a16="http://schemas.microsoft.com/office/drawing/2014/main" id="{BB5C801E-FF33-4556-9A85-BFAB4EB5B817}"/>
              </a:ext>
            </a:extLst>
          </p:cNvPr>
          <p:cNvSpPr/>
          <p:nvPr/>
        </p:nvSpPr>
        <p:spPr>
          <a:xfrm>
            <a:off x="8006080" y="-636"/>
            <a:ext cx="1308735" cy="656147"/>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等线" panose="020F0502020204030204"/>
              <a:ea typeface="等线" panose="020B0604020202020204" charset="-122"/>
              <a:cs typeface="+mn-cs"/>
            </a:endParaRPr>
          </a:p>
        </p:txBody>
      </p:sp>
      <p:sp>
        <p:nvSpPr>
          <p:cNvPr id="35" name="任意多边形 27">
            <a:extLst>
              <a:ext uri="{FF2B5EF4-FFF2-40B4-BE49-F238E27FC236}">
                <a16:creationId xmlns:a16="http://schemas.microsoft.com/office/drawing/2014/main" id="{16906701-42D3-4F8C-B7C3-642A3686FE72}"/>
              </a:ext>
            </a:extLst>
          </p:cNvPr>
          <p:cNvSpPr/>
          <p:nvPr/>
        </p:nvSpPr>
        <p:spPr>
          <a:xfrm>
            <a:off x="9552108" y="595675"/>
            <a:ext cx="1656475" cy="83049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等线" panose="020F0502020204030204"/>
              <a:ea typeface="等线" panose="020B0604020202020204" charset="-122"/>
              <a:cs typeface="+mn-cs"/>
            </a:endParaRPr>
          </a:p>
        </p:txBody>
      </p:sp>
      <p:sp>
        <p:nvSpPr>
          <p:cNvPr id="37" name="任意多边形 10">
            <a:extLst>
              <a:ext uri="{FF2B5EF4-FFF2-40B4-BE49-F238E27FC236}">
                <a16:creationId xmlns:a16="http://schemas.microsoft.com/office/drawing/2014/main" id="{B0CD911D-4DA1-4C67-AC6F-7AF15C4B5E12}"/>
              </a:ext>
            </a:extLst>
          </p:cNvPr>
          <p:cNvSpPr/>
          <p:nvPr/>
        </p:nvSpPr>
        <p:spPr>
          <a:xfrm>
            <a:off x="11211560" y="30036"/>
            <a:ext cx="980440" cy="62547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等线" panose="020F0502020204030204"/>
              <a:ea typeface="等线" panose="020B0604020202020204" charset="-122"/>
              <a:cs typeface="+mn-cs"/>
            </a:endParaRPr>
          </a:p>
        </p:txBody>
      </p:sp>
      <p:pic>
        <p:nvPicPr>
          <p:cNvPr id="49" name="图片 48" descr="云2副本">
            <a:extLst>
              <a:ext uri="{FF2B5EF4-FFF2-40B4-BE49-F238E27FC236}">
                <a16:creationId xmlns:a16="http://schemas.microsoft.com/office/drawing/2014/main" id="{CD41F39F-3E43-4AEB-80F7-0CBE14E5695E}"/>
              </a:ext>
            </a:extLst>
          </p:cNvPr>
          <p:cNvPicPr>
            <a:picLocks noChangeAspect="1"/>
          </p:cNvPicPr>
          <p:nvPr/>
        </p:nvPicPr>
        <p:blipFill>
          <a:blip r:embed="rId3"/>
          <a:stretch>
            <a:fillRect/>
          </a:stretch>
        </p:blipFill>
        <p:spPr>
          <a:xfrm>
            <a:off x="0" y="1617345"/>
            <a:ext cx="12192000" cy="3237865"/>
          </a:xfrm>
          <a:prstGeom prst="rect">
            <a:avLst/>
          </a:prstGeom>
        </p:spPr>
      </p:pic>
      <p:pic>
        <p:nvPicPr>
          <p:cNvPr id="51" name="图片 50" descr="云22副本">
            <a:extLst>
              <a:ext uri="{FF2B5EF4-FFF2-40B4-BE49-F238E27FC236}">
                <a16:creationId xmlns:a16="http://schemas.microsoft.com/office/drawing/2014/main" id="{9E351AD7-8EA2-4FE6-9EDF-CFCBC39D7777}"/>
              </a:ext>
            </a:extLst>
          </p:cNvPr>
          <p:cNvPicPr>
            <a:picLocks noChangeAspect="1"/>
          </p:cNvPicPr>
          <p:nvPr/>
        </p:nvPicPr>
        <p:blipFill>
          <a:blip r:embed="rId4"/>
          <a:stretch>
            <a:fillRect/>
          </a:stretch>
        </p:blipFill>
        <p:spPr>
          <a:xfrm>
            <a:off x="635" y="2065655"/>
            <a:ext cx="12192635" cy="3237865"/>
          </a:xfrm>
          <a:prstGeom prst="rect">
            <a:avLst/>
          </a:prstGeom>
        </p:spPr>
      </p:pic>
      <p:grpSp>
        <p:nvGrpSpPr>
          <p:cNvPr id="52" name="组合 51">
            <a:extLst>
              <a:ext uri="{FF2B5EF4-FFF2-40B4-BE49-F238E27FC236}">
                <a16:creationId xmlns:a16="http://schemas.microsoft.com/office/drawing/2014/main" id="{80237FCD-64C5-4122-BBBC-F653A818744C}"/>
              </a:ext>
            </a:extLst>
          </p:cNvPr>
          <p:cNvGrpSpPr/>
          <p:nvPr/>
        </p:nvGrpSpPr>
        <p:grpSpPr>
          <a:xfrm>
            <a:off x="0" y="2327275"/>
            <a:ext cx="12191999" cy="4530725"/>
            <a:chOff x="0" y="3665"/>
            <a:chExt cx="19198" cy="7135"/>
          </a:xfrm>
        </p:grpSpPr>
        <p:sp>
          <p:nvSpPr>
            <p:cNvPr id="53" name="矩形 52">
              <a:extLst>
                <a:ext uri="{FF2B5EF4-FFF2-40B4-BE49-F238E27FC236}">
                  <a16:creationId xmlns:a16="http://schemas.microsoft.com/office/drawing/2014/main" id="{EEFA4BB8-91A6-46DD-B3EE-830FA43DDCEF}"/>
                </a:ext>
              </a:extLst>
            </p:cNvPr>
            <p:cNvSpPr/>
            <p:nvPr/>
          </p:nvSpPr>
          <p:spPr>
            <a:xfrm>
              <a:off x="0" y="9348"/>
              <a:ext cx="19176" cy="145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等线" panose="020F0502020204030204"/>
                <a:ea typeface="等线" panose="020B0604020202020204" charset="-122"/>
                <a:cs typeface="+mn-cs"/>
              </a:endParaRPr>
            </a:p>
          </p:txBody>
        </p:sp>
        <p:pic>
          <p:nvPicPr>
            <p:cNvPr id="54" name="图片 53" descr="云12副本">
              <a:extLst>
                <a:ext uri="{FF2B5EF4-FFF2-40B4-BE49-F238E27FC236}">
                  <a16:creationId xmlns:a16="http://schemas.microsoft.com/office/drawing/2014/main" id="{B770C144-48C3-40DF-989A-4402BB293504}"/>
                </a:ext>
              </a:extLst>
            </p:cNvPr>
            <p:cNvPicPr>
              <a:picLocks noChangeAspect="1"/>
            </p:cNvPicPr>
            <p:nvPr/>
          </p:nvPicPr>
          <p:blipFill>
            <a:blip r:embed="rId5"/>
            <a:stretch>
              <a:fillRect/>
            </a:stretch>
          </p:blipFill>
          <p:spPr>
            <a:xfrm>
              <a:off x="0" y="3665"/>
              <a:ext cx="19199" cy="6343"/>
            </a:xfrm>
            <a:prstGeom prst="rect">
              <a:avLst/>
            </a:prstGeom>
          </p:spPr>
        </p:pic>
      </p:grpSp>
      <p:sp>
        <p:nvSpPr>
          <p:cNvPr id="55" name="文本框 54">
            <a:extLst>
              <a:ext uri="{FF2B5EF4-FFF2-40B4-BE49-F238E27FC236}">
                <a16:creationId xmlns:a16="http://schemas.microsoft.com/office/drawing/2014/main" id="{9642FED7-89DF-48AC-8F4F-01381B639472}"/>
              </a:ext>
            </a:extLst>
          </p:cNvPr>
          <p:cNvSpPr txBox="1"/>
          <p:nvPr/>
        </p:nvSpPr>
        <p:spPr>
          <a:xfrm>
            <a:off x="3114478" y="4818956"/>
            <a:ext cx="6557586" cy="132343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8000" b="1" dirty="0">
                <a:solidFill>
                  <a:srgbClr val="E37D80"/>
                </a:solidFill>
                <a:effectLst>
                  <a:outerShdw blurRad="38100" dist="38100" dir="2700000" algn="tl">
                    <a:srgbClr val="000000">
                      <a:alpha val="43137"/>
                    </a:srgbClr>
                  </a:outerShdw>
                </a:effectLst>
                <a:latin typeface="#9Slide04 Taviraj ExtraBold" panose="00000900000000000000" pitchFamily="2" charset="-34"/>
                <a:ea typeface="字魂107号-萌趣欢乐体" panose="00000500000000000000" pitchFamily="2" charset="-122"/>
                <a:cs typeface="#9Slide04 Taviraj ExtraBold" panose="00000900000000000000" pitchFamily="2" charset="-34"/>
              </a:rPr>
              <a:t>TẠM BIỆT</a:t>
            </a:r>
            <a:endParaRPr kumimoji="0" lang="zh-CN" altLang="en-US" sz="8000" b="1" i="0" u="none" strike="noStrike" kern="1200" cap="none" spc="0" normalizeH="0" baseline="0" noProof="0" dirty="0">
              <a:ln>
                <a:noFill/>
              </a:ln>
              <a:solidFill>
                <a:srgbClr val="E37D80"/>
              </a:solidFill>
              <a:effectLst>
                <a:outerShdw blurRad="38100" dist="38100" dir="2700000" algn="tl">
                  <a:srgbClr val="000000">
                    <a:alpha val="43137"/>
                  </a:srgbClr>
                </a:outerShdw>
              </a:effectLst>
              <a:uLnTx/>
              <a:uFillTx/>
              <a:latin typeface="#9Slide04 Taviraj ExtraBold" panose="00000900000000000000" pitchFamily="2" charset="-34"/>
              <a:ea typeface="字魂107号-萌趣欢乐体" panose="00000500000000000000" pitchFamily="2" charset="-122"/>
              <a:cs typeface="#9Slide04 Taviraj ExtraBold" panose="00000900000000000000" pitchFamily="2" charset="-34"/>
            </a:endParaRPr>
          </a:p>
        </p:txBody>
      </p:sp>
      <p:pic>
        <p:nvPicPr>
          <p:cNvPr id="61" name="图片 60">
            <a:extLst>
              <a:ext uri="{FF2B5EF4-FFF2-40B4-BE49-F238E27FC236}">
                <a16:creationId xmlns:a16="http://schemas.microsoft.com/office/drawing/2014/main" id="{014B8FF2-731A-497D-9D1E-E05391D5781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337479">
            <a:off x="3268558" y="259176"/>
            <a:ext cx="5918109" cy="4265382"/>
          </a:xfrm>
          <a:prstGeom prst="rect">
            <a:avLst/>
          </a:prstGeom>
        </p:spPr>
      </p:pic>
    </p:spTree>
    <p:extLst>
      <p:ext uri="{BB962C8B-B14F-4D97-AF65-F5344CB8AC3E}">
        <p14:creationId xmlns:p14="http://schemas.microsoft.com/office/powerpoint/2010/main" val="3336093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grpId="0" nodeType="after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3" presetClass="entr" presetSubtype="16" fill="hold" grpId="0" nodeType="after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p:cTn id="17" dur="500" fill="hold"/>
                                        <p:tgtEl>
                                          <p:spTgt spid="35"/>
                                        </p:tgtEl>
                                        <p:attrNameLst>
                                          <p:attrName>ppt_w</p:attrName>
                                        </p:attrNameLst>
                                      </p:cBhvr>
                                      <p:tavLst>
                                        <p:tav tm="0">
                                          <p:val>
                                            <p:fltVal val="0"/>
                                          </p:val>
                                        </p:tav>
                                        <p:tav tm="100000">
                                          <p:val>
                                            <p:strVal val="#ppt_w"/>
                                          </p:val>
                                        </p:tav>
                                      </p:tavLst>
                                    </p:anim>
                                    <p:anim calcmode="lin" valueType="num">
                                      <p:cBhvr>
                                        <p:cTn id="18" dur="500" fill="hold"/>
                                        <p:tgtEl>
                                          <p:spTgt spid="35"/>
                                        </p:tgtEl>
                                        <p:attrNameLst>
                                          <p:attrName>ppt_h</p:attrName>
                                        </p:attrNameLst>
                                      </p:cBhvr>
                                      <p:tavLst>
                                        <p:tav tm="0">
                                          <p:val>
                                            <p:fltVal val="0"/>
                                          </p:val>
                                        </p:tav>
                                        <p:tav tm="100000">
                                          <p:val>
                                            <p:strVal val="#ppt_h"/>
                                          </p:val>
                                        </p:tav>
                                      </p:tavLst>
                                    </p:anim>
                                  </p:childTnLst>
                                </p:cTn>
                              </p:par>
                            </p:childTnLst>
                          </p:cTn>
                        </p:par>
                        <p:par>
                          <p:cTn id="19" fill="hold">
                            <p:stCondLst>
                              <p:cond delay="1500"/>
                            </p:stCondLst>
                            <p:childTnLst>
                              <p:par>
                                <p:cTn id="20" presetID="3" presetClass="entr" presetSubtype="10" fill="hold" grpId="0" nodeType="after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blinds(horizontal)">
                                      <p:cBhvr>
                                        <p:cTn id="22"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34" grpId="0" bldLvl="0" animBg="1"/>
      <p:bldP spid="35" grpId="0" bldLvl="0" animBg="1"/>
      <p:bldP spid="5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22A61461-66DC-45DD-A702-4A5BE81278E1}"/>
              </a:ext>
            </a:extLst>
          </p:cNvPr>
          <p:cNvSpPr/>
          <p:nvPr/>
        </p:nvSpPr>
        <p:spPr>
          <a:xfrm>
            <a:off x="0" y="0"/>
            <a:ext cx="12192000" cy="6858000"/>
          </a:xfrm>
          <a:prstGeom prst="rect">
            <a:avLst/>
          </a:prstGeom>
          <a:solidFill>
            <a:srgbClr val="F7D2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panose="02040503050406030204" pitchFamily="18" charset="0"/>
              <a:ea typeface="等线" panose="020B0604020202020204" charset="-122"/>
            </a:endParaRPr>
          </a:p>
        </p:txBody>
      </p:sp>
      <p:sp>
        <p:nvSpPr>
          <p:cNvPr id="3" name="矩形 2">
            <a:extLst>
              <a:ext uri="{FF2B5EF4-FFF2-40B4-BE49-F238E27FC236}">
                <a16:creationId xmlns:a16="http://schemas.microsoft.com/office/drawing/2014/main" id="{4D237007-7730-433C-A4AD-55C69BF11D0B}"/>
              </a:ext>
            </a:extLst>
          </p:cNvPr>
          <p:cNvSpPr/>
          <p:nvPr/>
        </p:nvSpPr>
        <p:spPr>
          <a:xfrm>
            <a:off x="0" y="0"/>
            <a:ext cx="2698044" cy="6858000"/>
          </a:xfrm>
          <a:prstGeom prst="rect">
            <a:avLst/>
          </a:prstGeom>
          <a:solidFill>
            <a:srgbClr val="F5A9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panose="02040503050406030204" pitchFamily="18" charset="0"/>
              <a:ea typeface="等线" panose="020B0604020202020204" charset="-122"/>
            </a:endParaRPr>
          </a:p>
        </p:txBody>
      </p:sp>
      <p:sp>
        <p:nvSpPr>
          <p:cNvPr id="23" name="文本框 22">
            <a:extLst>
              <a:ext uri="{FF2B5EF4-FFF2-40B4-BE49-F238E27FC236}">
                <a16:creationId xmlns:a16="http://schemas.microsoft.com/office/drawing/2014/main" id="{CC7516AA-2350-4501-B402-987DA244924F}"/>
              </a:ext>
            </a:extLst>
          </p:cNvPr>
          <p:cNvSpPr txBox="1"/>
          <p:nvPr/>
        </p:nvSpPr>
        <p:spPr>
          <a:xfrm>
            <a:off x="209501" y="1321898"/>
            <a:ext cx="2218515"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0" i="0" u="none" strike="noStrike" kern="1200" cap="none" spc="0" normalizeH="0" baseline="0" noProof="0" dirty="0">
                <a:ln>
                  <a:noFill/>
                </a:ln>
                <a:solidFill>
                  <a:schemeClr val="bg1"/>
                </a:solidFill>
                <a:effectLst/>
                <a:uLnTx/>
                <a:uFillTx/>
                <a:latin typeface="#9Slide03 Montserrat ExtraBold" panose="00000900000000000000" pitchFamily="2" charset="0"/>
                <a:ea typeface="字魂107号-萌趣欢乐体" panose="00000500000000000000" pitchFamily="2" charset="-122"/>
                <a:cs typeface="+mn-cs"/>
              </a:rPr>
              <a:t>YÊU CẦU CẦN ĐẠT</a:t>
            </a:r>
            <a:endParaRPr kumimoji="0" lang="zh-CN" altLang="en-US" sz="4800" b="0" i="0" u="none" strike="noStrike" kern="1200" cap="none" spc="0" normalizeH="0" baseline="0" noProof="0" dirty="0">
              <a:ln>
                <a:noFill/>
              </a:ln>
              <a:solidFill>
                <a:schemeClr val="bg1"/>
              </a:solidFill>
              <a:effectLst/>
              <a:uLnTx/>
              <a:uFillTx/>
              <a:latin typeface="#9Slide03 Montserrat ExtraBold" panose="00000900000000000000" pitchFamily="2" charset="0"/>
              <a:ea typeface="字魂107号-萌趣欢乐体" panose="00000500000000000000" pitchFamily="2" charset="-122"/>
              <a:cs typeface="+mn-cs"/>
            </a:endParaRPr>
          </a:p>
        </p:txBody>
      </p:sp>
      <p:grpSp>
        <p:nvGrpSpPr>
          <p:cNvPr id="26" name="组合 25">
            <a:extLst>
              <a:ext uri="{FF2B5EF4-FFF2-40B4-BE49-F238E27FC236}">
                <a16:creationId xmlns:a16="http://schemas.microsoft.com/office/drawing/2014/main" id="{2B941A8C-32C3-421A-B6CE-79F20C9CAE72}"/>
              </a:ext>
            </a:extLst>
          </p:cNvPr>
          <p:cNvGrpSpPr/>
          <p:nvPr/>
        </p:nvGrpSpPr>
        <p:grpSpPr>
          <a:xfrm>
            <a:off x="3060700" y="24765"/>
            <a:ext cx="7673340" cy="3025775"/>
            <a:chOff x="1520" y="423"/>
            <a:chExt cx="12084" cy="4765"/>
          </a:xfrm>
        </p:grpSpPr>
        <p:grpSp>
          <p:nvGrpSpPr>
            <p:cNvPr id="27" name="组合 26">
              <a:extLst>
                <a:ext uri="{FF2B5EF4-FFF2-40B4-BE49-F238E27FC236}">
                  <a16:creationId xmlns:a16="http://schemas.microsoft.com/office/drawing/2014/main" id="{EF333005-7BB8-4E2C-83FA-D40CCF93A333}"/>
                </a:ext>
              </a:extLst>
            </p:cNvPr>
            <p:cNvGrpSpPr/>
            <p:nvPr/>
          </p:nvGrpSpPr>
          <p:grpSpPr>
            <a:xfrm>
              <a:off x="1520" y="423"/>
              <a:ext cx="6326" cy="911"/>
              <a:chOff x="1287" y="762"/>
              <a:chExt cx="8879" cy="1279"/>
            </a:xfrm>
          </p:grpSpPr>
          <p:sp>
            <p:nvSpPr>
              <p:cNvPr id="29" name="圆角矩形 11">
                <a:extLst>
                  <a:ext uri="{FF2B5EF4-FFF2-40B4-BE49-F238E27FC236}">
                    <a16:creationId xmlns:a16="http://schemas.microsoft.com/office/drawing/2014/main" id="{58A80496-C689-480B-819D-77B4C4BC2857}"/>
                  </a:ext>
                </a:extLst>
              </p:cNvPr>
              <p:cNvSpPr/>
              <p:nvPr/>
            </p:nvSpPr>
            <p:spPr>
              <a:xfrm>
                <a:off x="3224" y="860"/>
                <a:ext cx="6942" cy="1084"/>
              </a:xfrm>
              <a:prstGeom prst="roundRect">
                <a:avLst/>
              </a:prstGeom>
              <a:solidFill>
                <a:srgbClr val="F5A9AD"/>
              </a:solidFill>
              <a:ln>
                <a:solidFill>
                  <a:srgbClr val="E582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字魂107号-萌趣欢乐体" panose="00000500000000000000" pitchFamily="2" charset="-122"/>
                </a:endParaRPr>
              </a:p>
            </p:txBody>
          </p:sp>
          <p:sp>
            <p:nvSpPr>
              <p:cNvPr id="30" name="椭圆 29">
                <a:extLst>
                  <a:ext uri="{FF2B5EF4-FFF2-40B4-BE49-F238E27FC236}">
                    <a16:creationId xmlns:a16="http://schemas.microsoft.com/office/drawing/2014/main" id="{DE357464-21E4-4C88-871D-55B2ECC85CD3}"/>
                  </a:ext>
                </a:extLst>
              </p:cNvPr>
              <p:cNvSpPr/>
              <p:nvPr/>
            </p:nvSpPr>
            <p:spPr>
              <a:xfrm>
                <a:off x="1287" y="762"/>
                <a:ext cx="1279" cy="1279"/>
              </a:xfrm>
              <a:prstGeom prst="ellipse">
                <a:avLst/>
              </a:prstGeom>
              <a:solidFill>
                <a:srgbClr val="E58284"/>
              </a:solidFill>
              <a:ln w="57150">
                <a:solidFill>
                  <a:srgbClr val="FEDD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字魂107号-萌趣欢乐体" panose="00000500000000000000" pitchFamily="2" charset="-122"/>
                </a:endParaRPr>
              </a:p>
            </p:txBody>
          </p:sp>
          <p:sp>
            <p:nvSpPr>
              <p:cNvPr id="32" name="文本框 31">
                <a:extLst>
                  <a:ext uri="{FF2B5EF4-FFF2-40B4-BE49-F238E27FC236}">
                    <a16:creationId xmlns:a16="http://schemas.microsoft.com/office/drawing/2014/main" id="{6D9CCC8B-875A-408D-879E-310631483559}"/>
                  </a:ext>
                </a:extLst>
              </p:cNvPr>
              <p:cNvSpPr txBox="1"/>
              <p:nvPr/>
            </p:nvSpPr>
            <p:spPr>
              <a:xfrm>
                <a:off x="1292" y="926"/>
                <a:ext cx="1378" cy="10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01</a:t>
                </a:r>
              </a:p>
            </p:txBody>
          </p:sp>
        </p:grpSp>
        <p:sp>
          <p:nvSpPr>
            <p:cNvPr id="28" name="文本框 27">
              <a:extLst>
                <a:ext uri="{FF2B5EF4-FFF2-40B4-BE49-F238E27FC236}">
                  <a16:creationId xmlns:a16="http://schemas.microsoft.com/office/drawing/2014/main" id="{FADDFD42-1D82-4D14-8337-DA2B19D1A4BB}"/>
                </a:ext>
              </a:extLst>
            </p:cNvPr>
            <p:cNvSpPr txBox="1"/>
            <p:nvPr/>
          </p:nvSpPr>
          <p:spPr>
            <a:xfrm>
              <a:off x="2951" y="487"/>
              <a:ext cx="10653" cy="470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Kiến</a:t>
              </a:r>
              <a:r>
                <a:rPr kumimoji="0" lang="en-US" altLang="zh-CN"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altLang="zh-CN"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thức</a:t>
              </a:r>
              <a:endParaRPr kumimoji="0" lang="en-US" altLang="zh-CN"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endParaRPr>
            </a:p>
            <a:p>
              <a:pPr algn="just"/>
              <a:r>
                <a:rPr lang="nl-NL" sz="2200" dirty="0">
                  <a:latin typeface="Cambria" panose="02040503050406030204" pitchFamily="18" charset="0"/>
                  <a:ea typeface="Cambria" panose="02040503050406030204" pitchFamily="18" charset="0"/>
                </a:rPr>
                <a:t>- Biết thêm một số từ ngữ về chủ điểm Trên đôi cánh ước mơ; bước đầu tìm được một số từ cùng nghĩa với từ ước mơ bắt đầu bằng tiếng ước, bằng tiếng mơ (BT1, BT2); ghép được từ ngữ sau từ ước mơ và nhận biết được sự đánh giá của từ ngữ đó (BT3), nêu được VD minh hoạ về một loại ước mơ (BT4).</a:t>
              </a:r>
              <a:endParaRPr lang="en-US" sz="2200" dirty="0">
                <a:latin typeface="Cambria" panose="02040503050406030204" pitchFamily="18" charset="0"/>
                <a:ea typeface="Cambria" panose="02040503050406030204" pitchFamily="18"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0" normalizeH="0" baseline="0" noProof="0" dirty="0">
                <a:ln>
                  <a:noFill/>
                </a:ln>
                <a:solidFill>
                  <a:prstClr val="black"/>
                </a:solidFill>
                <a:effectLst/>
                <a:uLnTx/>
                <a:uFillTx/>
                <a:latin typeface="Cambria" panose="02040503050406030204" pitchFamily="18" charset="0"/>
                <a:ea typeface="字魂107号-萌趣欢乐体" panose="00000500000000000000" pitchFamily="2" charset="-122"/>
              </a:endParaRPr>
            </a:p>
          </p:txBody>
        </p:sp>
      </p:grpSp>
      <p:grpSp>
        <p:nvGrpSpPr>
          <p:cNvPr id="33" name="组合 32">
            <a:extLst>
              <a:ext uri="{FF2B5EF4-FFF2-40B4-BE49-F238E27FC236}">
                <a16:creationId xmlns:a16="http://schemas.microsoft.com/office/drawing/2014/main" id="{A5DF74FE-2085-489F-BAA1-48AECC45040F}"/>
              </a:ext>
            </a:extLst>
          </p:cNvPr>
          <p:cNvGrpSpPr/>
          <p:nvPr/>
        </p:nvGrpSpPr>
        <p:grpSpPr>
          <a:xfrm>
            <a:off x="3112055" y="2500908"/>
            <a:ext cx="6215380" cy="1448435"/>
            <a:chOff x="1518" y="2638"/>
            <a:chExt cx="9788" cy="2281"/>
          </a:xfrm>
        </p:grpSpPr>
        <p:grpSp>
          <p:nvGrpSpPr>
            <p:cNvPr id="36" name="组合 35">
              <a:extLst>
                <a:ext uri="{FF2B5EF4-FFF2-40B4-BE49-F238E27FC236}">
                  <a16:creationId xmlns:a16="http://schemas.microsoft.com/office/drawing/2014/main" id="{F9AD42E3-A18A-46FF-8D41-BD688D115557}"/>
                </a:ext>
              </a:extLst>
            </p:cNvPr>
            <p:cNvGrpSpPr/>
            <p:nvPr/>
          </p:nvGrpSpPr>
          <p:grpSpPr>
            <a:xfrm>
              <a:off x="1518" y="2638"/>
              <a:ext cx="6378" cy="911"/>
              <a:chOff x="1284" y="3871"/>
              <a:chExt cx="8954" cy="1279"/>
            </a:xfrm>
          </p:grpSpPr>
          <p:sp>
            <p:nvSpPr>
              <p:cNvPr id="39" name="圆角矩形 9">
                <a:extLst>
                  <a:ext uri="{FF2B5EF4-FFF2-40B4-BE49-F238E27FC236}">
                    <a16:creationId xmlns:a16="http://schemas.microsoft.com/office/drawing/2014/main" id="{6A97450B-8939-4742-A720-35C3848B079C}"/>
                  </a:ext>
                </a:extLst>
              </p:cNvPr>
              <p:cNvSpPr/>
              <p:nvPr/>
            </p:nvSpPr>
            <p:spPr>
              <a:xfrm>
                <a:off x="3296" y="4012"/>
                <a:ext cx="6942" cy="1084"/>
              </a:xfrm>
              <a:prstGeom prst="roundRect">
                <a:avLst/>
              </a:prstGeom>
              <a:solidFill>
                <a:srgbClr val="F5A9AD"/>
              </a:solidFill>
              <a:ln>
                <a:solidFill>
                  <a:srgbClr val="E582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字魂107号-萌趣欢乐体" panose="00000500000000000000" pitchFamily="2" charset="-122"/>
                </a:endParaRPr>
              </a:p>
            </p:txBody>
          </p:sp>
          <p:sp>
            <p:nvSpPr>
              <p:cNvPr id="40" name="椭圆 39">
                <a:extLst>
                  <a:ext uri="{FF2B5EF4-FFF2-40B4-BE49-F238E27FC236}">
                    <a16:creationId xmlns:a16="http://schemas.microsoft.com/office/drawing/2014/main" id="{B1521824-43C1-4FF9-AF0A-E4D6443D2EAB}"/>
                  </a:ext>
                </a:extLst>
              </p:cNvPr>
              <p:cNvSpPr/>
              <p:nvPr/>
            </p:nvSpPr>
            <p:spPr>
              <a:xfrm>
                <a:off x="1284" y="3871"/>
                <a:ext cx="1279" cy="1279"/>
              </a:xfrm>
              <a:prstGeom prst="ellipse">
                <a:avLst/>
              </a:prstGeom>
              <a:solidFill>
                <a:srgbClr val="E58284"/>
              </a:solidFill>
              <a:ln w="57150">
                <a:solidFill>
                  <a:srgbClr val="FEDD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字魂107号-萌趣欢乐体" panose="00000500000000000000" pitchFamily="2" charset="-122"/>
                </a:endParaRPr>
              </a:p>
            </p:txBody>
          </p:sp>
          <p:sp>
            <p:nvSpPr>
              <p:cNvPr id="41" name="文本框 40">
                <a:extLst>
                  <a:ext uri="{FF2B5EF4-FFF2-40B4-BE49-F238E27FC236}">
                    <a16:creationId xmlns:a16="http://schemas.microsoft.com/office/drawing/2014/main" id="{49954F77-478C-4218-BE20-922AB04D083E}"/>
                  </a:ext>
                </a:extLst>
              </p:cNvPr>
              <p:cNvSpPr txBox="1"/>
              <p:nvPr/>
            </p:nvSpPr>
            <p:spPr>
              <a:xfrm>
                <a:off x="1293" y="4081"/>
                <a:ext cx="1378" cy="10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02</a:t>
                </a:r>
              </a:p>
            </p:txBody>
          </p:sp>
        </p:grpSp>
        <p:sp>
          <p:nvSpPr>
            <p:cNvPr id="38" name="文本框 37">
              <a:extLst>
                <a:ext uri="{FF2B5EF4-FFF2-40B4-BE49-F238E27FC236}">
                  <a16:creationId xmlns:a16="http://schemas.microsoft.com/office/drawing/2014/main" id="{4C9E719E-1E6C-42DB-AE43-366A0B9F8820}"/>
                </a:ext>
              </a:extLst>
            </p:cNvPr>
            <p:cNvSpPr txBox="1"/>
            <p:nvPr/>
          </p:nvSpPr>
          <p:spPr>
            <a:xfrm>
              <a:off x="3084" y="2738"/>
              <a:ext cx="8222" cy="218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Kĩ</a:t>
              </a:r>
              <a:r>
                <a:rPr kumimoji="0" lang="en-US" altLang="zh-CN"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altLang="zh-CN"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năng</a:t>
              </a:r>
              <a:endParaRPr kumimoji="0" lang="en-US" altLang="zh-CN"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endParaRPr>
            </a:p>
            <a:p>
              <a:r>
                <a:rPr lang="nl-NL" sz="2800" dirty="0">
                  <a:latin typeface="Cambria" panose="02040503050406030204" pitchFamily="18" charset="0"/>
                  <a:ea typeface="Cambria" panose="02040503050406030204" pitchFamily="18" charset="0"/>
                </a:rPr>
                <a:t>- Rèn kĩ năng dùng từ, đặt câu</a:t>
              </a:r>
              <a:endParaRPr lang="en-US" sz="2800" dirty="0">
                <a:latin typeface="Cambria" panose="02040503050406030204" pitchFamily="18" charset="0"/>
                <a:ea typeface="Cambria" panose="02040503050406030204" pitchFamily="18"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0" normalizeH="0" baseline="0" noProof="0" dirty="0">
                <a:ln>
                  <a:noFill/>
                </a:ln>
                <a:solidFill>
                  <a:prstClr val="black"/>
                </a:solidFill>
                <a:effectLst/>
                <a:uLnTx/>
                <a:uFillTx/>
                <a:latin typeface="Cambria" panose="02040503050406030204" pitchFamily="18" charset="0"/>
                <a:ea typeface="字魂107号-萌趣欢乐体" panose="00000500000000000000" pitchFamily="2" charset="-122"/>
              </a:endParaRPr>
            </a:p>
          </p:txBody>
        </p:sp>
      </p:grpSp>
      <p:grpSp>
        <p:nvGrpSpPr>
          <p:cNvPr id="42" name="组合 41">
            <a:extLst>
              <a:ext uri="{FF2B5EF4-FFF2-40B4-BE49-F238E27FC236}">
                <a16:creationId xmlns:a16="http://schemas.microsoft.com/office/drawing/2014/main" id="{038D8400-30E5-48C9-BEE4-97E1EE76CF86}"/>
              </a:ext>
            </a:extLst>
          </p:cNvPr>
          <p:cNvGrpSpPr/>
          <p:nvPr/>
        </p:nvGrpSpPr>
        <p:grpSpPr>
          <a:xfrm>
            <a:off x="3112055" y="3516205"/>
            <a:ext cx="6936105" cy="1769110"/>
            <a:chOff x="6266" y="1166"/>
            <a:chExt cx="10923" cy="2786"/>
          </a:xfrm>
        </p:grpSpPr>
        <p:grpSp>
          <p:nvGrpSpPr>
            <p:cNvPr id="43" name="组合 42">
              <a:extLst>
                <a:ext uri="{FF2B5EF4-FFF2-40B4-BE49-F238E27FC236}">
                  <a16:creationId xmlns:a16="http://schemas.microsoft.com/office/drawing/2014/main" id="{36B8C3ED-E7C5-4694-B401-2A3D572C0187}"/>
                </a:ext>
              </a:extLst>
            </p:cNvPr>
            <p:cNvGrpSpPr/>
            <p:nvPr/>
          </p:nvGrpSpPr>
          <p:grpSpPr>
            <a:xfrm>
              <a:off x="6266" y="1166"/>
              <a:ext cx="6374" cy="911"/>
              <a:chOff x="7950" y="1805"/>
              <a:chExt cx="8947" cy="1279"/>
            </a:xfrm>
          </p:grpSpPr>
          <p:sp>
            <p:nvSpPr>
              <p:cNvPr id="45" name="圆角矩形 33">
                <a:extLst>
                  <a:ext uri="{FF2B5EF4-FFF2-40B4-BE49-F238E27FC236}">
                    <a16:creationId xmlns:a16="http://schemas.microsoft.com/office/drawing/2014/main" id="{7BFF6AAD-9E5E-476E-B439-BB8BB602C597}"/>
                  </a:ext>
                </a:extLst>
              </p:cNvPr>
              <p:cNvSpPr/>
              <p:nvPr/>
            </p:nvSpPr>
            <p:spPr>
              <a:xfrm>
                <a:off x="9955" y="1828"/>
                <a:ext cx="6942" cy="1084"/>
              </a:xfrm>
              <a:prstGeom prst="roundRect">
                <a:avLst/>
              </a:prstGeom>
              <a:solidFill>
                <a:srgbClr val="F5A9AD"/>
              </a:solidFill>
              <a:ln>
                <a:solidFill>
                  <a:srgbClr val="E582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字魂107号-萌趣欢乐体" panose="00000500000000000000" pitchFamily="2" charset="-122"/>
                </a:endParaRPr>
              </a:p>
            </p:txBody>
          </p:sp>
          <p:sp>
            <p:nvSpPr>
              <p:cNvPr id="46" name="椭圆 45">
                <a:extLst>
                  <a:ext uri="{FF2B5EF4-FFF2-40B4-BE49-F238E27FC236}">
                    <a16:creationId xmlns:a16="http://schemas.microsoft.com/office/drawing/2014/main" id="{BB1B13A8-6DA8-4F24-A969-267C8E38D921}"/>
                  </a:ext>
                </a:extLst>
              </p:cNvPr>
              <p:cNvSpPr/>
              <p:nvPr/>
            </p:nvSpPr>
            <p:spPr>
              <a:xfrm>
                <a:off x="7950" y="1805"/>
                <a:ext cx="1279" cy="1279"/>
              </a:xfrm>
              <a:prstGeom prst="ellipse">
                <a:avLst/>
              </a:prstGeom>
              <a:solidFill>
                <a:srgbClr val="E58284"/>
              </a:solidFill>
              <a:ln w="57150">
                <a:solidFill>
                  <a:srgbClr val="FEDD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字魂107号-萌趣欢乐体" panose="00000500000000000000" pitchFamily="2" charset="-122"/>
                </a:endParaRPr>
              </a:p>
            </p:txBody>
          </p:sp>
          <p:sp>
            <p:nvSpPr>
              <p:cNvPr id="47" name="文本框 46">
                <a:extLst>
                  <a:ext uri="{FF2B5EF4-FFF2-40B4-BE49-F238E27FC236}">
                    <a16:creationId xmlns:a16="http://schemas.microsoft.com/office/drawing/2014/main" id="{6A4A0E5F-5680-484A-ACDA-2F5CEA386F3B}"/>
                  </a:ext>
                </a:extLst>
              </p:cNvPr>
              <p:cNvSpPr txBox="1"/>
              <p:nvPr/>
            </p:nvSpPr>
            <p:spPr>
              <a:xfrm>
                <a:off x="8033" y="1896"/>
                <a:ext cx="1378" cy="10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rPr>
                  <a:t>03</a:t>
                </a:r>
              </a:p>
            </p:txBody>
          </p:sp>
        </p:grpSp>
        <p:sp>
          <p:nvSpPr>
            <p:cNvPr id="44" name="文本框 43">
              <a:extLst>
                <a:ext uri="{FF2B5EF4-FFF2-40B4-BE49-F238E27FC236}">
                  <a16:creationId xmlns:a16="http://schemas.microsoft.com/office/drawing/2014/main" id="{BD5D09DB-DBBD-4096-98B5-E1BE1E581CC9}"/>
                </a:ext>
              </a:extLst>
            </p:cNvPr>
            <p:cNvSpPr txBox="1"/>
            <p:nvPr/>
          </p:nvSpPr>
          <p:spPr>
            <a:xfrm>
              <a:off x="7829" y="1286"/>
              <a:ext cx="9360" cy="266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Phẩm</a:t>
              </a:r>
              <a:r>
                <a:rPr kumimoji="0" lang="en-US" altLang="zh-CN"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altLang="zh-CN"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chất</a:t>
              </a:r>
              <a:endParaRPr kumimoji="0" lang="en-US" altLang="zh-CN"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endParaRPr>
            </a:p>
            <a:p>
              <a:r>
                <a:rPr lang="nl-NL" sz="2400" dirty="0">
                  <a:latin typeface="Cambria" panose="02040503050406030204" pitchFamily="18" charset="0"/>
                  <a:ea typeface="Cambria" panose="02040503050406030204" pitchFamily="18" charset="0"/>
                </a:rPr>
                <a:t>- HS có biết tạo cho mình những ước mơ được đánh giá cao</a:t>
              </a:r>
              <a:endParaRPr lang="en-US" sz="2400" dirty="0">
                <a:latin typeface="Cambria" panose="02040503050406030204" pitchFamily="18" charset="0"/>
                <a:ea typeface="Cambria" panose="02040503050406030204" pitchFamily="18"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0" normalizeH="0" baseline="0" noProof="0" dirty="0">
                <a:ln>
                  <a:noFill/>
                </a:ln>
                <a:solidFill>
                  <a:prstClr val="black"/>
                </a:solidFill>
                <a:effectLst/>
                <a:uLnTx/>
                <a:uFillTx/>
                <a:latin typeface="Cambria" panose="02040503050406030204" pitchFamily="18" charset="0"/>
                <a:ea typeface="字魂107号-萌趣欢乐体" panose="00000500000000000000" pitchFamily="2" charset="-122"/>
              </a:endParaRPr>
            </a:p>
          </p:txBody>
        </p:sp>
      </p:grpSp>
      <p:sp>
        <p:nvSpPr>
          <p:cNvPr id="77" name="任意多边形 27">
            <a:extLst>
              <a:ext uri="{FF2B5EF4-FFF2-40B4-BE49-F238E27FC236}">
                <a16:creationId xmlns:a16="http://schemas.microsoft.com/office/drawing/2014/main" id="{3DA86B74-8CEA-45CA-AA74-1907D28834B7}"/>
              </a:ext>
            </a:extLst>
          </p:cNvPr>
          <p:cNvSpPr/>
          <p:nvPr/>
        </p:nvSpPr>
        <p:spPr>
          <a:xfrm>
            <a:off x="1704340" y="5064486"/>
            <a:ext cx="1308735" cy="86233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Cambria" panose="02040503050406030204" pitchFamily="18" charset="0"/>
              <a:ea typeface="字魂107号-萌趣欢乐体" panose="00000500000000000000" pitchFamily="2" charset="-122"/>
            </a:endParaRPr>
          </a:p>
        </p:txBody>
      </p:sp>
      <p:sp>
        <p:nvSpPr>
          <p:cNvPr id="78" name="任意多边形 10">
            <a:extLst>
              <a:ext uri="{FF2B5EF4-FFF2-40B4-BE49-F238E27FC236}">
                <a16:creationId xmlns:a16="http://schemas.microsoft.com/office/drawing/2014/main" id="{089562B2-D117-448D-8120-55A6DA5E1E90}"/>
              </a:ext>
            </a:extLst>
          </p:cNvPr>
          <p:cNvSpPr/>
          <p:nvPr/>
        </p:nvSpPr>
        <p:spPr>
          <a:xfrm>
            <a:off x="2020661" y="4826671"/>
            <a:ext cx="949325" cy="62547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Cambria" panose="02040503050406030204" pitchFamily="18" charset="0"/>
              <a:ea typeface="字魂107号-萌趣欢乐体" panose="00000500000000000000" pitchFamily="2" charset="-122"/>
            </a:endParaRPr>
          </a:p>
        </p:txBody>
      </p:sp>
      <p:sp>
        <p:nvSpPr>
          <p:cNvPr id="79" name="任意多边形 27">
            <a:extLst>
              <a:ext uri="{FF2B5EF4-FFF2-40B4-BE49-F238E27FC236}">
                <a16:creationId xmlns:a16="http://schemas.microsoft.com/office/drawing/2014/main" id="{BE32EDB3-FA60-4CAC-8F05-1130FAAAAAF1}"/>
              </a:ext>
            </a:extLst>
          </p:cNvPr>
          <p:cNvSpPr/>
          <p:nvPr/>
        </p:nvSpPr>
        <p:spPr>
          <a:xfrm>
            <a:off x="10470888" y="1524364"/>
            <a:ext cx="1656475" cy="83049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Cambria" panose="02040503050406030204" pitchFamily="18" charset="0"/>
              <a:ea typeface="字魂107号-萌趣欢乐体" panose="00000500000000000000" pitchFamily="2" charset="-122"/>
            </a:endParaRPr>
          </a:p>
        </p:txBody>
      </p:sp>
      <p:sp>
        <p:nvSpPr>
          <p:cNvPr id="80" name="任意多边形 10">
            <a:extLst>
              <a:ext uri="{FF2B5EF4-FFF2-40B4-BE49-F238E27FC236}">
                <a16:creationId xmlns:a16="http://schemas.microsoft.com/office/drawing/2014/main" id="{01E21235-B2E4-465A-95EC-6A1569A6C981}"/>
              </a:ext>
            </a:extLst>
          </p:cNvPr>
          <p:cNvSpPr/>
          <p:nvPr/>
        </p:nvSpPr>
        <p:spPr>
          <a:xfrm>
            <a:off x="11220549" y="65714"/>
            <a:ext cx="980440" cy="62547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Cambria" panose="02040503050406030204" pitchFamily="18" charset="0"/>
              <a:ea typeface="等线" panose="020B0604020202020204" charset="-122"/>
            </a:endParaRPr>
          </a:p>
        </p:txBody>
      </p:sp>
      <p:pic>
        <p:nvPicPr>
          <p:cNvPr id="7" name="图片 6">
            <a:extLst>
              <a:ext uri="{FF2B5EF4-FFF2-40B4-BE49-F238E27FC236}">
                <a16:creationId xmlns:a16="http://schemas.microsoft.com/office/drawing/2014/main" id="{87956192-EB9E-4321-AEFC-AE512FCF7A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926789">
            <a:off x="10884997" y="702883"/>
            <a:ext cx="1701282" cy="1701282"/>
          </a:xfrm>
          <a:prstGeom prst="rect">
            <a:avLst/>
          </a:prstGeom>
        </p:spPr>
      </p:pic>
      <p:pic>
        <p:nvPicPr>
          <p:cNvPr id="9" name="图片 8">
            <a:extLst>
              <a:ext uri="{FF2B5EF4-FFF2-40B4-BE49-F238E27FC236}">
                <a16:creationId xmlns:a16="http://schemas.microsoft.com/office/drawing/2014/main" id="{6DA0AF11-DBBA-4A50-A19A-60D25871B5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244946" y="3354840"/>
            <a:ext cx="3814896" cy="3814896"/>
          </a:xfrm>
          <a:prstGeom prst="rect">
            <a:avLst/>
          </a:prstGeom>
        </p:spPr>
      </p:pic>
      <p:grpSp>
        <p:nvGrpSpPr>
          <p:cNvPr id="31" name="组合 41">
            <a:extLst>
              <a:ext uri="{FF2B5EF4-FFF2-40B4-BE49-F238E27FC236}">
                <a16:creationId xmlns:a16="http://schemas.microsoft.com/office/drawing/2014/main" id="{038D8400-30E5-48C9-BEE4-97E1EE76CF86}"/>
              </a:ext>
            </a:extLst>
          </p:cNvPr>
          <p:cNvGrpSpPr/>
          <p:nvPr/>
        </p:nvGrpSpPr>
        <p:grpSpPr>
          <a:xfrm>
            <a:off x="3149603" y="4960227"/>
            <a:ext cx="6177915" cy="2095500"/>
            <a:chOff x="6266" y="1166"/>
            <a:chExt cx="9729" cy="3300"/>
          </a:xfrm>
        </p:grpSpPr>
        <p:grpSp>
          <p:nvGrpSpPr>
            <p:cNvPr id="34" name="组合 42">
              <a:extLst>
                <a:ext uri="{FF2B5EF4-FFF2-40B4-BE49-F238E27FC236}">
                  <a16:creationId xmlns:a16="http://schemas.microsoft.com/office/drawing/2014/main" id="{36B8C3ED-E7C5-4694-B401-2A3D572C0187}"/>
                </a:ext>
              </a:extLst>
            </p:cNvPr>
            <p:cNvGrpSpPr/>
            <p:nvPr/>
          </p:nvGrpSpPr>
          <p:grpSpPr>
            <a:xfrm>
              <a:off x="6266" y="1166"/>
              <a:ext cx="6281" cy="911"/>
              <a:chOff x="7950" y="1805"/>
              <a:chExt cx="8817" cy="1279"/>
            </a:xfrm>
          </p:grpSpPr>
          <p:sp>
            <p:nvSpPr>
              <p:cNvPr id="37" name="圆角矩形 33">
                <a:extLst>
                  <a:ext uri="{FF2B5EF4-FFF2-40B4-BE49-F238E27FC236}">
                    <a16:creationId xmlns:a16="http://schemas.microsoft.com/office/drawing/2014/main" id="{7BFF6AAD-9E5E-476E-B439-BB8BB602C597}"/>
                  </a:ext>
                </a:extLst>
              </p:cNvPr>
              <p:cNvSpPr/>
              <p:nvPr/>
            </p:nvSpPr>
            <p:spPr>
              <a:xfrm>
                <a:off x="9825" y="1887"/>
                <a:ext cx="6942" cy="1084"/>
              </a:xfrm>
              <a:prstGeom prst="roundRect">
                <a:avLst/>
              </a:prstGeom>
              <a:solidFill>
                <a:srgbClr val="F5A9AD"/>
              </a:solidFill>
              <a:ln>
                <a:solidFill>
                  <a:srgbClr val="E582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字魂107号-萌趣欢乐体" panose="00000500000000000000" pitchFamily="2" charset="-122"/>
                </a:endParaRPr>
              </a:p>
            </p:txBody>
          </p:sp>
          <p:sp>
            <p:nvSpPr>
              <p:cNvPr id="48" name="椭圆 45">
                <a:extLst>
                  <a:ext uri="{FF2B5EF4-FFF2-40B4-BE49-F238E27FC236}">
                    <a16:creationId xmlns:a16="http://schemas.microsoft.com/office/drawing/2014/main" id="{BB1B13A8-6DA8-4F24-A969-267C8E38D921}"/>
                  </a:ext>
                </a:extLst>
              </p:cNvPr>
              <p:cNvSpPr/>
              <p:nvPr/>
            </p:nvSpPr>
            <p:spPr>
              <a:xfrm>
                <a:off x="7950" y="1805"/>
                <a:ext cx="1279" cy="1279"/>
              </a:xfrm>
              <a:prstGeom prst="ellipse">
                <a:avLst/>
              </a:prstGeom>
              <a:solidFill>
                <a:srgbClr val="E58284"/>
              </a:solidFill>
              <a:ln w="57150">
                <a:solidFill>
                  <a:srgbClr val="FEDD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panose="02040503050406030204" pitchFamily="18" charset="0"/>
                  <a:ea typeface="字魂107号-萌趣欢乐体" panose="00000500000000000000" pitchFamily="2" charset="-122"/>
                </a:endParaRPr>
              </a:p>
            </p:txBody>
          </p:sp>
          <p:sp>
            <p:nvSpPr>
              <p:cNvPr id="49" name="文本框 46">
                <a:extLst>
                  <a:ext uri="{FF2B5EF4-FFF2-40B4-BE49-F238E27FC236}">
                    <a16:creationId xmlns:a16="http://schemas.microsoft.com/office/drawing/2014/main" id="{6A4A0E5F-5680-484A-ACDA-2F5CEA386F3B}"/>
                  </a:ext>
                </a:extLst>
              </p:cNvPr>
              <p:cNvSpPr txBox="1"/>
              <p:nvPr/>
            </p:nvSpPr>
            <p:spPr>
              <a:xfrm>
                <a:off x="8033" y="1896"/>
                <a:ext cx="1378" cy="10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04</a:t>
                </a:r>
              </a:p>
            </p:txBody>
          </p:sp>
        </p:grpSp>
        <p:sp>
          <p:nvSpPr>
            <p:cNvPr id="35" name="文本框 43">
              <a:extLst>
                <a:ext uri="{FF2B5EF4-FFF2-40B4-BE49-F238E27FC236}">
                  <a16:creationId xmlns:a16="http://schemas.microsoft.com/office/drawing/2014/main" id="{BD5D09DB-DBBD-4096-98B5-E1BE1E581CC9}"/>
                </a:ext>
              </a:extLst>
            </p:cNvPr>
            <p:cNvSpPr txBox="1"/>
            <p:nvPr/>
          </p:nvSpPr>
          <p:spPr>
            <a:xfrm>
              <a:off x="7790" y="1219"/>
              <a:ext cx="8205" cy="3247"/>
            </a:xfrm>
            <a:prstGeom prst="rect">
              <a:avLst/>
            </a:prstGeom>
            <a:noFill/>
          </p:spPr>
          <p:txBody>
            <a:bodyPr wrap="square" rtlCol="0">
              <a:spAutoFit/>
            </a:bodyPr>
            <a:lstStyle/>
            <a:p>
              <a:pPr marL="0" marR="0" lvl="0" indent="0" defTabSz="914400" rtl="0" eaLnBrk="1" fontAlgn="auto" latinLnBrk="0" hangingPunct="1">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Năng</a:t>
              </a:r>
              <a:r>
                <a:rPr kumimoji="0" lang="en-US" altLang="zh-CN"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altLang="zh-CN"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lực</a:t>
              </a:r>
              <a:endParaRPr kumimoji="0" lang="en-US" altLang="zh-CN"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endParaRPr>
            </a:p>
            <a:p>
              <a:r>
                <a:rPr lang="nl-NL" sz="2400" dirty="0">
                  <a:latin typeface="Cambria" panose="02040503050406030204" pitchFamily="18" charset="0"/>
                  <a:ea typeface="Cambria" panose="02040503050406030204" pitchFamily="18" charset="0"/>
                </a:rPr>
                <a:t>- NL tự học, NL giao tiếp và hợp tác, NL giải quyết vấn đề và sáng tạo, NL ngôn ngữ, NL thẩm mĩ.</a:t>
              </a:r>
              <a:endParaRPr lang="en-US" sz="2400" dirty="0">
                <a:latin typeface="Cambria" panose="02040503050406030204" pitchFamily="18" charset="0"/>
                <a:ea typeface="Cambria" panose="02040503050406030204" pitchFamily="18" charset="0"/>
              </a:endParaRPr>
            </a:p>
            <a:p>
              <a:pPr marL="0" marR="0" lvl="0" indent="0" algn="dist" defTabSz="914400" rtl="0" eaLnBrk="1" fontAlgn="auto" latinLnBrk="0" hangingPunct="1">
                <a:spcBef>
                  <a:spcPts val="0"/>
                </a:spcBef>
                <a:spcAft>
                  <a:spcPts val="0"/>
                </a:spcAft>
                <a:buClrTx/>
                <a:buSzTx/>
                <a:buFontTx/>
                <a:buNone/>
                <a:tabLst/>
                <a:defRPr/>
              </a:pPr>
              <a:endParaRPr kumimoji="0" lang="zh-CN" altLang="en-US" sz="2800" b="1" i="0" u="none" strike="noStrike" kern="1200" cap="none" spc="0" normalizeH="0" baseline="0" noProof="0" dirty="0">
                <a:ln>
                  <a:noFill/>
                </a:ln>
                <a:solidFill>
                  <a:prstClr val="black"/>
                </a:solidFill>
                <a:effectLst/>
                <a:uLnTx/>
                <a:uFillTx/>
                <a:latin typeface="Cambria" panose="02040503050406030204" pitchFamily="18" charset="0"/>
                <a:ea typeface="字魂107号-萌趣欢乐体" panose="00000500000000000000" pitchFamily="2" charset="-122"/>
              </a:endParaRPr>
            </a:p>
          </p:txBody>
        </p:sp>
      </p:grpSp>
    </p:spTree>
    <p:extLst>
      <p:ext uri="{BB962C8B-B14F-4D97-AF65-F5344CB8AC3E}">
        <p14:creationId xmlns:p14="http://schemas.microsoft.com/office/powerpoint/2010/main" val="867421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blinds(horizontal)">
                                      <p:cBhvr>
                                        <p:cTn id="11" dur="500"/>
                                        <p:tgtEl>
                                          <p:spTgt spid="26"/>
                                        </p:tgtEl>
                                      </p:cBhvr>
                                    </p:animEffect>
                                  </p:childTnLst>
                                </p:cTn>
                              </p:par>
                            </p:childTnLst>
                          </p:cTn>
                        </p:par>
                        <p:par>
                          <p:cTn id="12" fill="hold">
                            <p:stCondLst>
                              <p:cond delay="1000"/>
                            </p:stCondLst>
                            <p:childTnLst>
                              <p:par>
                                <p:cTn id="13" presetID="3" presetClass="entr" presetSubtype="10" fill="hold"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blinds(horizontal)">
                                      <p:cBhvr>
                                        <p:cTn id="15" dur="500"/>
                                        <p:tgtEl>
                                          <p:spTgt spid="33"/>
                                        </p:tgtEl>
                                      </p:cBhvr>
                                    </p:animEffect>
                                  </p:childTnLst>
                                </p:cTn>
                              </p:par>
                            </p:childTnLst>
                          </p:cTn>
                        </p:par>
                        <p:par>
                          <p:cTn id="16" fill="hold">
                            <p:stCondLst>
                              <p:cond delay="1500"/>
                            </p:stCondLst>
                            <p:childTnLst>
                              <p:par>
                                <p:cTn id="17" presetID="3" presetClass="entr" presetSubtype="10"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blinds(horizontal)">
                                      <p:cBhvr>
                                        <p:cTn id="19" dur="500"/>
                                        <p:tgtEl>
                                          <p:spTgt spid="42"/>
                                        </p:tgtEl>
                                      </p:cBhvr>
                                    </p:animEffect>
                                  </p:childTnLst>
                                </p:cTn>
                              </p:par>
                            </p:childTnLst>
                          </p:cTn>
                        </p:par>
                        <p:par>
                          <p:cTn id="20" fill="hold">
                            <p:stCondLst>
                              <p:cond delay="2000"/>
                            </p:stCondLst>
                            <p:childTnLst>
                              <p:par>
                                <p:cTn id="21" presetID="3" presetClass="entr" presetSubtype="10"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linds(horizontal)">
                                      <p:cBhvr>
                                        <p:cTn id="2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22A61461-66DC-45DD-A702-4A5BE81278E1}"/>
              </a:ext>
            </a:extLst>
          </p:cNvPr>
          <p:cNvSpPr/>
          <p:nvPr/>
        </p:nvSpPr>
        <p:spPr>
          <a:xfrm>
            <a:off x="0" y="0"/>
            <a:ext cx="12192000" cy="6858000"/>
          </a:xfrm>
          <a:prstGeom prst="rect">
            <a:avLst/>
          </a:prstGeom>
          <a:solidFill>
            <a:srgbClr val="F7D2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pic>
        <p:nvPicPr>
          <p:cNvPr id="51" name="图片 50" descr="背景页">
            <a:extLst>
              <a:ext uri="{FF2B5EF4-FFF2-40B4-BE49-F238E27FC236}">
                <a16:creationId xmlns:a16="http://schemas.microsoft.com/office/drawing/2014/main" id="{02107E99-FE24-40C5-B942-6B840D3603D9}"/>
              </a:ext>
            </a:extLst>
          </p:cNvPr>
          <p:cNvPicPr>
            <a:picLocks noChangeAspect="1"/>
          </p:cNvPicPr>
          <p:nvPr/>
        </p:nvPicPr>
        <p:blipFill>
          <a:blip r:embed="rId3"/>
          <a:stretch>
            <a:fillRect/>
          </a:stretch>
        </p:blipFill>
        <p:spPr>
          <a:xfrm>
            <a:off x="635" y="2477136"/>
            <a:ext cx="12192000" cy="4378960"/>
          </a:xfrm>
          <a:prstGeom prst="rect">
            <a:avLst/>
          </a:prstGeom>
        </p:spPr>
      </p:pic>
      <p:sp>
        <p:nvSpPr>
          <p:cNvPr id="86" name="文本框 85">
            <a:extLst>
              <a:ext uri="{FF2B5EF4-FFF2-40B4-BE49-F238E27FC236}">
                <a16:creationId xmlns:a16="http://schemas.microsoft.com/office/drawing/2014/main" id="{93D3F1B5-ABCE-4C64-9983-92BE9C8D58D5}"/>
              </a:ext>
            </a:extLst>
          </p:cNvPr>
          <p:cNvSpPr txBox="1"/>
          <p:nvPr/>
        </p:nvSpPr>
        <p:spPr>
          <a:xfrm>
            <a:off x="4861156" y="2002204"/>
            <a:ext cx="4986020" cy="1107996"/>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6600" b="1" spc="-150" dirty="0">
                <a:ln w="28575">
                  <a:solidFill>
                    <a:schemeClr val="bg1"/>
                  </a:solidFill>
                </a:ln>
                <a:solidFill>
                  <a:srgbClr val="E45E4A"/>
                </a:solidFill>
                <a:effectLst>
                  <a:outerShdw blurRad="38100" dist="38100" dir="2700000" algn="tl">
                    <a:srgbClr val="000000">
                      <a:alpha val="43137"/>
                    </a:srgbClr>
                  </a:outerShdw>
                </a:effectLst>
                <a:latin typeface="UVF Colaborate Medium" panose="02000603070000020004" pitchFamily="2" charset="0"/>
                <a:ea typeface="字魂107号-萌趣欢乐体" panose="00000500000000000000" pitchFamily="2" charset="-122"/>
              </a:rPr>
              <a:t>KHỞI ĐỘNG</a:t>
            </a:r>
            <a:endParaRPr kumimoji="0" lang="zh-CN" altLang="en-US" sz="6600" b="1" i="0" u="none" strike="noStrike" kern="1200" cap="none" spc="-150" normalizeH="0" baseline="0" noProof="0" dirty="0">
              <a:ln w="28575">
                <a:solidFill>
                  <a:schemeClr val="bg1"/>
                </a:solidFill>
              </a:ln>
              <a:solidFill>
                <a:srgbClr val="E45E4A"/>
              </a:solidFill>
              <a:effectLst>
                <a:outerShdw blurRad="38100" dist="38100" dir="2700000" algn="tl">
                  <a:srgbClr val="000000">
                    <a:alpha val="43137"/>
                  </a:srgbClr>
                </a:outerShdw>
              </a:effectLst>
              <a:uLnTx/>
              <a:uFillTx/>
              <a:latin typeface="UVF Colaborate Medium" panose="02000603070000020004" pitchFamily="2" charset="0"/>
              <a:ea typeface="字魂107号-萌趣欢乐体" panose="00000500000000000000" pitchFamily="2" charset="-122"/>
            </a:endParaRPr>
          </a:p>
        </p:txBody>
      </p:sp>
      <p:cxnSp>
        <p:nvCxnSpPr>
          <p:cNvPr id="89" name="直接连接符 88">
            <a:extLst>
              <a:ext uri="{FF2B5EF4-FFF2-40B4-BE49-F238E27FC236}">
                <a16:creationId xmlns:a16="http://schemas.microsoft.com/office/drawing/2014/main" id="{829A18A7-A881-44FE-9567-3163A13485D1}"/>
              </a:ext>
            </a:extLst>
          </p:cNvPr>
          <p:cNvCxnSpPr/>
          <p:nvPr/>
        </p:nvCxnSpPr>
        <p:spPr>
          <a:xfrm>
            <a:off x="4533901" y="3069981"/>
            <a:ext cx="5668010" cy="0"/>
          </a:xfrm>
          <a:prstGeom prst="line">
            <a:avLst/>
          </a:prstGeom>
          <a:ln w="19050">
            <a:solidFill>
              <a:srgbClr val="E58284"/>
            </a:solidFill>
          </a:ln>
        </p:spPr>
        <p:style>
          <a:lnRef idx="1">
            <a:schemeClr val="accent1"/>
          </a:lnRef>
          <a:fillRef idx="0">
            <a:schemeClr val="accent1"/>
          </a:fillRef>
          <a:effectRef idx="0">
            <a:schemeClr val="accent1"/>
          </a:effectRef>
          <a:fontRef idx="minor">
            <a:schemeClr val="tx1"/>
          </a:fontRef>
        </p:style>
      </p:cxnSp>
      <p:pic>
        <p:nvPicPr>
          <p:cNvPr id="10" name="图片 9">
            <a:extLst>
              <a:ext uri="{FF2B5EF4-FFF2-40B4-BE49-F238E27FC236}">
                <a16:creationId xmlns:a16="http://schemas.microsoft.com/office/drawing/2014/main" id="{85162941-ED41-4757-9204-ABD7B88AC4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0572" y="5276005"/>
            <a:ext cx="1373933" cy="1373933"/>
          </a:xfrm>
          <a:prstGeom prst="rect">
            <a:avLst/>
          </a:prstGeom>
        </p:spPr>
      </p:pic>
      <p:sp>
        <p:nvSpPr>
          <p:cNvPr id="91" name="任意多边形 27">
            <a:extLst>
              <a:ext uri="{FF2B5EF4-FFF2-40B4-BE49-F238E27FC236}">
                <a16:creationId xmlns:a16="http://schemas.microsoft.com/office/drawing/2014/main" id="{CC0495B2-286D-4E20-8E5A-F741514087C2}"/>
              </a:ext>
            </a:extLst>
          </p:cNvPr>
          <p:cNvSpPr/>
          <p:nvPr/>
        </p:nvSpPr>
        <p:spPr>
          <a:xfrm>
            <a:off x="2667647" y="269160"/>
            <a:ext cx="640502" cy="422029"/>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字魂107号-萌趣欢乐体" panose="00000500000000000000" pitchFamily="2" charset="-122"/>
              <a:ea typeface="字魂107号-萌趣欢乐体" panose="00000500000000000000" pitchFamily="2" charset="-122"/>
              <a:cs typeface="+mn-cs"/>
            </a:endParaRPr>
          </a:p>
        </p:txBody>
      </p:sp>
      <p:sp>
        <p:nvSpPr>
          <p:cNvPr id="92" name="任意多边形 10">
            <a:extLst>
              <a:ext uri="{FF2B5EF4-FFF2-40B4-BE49-F238E27FC236}">
                <a16:creationId xmlns:a16="http://schemas.microsoft.com/office/drawing/2014/main" id="{2101CC3A-3BE7-4B8B-96AB-174E38447908}"/>
              </a:ext>
            </a:extLst>
          </p:cNvPr>
          <p:cNvSpPr/>
          <p:nvPr/>
        </p:nvSpPr>
        <p:spPr>
          <a:xfrm>
            <a:off x="2038573" y="928300"/>
            <a:ext cx="949325" cy="62547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字魂107号-萌趣欢乐体" panose="00000500000000000000" pitchFamily="2" charset="-122"/>
              <a:ea typeface="字魂107号-萌趣欢乐体" panose="00000500000000000000" pitchFamily="2" charset="-122"/>
              <a:cs typeface="+mn-cs"/>
            </a:endParaRPr>
          </a:p>
        </p:txBody>
      </p:sp>
      <p:sp>
        <p:nvSpPr>
          <p:cNvPr id="93" name="任意多边形 27">
            <a:extLst>
              <a:ext uri="{FF2B5EF4-FFF2-40B4-BE49-F238E27FC236}">
                <a16:creationId xmlns:a16="http://schemas.microsoft.com/office/drawing/2014/main" id="{F9DABD06-A78B-48EC-993A-5B03D520B5F6}"/>
              </a:ext>
            </a:extLst>
          </p:cNvPr>
          <p:cNvSpPr/>
          <p:nvPr/>
        </p:nvSpPr>
        <p:spPr>
          <a:xfrm>
            <a:off x="9561097" y="631353"/>
            <a:ext cx="1656475" cy="83049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字魂107号-萌趣欢乐体" panose="00000500000000000000" pitchFamily="2" charset="-122"/>
              <a:ea typeface="字魂107号-萌趣欢乐体" panose="00000500000000000000" pitchFamily="2" charset="-122"/>
              <a:cs typeface="+mn-cs"/>
            </a:endParaRPr>
          </a:p>
        </p:txBody>
      </p:sp>
      <p:sp>
        <p:nvSpPr>
          <p:cNvPr id="94" name="任意多边形 10">
            <a:extLst>
              <a:ext uri="{FF2B5EF4-FFF2-40B4-BE49-F238E27FC236}">
                <a16:creationId xmlns:a16="http://schemas.microsoft.com/office/drawing/2014/main" id="{F686E58C-FC60-433E-86D4-D5731BFD9F3E}"/>
              </a:ext>
            </a:extLst>
          </p:cNvPr>
          <p:cNvSpPr/>
          <p:nvPr/>
        </p:nvSpPr>
        <p:spPr>
          <a:xfrm>
            <a:off x="11220549" y="65714"/>
            <a:ext cx="980440" cy="62547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等线" panose="020F0502020204030204"/>
              <a:ea typeface="等线" panose="020B0604020202020204" charset="-122"/>
              <a:cs typeface="+mn-cs"/>
            </a:endParaRPr>
          </a:p>
        </p:txBody>
      </p:sp>
      <p:pic>
        <p:nvPicPr>
          <p:cNvPr id="95" name="图片 94">
            <a:extLst>
              <a:ext uri="{FF2B5EF4-FFF2-40B4-BE49-F238E27FC236}">
                <a16:creationId xmlns:a16="http://schemas.microsoft.com/office/drawing/2014/main" id="{5623725F-CC3B-4692-A052-6ED4B01132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926789">
            <a:off x="10442753" y="374232"/>
            <a:ext cx="1701282" cy="1701282"/>
          </a:xfrm>
          <a:prstGeom prst="rect">
            <a:avLst/>
          </a:prstGeom>
        </p:spPr>
      </p:pic>
      <p:sp>
        <p:nvSpPr>
          <p:cNvPr id="96" name="任意多边形 27">
            <a:extLst>
              <a:ext uri="{FF2B5EF4-FFF2-40B4-BE49-F238E27FC236}">
                <a16:creationId xmlns:a16="http://schemas.microsoft.com/office/drawing/2014/main" id="{A490F365-A44B-4046-A8AE-41FBE36CEFB5}"/>
              </a:ext>
            </a:extLst>
          </p:cNvPr>
          <p:cNvSpPr/>
          <p:nvPr/>
        </p:nvSpPr>
        <p:spPr>
          <a:xfrm>
            <a:off x="569595" y="364490"/>
            <a:ext cx="1308735" cy="86233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等线" panose="020F0502020204030204"/>
              <a:ea typeface="等线" panose="020B0604020202020204" charset="-122"/>
              <a:cs typeface="+mn-cs"/>
            </a:endParaRPr>
          </a:p>
        </p:txBody>
      </p:sp>
      <p:pic>
        <p:nvPicPr>
          <p:cNvPr id="11" name="图片 10">
            <a:extLst>
              <a:ext uri="{FF2B5EF4-FFF2-40B4-BE49-F238E27FC236}">
                <a16:creationId xmlns:a16="http://schemas.microsoft.com/office/drawing/2014/main" id="{496DF383-FE3D-4209-9869-5C987CFB414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04080" y="4917336"/>
            <a:ext cx="1158875" cy="1158875"/>
          </a:xfrm>
          <a:prstGeom prst="rect">
            <a:avLst/>
          </a:prstGeom>
        </p:spPr>
      </p:pic>
      <p:pic>
        <p:nvPicPr>
          <p:cNvPr id="13" name="图片 12">
            <a:extLst>
              <a:ext uri="{FF2B5EF4-FFF2-40B4-BE49-F238E27FC236}">
                <a16:creationId xmlns:a16="http://schemas.microsoft.com/office/drawing/2014/main" id="{806E9674-AC3E-4D96-A0B3-03A9070E7FC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07448" flipH="1">
            <a:off x="-340296" y="1689604"/>
            <a:ext cx="5177101" cy="5177101"/>
          </a:xfrm>
          <a:prstGeom prst="rect">
            <a:avLst/>
          </a:prstGeom>
        </p:spPr>
      </p:pic>
    </p:spTree>
    <p:extLst>
      <p:ext uri="{BB962C8B-B14F-4D97-AF65-F5344CB8AC3E}">
        <p14:creationId xmlns:p14="http://schemas.microsoft.com/office/powerpoint/2010/main" val="3639716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9"/>
                                        </p:tgtEl>
                                        <p:attrNameLst>
                                          <p:attrName>style.visibility</p:attrName>
                                        </p:attrNameLst>
                                      </p:cBhvr>
                                      <p:to>
                                        <p:strVal val="visible"/>
                                      </p:to>
                                    </p:set>
                                    <p:anim calcmode="lin" valueType="num">
                                      <p:cBhvr additive="base">
                                        <p:cTn id="7" dur="500" fill="hold"/>
                                        <p:tgtEl>
                                          <p:spTgt spid="89"/>
                                        </p:tgtEl>
                                        <p:attrNameLst>
                                          <p:attrName>ppt_x</p:attrName>
                                        </p:attrNameLst>
                                      </p:cBhvr>
                                      <p:tavLst>
                                        <p:tav tm="0">
                                          <p:val>
                                            <p:strVal val="0-#ppt_w/2"/>
                                          </p:val>
                                        </p:tav>
                                        <p:tav tm="100000">
                                          <p:val>
                                            <p:strVal val="#ppt_x"/>
                                          </p:val>
                                        </p:tav>
                                      </p:tavLst>
                                    </p:anim>
                                    <p:anim calcmode="lin" valueType="num">
                                      <p:cBhvr additive="base">
                                        <p:cTn id="8" dur="500" fill="hold"/>
                                        <p:tgtEl>
                                          <p:spTgt spid="8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86"/>
                                        </p:tgtEl>
                                        <p:attrNameLst>
                                          <p:attrName>style.visibility</p:attrName>
                                        </p:attrNameLst>
                                      </p:cBhvr>
                                      <p:to>
                                        <p:strVal val="visible"/>
                                      </p:to>
                                    </p:set>
                                    <p:animEffect transition="in" filter="blinds(horizontal)">
                                      <p:cBhvr>
                                        <p:cTn id="13"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7CA4EC02-AC5F-4477-ADC6-5F70E2A2871B}"/>
              </a:ext>
            </a:extLst>
          </p:cNvPr>
          <p:cNvGrpSpPr/>
          <p:nvPr/>
        </p:nvGrpSpPr>
        <p:grpSpPr>
          <a:xfrm>
            <a:off x="0" y="4556125"/>
            <a:ext cx="12192000" cy="2301875"/>
            <a:chOff x="0" y="7151"/>
            <a:chExt cx="19200" cy="3625"/>
          </a:xfrm>
        </p:grpSpPr>
        <p:pic>
          <p:nvPicPr>
            <p:cNvPr id="5" name="图片 4" descr="E:\张颖颖PPT工作成果\张颖2019PPT\82-新入职幼师培训\云3副本.png云3副本">
              <a:extLst>
                <a:ext uri="{FF2B5EF4-FFF2-40B4-BE49-F238E27FC236}">
                  <a16:creationId xmlns:a16="http://schemas.microsoft.com/office/drawing/2014/main" id="{5D5AD31B-4693-49A4-9933-C1D5AC854BEA}"/>
                </a:ext>
              </a:extLst>
            </p:cNvPr>
            <p:cNvPicPr>
              <a:picLocks noChangeAspect="1"/>
            </p:cNvPicPr>
            <p:nvPr/>
          </p:nvPicPr>
          <p:blipFill>
            <a:blip r:embed="rId3"/>
            <a:srcRect/>
            <a:stretch>
              <a:fillRect/>
            </a:stretch>
          </p:blipFill>
          <p:spPr>
            <a:xfrm>
              <a:off x="0" y="7151"/>
              <a:ext cx="19200" cy="3375"/>
            </a:xfrm>
            <a:prstGeom prst="rect">
              <a:avLst/>
            </a:prstGeom>
          </p:spPr>
        </p:pic>
        <p:pic>
          <p:nvPicPr>
            <p:cNvPr id="6" name="图片 5" descr="云3副本副本">
              <a:extLst>
                <a:ext uri="{FF2B5EF4-FFF2-40B4-BE49-F238E27FC236}">
                  <a16:creationId xmlns:a16="http://schemas.microsoft.com/office/drawing/2014/main" id="{D74C0BB5-A653-4B79-815D-B5F115557A3D}"/>
                </a:ext>
              </a:extLst>
            </p:cNvPr>
            <p:cNvPicPr>
              <a:picLocks noChangeAspect="1"/>
            </p:cNvPicPr>
            <p:nvPr/>
          </p:nvPicPr>
          <p:blipFill>
            <a:blip r:embed="rId4"/>
            <a:stretch>
              <a:fillRect/>
            </a:stretch>
          </p:blipFill>
          <p:spPr>
            <a:xfrm>
              <a:off x="0" y="7402"/>
              <a:ext cx="19196" cy="3374"/>
            </a:xfrm>
            <a:prstGeom prst="rect">
              <a:avLst/>
            </a:prstGeom>
          </p:spPr>
        </p:pic>
      </p:grpSp>
      <p:sp>
        <p:nvSpPr>
          <p:cNvPr id="7" name="文本框 6">
            <a:extLst>
              <a:ext uri="{FF2B5EF4-FFF2-40B4-BE49-F238E27FC236}">
                <a16:creationId xmlns:a16="http://schemas.microsoft.com/office/drawing/2014/main" id="{95785480-CE9A-4991-A5A9-3C984AF19E75}"/>
              </a:ext>
            </a:extLst>
          </p:cNvPr>
          <p:cNvSpPr txBox="1"/>
          <p:nvPr/>
        </p:nvSpPr>
        <p:spPr>
          <a:xfrm>
            <a:off x="1999882" y="278811"/>
            <a:ext cx="8189693" cy="1754326"/>
          </a:xfrm>
          <a:prstGeom prst="rect">
            <a:avLst/>
          </a:prstGeom>
          <a:solidFill>
            <a:srgbClr val="E37D8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0" normalizeH="0" baseline="0" noProof="0" dirty="0" err="1">
                <a:ln>
                  <a:noFill/>
                </a:ln>
                <a:solidFill>
                  <a:schemeClr val="bg1"/>
                </a:solidFill>
                <a:uLnTx/>
                <a:uFillTx/>
                <a:latin typeface="Cambria" panose="02040503050406030204" pitchFamily="18" charset="0"/>
                <a:ea typeface="Cambria" panose="02040503050406030204" pitchFamily="18" charset="0"/>
              </a:rPr>
              <a:t>Em</a:t>
            </a:r>
            <a:r>
              <a:rPr kumimoji="0" lang="en-US" altLang="zh-CN" sz="5400" b="0" i="0" u="none" strike="noStrike" kern="1200" cap="none" spc="0" normalizeH="0" baseline="0" noProof="0" dirty="0">
                <a:ln>
                  <a:noFill/>
                </a:ln>
                <a:solidFill>
                  <a:schemeClr val="bg1"/>
                </a:solidFill>
                <a:uLnTx/>
                <a:uFillTx/>
                <a:latin typeface="Cambria" panose="02040503050406030204" pitchFamily="18" charset="0"/>
                <a:ea typeface="Cambria" panose="02040503050406030204" pitchFamily="18" charset="0"/>
              </a:rPr>
              <a:t> </a:t>
            </a:r>
            <a:r>
              <a:rPr kumimoji="0" lang="en-US" altLang="zh-CN" sz="5400" b="0" i="0" u="none" strike="noStrike" kern="1200" cap="none" spc="0" normalizeH="0" baseline="0" noProof="0" dirty="0" err="1">
                <a:ln>
                  <a:noFill/>
                </a:ln>
                <a:solidFill>
                  <a:schemeClr val="bg1"/>
                </a:solidFill>
                <a:uLnTx/>
                <a:uFillTx/>
                <a:latin typeface="Cambria" panose="02040503050406030204" pitchFamily="18" charset="0"/>
                <a:ea typeface="Cambria" panose="02040503050406030204" pitchFamily="18" charset="0"/>
              </a:rPr>
              <a:t>hãy</a:t>
            </a:r>
            <a:r>
              <a:rPr kumimoji="0" lang="en-US" altLang="zh-CN" sz="5400" b="0" i="0" u="none" strike="noStrike" kern="1200" cap="none" spc="0" normalizeH="0" noProof="0" dirty="0">
                <a:ln>
                  <a:noFill/>
                </a:ln>
                <a:solidFill>
                  <a:schemeClr val="bg1"/>
                </a:solidFill>
                <a:uLnTx/>
                <a:uFillTx/>
                <a:latin typeface="Cambria" panose="02040503050406030204" pitchFamily="18" charset="0"/>
                <a:ea typeface="Cambria" panose="02040503050406030204" pitchFamily="18" charset="0"/>
              </a:rPr>
              <a:t> </a:t>
            </a:r>
            <a:r>
              <a:rPr kumimoji="0" lang="en-US" altLang="zh-CN" sz="5400" b="0" i="0" u="none" strike="noStrike" kern="1200" cap="none" spc="0" normalizeH="0" noProof="0" dirty="0" err="1">
                <a:ln>
                  <a:noFill/>
                </a:ln>
                <a:solidFill>
                  <a:schemeClr val="bg1"/>
                </a:solidFill>
                <a:uLnTx/>
                <a:uFillTx/>
                <a:latin typeface="Cambria" panose="02040503050406030204" pitchFamily="18" charset="0"/>
                <a:ea typeface="Cambria" panose="02040503050406030204" pitchFamily="18" charset="0"/>
              </a:rPr>
              <a:t>nêu</a:t>
            </a:r>
            <a:r>
              <a:rPr kumimoji="0" lang="en-US" altLang="zh-CN" sz="5400" b="0" i="0" u="none" strike="noStrike" kern="1200" cap="none" spc="0" normalizeH="0" noProof="0" dirty="0">
                <a:ln>
                  <a:noFill/>
                </a:ln>
                <a:solidFill>
                  <a:schemeClr val="bg1"/>
                </a:solidFill>
                <a:uLnTx/>
                <a:uFillTx/>
                <a:latin typeface="Cambria" panose="02040503050406030204" pitchFamily="18" charset="0"/>
                <a:ea typeface="Cambria" panose="02040503050406030204" pitchFamily="18" charset="0"/>
              </a:rPr>
              <a:t> </a:t>
            </a:r>
            <a:r>
              <a:rPr kumimoji="0" lang="en-US" altLang="zh-CN" sz="5400" b="0" i="0" u="none" strike="noStrike" kern="1200" cap="none" spc="0" normalizeH="0" noProof="0" dirty="0" err="1">
                <a:ln>
                  <a:noFill/>
                </a:ln>
                <a:solidFill>
                  <a:schemeClr val="bg1"/>
                </a:solidFill>
                <a:uLnTx/>
                <a:uFillTx/>
                <a:latin typeface="Cambria" panose="02040503050406030204" pitchFamily="18" charset="0"/>
                <a:ea typeface="Cambria" panose="02040503050406030204" pitchFamily="18" charset="0"/>
              </a:rPr>
              <a:t>tác</a:t>
            </a:r>
            <a:r>
              <a:rPr kumimoji="0" lang="en-US" altLang="zh-CN" sz="5400" b="0" i="0" u="none" strike="noStrike" kern="1200" cap="none" spc="0" normalizeH="0" noProof="0" dirty="0">
                <a:ln>
                  <a:noFill/>
                </a:ln>
                <a:solidFill>
                  <a:schemeClr val="bg1"/>
                </a:solidFill>
                <a:uLnTx/>
                <a:uFillTx/>
                <a:latin typeface="Cambria" panose="02040503050406030204" pitchFamily="18" charset="0"/>
                <a:ea typeface="Cambria" panose="02040503050406030204" pitchFamily="18" charset="0"/>
              </a:rPr>
              <a:t> </a:t>
            </a:r>
            <a:r>
              <a:rPr kumimoji="0" lang="en-US" altLang="zh-CN" sz="5400" b="0" i="0" u="none" strike="noStrike" kern="1200" cap="none" spc="0" normalizeH="0" noProof="0" dirty="0" err="1">
                <a:ln>
                  <a:noFill/>
                </a:ln>
                <a:solidFill>
                  <a:schemeClr val="bg1"/>
                </a:solidFill>
                <a:uLnTx/>
                <a:uFillTx/>
                <a:latin typeface="Cambria" panose="02040503050406030204" pitchFamily="18" charset="0"/>
                <a:ea typeface="Cambria" panose="02040503050406030204" pitchFamily="18" charset="0"/>
              </a:rPr>
              <a:t>dụng</a:t>
            </a:r>
            <a:r>
              <a:rPr kumimoji="0" lang="en-US" altLang="zh-CN" sz="5400" b="0" i="0" u="none" strike="noStrike" kern="1200" cap="none" spc="0" normalizeH="0" noProof="0" dirty="0">
                <a:ln>
                  <a:noFill/>
                </a:ln>
                <a:solidFill>
                  <a:schemeClr val="bg1"/>
                </a:solidFill>
                <a:uLnTx/>
                <a:uFillTx/>
                <a:latin typeface="Cambria" panose="02040503050406030204" pitchFamily="18" charset="0"/>
                <a:ea typeface="Cambria" panose="02040503050406030204" pitchFamily="18" charset="0"/>
              </a:rPr>
              <a:t> </a:t>
            </a:r>
            <a:r>
              <a:rPr kumimoji="0" lang="en-US" altLang="zh-CN" sz="5400" b="0" i="0" u="none" strike="noStrike" kern="1200" cap="none" spc="0" normalizeH="0" noProof="0" dirty="0" err="1">
                <a:ln>
                  <a:noFill/>
                </a:ln>
                <a:solidFill>
                  <a:schemeClr val="bg1"/>
                </a:solidFill>
                <a:uLnTx/>
                <a:uFillTx/>
                <a:latin typeface="Cambria" panose="02040503050406030204" pitchFamily="18" charset="0"/>
                <a:ea typeface="Cambria" panose="02040503050406030204" pitchFamily="18" charset="0"/>
              </a:rPr>
              <a:t>của</a:t>
            </a:r>
            <a:r>
              <a:rPr kumimoji="0" lang="en-US" altLang="zh-CN" sz="5400" b="0" i="0" u="none" strike="noStrike" kern="1200" cap="none" spc="0" normalizeH="0" noProof="0" dirty="0">
                <a:ln>
                  <a:noFill/>
                </a:ln>
                <a:solidFill>
                  <a:schemeClr val="bg1"/>
                </a:solidFill>
                <a:uLnTx/>
                <a:uFillTx/>
                <a:latin typeface="Cambria" panose="02040503050406030204" pitchFamily="18" charset="0"/>
                <a:ea typeface="Cambria" panose="02040503050406030204" pitchFamily="18" charset="0"/>
              </a:rPr>
              <a:t> </a:t>
            </a:r>
            <a:r>
              <a:rPr kumimoji="0" lang="en-US" altLang="zh-CN" sz="5400" b="0" i="0" u="none" strike="noStrike" kern="1200" cap="none" spc="0" normalizeH="0" noProof="0" dirty="0" err="1">
                <a:ln>
                  <a:noFill/>
                </a:ln>
                <a:solidFill>
                  <a:schemeClr val="bg1"/>
                </a:solidFill>
                <a:uLnTx/>
                <a:uFillTx/>
                <a:latin typeface="Cambria" panose="02040503050406030204" pitchFamily="18" charset="0"/>
                <a:ea typeface="Cambria" panose="02040503050406030204" pitchFamily="18" charset="0"/>
              </a:rPr>
              <a:t>dấu</a:t>
            </a:r>
            <a:r>
              <a:rPr kumimoji="0" lang="en-US" altLang="zh-CN" sz="5400" b="0" i="0" u="none" strike="noStrike" kern="1200" cap="none" spc="0" normalizeH="0" noProof="0" dirty="0">
                <a:ln>
                  <a:noFill/>
                </a:ln>
                <a:solidFill>
                  <a:schemeClr val="bg1"/>
                </a:solidFill>
                <a:uLnTx/>
                <a:uFillTx/>
                <a:latin typeface="Cambria" panose="02040503050406030204" pitchFamily="18" charset="0"/>
                <a:ea typeface="Cambria" panose="02040503050406030204" pitchFamily="18" charset="0"/>
              </a:rPr>
              <a:t> </a:t>
            </a:r>
            <a:r>
              <a:rPr kumimoji="0" lang="en-US" altLang="zh-CN" sz="5400" b="0" i="0" u="none" strike="noStrike" kern="1200" cap="none" spc="0" normalizeH="0" noProof="0" dirty="0" err="1">
                <a:ln>
                  <a:noFill/>
                </a:ln>
                <a:solidFill>
                  <a:schemeClr val="bg1"/>
                </a:solidFill>
                <a:uLnTx/>
                <a:uFillTx/>
                <a:latin typeface="Cambria" panose="02040503050406030204" pitchFamily="18" charset="0"/>
                <a:ea typeface="Cambria" panose="02040503050406030204" pitchFamily="18" charset="0"/>
              </a:rPr>
              <a:t>ngoặc</a:t>
            </a:r>
            <a:r>
              <a:rPr kumimoji="0" lang="en-US" altLang="zh-CN" sz="5400" b="0" i="0" u="none" strike="noStrike" kern="1200" cap="none" spc="0" normalizeH="0" noProof="0" dirty="0">
                <a:ln>
                  <a:noFill/>
                </a:ln>
                <a:solidFill>
                  <a:schemeClr val="bg1"/>
                </a:solidFill>
                <a:uLnTx/>
                <a:uFillTx/>
                <a:latin typeface="Cambria" panose="02040503050406030204" pitchFamily="18" charset="0"/>
                <a:ea typeface="Cambria" panose="02040503050406030204" pitchFamily="18" charset="0"/>
              </a:rPr>
              <a:t> </a:t>
            </a:r>
            <a:r>
              <a:rPr kumimoji="0" lang="en-US" altLang="zh-CN" sz="5400" b="0" i="0" u="none" strike="noStrike" kern="1200" cap="none" spc="0" normalizeH="0" noProof="0" dirty="0" err="1">
                <a:ln>
                  <a:noFill/>
                </a:ln>
                <a:solidFill>
                  <a:schemeClr val="bg1"/>
                </a:solidFill>
                <a:uLnTx/>
                <a:uFillTx/>
                <a:latin typeface="Cambria" panose="02040503050406030204" pitchFamily="18" charset="0"/>
                <a:ea typeface="Cambria" panose="02040503050406030204" pitchFamily="18" charset="0"/>
              </a:rPr>
              <a:t>kép</a:t>
            </a:r>
            <a:endParaRPr kumimoji="0" lang="zh-CN" altLang="en-US" sz="5400" b="0" i="0" u="none" strike="noStrike" kern="1200" cap="none" spc="0" normalizeH="0" baseline="0" noProof="0" dirty="0">
              <a:ln>
                <a:noFill/>
              </a:ln>
              <a:solidFill>
                <a:schemeClr val="bg1"/>
              </a:solidFill>
              <a:uLnTx/>
              <a:uFillTx/>
              <a:latin typeface="Cambria" panose="02040503050406030204" pitchFamily="18" charset="0"/>
              <a:ea typeface="字魂107号-萌趣欢乐体" panose="00000500000000000000" pitchFamily="2" charset="-122"/>
            </a:endParaRPr>
          </a:p>
        </p:txBody>
      </p:sp>
      <p:sp>
        <p:nvSpPr>
          <p:cNvPr id="39" name="文本框 6">
            <a:extLst>
              <a:ext uri="{FF2B5EF4-FFF2-40B4-BE49-F238E27FC236}">
                <a16:creationId xmlns:a16="http://schemas.microsoft.com/office/drawing/2014/main" id="{95785480-CE9A-4991-A5A9-3C984AF19E75}"/>
              </a:ext>
            </a:extLst>
          </p:cNvPr>
          <p:cNvSpPr txBox="1"/>
          <p:nvPr/>
        </p:nvSpPr>
        <p:spPr>
          <a:xfrm>
            <a:off x="993920" y="2191887"/>
            <a:ext cx="10201618" cy="4247317"/>
          </a:xfrm>
          <a:prstGeom prst="rect">
            <a:avLst/>
          </a:prstGeom>
          <a:solidFill>
            <a:schemeClr val="tx1">
              <a:lumMod val="85000"/>
              <a:lumOff val="15000"/>
            </a:schemeClr>
          </a:solid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0" normalizeH="0" baseline="0" noProof="0" dirty="0" err="1">
                <a:ln>
                  <a:noFill/>
                </a:ln>
                <a:solidFill>
                  <a:schemeClr val="bg1"/>
                </a:solidFill>
                <a:uLnTx/>
                <a:uFillTx/>
                <a:latin typeface="Cambria" panose="02040503050406030204" pitchFamily="18" charset="0"/>
                <a:ea typeface="Cambria" panose="02040503050406030204" pitchFamily="18" charset="0"/>
              </a:rPr>
              <a:t>Dấu</a:t>
            </a:r>
            <a:r>
              <a:rPr kumimoji="0" lang="en-US" altLang="zh-CN" sz="5400" b="0" i="0" u="none" strike="noStrike" kern="1200" cap="none" spc="0" normalizeH="0" noProof="0" dirty="0">
                <a:ln>
                  <a:noFill/>
                </a:ln>
                <a:solidFill>
                  <a:schemeClr val="bg1"/>
                </a:solidFill>
                <a:uLnTx/>
                <a:uFillTx/>
                <a:latin typeface="Cambria" panose="02040503050406030204" pitchFamily="18" charset="0"/>
                <a:ea typeface="Cambria" panose="02040503050406030204" pitchFamily="18" charset="0"/>
              </a:rPr>
              <a:t> </a:t>
            </a:r>
            <a:r>
              <a:rPr kumimoji="0" lang="en-US" altLang="zh-CN" sz="5400" b="0" i="0" u="none" strike="noStrike" kern="1200" cap="none" spc="0" normalizeH="0" noProof="0" dirty="0" err="1">
                <a:ln>
                  <a:noFill/>
                </a:ln>
                <a:solidFill>
                  <a:schemeClr val="bg1"/>
                </a:solidFill>
                <a:uLnTx/>
                <a:uFillTx/>
                <a:latin typeface="Cambria" panose="02040503050406030204" pitchFamily="18" charset="0"/>
                <a:ea typeface="Cambria" panose="02040503050406030204" pitchFamily="18" charset="0"/>
              </a:rPr>
              <a:t>ngoặc</a:t>
            </a:r>
            <a:r>
              <a:rPr kumimoji="0" lang="en-US" altLang="zh-CN" sz="5400" b="0" i="0" u="none" strike="noStrike" kern="1200" cap="none" spc="0" normalizeH="0" noProof="0" dirty="0">
                <a:ln>
                  <a:noFill/>
                </a:ln>
                <a:solidFill>
                  <a:schemeClr val="bg1"/>
                </a:solidFill>
                <a:uLnTx/>
                <a:uFillTx/>
                <a:latin typeface="Cambria" panose="02040503050406030204" pitchFamily="18" charset="0"/>
                <a:ea typeface="Cambria" panose="02040503050406030204" pitchFamily="18" charset="0"/>
              </a:rPr>
              <a:t> </a:t>
            </a:r>
            <a:r>
              <a:rPr kumimoji="0" lang="en-US" altLang="zh-CN" sz="5400" b="0" i="0" u="none" strike="noStrike" kern="1200" cap="none" spc="0" normalizeH="0" noProof="0" dirty="0" err="1">
                <a:ln>
                  <a:noFill/>
                </a:ln>
                <a:solidFill>
                  <a:schemeClr val="bg1"/>
                </a:solidFill>
                <a:uLnTx/>
                <a:uFillTx/>
                <a:latin typeface="Cambria" panose="02040503050406030204" pitchFamily="18" charset="0"/>
                <a:ea typeface="Cambria" panose="02040503050406030204" pitchFamily="18" charset="0"/>
              </a:rPr>
              <a:t>kép</a:t>
            </a:r>
            <a:r>
              <a:rPr kumimoji="0" lang="en-US" altLang="zh-CN" sz="5400" b="0" i="0" u="none" strike="noStrike" kern="1200" cap="none" spc="0" normalizeH="0" noProof="0" dirty="0">
                <a:ln>
                  <a:noFill/>
                </a:ln>
                <a:solidFill>
                  <a:schemeClr val="bg1"/>
                </a:solidFill>
                <a:uLnTx/>
                <a:uFillTx/>
                <a:latin typeface="Cambria" panose="02040503050406030204" pitchFamily="18" charset="0"/>
                <a:ea typeface="Cambria" panose="02040503050406030204" pitchFamily="18" charset="0"/>
              </a:rPr>
              <a:t> </a:t>
            </a:r>
            <a:r>
              <a:rPr kumimoji="0" lang="en-US" altLang="zh-CN" sz="5400" b="0" i="0" u="none" strike="noStrike" kern="1200" cap="none" spc="0" normalizeH="0" noProof="0" dirty="0" err="1">
                <a:ln>
                  <a:noFill/>
                </a:ln>
                <a:solidFill>
                  <a:schemeClr val="bg1"/>
                </a:solidFill>
                <a:uLnTx/>
                <a:uFillTx/>
                <a:latin typeface="Cambria" panose="02040503050406030204" pitchFamily="18" charset="0"/>
                <a:ea typeface="Cambria" panose="02040503050406030204" pitchFamily="18" charset="0"/>
              </a:rPr>
              <a:t>dùng</a:t>
            </a:r>
            <a:r>
              <a:rPr kumimoji="0" lang="en-US" altLang="zh-CN" sz="5400" b="0" i="0" u="none" strike="noStrike" kern="1200" cap="none" spc="0" normalizeH="0" noProof="0" dirty="0">
                <a:ln>
                  <a:noFill/>
                </a:ln>
                <a:solidFill>
                  <a:schemeClr val="bg1"/>
                </a:solidFill>
                <a:uLnTx/>
                <a:uFillTx/>
                <a:latin typeface="Cambria" panose="02040503050406030204" pitchFamily="18" charset="0"/>
                <a:ea typeface="Cambria" panose="02040503050406030204" pitchFamily="18" charset="0"/>
              </a:rPr>
              <a:t> </a:t>
            </a:r>
            <a:r>
              <a:rPr kumimoji="0" lang="en-US" altLang="zh-CN" sz="5400" b="0" i="0" u="none" strike="noStrike" kern="1200" cap="none" spc="0" normalizeH="0" noProof="0" dirty="0" err="1">
                <a:ln>
                  <a:noFill/>
                </a:ln>
                <a:solidFill>
                  <a:schemeClr val="bg1"/>
                </a:solidFill>
                <a:uLnTx/>
                <a:uFillTx/>
                <a:latin typeface="Cambria" panose="02040503050406030204" pitchFamily="18" charset="0"/>
                <a:ea typeface="Cambria" panose="02040503050406030204" pitchFamily="18" charset="0"/>
              </a:rPr>
              <a:t>để</a:t>
            </a:r>
            <a:r>
              <a:rPr kumimoji="0" lang="en-US" altLang="zh-CN" sz="5400" b="0" i="0" u="none" strike="noStrike" kern="1200" cap="none" spc="0" normalizeH="0" noProof="0" dirty="0">
                <a:ln>
                  <a:noFill/>
                </a:ln>
                <a:solidFill>
                  <a:schemeClr val="bg1"/>
                </a:solidFill>
                <a:uLnTx/>
                <a:uFillTx/>
                <a:latin typeface="Cambria" panose="02040503050406030204" pitchFamily="18" charset="0"/>
                <a:ea typeface="Cambria" panose="02040503050406030204" pitchFamily="18" charset="0"/>
              </a:rPr>
              <a:t>:</a:t>
            </a:r>
          </a:p>
          <a:p>
            <a:pPr marL="685800" marR="0" lvl="0" indent="-685800" defTabSz="914400" rtl="0" eaLnBrk="1" fontAlgn="auto" latinLnBrk="0" hangingPunct="1">
              <a:lnSpc>
                <a:spcPct val="100000"/>
              </a:lnSpc>
              <a:spcBef>
                <a:spcPts val="0"/>
              </a:spcBef>
              <a:spcAft>
                <a:spcPts val="0"/>
              </a:spcAft>
              <a:buClrTx/>
              <a:buSzTx/>
              <a:buFontTx/>
              <a:buChar char="-"/>
              <a:tabLst/>
              <a:defRPr/>
            </a:pPr>
            <a:r>
              <a:rPr lang="en-US" altLang="zh-CN" sz="5400" dirty="0" err="1">
                <a:solidFill>
                  <a:schemeClr val="bg1"/>
                </a:solidFill>
                <a:latin typeface="Cambria" panose="02040503050406030204" pitchFamily="18" charset="0"/>
                <a:ea typeface="Cambria" panose="02040503050406030204" pitchFamily="18" charset="0"/>
              </a:rPr>
              <a:t>Dẫn</a:t>
            </a:r>
            <a:r>
              <a:rPr lang="en-US" altLang="zh-CN" sz="5400" dirty="0">
                <a:solidFill>
                  <a:schemeClr val="bg1"/>
                </a:solidFill>
                <a:latin typeface="Cambria" panose="02040503050406030204" pitchFamily="18" charset="0"/>
                <a:ea typeface="Cambria" panose="02040503050406030204" pitchFamily="18" charset="0"/>
              </a:rPr>
              <a:t> </a:t>
            </a:r>
            <a:r>
              <a:rPr lang="en-US" altLang="zh-CN" sz="5400" dirty="0" err="1">
                <a:solidFill>
                  <a:schemeClr val="bg1"/>
                </a:solidFill>
                <a:latin typeface="Cambria" panose="02040503050406030204" pitchFamily="18" charset="0"/>
                <a:ea typeface="Cambria" panose="02040503050406030204" pitchFamily="18" charset="0"/>
              </a:rPr>
              <a:t>lời</a:t>
            </a:r>
            <a:r>
              <a:rPr lang="en-US" altLang="zh-CN" sz="5400" dirty="0">
                <a:solidFill>
                  <a:schemeClr val="bg1"/>
                </a:solidFill>
                <a:latin typeface="Cambria" panose="02040503050406030204" pitchFamily="18" charset="0"/>
                <a:ea typeface="Cambria" panose="02040503050406030204" pitchFamily="18" charset="0"/>
              </a:rPr>
              <a:t> </a:t>
            </a:r>
            <a:r>
              <a:rPr lang="en-US" altLang="zh-CN" sz="5400" dirty="0" err="1">
                <a:solidFill>
                  <a:schemeClr val="bg1"/>
                </a:solidFill>
                <a:latin typeface="Cambria" panose="02040503050406030204" pitchFamily="18" charset="0"/>
                <a:ea typeface="Cambria" panose="02040503050406030204" pitchFamily="18" charset="0"/>
              </a:rPr>
              <a:t>nói</a:t>
            </a:r>
            <a:r>
              <a:rPr lang="en-US" altLang="zh-CN" sz="5400" dirty="0">
                <a:solidFill>
                  <a:schemeClr val="bg1"/>
                </a:solidFill>
                <a:latin typeface="Cambria" panose="02040503050406030204" pitchFamily="18" charset="0"/>
                <a:ea typeface="Cambria" panose="02040503050406030204" pitchFamily="18" charset="0"/>
              </a:rPr>
              <a:t> </a:t>
            </a:r>
            <a:r>
              <a:rPr lang="en-US" altLang="zh-CN" sz="5400" dirty="0" err="1">
                <a:solidFill>
                  <a:schemeClr val="bg1"/>
                </a:solidFill>
                <a:latin typeface="Cambria" panose="02040503050406030204" pitchFamily="18" charset="0"/>
                <a:ea typeface="Cambria" panose="02040503050406030204" pitchFamily="18" charset="0"/>
              </a:rPr>
              <a:t>trực</a:t>
            </a:r>
            <a:r>
              <a:rPr lang="en-US" altLang="zh-CN" sz="5400" dirty="0">
                <a:solidFill>
                  <a:schemeClr val="bg1"/>
                </a:solidFill>
                <a:latin typeface="Cambria" panose="02040503050406030204" pitchFamily="18" charset="0"/>
                <a:ea typeface="Cambria" panose="02040503050406030204" pitchFamily="18" charset="0"/>
              </a:rPr>
              <a:t> </a:t>
            </a:r>
            <a:r>
              <a:rPr lang="en-US" altLang="zh-CN" sz="5400" dirty="0" err="1">
                <a:solidFill>
                  <a:schemeClr val="bg1"/>
                </a:solidFill>
                <a:latin typeface="Cambria" panose="02040503050406030204" pitchFamily="18" charset="0"/>
                <a:ea typeface="Cambria" panose="02040503050406030204" pitchFamily="18" charset="0"/>
              </a:rPr>
              <a:t>tiếp</a:t>
            </a:r>
            <a:r>
              <a:rPr lang="en-US" altLang="zh-CN" sz="5400" dirty="0">
                <a:solidFill>
                  <a:schemeClr val="bg1"/>
                </a:solidFill>
                <a:latin typeface="Cambria" panose="02040503050406030204" pitchFamily="18" charset="0"/>
                <a:ea typeface="Cambria" panose="02040503050406030204" pitchFamily="18" charset="0"/>
              </a:rPr>
              <a:t> </a:t>
            </a:r>
            <a:r>
              <a:rPr lang="en-US" altLang="zh-CN" sz="5400" dirty="0" err="1">
                <a:solidFill>
                  <a:schemeClr val="bg1"/>
                </a:solidFill>
                <a:latin typeface="Cambria" panose="02040503050406030204" pitchFamily="18" charset="0"/>
                <a:ea typeface="Cambria" panose="02040503050406030204" pitchFamily="18" charset="0"/>
              </a:rPr>
              <a:t>của</a:t>
            </a:r>
            <a:r>
              <a:rPr lang="en-US" altLang="zh-CN" sz="5400" dirty="0">
                <a:solidFill>
                  <a:schemeClr val="bg1"/>
                </a:solidFill>
                <a:latin typeface="Cambria" panose="02040503050406030204" pitchFamily="18" charset="0"/>
                <a:ea typeface="Cambria" panose="02040503050406030204" pitchFamily="18" charset="0"/>
              </a:rPr>
              <a:t> </a:t>
            </a:r>
            <a:r>
              <a:rPr lang="en-US" altLang="zh-CN" sz="5400" dirty="0" err="1">
                <a:solidFill>
                  <a:schemeClr val="bg1"/>
                </a:solidFill>
                <a:latin typeface="Cambria" panose="02040503050406030204" pitchFamily="18" charset="0"/>
                <a:ea typeface="Cambria" panose="02040503050406030204" pitchFamily="18" charset="0"/>
              </a:rPr>
              <a:t>nhân</a:t>
            </a:r>
            <a:r>
              <a:rPr lang="en-US" altLang="zh-CN" sz="5400" dirty="0">
                <a:solidFill>
                  <a:schemeClr val="bg1"/>
                </a:solidFill>
                <a:latin typeface="Cambria" panose="02040503050406030204" pitchFamily="18" charset="0"/>
                <a:ea typeface="Cambria" panose="02040503050406030204" pitchFamily="18" charset="0"/>
              </a:rPr>
              <a:t> </a:t>
            </a:r>
            <a:r>
              <a:rPr lang="en-US" altLang="zh-CN" sz="5400" dirty="0" err="1">
                <a:solidFill>
                  <a:schemeClr val="bg1"/>
                </a:solidFill>
                <a:latin typeface="Cambria" panose="02040503050406030204" pitchFamily="18" charset="0"/>
                <a:ea typeface="Cambria" panose="02040503050406030204" pitchFamily="18" charset="0"/>
              </a:rPr>
              <a:t>vật</a:t>
            </a:r>
            <a:r>
              <a:rPr lang="en-US" altLang="zh-CN" sz="5400" dirty="0">
                <a:solidFill>
                  <a:schemeClr val="bg1"/>
                </a:solidFill>
                <a:latin typeface="Cambria" panose="02040503050406030204" pitchFamily="18" charset="0"/>
                <a:ea typeface="Cambria" panose="02040503050406030204" pitchFamily="18" charset="0"/>
              </a:rPr>
              <a:t> </a:t>
            </a:r>
            <a:r>
              <a:rPr lang="en-US" altLang="zh-CN" sz="5400" dirty="0" err="1">
                <a:solidFill>
                  <a:schemeClr val="bg1"/>
                </a:solidFill>
                <a:latin typeface="Cambria" panose="02040503050406030204" pitchFamily="18" charset="0"/>
                <a:ea typeface="Cambria" panose="02040503050406030204" pitchFamily="18" charset="0"/>
              </a:rPr>
              <a:t>hoặc</a:t>
            </a:r>
            <a:r>
              <a:rPr lang="en-US" altLang="zh-CN" sz="5400" dirty="0">
                <a:solidFill>
                  <a:schemeClr val="bg1"/>
                </a:solidFill>
                <a:latin typeface="Cambria" panose="02040503050406030204" pitchFamily="18" charset="0"/>
                <a:ea typeface="Cambria" panose="02040503050406030204" pitchFamily="18" charset="0"/>
              </a:rPr>
              <a:t> </a:t>
            </a:r>
            <a:r>
              <a:rPr lang="en-US" altLang="zh-CN" sz="5400" dirty="0" err="1">
                <a:solidFill>
                  <a:schemeClr val="bg1"/>
                </a:solidFill>
                <a:latin typeface="Cambria" panose="02040503050406030204" pitchFamily="18" charset="0"/>
                <a:ea typeface="Cambria" panose="02040503050406030204" pitchFamily="18" charset="0"/>
              </a:rPr>
              <a:t>của</a:t>
            </a:r>
            <a:r>
              <a:rPr lang="en-US" altLang="zh-CN" sz="5400" dirty="0">
                <a:solidFill>
                  <a:schemeClr val="bg1"/>
                </a:solidFill>
                <a:latin typeface="Cambria" panose="02040503050406030204" pitchFamily="18" charset="0"/>
                <a:ea typeface="Cambria" panose="02040503050406030204" pitchFamily="18" charset="0"/>
              </a:rPr>
              <a:t> </a:t>
            </a:r>
            <a:r>
              <a:rPr lang="en-US" altLang="zh-CN" sz="5400" dirty="0" err="1">
                <a:solidFill>
                  <a:schemeClr val="bg1"/>
                </a:solidFill>
                <a:latin typeface="Cambria" panose="02040503050406030204" pitchFamily="18" charset="0"/>
                <a:ea typeface="Cambria" panose="02040503050406030204" pitchFamily="18" charset="0"/>
              </a:rPr>
              <a:t>người</a:t>
            </a:r>
            <a:r>
              <a:rPr lang="en-US" altLang="zh-CN" sz="5400" dirty="0">
                <a:solidFill>
                  <a:schemeClr val="bg1"/>
                </a:solidFill>
                <a:latin typeface="Cambria" panose="02040503050406030204" pitchFamily="18" charset="0"/>
                <a:ea typeface="Cambria" panose="02040503050406030204" pitchFamily="18" charset="0"/>
              </a:rPr>
              <a:t> </a:t>
            </a:r>
            <a:r>
              <a:rPr lang="en-US" altLang="zh-CN" sz="5400" dirty="0" err="1">
                <a:solidFill>
                  <a:schemeClr val="bg1"/>
                </a:solidFill>
                <a:latin typeface="Cambria" panose="02040503050406030204" pitchFamily="18" charset="0"/>
                <a:ea typeface="Cambria" panose="02040503050406030204" pitchFamily="18" charset="0"/>
              </a:rPr>
              <a:t>nào</a:t>
            </a:r>
            <a:r>
              <a:rPr lang="en-US" altLang="zh-CN" sz="5400" dirty="0">
                <a:solidFill>
                  <a:schemeClr val="bg1"/>
                </a:solidFill>
                <a:latin typeface="Cambria" panose="02040503050406030204" pitchFamily="18" charset="0"/>
                <a:ea typeface="Cambria" panose="02040503050406030204" pitchFamily="18" charset="0"/>
              </a:rPr>
              <a:t> </a:t>
            </a:r>
            <a:r>
              <a:rPr lang="en-US" altLang="zh-CN" sz="5400" dirty="0" err="1">
                <a:solidFill>
                  <a:schemeClr val="bg1"/>
                </a:solidFill>
                <a:latin typeface="Cambria" panose="02040503050406030204" pitchFamily="18" charset="0"/>
                <a:ea typeface="Cambria" panose="02040503050406030204" pitchFamily="18" charset="0"/>
              </a:rPr>
              <a:t>đó</a:t>
            </a:r>
            <a:endParaRPr lang="en-US" altLang="zh-CN" sz="5400" dirty="0">
              <a:solidFill>
                <a:schemeClr val="bg1"/>
              </a:solidFill>
              <a:latin typeface="Cambria" panose="02040503050406030204" pitchFamily="18" charset="0"/>
              <a:ea typeface="Cambria" panose="02040503050406030204" pitchFamily="18" charset="0"/>
            </a:endParaRPr>
          </a:p>
          <a:p>
            <a:pPr marL="685800" marR="0" lvl="0" indent="-685800" defTabSz="914400" rtl="0" eaLnBrk="1" fontAlgn="auto" latinLnBrk="0" hangingPunct="1">
              <a:lnSpc>
                <a:spcPct val="100000"/>
              </a:lnSpc>
              <a:spcBef>
                <a:spcPts val="0"/>
              </a:spcBef>
              <a:spcAft>
                <a:spcPts val="0"/>
              </a:spcAft>
              <a:buClrTx/>
              <a:buSzTx/>
              <a:buFontTx/>
              <a:buChar char="-"/>
              <a:tabLst/>
              <a:defRPr/>
            </a:pPr>
            <a:r>
              <a:rPr lang="en-US" altLang="zh-CN" sz="5400" noProof="0" dirty="0" err="1">
                <a:solidFill>
                  <a:schemeClr val="bg1"/>
                </a:solidFill>
                <a:latin typeface="Cambria" panose="02040503050406030204" pitchFamily="18" charset="0"/>
                <a:ea typeface="Cambria" panose="02040503050406030204" pitchFamily="18" charset="0"/>
              </a:rPr>
              <a:t>Đánh</a:t>
            </a:r>
            <a:r>
              <a:rPr lang="en-US" altLang="zh-CN" sz="5400" noProof="0" dirty="0">
                <a:solidFill>
                  <a:schemeClr val="bg1"/>
                </a:solidFill>
                <a:latin typeface="Cambria" panose="02040503050406030204" pitchFamily="18" charset="0"/>
                <a:ea typeface="Cambria" panose="02040503050406030204" pitchFamily="18" charset="0"/>
              </a:rPr>
              <a:t> </a:t>
            </a:r>
            <a:r>
              <a:rPr lang="en-US" altLang="zh-CN" sz="5400" noProof="0" dirty="0" err="1">
                <a:solidFill>
                  <a:schemeClr val="bg1"/>
                </a:solidFill>
                <a:latin typeface="Cambria" panose="02040503050406030204" pitchFamily="18" charset="0"/>
                <a:ea typeface="Cambria" panose="02040503050406030204" pitchFamily="18" charset="0"/>
              </a:rPr>
              <a:t>dấu</a:t>
            </a:r>
            <a:r>
              <a:rPr lang="en-US" altLang="zh-CN" sz="5400" noProof="0" dirty="0">
                <a:solidFill>
                  <a:schemeClr val="bg1"/>
                </a:solidFill>
                <a:latin typeface="Cambria" panose="02040503050406030204" pitchFamily="18" charset="0"/>
                <a:ea typeface="Cambria" panose="02040503050406030204" pitchFamily="18" charset="0"/>
              </a:rPr>
              <a:t> </a:t>
            </a:r>
            <a:r>
              <a:rPr lang="en-US" altLang="zh-CN" sz="5400" noProof="0" dirty="0" err="1">
                <a:solidFill>
                  <a:schemeClr val="bg1"/>
                </a:solidFill>
                <a:latin typeface="Cambria" panose="02040503050406030204" pitchFamily="18" charset="0"/>
                <a:ea typeface="Cambria" panose="02040503050406030204" pitchFamily="18" charset="0"/>
              </a:rPr>
              <a:t>những</a:t>
            </a:r>
            <a:r>
              <a:rPr lang="en-US" altLang="zh-CN" sz="5400" noProof="0" dirty="0">
                <a:solidFill>
                  <a:schemeClr val="bg1"/>
                </a:solidFill>
                <a:latin typeface="Cambria" panose="02040503050406030204" pitchFamily="18" charset="0"/>
                <a:ea typeface="Cambria" panose="02040503050406030204" pitchFamily="18" charset="0"/>
              </a:rPr>
              <a:t> </a:t>
            </a:r>
            <a:r>
              <a:rPr lang="en-US" altLang="zh-CN" sz="5400" noProof="0" dirty="0" err="1">
                <a:solidFill>
                  <a:schemeClr val="bg1"/>
                </a:solidFill>
                <a:latin typeface="Cambria" panose="02040503050406030204" pitchFamily="18" charset="0"/>
                <a:ea typeface="Cambria" panose="02040503050406030204" pitchFamily="18" charset="0"/>
              </a:rPr>
              <a:t>từ</a:t>
            </a:r>
            <a:r>
              <a:rPr lang="en-US" altLang="zh-CN" sz="5400" noProof="0" dirty="0">
                <a:solidFill>
                  <a:schemeClr val="bg1"/>
                </a:solidFill>
                <a:latin typeface="Cambria" panose="02040503050406030204" pitchFamily="18" charset="0"/>
                <a:ea typeface="Cambria" panose="02040503050406030204" pitchFamily="18" charset="0"/>
              </a:rPr>
              <a:t> </a:t>
            </a:r>
            <a:r>
              <a:rPr lang="en-US" altLang="zh-CN" sz="5400" noProof="0" dirty="0" err="1">
                <a:solidFill>
                  <a:schemeClr val="bg1"/>
                </a:solidFill>
                <a:latin typeface="Cambria" panose="02040503050406030204" pitchFamily="18" charset="0"/>
                <a:ea typeface="Cambria" panose="02040503050406030204" pitchFamily="18" charset="0"/>
              </a:rPr>
              <a:t>ngữ</a:t>
            </a:r>
            <a:r>
              <a:rPr lang="en-US" altLang="zh-CN" sz="5400" noProof="0" dirty="0">
                <a:solidFill>
                  <a:schemeClr val="bg1"/>
                </a:solidFill>
                <a:latin typeface="Cambria" panose="02040503050406030204" pitchFamily="18" charset="0"/>
                <a:ea typeface="Cambria" panose="02040503050406030204" pitchFamily="18" charset="0"/>
              </a:rPr>
              <a:t> </a:t>
            </a:r>
            <a:r>
              <a:rPr lang="en-US" altLang="zh-CN" sz="5400" noProof="0" dirty="0" err="1">
                <a:solidFill>
                  <a:schemeClr val="bg1"/>
                </a:solidFill>
                <a:latin typeface="Cambria" panose="02040503050406030204" pitchFamily="18" charset="0"/>
                <a:ea typeface="Cambria" panose="02040503050406030204" pitchFamily="18" charset="0"/>
              </a:rPr>
              <a:t>được</a:t>
            </a:r>
            <a:r>
              <a:rPr lang="en-US" altLang="zh-CN" sz="5400" noProof="0" dirty="0">
                <a:solidFill>
                  <a:schemeClr val="bg1"/>
                </a:solidFill>
                <a:latin typeface="Cambria" panose="02040503050406030204" pitchFamily="18" charset="0"/>
                <a:ea typeface="Cambria" panose="02040503050406030204" pitchFamily="18" charset="0"/>
              </a:rPr>
              <a:t> </a:t>
            </a:r>
            <a:r>
              <a:rPr lang="en-US" altLang="zh-CN" sz="5400" noProof="0" dirty="0" err="1">
                <a:solidFill>
                  <a:schemeClr val="bg1"/>
                </a:solidFill>
                <a:latin typeface="Cambria" panose="02040503050406030204" pitchFamily="18" charset="0"/>
                <a:ea typeface="Cambria" panose="02040503050406030204" pitchFamily="18" charset="0"/>
              </a:rPr>
              <a:t>dùng</a:t>
            </a:r>
            <a:r>
              <a:rPr lang="en-US" altLang="zh-CN" sz="5400" noProof="0" dirty="0">
                <a:solidFill>
                  <a:schemeClr val="bg1"/>
                </a:solidFill>
                <a:latin typeface="Cambria" panose="02040503050406030204" pitchFamily="18" charset="0"/>
                <a:ea typeface="Cambria" panose="02040503050406030204" pitchFamily="18" charset="0"/>
              </a:rPr>
              <a:t> </a:t>
            </a:r>
            <a:r>
              <a:rPr lang="en-US" altLang="zh-CN" sz="5400" noProof="0" dirty="0" err="1">
                <a:solidFill>
                  <a:schemeClr val="bg1"/>
                </a:solidFill>
                <a:latin typeface="Cambria" panose="02040503050406030204" pitchFamily="18" charset="0"/>
                <a:ea typeface="Cambria" panose="02040503050406030204" pitchFamily="18" charset="0"/>
              </a:rPr>
              <a:t>với</a:t>
            </a:r>
            <a:r>
              <a:rPr lang="en-US" altLang="zh-CN" sz="5400" noProof="0" dirty="0">
                <a:solidFill>
                  <a:schemeClr val="bg1"/>
                </a:solidFill>
                <a:latin typeface="Cambria" panose="02040503050406030204" pitchFamily="18" charset="0"/>
                <a:ea typeface="Cambria" panose="02040503050406030204" pitchFamily="18" charset="0"/>
              </a:rPr>
              <a:t> ý </a:t>
            </a:r>
            <a:r>
              <a:rPr lang="en-US" altLang="zh-CN" sz="5400" noProof="0" dirty="0" err="1">
                <a:solidFill>
                  <a:schemeClr val="bg1"/>
                </a:solidFill>
                <a:latin typeface="Cambria" panose="02040503050406030204" pitchFamily="18" charset="0"/>
                <a:ea typeface="Cambria" panose="02040503050406030204" pitchFamily="18" charset="0"/>
              </a:rPr>
              <a:t>nghĩa</a:t>
            </a:r>
            <a:r>
              <a:rPr lang="en-US" altLang="zh-CN" sz="5400" noProof="0" dirty="0">
                <a:solidFill>
                  <a:schemeClr val="bg1"/>
                </a:solidFill>
                <a:latin typeface="Cambria" panose="02040503050406030204" pitchFamily="18" charset="0"/>
                <a:ea typeface="Cambria" panose="02040503050406030204" pitchFamily="18" charset="0"/>
              </a:rPr>
              <a:t> </a:t>
            </a:r>
            <a:r>
              <a:rPr lang="en-US" altLang="zh-CN" sz="5400" noProof="0" dirty="0" err="1">
                <a:solidFill>
                  <a:schemeClr val="bg1"/>
                </a:solidFill>
                <a:latin typeface="Cambria" panose="02040503050406030204" pitchFamily="18" charset="0"/>
                <a:ea typeface="Cambria" panose="02040503050406030204" pitchFamily="18" charset="0"/>
              </a:rPr>
              <a:t>đặc</a:t>
            </a:r>
            <a:r>
              <a:rPr lang="en-US" altLang="zh-CN" sz="5400" noProof="0" dirty="0">
                <a:solidFill>
                  <a:schemeClr val="bg1"/>
                </a:solidFill>
                <a:latin typeface="Cambria" panose="02040503050406030204" pitchFamily="18" charset="0"/>
                <a:ea typeface="Cambria" panose="02040503050406030204" pitchFamily="18" charset="0"/>
              </a:rPr>
              <a:t> </a:t>
            </a:r>
            <a:r>
              <a:rPr lang="en-US" altLang="zh-CN" sz="5400" noProof="0" dirty="0" err="1">
                <a:solidFill>
                  <a:schemeClr val="bg1"/>
                </a:solidFill>
                <a:latin typeface="Cambria" panose="02040503050406030204" pitchFamily="18" charset="0"/>
                <a:ea typeface="Cambria" panose="02040503050406030204" pitchFamily="18" charset="0"/>
              </a:rPr>
              <a:t>biệt</a:t>
            </a:r>
            <a:endParaRPr kumimoji="0" lang="zh-CN" altLang="en-US" sz="5400" b="0" i="0" u="none" strike="noStrike" kern="1200" cap="none" spc="0" normalizeH="0" baseline="0" noProof="0" dirty="0">
              <a:ln>
                <a:noFill/>
              </a:ln>
              <a:solidFill>
                <a:schemeClr val="bg1"/>
              </a:solidFill>
              <a:uLnTx/>
              <a:uFillTx/>
              <a:latin typeface="Cambria" panose="02040503050406030204" pitchFamily="18" charset="0"/>
              <a:ea typeface="字魂107号-萌趣欢乐体" panose="00000500000000000000" pitchFamily="2" charset="-122"/>
            </a:endParaRPr>
          </a:p>
        </p:txBody>
      </p:sp>
      <p:sp>
        <p:nvSpPr>
          <p:cNvPr id="40" name="任意多边形 27">
            <a:extLst>
              <a:ext uri="{FF2B5EF4-FFF2-40B4-BE49-F238E27FC236}">
                <a16:creationId xmlns:a16="http://schemas.microsoft.com/office/drawing/2014/main" id="{F9DABD06-A78B-48EC-993A-5B03D520B5F6}"/>
              </a:ext>
            </a:extLst>
          </p:cNvPr>
          <p:cNvSpPr/>
          <p:nvPr/>
        </p:nvSpPr>
        <p:spPr>
          <a:xfrm>
            <a:off x="9503751" y="844451"/>
            <a:ext cx="1656475" cy="83049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字魂107号-萌趣欢乐体" panose="00000500000000000000" pitchFamily="2" charset="-122"/>
              <a:ea typeface="字魂107号-萌趣欢乐体" panose="00000500000000000000" pitchFamily="2" charset="-122"/>
              <a:cs typeface="+mn-cs"/>
            </a:endParaRPr>
          </a:p>
        </p:txBody>
      </p:sp>
      <p:sp>
        <p:nvSpPr>
          <p:cNvPr id="41" name="任意多边形 10">
            <a:extLst>
              <a:ext uri="{FF2B5EF4-FFF2-40B4-BE49-F238E27FC236}">
                <a16:creationId xmlns:a16="http://schemas.microsoft.com/office/drawing/2014/main" id="{F686E58C-FC60-433E-86D4-D5731BFD9F3E}"/>
              </a:ext>
            </a:extLst>
          </p:cNvPr>
          <p:cNvSpPr/>
          <p:nvPr/>
        </p:nvSpPr>
        <p:spPr>
          <a:xfrm>
            <a:off x="11163203" y="278812"/>
            <a:ext cx="980440" cy="62547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等线" panose="020F0502020204030204"/>
              <a:ea typeface="等线" panose="020B0604020202020204" charset="-122"/>
              <a:cs typeface="+mn-cs"/>
            </a:endParaRPr>
          </a:p>
        </p:txBody>
      </p:sp>
      <p:pic>
        <p:nvPicPr>
          <p:cNvPr id="42" name="图片 94">
            <a:extLst>
              <a:ext uri="{FF2B5EF4-FFF2-40B4-BE49-F238E27FC236}">
                <a16:creationId xmlns:a16="http://schemas.microsoft.com/office/drawing/2014/main" id="{5623725F-CC3B-4692-A052-6ED4B01132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926789">
            <a:off x="10385407" y="587330"/>
            <a:ext cx="1701282" cy="1701282"/>
          </a:xfrm>
          <a:prstGeom prst="rect">
            <a:avLst/>
          </a:prstGeom>
        </p:spPr>
      </p:pic>
    </p:spTree>
    <p:extLst>
      <p:ext uri="{BB962C8B-B14F-4D97-AF65-F5344CB8AC3E}">
        <p14:creationId xmlns:p14="http://schemas.microsoft.com/office/powerpoint/2010/main" val="3144142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blinds(horizontal)">
                                      <p:cBhvr>
                                        <p:cTn id="1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22A61461-66DC-45DD-A702-4A5BE81278E1}"/>
              </a:ext>
            </a:extLst>
          </p:cNvPr>
          <p:cNvSpPr/>
          <p:nvPr/>
        </p:nvSpPr>
        <p:spPr>
          <a:xfrm>
            <a:off x="0" y="0"/>
            <a:ext cx="12192000" cy="6858000"/>
          </a:xfrm>
          <a:prstGeom prst="rect">
            <a:avLst/>
          </a:prstGeom>
          <a:solidFill>
            <a:srgbClr val="F7D2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pic>
        <p:nvPicPr>
          <p:cNvPr id="51" name="图片 50" descr="背景页">
            <a:extLst>
              <a:ext uri="{FF2B5EF4-FFF2-40B4-BE49-F238E27FC236}">
                <a16:creationId xmlns:a16="http://schemas.microsoft.com/office/drawing/2014/main" id="{02107E99-FE24-40C5-B942-6B840D3603D9}"/>
              </a:ext>
            </a:extLst>
          </p:cNvPr>
          <p:cNvPicPr>
            <a:picLocks noChangeAspect="1"/>
          </p:cNvPicPr>
          <p:nvPr/>
        </p:nvPicPr>
        <p:blipFill>
          <a:blip r:embed="rId3"/>
          <a:stretch>
            <a:fillRect/>
          </a:stretch>
        </p:blipFill>
        <p:spPr>
          <a:xfrm>
            <a:off x="635" y="2477136"/>
            <a:ext cx="12192000" cy="4378960"/>
          </a:xfrm>
          <a:prstGeom prst="rect">
            <a:avLst/>
          </a:prstGeom>
        </p:spPr>
      </p:pic>
      <p:sp>
        <p:nvSpPr>
          <p:cNvPr id="86" name="文本框 85">
            <a:extLst>
              <a:ext uri="{FF2B5EF4-FFF2-40B4-BE49-F238E27FC236}">
                <a16:creationId xmlns:a16="http://schemas.microsoft.com/office/drawing/2014/main" id="{93D3F1B5-ABCE-4C64-9983-92BE9C8D58D5}"/>
              </a:ext>
            </a:extLst>
          </p:cNvPr>
          <p:cNvSpPr txBox="1"/>
          <p:nvPr/>
        </p:nvSpPr>
        <p:spPr>
          <a:xfrm>
            <a:off x="4861156" y="2002204"/>
            <a:ext cx="4986020" cy="1107996"/>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150" normalizeH="0" baseline="0" noProof="0" dirty="0">
                <a:ln w="28575">
                  <a:solidFill>
                    <a:schemeClr val="bg1"/>
                  </a:solidFill>
                </a:ln>
                <a:solidFill>
                  <a:srgbClr val="E45E4A"/>
                </a:solidFill>
                <a:effectLst>
                  <a:outerShdw blurRad="38100" dist="38100" dir="2700000" algn="tl">
                    <a:srgbClr val="000000">
                      <a:alpha val="43137"/>
                    </a:srgbClr>
                  </a:outerShdw>
                </a:effectLst>
                <a:uLnTx/>
                <a:uFillTx/>
                <a:latin typeface="UVF Colaborate Medium" panose="02000603070000020004" pitchFamily="2" charset="0"/>
                <a:ea typeface="字魂107号-萌趣欢乐体" panose="00000500000000000000" pitchFamily="2" charset="-122"/>
              </a:rPr>
              <a:t>KHÁM</a:t>
            </a:r>
            <a:r>
              <a:rPr kumimoji="0" lang="en-US" altLang="zh-CN" sz="6600" b="1" i="0" u="none" strike="noStrike" kern="1200" cap="none" spc="-150" normalizeH="0" noProof="0" dirty="0">
                <a:ln w="28575">
                  <a:solidFill>
                    <a:schemeClr val="bg1"/>
                  </a:solidFill>
                </a:ln>
                <a:solidFill>
                  <a:srgbClr val="E45E4A"/>
                </a:solidFill>
                <a:effectLst>
                  <a:outerShdw blurRad="38100" dist="38100" dir="2700000" algn="tl">
                    <a:srgbClr val="000000">
                      <a:alpha val="43137"/>
                    </a:srgbClr>
                  </a:outerShdw>
                </a:effectLst>
                <a:uLnTx/>
                <a:uFillTx/>
                <a:latin typeface="UVF Colaborate Medium" panose="02000603070000020004" pitchFamily="2" charset="0"/>
                <a:ea typeface="字魂107号-萌趣欢乐体" panose="00000500000000000000" pitchFamily="2" charset="-122"/>
              </a:rPr>
              <a:t> PHÁ</a:t>
            </a:r>
            <a:endParaRPr kumimoji="0" lang="zh-CN" altLang="en-US" sz="6600" b="1" i="0" u="none" strike="noStrike" kern="1200" cap="none" spc="-150" normalizeH="0" baseline="0" noProof="0" dirty="0">
              <a:ln w="28575">
                <a:solidFill>
                  <a:schemeClr val="bg1"/>
                </a:solidFill>
              </a:ln>
              <a:solidFill>
                <a:srgbClr val="E45E4A"/>
              </a:solidFill>
              <a:effectLst>
                <a:outerShdw blurRad="38100" dist="38100" dir="2700000" algn="tl">
                  <a:srgbClr val="000000">
                    <a:alpha val="43137"/>
                  </a:srgbClr>
                </a:outerShdw>
              </a:effectLst>
              <a:uLnTx/>
              <a:uFillTx/>
              <a:latin typeface="UVF Colaborate Medium" panose="02000603070000020004" pitchFamily="2" charset="0"/>
              <a:ea typeface="字魂107号-萌趣欢乐体" panose="00000500000000000000" pitchFamily="2" charset="-122"/>
            </a:endParaRPr>
          </a:p>
        </p:txBody>
      </p:sp>
      <p:cxnSp>
        <p:nvCxnSpPr>
          <p:cNvPr id="89" name="直接连接符 88">
            <a:extLst>
              <a:ext uri="{FF2B5EF4-FFF2-40B4-BE49-F238E27FC236}">
                <a16:creationId xmlns:a16="http://schemas.microsoft.com/office/drawing/2014/main" id="{829A18A7-A881-44FE-9567-3163A13485D1}"/>
              </a:ext>
            </a:extLst>
          </p:cNvPr>
          <p:cNvCxnSpPr/>
          <p:nvPr/>
        </p:nvCxnSpPr>
        <p:spPr>
          <a:xfrm>
            <a:off x="4533901" y="3069981"/>
            <a:ext cx="5668010" cy="0"/>
          </a:xfrm>
          <a:prstGeom prst="line">
            <a:avLst/>
          </a:prstGeom>
          <a:ln w="19050">
            <a:solidFill>
              <a:srgbClr val="E58284"/>
            </a:solidFill>
          </a:ln>
        </p:spPr>
        <p:style>
          <a:lnRef idx="1">
            <a:schemeClr val="accent1"/>
          </a:lnRef>
          <a:fillRef idx="0">
            <a:schemeClr val="accent1"/>
          </a:fillRef>
          <a:effectRef idx="0">
            <a:schemeClr val="accent1"/>
          </a:effectRef>
          <a:fontRef idx="minor">
            <a:schemeClr val="tx1"/>
          </a:fontRef>
        </p:style>
      </p:cxnSp>
      <p:pic>
        <p:nvPicPr>
          <p:cNvPr id="10" name="图片 9">
            <a:extLst>
              <a:ext uri="{FF2B5EF4-FFF2-40B4-BE49-F238E27FC236}">
                <a16:creationId xmlns:a16="http://schemas.microsoft.com/office/drawing/2014/main" id="{85162941-ED41-4757-9204-ABD7B88AC4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0572" y="5276005"/>
            <a:ext cx="1373933" cy="1373933"/>
          </a:xfrm>
          <a:prstGeom prst="rect">
            <a:avLst/>
          </a:prstGeom>
        </p:spPr>
      </p:pic>
      <p:sp>
        <p:nvSpPr>
          <p:cNvPr id="91" name="任意多边形 27">
            <a:extLst>
              <a:ext uri="{FF2B5EF4-FFF2-40B4-BE49-F238E27FC236}">
                <a16:creationId xmlns:a16="http://schemas.microsoft.com/office/drawing/2014/main" id="{CC0495B2-286D-4E20-8E5A-F741514087C2}"/>
              </a:ext>
            </a:extLst>
          </p:cNvPr>
          <p:cNvSpPr/>
          <p:nvPr/>
        </p:nvSpPr>
        <p:spPr>
          <a:xfrm>
            <a:off x="2667647" y="269160"/>
            <a:ext cx="640502" cy="422029"/>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字魂107号-萌趣欢乐体" panose="00000500000000000000" pitchFamily="2" charset="-122"/>
              <a:ea typeface="字魂107号-萌趣欢乐体" panose="00000500000000000000" pitchFamily="2" charset="-122"/>
              <a:cs typeface="+mn-cs"/>
            </a:endParaRPr>
          </a:p>
        </p:txBody>
      </p:sp>
      <p:sp>
        <p:nvSpPr>
          <p:cNvPr id="92" name="任意多边形 10">
            <a:extLst>
              <a:ext uri="{FF2B5EF4-FFF2-40B4-BE49-F238E27FC236}">
                <a16:creationId xmlns:a16="http://schemas.microsoft.com/office/drawing/2014/main" id="{2101CC3A-3BE7-4B8B-96AB-174E38447908}"/>
              </a:ext>
            </a:extLst>
          </p:cNvPr>
          <p:cNvSpPr/>
          <p:nvPr/>
        </p:nvSpPr>
        <p:spPr>
          <a:xfrm>
            <a:off x="2038573" y="928300"/>
            <a:ext cx="949325" cy="62547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字魂107号-萌趣欢乐体" panose="00000500000000000000" pitchFamily="2" charset="-122"/>
              <a:ea typeface="字魂107号-萌趣欢乐体" panose="00000500000000000000" pitchFamily="2" charset="-122"/>
              <a:cs typeface="+mn-cs"/>
            </a:endParaRPr>
          </a:p>
        </p:txBody>
      </p:sp>
      <p:sp>
        <p:nvSpPr>
          <p:cNvPr id="93" name="任意多边形 27">
            <a:extLst>
              <a:ext uri="{FF2B5EF4-FFF2-40B4-BE49-F238E27FC236}">
                <a16:creationId xmlns:a16="http://schemas.microsoft.com/office/drawing/2014/main" id="{F9DABD06-A78B-48EC-993A-5B03D520B5F6}"/>
              </a:ext>
            </a:extLst>
          </p:cNvPr>
          <p:cNvSpPr/>
          <p:nvPr/>
        </p:nvSpPr>
        <p:spPr>
          <a:xfrm>
            <a:off x="9561097" y="631353"/>
            <a:ext cx="1656475" cy="83049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字魂107号-萌趣欢乐体" panose="00000500000000000000" pitchFamily="2" charset="-122"/>
              <a:ea typeface="字魂107号-萌趣欢乐体" panose="00000500000000000000" pitchFamily="2" charset="-122"/>
              <a:cs typeface="+mn-cs"/>
            </a:endParaRPr>
          </a:p>
        </p:txBody>
      </p:sp>
      <p:sp>
        <p:nvSpPr>
          <p:cNvPr id="94" name="任意多边形 10">
            <a:extLst>
              <a:ext uri="{FF2B5EF4-FFF2-40B4-BE49-F238E27FC236}">
                <a16:creationId xmlns:a16="http://schemas.microsoft.com/office/drawing/2014/main" id="{F686E58C-FC60-433E-86D4-D5731BFD9F3E}"/>
              </a:ext>
            </a:extLst>
          </p:cNvPr>
          <p:cNvSpPr/>
          <p:nvPr/>
        </p:nvSpPr>
        <p:spPr>
          <a:xfrm>
            <a:off x="11220549" y="65714"/>
            <a:ext cx="980440" cy="62547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等线" panose="020F0502020204030204"/>
              <a:ea typeface="等线" panose="020B0604020202020204" charset="-122"/>
              <a:cs typeface="+mn-cs"/>
            </a:endParaRPr>
          </a:p>
        </p:txBody>
      </p:sp>
      <p:pic>
        <p:nvPicPr>
          <p:cNvPr id="95" name="图片 94">
            <a:extLst>
              <a:ext uri="{FF2B5EF4-FFF2-40B4-BE49-F238E27FC236}">
                <a16:creationId xmlns:a16="http://schemas.microsoft.com/office/drawing/2014/main" id="{5623725F-CC3B-4692-A052-6ED4B01132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926789">
            <a:off x="10442753" y="374232"/>
            <a:ext cx="1701282" cy="1701282"/>
          </a:xfrm>
          <a:prstGeom prst="rect">
            <a:avLst/>
          </a:prstGeom>
        </p:spPr>
      </p:pic>
      <p:sp>
        <p:nvSpPr>
          <p:cNvPr id="96" name="任意多边形 27">
            <a:extLst>
              <a:ext uri="{FF2B5EF4-FFF2-40B4-BE49-F238E27FC236}">
                <a16:creationId xmlns:a16="http://schemas.microsoft.com/office/drawing/2014/main" id="{A490F365-A44B-4046-A8AE-41FBE36CEFB5}"/>
              </a:ext>
            </a:extLst>
          </p:cNvPr>
          <p:cNvSpPr/>
          <p:nvPr/>
        </p:nvSpPr>
        <p:spPr>
          <a:xfrm>
            <a:off x="569595" y="364490"/>
            <a:ext cx="1308735" cy="86233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099" h="2194">
                <a:moveTo>
                  <a:pt x="0" y="1286"/>
                </a:moveTo>
                <a:cubicBezTo>
                  <a:pt x="-9" y="987"/>
                  <a:pt x="265" y="746"/>
                  <a:pt x="533" y="753"/>
                </a:cubicBezTo>
                <a:lnTo>
                  <a:pt x="547" y="753"/>
                </a:lnTo>
                <a:lnTo>
                  <a:pt x="561" y="754"/>
                </a:lnTo>
                <a:lnTo>
                  <a:pt x="566" y="754"/>
                </a:lnTo>
                <a:cubicBezTo>
                  <a:pt x="646" y="601"/>
                  <a:pt x="856" y="487"/>
                  <a:pt x="1024" y="494"/>
                </a:cubicBezTo>
                <a:cubicBezTo>
                  <a:pt x="1083" y="492"/>
                  <a:pt x="1166" y="511"/>
                  <a:pt x="1197" y="523"/>
                </a:cubicBezTo>
                <a:cubicBezTo>
                  <a:pt x="1239" y="229"/>
                  <a:pt x="1546" y="-11"/>
                  <a:pt x="1830" y="0"/>
                </a:cubicBezTo>
                <a:cubicBezTo>
                  <a:pt x="2130" y="-16"/>
                  <a:pt x="2398" y="245"/>
                  <a:pt x="2449" y="471"/>
                </a:cubicBezTo>
                <a:cubicBezTo>
                  <a:pt x="2523" y="423"/>
                  <a:pt x="2646" y="396"/>
                  <a:pt x="2718" y="398"/>
                </a:cubicBezTo>
                <a:cubicBezTo>
                  <a:pt x="2992" y="388"/>
                  <a:pt x="3223" y="628"/>
                  <a:pt x="3246" y="860"/>
                </a:cubicBezTo>
                <a:cubicBezTo>
                  <a:pt x="3323" y="794"/>
                  <a:pt x="3473" y="748"/>
                  <a:pt x="3566" y="753"/>
                </a:cubicBezTo>
                <a:cubicBezTo>
                  <a:pt x="3865" y="744"/>
                  <a:pt x="4106" y="1018"/>
                  <a:pt x="4099" y="1286"/>
                </a:cubicBezTo>
                <a:cubicBezTo>
                  <a:pt x="4108" y="1585"/>
                  <a:pt x="3834" y="1826"/>
                  <a:pt x="3566" y="1819"/>
                </a:cubicBezTo>
                <a:cubicBezTo>
                  <a:pt x="3483" y="1824"/>
                  <a:pt x="3364" y="1784"/>
                  <a:pt x="3326" y="1762"/>
                </a:cubicBezTo>
                <a:cubicBezTo>
                  <a:pt x="3251" y="2013"/>
                  <a:pt x="2968" y="2202"/>
                  <a:pt x="2719" y="2193"/>
                </a:cubicBezTo>
                <a:cubicBezTo>
                  <a:pt x="2566" y="2203"/>
                  <a:pt x="2382" y="2112"/>
                  <a:pt x="2311" y="2047"/>
                </a:cubicBezTo>
                <a:cubicBezTo>
                  <a:pt x="2257" y="2071"/>
                  <a:pt x="2159" y="2084"/>
                  <a:pt x="2117" y="2082"/>
                </a:cubicBezTo>
                <a:cubicBezTo>
                  <a:pt x="1936" y="2090"/>
                  <a:pt x="1753" y="1975"/>
                  <a:pt x="1673" y="1863"/>
                </a:cubicBezTo>
                <a:cubicBezTo>
                  <a:pt x="1574" y="2039"/>
                  <a:pt x="1327" y="2171"/>
                  <a:pt x="1131" y="2162"/>
                </a:cubicBezTo>
                <a:cubicBezTo>
                  <a:pt x="883" y="2171"/>
                  <a:pt x="651" y="1997"/>
                  <a:pt x="563" y="1818"/>
                </a:cubicBezTo>
                <a:lnTo>
                  <a:pt x="561" y="1818"/>
                </a:lnTo>
                <a:lnTo>
                  <a:pt x="547" y="1819"/>
                </a:lnTo>
                <a:lnTo>
                  <a:pt x="533" y="1819"/>
                </a:lnTo>
                <a:cubicBezTo>
                  <a:pt x="234" y="1828"/>
                  <a:pt x="-7" y="1554"/>
                  <a:pt x="0" y="1286"/>
                </a:cubicBezTo>
                <a:close/>
              </a:path>
            </a:pathLst>
          </a:custGeom>
          <a:solidFill>
            <a:srgbClr val="FFFFFF"/>
          </a:solidFill>
          <a:ln>
            <a:solidFill>
              <a:srgbClr val="FFFFFF"/>
            </a:solidFill>
          </a:ln>
          <a:effectLst>
            <a:outerShdw blurRad="63500" dist="38100" dir="8100000" algn="tr" rotWithShape="0">
              <a:srgbClr val="E27C7E">
                <a:alpha val="12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等线" panose="020F0502020204030204"/>
              <a:ea typeface="等线" panose="020B0604020202020204" charset="-122"/>
              <a:cs typeface="+mn-cs"/>
            </a:endParaRPr>
          </a:p>
        </p:txBody>
      </p:sp>
      <p:pic>
        <p:nvPicPr>
          <p:cNvPr id="11" name="图片 10">
            <a:extLst>
              <a:ext uri="{FF2B5EF4-FFF2-40B4-BE49-F238E27FC236}">
                <a16:creationId xmlns:a16="http://schemas.microsoft.com/office/drawing/2014/main" id="{496DF383-FE3D-4209-9869-5C987CFB414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04080" y="4917336"/>
            <a:ext cx="1158875" cy="1158875"/>
          </a:xfrm>
          <a:prstGeom prst="rect">
            <a:avLst/>
          </a:prstGeom>
        </p:spPr>
      </p:pic>
      <p:pic>
        <p:nvPicPr>
          <p:cNvPr id="13" name="图片 12">
            <a:extLst>
              <a:ext uri="{FF2B5EF4-FFF2-40B4-BE49-F238E27FC236}">
                <a16:creationId xmlns:a16="http://schemas.microsoft.com/office/drawing/2014/main" id="{806E9674-AC3E-4D96-A0B3-03A9070E7FC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07448" flipH="1">
            <a:off x="-340296" y="1689604"/>
            <a:ext cx="5177101" cy="5177101"/>
          </a:xfrm>
          <a:prstGeom prst="rect">
            <a:avLst/>
          </a:prstGeom>
        </p:spPr>
      </p:pic>
    </p:spTree>
    <p:extLst>
      <p:ext uri="{BB962C8B-B14F-4D97-AF65-F5344CB8AC3E}">
        <p14:creationId xmlns:p14="http://schemas.microsoft.com/office/powerpoint/2010/main" val="2885863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9"/>
                                        </p:tgtEl>
                                        <p:attrNameLst>
                                          <p:attrName>style.visibility</p:attrName>
                                        </p:attrNameLst>
                                      </p:cBhvr>
                                      <p:to>
                                        <p:strVal val="visible"/>
                                      </p:to>
                                    </p:set>
                                    <p:anim calcmode="lin" valueType="num">
                                      <p:cBhvr additive="base">
                                        <p:cTn id="7" dur="500" fill="hold"/>
                                        <p:tgtEl>
                                          <p:spTgt spid="89"/>
                                        </p:tgtEl>
                                        <p:attrNameLst>
                                          <p:attrName>ppt_x</p:attrName>
                                        </p:attrNameLst>
                                      </p:cBhvr>
                                      <p:tavLst>
                                        <p:tav tm="0">
                                          <p:val>
                                            <p:strVal val="0-#ppt_w/2"/>
                                          </p:val>
                                        </p:tav>
                                        <p:tav tm="100000">
                                          <p:val>
                                            <p:strVal val="#ppt_x"/>
                                          </p:val>
                                        </p:tav>
                                      </p:tavLst>
                                    </p:anim>
                                    <p:anim calcmode="lin" valueType="num">
                                      <p:cBhvr additive="base">
                                        <p:cTn id="8" dur="500" fill="hold"/>
                                        <p:tgtEl>
                                          <p:spTgt spid="8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86"/>
                                        </p:tgtEl>
                                        <p:attrNameLst>
                                          <p:attrName>style.visibility</p:attrName>
                                        </p:attrNameLst>
                                      </p:cBhvr>
                                      <p:to>
                                        <p:strVal val="visible"/>
                                      </p:to>
                                    </p:set>
                                    <p:animEffect transition="in" filter="blinds(horizontal)">
                                      <p:cBhvr>
                                        <p:cTn id="12"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95785480-CE9A-4991-A5A9-3C984AF19E75}"/>
              </a:ext>
            </a:extLst>
          </p:cNvPr>
          <p:cNvSpPr txBox="1"/>
          <p:nvPr/>
        </p:nvSpPr>
        <p:spPr>
          <a:xfrm>
            <a:off x="1061743" y="379638"/>
            <a:ext cx="1901375" cy="578882"/>
          </a:xfrm>
          <a:prstGeom prst="roundRect">
            <a:avLst/>
          </a:prstGeom>
          <a:solidFill>
            <a:schemeClr val="accent4">
              <a:lumMod val="20000"/>
              <a:lumOff val="80000"/>
            </a:schemeClr>
          </a:solidFill>
          <a:ln>
            <a:solidFill>
              <a:schemeClr val="tx1"/>
            </a:solidFill>
            <a:prstDash val="dashDot"/>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chemeClr val="accent4">
                    <a:lumMod val="75000"/>
                  </a:schemeClr>
                </a:solidFill>
                <a:uLnTx/>
                <a:uFillTx/>
                <a:latin typeface="Cambria" panose="02040503050406030204" pitchFamily="18" charset="0"/>
                <a:ea typeface="Cambria" panose="02040503050406030204" pitchFamily="18" charset="0"/>
              </a:rPr>
              <a:t>Bài</a:t>
            </a:r>
            <a:r>
              <a:rPr kumimoji="0" lang="en-US" altLang="zh-CN" sz="2800" b="1" i="0" u="none" strike="noStrike" kern="1200" cap="none" spc="0" normalizeH="0" noProof="0" dirty="0">
                <a:ln>
                  <a:noFill/>
                </a:ln>
                <a:solidFill>
                  <a:schemeClr val="accent4">
                    <a:lumMod val="75000"/>
                  </a:schemeClr>
                </a:solidFill>
                <a:uLnTx/>
                <a:uFillTx/>
                <a:latin typeface="Cambria" panose="02040503050406030204" pitchFamily="18" charset="0"/>
                <a:ea typeface="Cambria" panose="02040503050406030204" pitchFamily="18" charset="0"/>
              </a:rPr>
              <a:t> </a:t>
            </a:r>
            <a:r>
              <a:rPr kumimoji="0" lang="en-US" altLang="zh-CN" sz="2800" b="1" i="0" u="none" strike="noStrike" kern="1200" cap="none" spc="0" normalizeH="0" noProof="0" dirty="0" err="1">
                <a:ln>
                  <a:noFill/>
                </a:ln>
                <a:solidFill>
                  <a:schemeClr val="accent4">
                    <a:lumMod val="75000"/>
                  </a:schemeClr>
                </a:solidFill>
                <a:uLnTx/>
                <a:uFillTx/>
                <a:latin typeface="Cambria" panose="02040503050406030204" pitchFamily="18" charset="0"/>
                <a:ea typeface="Cambria" panose="02040503050406030204" pitchFamily="18" charset="0"/>
              </a:rPr>
              <a:t>tập</a:t>
            </a:r>
            <a:r>
              <a:rPr kumimoji="0" lang="en-US" altLang="zh-CN" sz="2800" b="1" i="0" u="none" strike="noStrike" kern="1200" cap="none" spc="0" normalizeH="0" noProof="0" dirty="0">
                <a:ln>
                  <a:noFill/>
                </a:ln>
                <a:solidFill>
                  <a:schemeClr val="accent4">
                    <a:lumMod val="75000"/>
                  </a:schemeClr>
                </a:solidFill>
                <a:uLnTx/>
                <a:uFillTx/>
                <a:latin typeface="Cambria" panose="02040503050406030204" pitchFamily="18" charset="0"/>
                <a:ea typeface="Cambria" panose="02040503050406030204" pitchFamily="18" charset="0"/>
              </a:rPr>
              <a:t> 1</a:t>
            </a:r>
            <a:endParaRPr kumimoji="0" lang="zh-CN" altLang="en-US" sz="2800" b="1" i="0" u="none" strike="noStrike" kern="1200" cap="none" spc="0" normalizeH="0" baseline="0" noProof="0" dirty="0">
              <a:ln>
                <a:noFill/>
              </a:ln>
              <a:solidFill>
                <a:schemeClr val="accent4">
                  <a:lumMod val="75000"/>
                </a:schemeClr>
              </a:solidFill>
              <a:uLnTx/>
              <a:uFillTx/>
              <a:latin typeface="Cambria" panose="02040503050406030204" pitchFamily="18" charset="0"/>
              <a:ea typeface="字魂107号-萌趣欢乐体" panose="00000500000000000000" pitchFamily="2" charset="-122"/>
            </a:endParaRPr>
          </a:p>
        </p:txBody>
      </p:sp>
      <p:grpSp>
        <p:nvGrpSpPr>
          <p:cNvPr id="9" name="组合 8">
            <a:extLst>
              <a:ext uri="{FF2B5EF4-FFF2-40B4-BE49-F238E27FC236}">
                <a16:creationId xmlns:a16="http://schemas.microsoft.com/office/drawing/2014/main" id="{D95C1803-4479-4605-A3DB-5BCDEF994E3E}"/>
              </a:ext>
            </a:extLst>
          </p:cNvPr>
          <p:cNvGrpSpPr/>
          <p:nvPr/>
        </p:nvGrpSpPr>
        <p:grpSpPr>
          <a:xfrm>
            <a:off x="1394142" y="1116639"/>
            <a:ext cx="9401175" cy="1117479"/>
            <a:chOff x="3095" y="2797"/>
            <a:chExt cx="14805" cy="3295"/>
          </a:xfrm>
        </p:grpSpPr>
        <p:sp>
          <p:nvSpPr>
            <p:cNvPr id="12" name="五边形 14">
              <a:extLst>
                <a:ext uri="{FF2B5EF4-FFF2-40B4-BE49-F238E27FC236}">
                  <a16:creationId xmlns:a16="http://schemas.microsoft.com/office/drawing/2014/main" id="{AB1746F9-0B31-494D-8FDF-735E1221C577}"/>
                </a:ext>
              </a:extLst>
            </p:cNvPr>
            <p:cNvSpPr/>
            <p:nvPr/>
          </p:nvSpPr>
          <p:spPr>
            <a:xfrm>
              <a:off x="3095" y="2797"/>
              <a:ext cx="14805" cy="3295"/>
            </a:xfrm>
            <a:prstGeom prst="roundRect">
              <a:avLst/>
            </a:prstGeom>
            <a:solidFill>
              <a:schemeClr val="bg1"/>
            </a:solidFill>
            <a:ln w="38100">
              <a:solidFill>
                <a:schemeClr val="tx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7号-萌趣欢乐体" panose="00000500000000000000" pitchFamily="2" charset="-122"/>
                <a:ea typeface="字魂107号-萌趣欢乐体" panose="00000500000000000000" pitchFamily="2" charset="-122"/>
                <a:cs typeface="+mn-cs"/>
              </a:endParaRPr>
            </a:p>
          </p:txBody>
        </p:sp>
        <p:sp>
          <p:nvSpPr>
            <p:cNvPr id="11" name="文本框 10">
              <a:extLst>
                <a:ext uri="{FF2B5EF4-FFF2-40B4-BE49-F238E27FC236}">
                  <a16:creationId xmlns:a16="http://schemas.microsoft.com/office/drawing/2014/main" id="{38499741-293A-4917-B598-AA45A76A43E6}"/>
                </a:ext>
              </a:extLst>
            </p:cNvPr>
            <p:cNvSpPr txBox="1"/>
            <p:nvPr/>
          </p:nvSpPr>
          <p:spPr>
            <a:xfrm>
              <a:off x="4172" y="3068"/>
              <a:ext cx="12650" cy="2813"/>
            </a:xfrm>
            <a:prstGeom prst="rect">
              <a:avLst/>
            </a:prstGeom>
            <a:noFill/>
          </p:spPr>
          <p:txBody>
            <a:bodyPr wrap="square" rtlCol="0">
              <a:spAutoFit/>
            </a:bodyPr>
            <a:lstStyle/>
            <a:p>
              <a:pPr lvl="0" algn="ctr">
                <a:defRPr/>
              </a:pPr>
              <a:r>
                <a:rPr lang="en-US" sz="2800" b="1" dirty="0" err="1">
                  <a:solidFill>
                    <a:srgbClr val="C00000"/>
                  </a:solidFill>
                  <a:latin typeface="Cambria" panose="02040503050406030204" pitchFamily="18" charset="0"/>
                  <a:ea typeface="Cambria" panose="02040503050406030204" pitchFamily="18" charset="0"/>
                  <a:cs typeface="Arial" panose="020B0604020202020204" pitchFamily="34" charset="0"/>
                </a:rPr>
                <a:t>Ghi</a:t>
              </a:r>
              <a:r>
                <a:rPr lang="en-US" sz="28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rgbClr val="C00000"/>
                  </a:solidFill>
                  <a:latin typeface="Cambria" panose="02040503050406030204" pitchFamily="18" charset="0"/>
                  <a:ea typeface="Cambria" panose="02040503050406030204" pitchFamily="18" charset="0"/>
                  <a:cs typeface="Arial" panose="020B0604020202020204" pitchFamily="34" charset="0"/>
                </a:rPr>
                <a:t>lại</a:t>
              </a:r>
              <a:r>
                <a:rPr lang="en-US" sz="28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rgbClr val="C00000"/>
                  </a:solidFill>
                  <a:latin typeface="Cambria" panose="02040503050406030204" pitchFamily="18" charset="0"/>
                  <a:ea typeface="Cambria" panose="02040503050406030204" pitchFamily="18" charset="0"/>
                  <a:cs typeface="Arial" panose="020B0604020202020204" pitchFamily="34" charset="0"/>
                </a:rPr>
                <a:t>những</a:t>
              </a:r>
              <a:r>
                <a:rPr lang="en-US" sz="28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rgbClr val="C00000"/>
                  </a:solidFill>
                  <a:latin typeface="Cambria" panose="02040503050406030204" pitchFamily="18" charset="0"/>
                  <a:ea typeface="Cambria" panose="02040503050406030204" pitchFamily="18" charset="0"/>
                  <a:cs typeface="Arial" panose="020B0604020202020204" pitchFamily="34" charset="0"/>
                </a:rPr>
                <a:t>từ</a:t>
              </a:r>
              <a:r>
                <a:rPr lang="en-US" sz="28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rgbClr val="C00000"/>
                  </a:solidFill>
                  <a:latin typeface="Cambria" panose="02040503050406030204" pitchFamily="18" charset="0"/>
                  <a:ea typeface="Cambria" panose="02040503050406030204" pitchFamily="18" charset="0"/>
                  <a:cs typeface="Arial" panose="020B0604020202020204" pitchFamily="34" charset="0"/>
                </a:rPr>
                <a:t>trong</a:t>
              </a:r>
              <a:r>
                <a:rPr lang="en-US" sz="28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rgbClr val="C00000"/>
                  </a:solidFill>
                  <a:latin typeface="Cambria" panose="02040503050406030204" pitchFamily="18" charset="0"/>
                  <a:ea typeface="Cambria" panose="02040503050406030204" pitchFamily="18" charset="0"/>
                  <a:cs typeface="Arial" panose="020B0604020202020204" pitchFamily="34" charset="0"/>
                </a:rPr>
                <a:t>bài</a:t>
              </a:r>
              <a:r>
                <a:rPr lang="en-US" sz="28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rgbClr val="C00000"/>
                  </a:solidFill>
                  <a:latin typeface="Cambria" panose="02040503050406030204" pitchFamily="18" charset="0"/>
                  <a:ea typeface="Cambria" panose="02040503050406030204" pitchFamily="18" charset="0"/>
                  <a:cs typeface="Arial" panose="020B0604020202020204" pitchFamily="34" charset="0"/>
                </a:rPr>
                <a:t>tập</a:t>
              </a:r>
              <a:r>
                <a:rPr lang="en-US" sz="28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rgbClr val="C00000"/>
                  </a:solidFill>
                  <a:latin typeface="Cambria" panose="02040503050406030204" pitchFamily="18" charset="0"/>
                  <a:ea typeface="Cambria" panose="02040503050406030204" pitchFamily="18" charset="0"/>
                  <a:cs typeface="Arial" panose="020B0604020202020204" pitchFamily="34" charset="0"/>
                </a:rPr>
                <a:t>đọc</a:t>
              </a:r>
              <a:endParaRPr lang="en-US" sz="2800" b="1" dirty="0">
                <a:solidFill>
                  <a:srgbClr val="C00000"/>
                </a:solidFill>
                <a:latin typeface="Cambria" panose="02040503050406030204" pitchFamily="18" charset="0"/>
                <a:ea typeface="Cambria" panose="02040503050406030204" pitchFamily="18" charset="0"/>
                <a:cs typeface="Arial" panose="020B0604020202020204" pitchFamily="34" charset="0"/>
              </a:endParaRPr>
            </a:p>
            <a:p>
              <a:pPr lvl="0" algn="ctr">
                <a:defRPr/>
              </a:pPr>
              <a:r>
                <a:rPr lang="en-US" sz="2800" b="1" dirty="0" err="1">
                  <a:solidFill>
                    <a:srgbClr val="C00000"/>
                  </a:solidFill>
                  <a:latin typeface="Cambria" panose="02040503050406030204" pitchFamily="18" charset="0"/>
                  <a:ea typeface="Cambria" panose="02040503050406030204" pitchFamily="18" charset="0"/>
                  <a:cs typeface="Arial" panose="020B0604020202020204" pitchFamily="34" charset="0"/>
                </a:rPr>
                <a:t>Trung</a:t>
              </a:r>
              <a:r>
                <a:rPr lang="en-US" sz="28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rgbClr val="C00000"/>
                  </a:solidFill>
                  <a:latin typeface="Cambria" panose="02040503050406030204" pitchFamily="18" charset="0"/>
                  <a:ea typeface="Cambria" panose="02040503050406030204" pitchFamily="18" charset="0"/>
                  <a:cs typeface="Arial" panose="020B0604020202020204" pitchFamily="34" charset="0"/>
                </a:rPr>
                <a:t>thu</a:t>
              </a:r>
              <a:r>
                <a:rPr lang="en-US" sz="28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rgbClr val="C00000"/>
                  </a:solidFill>
                  <a:latin typeface="Cambria" panose="02040503050406030204" pitchFamily="18" charset="0"/>
                  <a:ea typeface="Cambria" panose="02040503050406030204" pitchFamily="18" charset="0"/>
                  <a:cs typeface="Arial" panose="020B0604020202020204" pitchFamily="34" charset="0"/>
                </a:rPr>
                <a:t>độc</a:t>
              </a:r>
              <a:r>
                <a:rPr lang="en-US" sz="28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rgbClr val="C00000"/>
                  </a:solidFill>
                  <a:latin typeface="Cambria" panose="02040503050406030204" pitchFamily="18" charset="0"/>
                  <a:ea typeface="Cambria" panose="02040503050406030204" pitchFamily="18" charset="0"/>
                  <a:cs typeface="Arial" panose="020B0604020202020204" pitchFamily="34" charset="0"/>
                </a:rPr>
                <a:t>lập</a:t>
              </a:r>
              <a:r>
                <a:rPr lang="en-US" sz="28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rgbClr val="C00000"/>
                  </a:solidFill>
                  <a:latin typeface="Cambria" panose="02040503050406030204" pitchFamily="18" charset="0"/>
                  <a:ea typeface="Cambria" panose="02040503050406030204" pitchFamily="18" charset="0"/>
                  <a:cs typeface="Arial" panose="020B0604020202020204" pitchFamily="34" charset="0"/>
                </a:rPr>
                <a:t>cùng</a:t>
              </a:r>
              <a:r>
                <a:rPr lang="en-US" sz="28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rgbClr val="C00000"/>
                  </a:solidFill>
                  <a:latin typeface="Cambria" panose="02040503050406030204" pitchFamily="18" charset="0"/>
                  <a:ea typeface="Cambria" panose="02040503050406030204" pitchFamily="18" charset="0"/>
                  <a:cs typeface="Arial" panose="020B0604020202020204" pitchFamily="34" charset="0"/>
                </a:rPr>
                <a:t>nghĩa</a:t>
              </a:r>
              <a:r>
                <a:rPr lang="en-US" sz="28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rgbClr val="C00000"/>
                  </a:solidFill>
                  <a:latin typeface="Cambria" panose="02040503050406030204" pitchFamily="18" charset="0"/>
                  <a:ea typeface="Cambria" panose="02040503050406030204" pitchFamily="18" charset="0"/>
                  <a:cs typeface="Arial" panose="020B0604020202020204" pitchFamily="34" charset="0"/>
                </a:rPr>
                <a:t>với</a:t>
              </a:r>
              <a:r>
                <a:rPr lang="en-US" sz="28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rgbClr val="C00000"/>
                  </a:solidFill>
                  <a:latin typeface="Cambria" panose="02040503050406030204" pitchFamily="18" charset="0"/>
                  <a:ea typeface="Cambria" panose="02040503050406030204" pitchFamily="18" charset="0"/>
                  <a:cs typeface="Arial" panose="020B0604020202020204" pitchFamily="34" charset="0"/>
                </a:rPr>
                <a:t>từ</a:t>
              </a:r>
              <a:r>
                <a:rPr lang="en-US" sz="28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rgbClr val="C00000"/>
                  </a:solidFill>
                  <a:latin typeface="Cambria" panose="02040503050406030204" pitchFamily="18" charset="0"/>
                  <a:ea typeface="Cambria" panose="02040503050406030204" pitchFamily="18" charset="0"/>
                  <a:cs typeface="Arial" panose="020B0604020202020204" pitchFamily="34" charset="0"/>
                </a:rPr>
                <a:t>Ước</a:t>
              </a:r>
              <a:r>
                <a:rPr lang="en-US" sz="28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rgbClr val="C00000"/>
                  </a:solidFill>
                  <a:latin typeface="Cambria" panose="02040503050406030204" pitchFamily="18" charset="0"/>
                  <a:ea typeface="Cambria" panose="02040503050406030204" pitchFamily="18" charset="0"/>
                  <a:cs typeface="Arial" panose="020B0604020202020204" pitchFamily="34" charset="0"/>
                </a:rPr>
                <a:t>mơ</a:t>
              </a:r>
              <a:r>
                <a:rPr lang="en-US" sz="28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endParaRPr lang="en-US" sz="2800" dirty="0">
                <a:solidFill>
                  <a:srgbClr val="C00000"/>
                </a:solidFill>
                <a:latin typeface="Cambria" panose="02040503050406030204" pitchFamily="18" charset="0"/>
                <a:ea typeface="Cambria" panose="02040503050406030204" pitchFamily="18" charset="0"/>
                <a:cs typeface="Arial" panose="020B0604020202020204" pitchFamily="34" charset="0"/>
              </a:endParaRPr>
            </a:p>
          </p:txBody>
        </p:sp>
      </p:grpSp>
      <p:pic>
        <p:nvPicPr>
          <p:cNvPr id="13" name="图片 12" descr="E:\张颖颖PPT工作成果\张颖2019PPT\82-新入职幼师培训\飞机.png飞机">
            <a:extLst>
              <a:ext uri="{FF2B5EF4-FFF2-40B4-BE49-F238E27FC236}">
                <a16:creationId xmlns:a16="http://schemas.microsoft.com/office/drawing/2014/main" id="{49A1C3FC-2669-4F67-9D4D-18F772BE2A82}"/>
              </a:ext>
            </a:extLst>
          </p:cNvPr>
          <p:cNvPicPr>
            <a:picLocks noChangeAspect="1"/>
          </p:cNvPicPr>
          <p:nvPr/>
        </p:nvPicPr>
        <p:blipFill>
          <a:blip r:embed="rId4"/>
          <a:srcRect/>
          <a:stretch>
            <a:fillRect/>
          </a:stretch>
        </p:blipFill>
        <p:spPr>
          <a:xfrm flipH="1">
            <a:off x="5181998" y="13653"/>
            <a:ext cx="6846570" cy="1421765"/>
          </a:xfrm>
          <a:prstGeom prst="rect">
            <a:avLst/>
          </a:prstGeom>
        </p:spPr>
      </p:pic>
      <p:pic>
        <p:nvPicPr>
          <p:cNvPr id="22" name="图片 21">
            <a:extLst>
              <a:ext uri="{FF2B5EF4-FFF2-40B4-BE49-F238E27FC236}">
                <a16:creationId xmlns:a16="http://schemas.microsoft.com/office/drawing/2014/main" id="{A033DD53-1C8D-4F98-9434-4E00B44830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67573" y="158750"/>
            <a:ext cx="944642" cy="944642"/>
          </a:xfrm>
          <a:prstGeom prst="rect">
            <a:avLst/>
          </a:prstGeom>
        </p:spPr>
      </p:pic>
      <p:pic>
        <p:nvPicPr>
          <p:cNvPr id="2050" name="Picture 2" descr="Trả lời câu hỏi bài Tập đọc Trung thu độc lập | Hướng dẫn soạn bài Tập đọc  Trung thu độc lậ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81908" y="2538404"/>
            <a:ext cx="8698523" cy="412030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213615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par>
                                <p:cTn id="11" presetID="14" presetClass="entr" presetSubtype="1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randombar(horizontal)">
                                      <p:cBhvr>
                                        <p:cTn id="18"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95785480-CE9A-4991-A5A9-3C984AF19E75}"/>
              </a:ext>
            </a:extLst>
          </p:cNvPr>
          <p:cNvSpPr txBox="1"/>
          <p:nvPr/>
        </p:nvSpPr>
        <p:spPr>
          <a:xfrm>
            <a:off x="1061743" y="379638"/>
            <a:ext cx="1738289" cy="578882"/>
          </a:xfrm>
          <a:prstGeom prst="roundRect">
            <a:avLst/>
          </a:prstGeom>
          <a:solidFill>
            <a:schemeClr val="accent4">
              <a:lumMod val="20000"/>
              <a:lumOff val="80000"/>
            </a:schemeClr>
          </a:solidFill>
          <a:ln>
            <a:solidFill>
              <a:schemeClr val="tx1"/>
            </a:solidFill>
            <a:prstDash val="dashDot"/>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chemeClr val="accent4">
                    <a:lumMod val="75000"/>
                  </a:schemeClr>
                </a:solidFill>
                <a:uLnTx/>
                <a:uFillTx/>
                <a:latin typeface="Cambria" panose="02040503050406030204" pitchFamily="18" charset="0"/>
                <a:ea typeface="Cambria" panose="02040503050406030204" pitchFamily="18" charset="0"/>
              </a:rPr>
              <a:t>Bài</a:t>
            </a:r>
            <a:r>
              <a:rPr kumimoji="0" lang="en-US" altLang="zh-CN" sz="2800" b="1" i="0" u="none" strike="noStrike" kern="1200" cap="none" spc="0" normalizeH="0" noProof="0" dirty="0">
                <a:ln>
                  <a:noFill/>
                </a:ln>
                <a:solidFill>
                  <a:schemeClr val="accent4">
                    <a:lumMod val="75000"/>
                  </a:schemeClr>
                </a:solidFill>
                <a:uLnTx/>
                <a:uFillTx/>
                <a:latin typeface="Cambria" panose="02040503050406030204" pitchFamily="18" charset="0"/>
                <a:ea typeface="Cambria" panose="02040503050406030204" pitchFamily="18" charset="0"/>
              </a:rPr>
              <a:t> </a:t>
            </a:r>
            <a:r>
              <a:rPr kumimoji="0" lang="en-US" altLang="zh-CN" sz="2800" b="1" i="0" u="none" strike="noStrike" kern="1200" cap="none" spc="0" normalizeH="0" noProof="0" dirty="0" err="1">
                <a:ln>
                  <a:noFill/>
                </a:ln>
                <a:solidFill>
                  <a:schemeClr val="accent4">
                    <a:lumMod val="75000"/>
                  </a:schemeClr>
                </a:solidFill>
                <a:uLnTx/>
                <a:uFillTx/>
                <a:latin typeface="Cambria" panose="02040503050406030204" pitchFamily="18" charset="0"/>
                <a:ea typeface="Cambria" panose="02040503050406030204" pitchFamily="18" charset="0"/>
              </a:rPr>
              <a:t>tập</a:t>
            </a:r>
            <a:r>
              <a:rPr kumimoji="0" lang="en-US" altLang="zh-CN" sz="2800" b="1" i="0" u="none" strike="noStrike" kern="1200" cap="none" spc="0" normalizeH="0" noProof="0" dirty="0">
                <a:ln>
                  <a:noFill/>
                </a:ln>
                <a:solidFill>
                  <a:schemeClr val="accent4">
                    <a:lumMod val="75000"/>
                  </a:schemeClr>
                </a:solidFill>
                <a:uLnTx/>
                <a:uFillTx/>
                <a:latin typeface="Cambria" panose="02040503050406030204" pitchFamily="18" charset="0"/>
                <a:ea typeface="Cambria" panose="02040503050406030204" pitchFamily="18" charset="0"/>
              </a:rPr>
              <a:t> 1</a:t>
            </a:r>
            <a:endParaRPr kumimoji="0" lang="zh-CN" altLang="en-US" sz="2800" b="1" i="0" u="none" strike="noStrike" kern="1200" cap="none" spc="0" normalizeH="0" baseline="0" noProof="0" dirty="0">
              <a:ln>
                <a:noFill/>
              </a:ln>
              <a:solidFill>
                <a:schemeClr val="accent4">
                  <a:lumMod val="75000"/>
                </a:schemeClr>
              </a:solidFill>
              <a:uLnTx/>
              <a:uFillTx/>
              <a:latin typeface="Cambria" panose="02040503050406030204" pitchFamily="18" charset="0"/>
              <a:ea typeface="字魂107号-萌趣欢乐体" panose="00000500000000000000" pitchFamily="2" charset="-122"/>
            </a:endParaRPr>
          </a:p>
        </p:txBody>
      </p:sp>
      <p:grpSp>
        <p:nvGrpSpPr>
          <p:cNvPr id="9" name="组合 8">
            <a:extLst>
              <a:ext uri="{FF2B5EF4-FFF2-40B4-BE49-F238E27FC236}">
                <a16:creationId xmlns:a16="http://schemas.microsoft.com/office/drawing/2014/main" id="{D95C1803-4479-4605-A3DB-5BCDEF994E3E}"/>
              </a:ext>
            </a:extLst>
          </p:cNvPr>
          <p:cNvGrpSpPr/>
          <p:nvPr/>
        </p:nvGrpSpPr>
        <p:grpSpPr>
          <a:xfrm>
            <a:off x="2916237" y="158896"/>
            <a:ext cx="8148955" cy="1117479"/>
            <a:chOff x="5492" y="-27"/>
            <a:chExt cx="12833" cy="3295"/>
          </a:xfrm>
        </p:grpSpPr>
        <p:sp>
          <p:nvSpPr>
            <p:cNvPr id="12" name="五边形 14">
              <a:extLst>
                <a:ext uri="{FF2B5EF4-FFF2-40B4-BE49-F238E27FC236}">
                  <a16:creationId xmlns:a16="http://schemas.microsoft.com/office/drawing/2014/main" id="{AB1746F9-0B31-494D-8FDF-735E1221C577}"/>
                </a:ext>
              </a:extLst>
            </p:cNvPr>
            <p:cNvSpPr/>
            <p:nvPr/>
          </p:nvSpPr>
          <p:spPr>
            <a:xfrm>
              <a:off x="5566" y="-27"/>
              <a:ext cx="12759" cy="3295"/>
            </a:xfrm>
            <a:prstGeom prst="roundRect">
              <a:avLst/>
            </a:prstGeom>
            <a:solidFill>
              <a:schemeClr val="bg1"/>
            </a:solidFill>
            <a:ln w="38100">
              <a:solidFill>
                <a:schemeClr val="tx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7号-萌趣欢乐体" panose="00000500000000000000" pitchFamily="2" charset="-122"/>
                <a:ea typeface="字魂107号-萌趣欢乐体" panose="00000500000000000000" pitchFamily="2" charset="-122"/>
                <a:cs typeface="+mn-cs"/>
              </a:endParaRPr>
            </a:p>
          </p:txBody>
        </p:sp>
        <p:sp>
          <p:nvSpPr>
            <p:cNvPr id="11" name="文本框 10">
              <a:extLst>
                <a:ext uri="{FF2B5EF4-FFF2-40B4-BE49-F238E27FC236}">
                  <a16:creationId xmlns:a16="http://schemas.microsoft.com/office/drawing/2014/main" id="{38499741-293A-4917-B598-AA45A76A43E6}"/>
                </a:ext>
              </a:extLst>
            </p:cNvPr>
            <p:cNvSpPr txBox="1"/>
            <p:nvPr/>
          </p:nvSpPr>
          <p:spPr>
            <a:xfrm>
              <a:off x="5492" y="234"/>
              <a:ext cx="12650" cy="2813"/>
            </a:xfrm>
            <a:prstGeom prst="rect">
              <a:avLst/>
            </a:prstGeom>
            <a:noFill/>
          </p:spPr>
          <p:txBody>
            <a:bodyPr wrap="square" rtlCol="0">
              <a:spAutoFit/>
            </a:bodyPr>
            <a:lstStyle/>
            <a:p>
              <a:pPr lvl="0" algn="ctr">
                <a:defRPr/>
              </a:pP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Ghi</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lại</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những</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từ</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trong</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bài</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tập</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đọc</a:t>
              </a:r>
              <a:endPar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endParaRPr>
            </a:p>
            <a:p>
              <a:pPr lvl="0" algn="ctr">
                <a:defRPr/>
              </a:pP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Trung</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thu</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độc</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lập</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cùng</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nghĩa</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với</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từ</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Ước</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mơ</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endParaRPr lang="en-US" sz="2800"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endParaRPr>
            </a:p>
          </p:txBody>
        </p:sp>
      </p:grpSp>
      <p:pic>
        <p:nvPicPr>
          <p:cNvPr id="22" name="图片 21">
            <a:extLst>
              <a:ext uri="{FF2B5EF4-FFF2-40B4-BE49-F238E27FC236}">
                <a16:creationId xmlns:a16="http://schemas.microsoft.com/office/drawing/2014/main" id="{A033DD53-1C8D-4F98-9434-4E00B44830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67573" y="158750"/>
            <a:ext cx="944642" cy="944642"/>
          </a:xfrm>
          <a:prstGeom prst="rect">
            <a:avLst/>
          </a:prstGeom>
        </p:spPr>
      </p:pic>
      <p:sp>
        <p:nvSpPr>
          <p:cNvPr id="10" name="Rectangle 4"/>
          <p:cNvSpPr>
            <a:spLocks noChangeArrowheads="1"/>
          </p:cNvSpPr>
          <p:nvPr/>
        </p:nvSpPr>
        <p:spPr bwMode="auto">
          <a:xfrm>
            <a:off x="474562" y="1390433"/>
            <a:ext cx="11377914" cy="5262979"/>
          </a:xfrm>
          <a:prstGeom prst="rect">
            <a:avLst/>
          </a:prstGeom>
          <a:solidFill>
            <a:schemeClr val="accent4">
              <a:lumMod val="20000"/>
              <a:lumOff val="80000"/>
            </a:schemeClr>
          </a:solidFill>
          <a:ln w="38100">
            <a:solidFill>
              <a:schemeClr val="tx1"/>
            </a:solidFill>
            <a:prstDash val="dash"/>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b="1" dirty="0" err="1">
                <a:solidFill>
                  <a:srgbClr val="C00000"/>
                </a:solidFill>
              </a:rPr>
              <a:t>Trung</a:t>
            </a:r>
            <a:r>
              <a:rPr lang="en-US" altLang="en-US" sz="2800" b="1" dirty="0">
                <a:solidFill>
                  <a:srgbClr val="C00000"/>
                </a:solidFill>
              </a:rPr>
              <a:t> </a:t>
            </a:r>
            <a:r>
              <a:rPr lang="en-US" altLang="en-US" sz="2800" b="1" dirty="0" err="1">
                <a:solidFill>
                  <a:srgbClr val="C00000"/>
                </a:solidFill>
              </a:rPr>
              <a:t>thu</a:t>
            </a:r>
            <a:r>
              <a:rPr lang="en-US" altLang="en-US" sz="2800" b="1" dirty="0">
                <a:solidFill>
                  <a:srgbClr val="C00000"/>
                </a:solidFill>
              </a:rPr>
              <a:t> </a:t>
            </a:r>
            <a:r>
              <a:rPr lang="en-US" altLang="en-US" sz="2800" b="1" dirty="0" err="1">
                <a:solidFill>
                  <a:srgbClr val="C00000"/>
                </a:solidFill>
              </a:rPr>
              <a:t>độc</a:t>
            </a:r>
            <a:r>
              <a:rPr lang="en-US" altLang="en-US" sz="2800" b="1" dirty="0">
                <a:solidFill>
                  <a:srgbClr val="C00000"/>
                </a:solidFill>
              </a:rPr>
              <a:t> </a:t>
            </a:r>
            <a:r>
              <a:rPr lang="en-US" altLang="en-US" sz="2800" b="1" dirty="0" err="1">
                <a:solidFill>
                  <a:srgbClr val="C00000"/>
                </a:solidFill>
              </a:rPr>
              <a:t>lập</a:t>
            </a:r>
            <a:endParaRPr lang="en-US" altLang="en-US" sz="2800" b="1" dirty="0">
              <a:solidFill>
                <a:srgbClr val="C00000"/>
              </a:solidFill>
            </a:endParaRPr>
          </a:p>
          <a:p>
            <a:pPr algn="just" eaLnBrk="1" hangingPunct="1"/>
            <a:r>
              <a:rPr lang="en-US" altLang="en-US" sz="2200" dirty="0"/>
              <a:t>     </a:t>
            </a:r>
            <a:r>
              <a:rPr lang="en-US" altLang="en-US" sz="2200" dirty="0" err="1"/>
              <a:t>Đêm</a:t>
            </a:r>
            <a:r>
              <a:rPr lang="en-US" altLang="en-US" sz="2200" dirty="0"/>
              <a:t> nay </a:t>
            </a:r>
            <a:r>
              <a:rPr lang="en-US" altLang="en-US" sz="2200" dirty="0" err="1"/>
              <a:t>anh</a:t>
            </a:r>
            <a:r>
              <a:rPr lang="en-US" altLang="en-US" sz="2200" dirty="0"/>
              <a:t> </a:t>
            </a:r>
            <a:r>
              <a:rPr lang="en-US" altLang="en-US" sz="2200" dirty="0" err="1"/>
              <a:t>đứng</a:t>
            </a:r>
            <a:r>
              <a:rPr lang="en-US" altLang="en-US" sz="2200" dirty="0"/>
              <a:t> </a:t>
            </a:r>
            <a:r>
              <a:rPr lang="en-US" altLang="en-US" sz="2200" dirty="0" err="1"/>
              <a:t>gác</a:t>
            </a:r>
            <a:r>
              <a:rPr lang="en-US" altLang="en-US" sz="2200" dirty="0"/>
              <a:t> ở </a:t>
            </a:r>
            <a:r>
              <a:rPr lang="en-US" altLang="en-US" sz="2200" dirty="0" err="1"/>
              <a:t>trại</a:t>
            </a:r>
            <a:r>
              <a:rPr lang="en-US" altLang="en-US" sz="2200" dirty="0"/>
              <a:t>. </a:t>
            </a:r>
            <a:r>
              <a:rPr lang="en-US" altLang="en-US" sz="2200" dirty="0" err="1"/>
              <a:t>Trăng</a:t>
            </a:r>
            <a:r>
              <a:rPr lang="en-US" altLang="en-US" sz="2200" dirty="0"/>
              <a:t> </a:t>
            </a:r>
            <a:r>
              <a:rPr lang="en-US" altLang="en-US" sz="2200" dirty="0" err="1"/>
              <a:t>ngàn</a:t>
            </a:r>
            <a:r>
              <a:rPr lang="en-US" altLang="en-US" sz="2200" dirty="0"/>
              <a:t> </a:t>
            </a:r>
            <a:r>
              <a:rPr lang="en-US" altLang="en-US" sz="2200" dirty="0" err="1"/>
              <a:t>và</a:t>
            </a:r>
            <a:r>
              <a:rPr lang="en-US" altLang="en-US" sz="2200" dirty="0"/>
              <a:t> </a:t>
            </a:r>
            <a:r>
              <a:rPr lang="en-US" altLang="en-US" sz="2200" dirty="0" err="1"/>
              <a:t>gió</a:t>
            </a:r>
            <a:r>
              <a:rPr lang="en-US" altLang="en-US" sz="2200" dirty="0"/>
              <a:t> </a:t>
            </a:r>
            <a:r>
              <a:rPr lang="en-US" altLang="en-US" sz="2200" dirty="0" err="1"/>
              <a:t>núi</a:t>
            </a:r>
            <a:r>
              <a:rPr lang="en-US" altLang="en-US" sz="2200" dirty="0"/>
              <a:t> </a:t>
            </a:r>
            <a:r>
              <a:rPr lang="en-US" altLang="en-US" sz="2200" dirty="0" err="1"/>
              <a:t>bao</a:t>
            </a:r>
            <a:r>
              <a:rPr lang="en-US" altLang="en-US" sz="2200" dirty="0"/>
              <a:t> la </a:t>
            </a:r>
            <a:r>
              <a:rPr lang="en-US" altLang="en-US" sz="2200" dirty="0" err="1"/>
              <a:t>khiến</a:t>
            </a:r>
            <a:r>
              <a:rPr lang="en-US" altLang="en-US" sz="2200" dirty="0"/>
              <a:t> </a:t>
            </a:r>
            <a:r>
              <a:rPr lang="en-US" altLang="en-US" sz="2200" dirty="0" err="1"/>
              <a:t>lòng</a:t>
            </a:r>
            <a:r>
              <a:rPr lang="en-US" altLang="en-US" sz="2200" dirty="0"/>
              <a:t> </a:t>
            </a:r>
            <a:r>
              <a:rPr lang="en-US" altLang="en-US" sz="2200" dirty="0" err="1"/>
              <a:t>anh</a:t>
            </a:r>
            <a:r>
              <a:rPr lang="en-US" altLang="en-US" sz="2200" dirty="0"/>
              <a:t> man </a:t>
            </a:r>
            <a:r>
              <a:rPr lang="en-US" altLang="en-US" sz="2200" dirty="0" err="1"/>
              <a:t>mác</a:t>
            </a:r>
            <a:r>
              <a:rPr lang="en-US" altLang="en-US" sz="2200" dirty="0"/>
              <a:t> </a:t>
            </a:r>
            <a:r>
              <a:rPr lang="en-US" altLang="en-US" sz="2200" dirty="0" err="1"/>
              <a:t>nghĩ</a:t>
            </a:r>
            <a:r>
              <a:rPr lang="en-US" altLang="en-US" sz="2200" dirty="0"/>
              <a:t> </a:t>
            </a:r>
            <a:r>
              <a:rPr lang="en-US" altLang="en-US" sz="2200" dirty="0" err="1"/>
              <a:t>tới</a:t>
            </a:r>
            <a:r>
              <a:rPr lang="en-US" altLang="en-US" sz="2200" dirty="0"/>
              <a:t> </a:t>
            </a:r>
            <a:r>
              <a:rPr lang="en-US" altLang="en-US" sz="2200" dirty="0" err="1"/>
              <a:t>trung</a:t>
            </a:r>
            <a:r>
              <a:rPr lang="en-US" altLang="en-US" sz="2200" dirty="0"/>
              <a:t> </a:t>
            </a:r>
            <a:r>
              <a:rPr lang="en-US" altLang="en-US" sz="2200" dirty="0" err="1"/>
              <a:t>thu</a:t>
            </a:r>
            <a:r>
              <a:rPr lang="en-US" altLang="en-US" sz="2200" dirty="0"/>
              <a:t> </a:t>
            </a:r>
            <a:r>
              <a:rPr lang="en-US" altLang="en-US" sz="2200" dirty="0" err="1"/>
              <a:t>và</a:t>
            </a:r>
            <a:r>
              <a:rPr lang="en-US" altLang="en-US" sz="2200" dirty="0"/>
              <a:t> </a:t>
            </a:r>
            <a:r>
              <a:rPr lang="en-US" altLang="en-US" sz="2200" dirty="0" err="1"/>
              <a:t>nghĩ</a:t>
            </a:r>
            <a:r>
              <a:rPr lang="en-US" altLang="en-US" sz="2200" dirty="0"/>
              <a:t> </a:t>
            </a:r>
            <a:r>
              <a:rPr lang="en-US" altLang="en-US" sz="2200" dirty="0" err="1"/>
              <a:t>tới</a:t>
            </a:r>
            <a:r>
              <a:rPr lang="en-US" altLang="en-US" sz="2200" dirty="0"/>
              <a:t> </a:t>
            </a:r>
            <a:r>
              <a:rPr lang="en-US" altLang="en-US" sz="2200" dirty="0" err="1"/>
              <a:t>các</a:t>
            </a:r>
            <a:r>
              <a:rPr lang="en-US" altLang="en-US" sz="2200" dirty="0"/>
              <a:t> </a:t>
            </a:r>
            <a:r>
              <a:rPr lang="en-US" altLang="en-US" sz="2200" dirty="0" err="1"/>
              <a:t>em</a:t>
            </a:r>
            <a:r>
              <a:rPr lang="en-US" altLang="en-US" sz="2200" dirty="0"/>
              <a:t>. </a:t>
            </a:r>
            <a:r>
              <a:rPr lang="en-US" altLang="en-US" sz="2200" dirty="0" err="1"/>
              <a:t>Trăng</a:t>
            </a:r>
            <a:r>
              <a:rPr lang="en-US" altLang="en-US" sz="2200" dirty="0"/>
              <a:t> </a:t>
            </a:r>
            <a:r>
              <a:rPr lang="en-US" altLang="en-US" sz="2200" dirty="0" err="1"/>
              <a:t>đêm</a:t>
            </a:r>
            <a:r>
              <a:rPr lang="en-US" altLang="en-US" sz="2200" dirty="0"/>
              <a:t> nay </a:t>
            </a:r>
            <a:r>
              <a:rPr lang="en-US" altLang="en-US" sz="2200" dirty="0" err="1"/>
              <a:t>soi</a:t>
            </a:r>
            <a:r>
              <a:rPr lang="en-US" altLang="en-US" sz="2200" dirty="0"/>
              <a:t> </a:t>
            </a:r>
            <a:r>
              <a:rPr lang="en-US" altLang="en-US" sz="2200" dirty="0" err="1"/>
              <a:t>sáng</a:t>
            </a:r>
            <a:r>
              <a:rPr lang="en-US" altLang="en-US" sz="2200" dirty="0"/>
              <a:t> </a:t>
            </a:r>
            <a:r>
              <a:rPr lang="en-US" altLang="en-US" sz="2200" dirty="0" err="1"/>
              <a:t>xuống</a:t>
            </a:r>
            <a:r>
              <a:rPr lang="en-US" altLang="en-US" sz="2200" dirty="0"/>
              <a:t> </a:t>
            </a:r>
            <a:r>
              <a:rPr lang="en-US" altLang="en-US" sz="2200" dirty="0" err="1"/>
              <a:t>nước</a:t>
            </a:r>
            <a:r>
              <a:rPr lang="en-US" altLang="en-US" sz="2200" dirty="0"/>
              <a:t> </a:t>
            </a:r>
            <a:r>
              <a:rPr lang="en-US" altLang="en-US" sz="2200" dirty="0" err="1"/>
              <a:t>Việt</a:t>
            </a:r>
            <a:r>
              <a:rPr lang="en-US" altLang="en-US" sz="2200" dirty="0"/>
              <a:t> Nam </a:t>
            </a:r>
            <a:r>
              <a:rPr lang="en-US" altLang="en-US" sz="2200" dirty="0" err="1"/>
              <a:t>độc</a:t>
            </a:r>
            <a:r>
              <a:rPr lang="en-US" altLang="en-US" sz="2200" dirty="0"/>
              <a:t> </a:t>
            </a:r>
            <a:r>
              <a:rPr lang="en-US" altLang="en-US" sz="2200" dirty="0" err="1"/>
              <a:t>lập</a:t>
            </a:r>
            <a:r>
              <a:rPr lang="en-US" altLang="en-US" sz="2200" dirty="0"/>
              <a:t> </a:t>
            </a:r>
            <a:r>
              <a:rPr lang="en-US" altLang="en-US" sz="2200" dirty="0" err="1"/>
              <a:t>yêu</a:t>
            </a:r>
            <a:r>
              <a:rPr lang="en-US" altLang="en-US" sz="2200" dirty="0"/>
              <a:t> </a:t>
            </a:r>
            <a:r>
              <a:rPr lang="en-US" altLang="en-US" sz="2200" dirty="0" err="1"/>
              <a:t>quý</a:t>
            </a:r>
            <a:r>
              <a:rPr lang="en-US" altLang="en-US" sz="2200" dirty="0"/>
              <a:t> </a:t>
            </a:r>
            <a:r>
              <a:rPr lang="en-US" altLang="en-US" sz="2200" dirty="0" err="1"/>
              <a:t>của</a:t>
            </a:r>
            <a:r>
              <a:rPr lang="en-US" altLang="en-US" sz="2200" dirty="0"/>
              <a:t> </a:t>
            </a:r>
            <a:r>
              <a:rPr lang="en-US" altLang="en-US" sz="2200" dirty="0" err="1"/>
              <a:t>các</a:t>
            </a:r>
            <a:r>
              <a:rPr lang="en-US" altLang="en-US" sz="2200" dirty="0"/>
              <a:t> </a:t>
            </a:r>
            <a:r>
              <a:rPr lang="en-US" altLang="en-US" sz="2200" dirty="0" err="1"/>
              <a:t>em</a:t>
            </a:r>
            <a:r>
              <a:rPr lang="en-US" altLang="en-US" sz="2200" dirty="0"/>
              <a:t>. </a:t>
            </a:r>
            <a:r>
              <a:rPr lang="en-US" altLang="en-US" sz="2200" dirty="0" err="1"/>
              <a:t>Trăng</a:t>
            </a:r>
            <a:r>
              <a:rPr lang="en-US" altLang="en-US" sz="2200" dirty="0"/>
              <a:t> </a:t>
            </a:r>
            <a:r>
              <a:rPr lang="en-US" altLang="en-US" sz="2200" dirty="0" err="1"/>
              <a:t>sáng</a:t>
            </a:r>
            <a:r>
              <a:rPr lang="en-US" altLang="en-US" sz="2200" dirty="0"/>
              <a:t> </a:t>
            </a:r>
            <a:r>
              <a:rPr lang="en-US" altLang="en-US" sz="2200" dirty="0" err="1"/>
              <a:t>mùa</a:t>
            </a:r>
            <a:r>
              <a:rPr lang="en-US" altLang="en-US" sz="2200" dirty="0"/>
              <a:t> </a:t>
            </a:r>
            <a:r>
              <a:rPr lang="en-US" altLang="en-US" sz="2200" dirty="0" err="1"/>
              <a:t>thu</a:t>
            </a:r>
            <a:r>
              <a:rPr lang="en-US" altLang="en-US" sz="2200" dirty="0"/>
              <a:t> </a:t>
            </a:r>
            <a:r>
              <a:rPr lang="en-US" altLang="en-US" sz="2200" dirty="0" err="1"/>
              <a:t>vằng</a:t>
            </a:r>
            <a:r>
              <a:rPr lang="en-US" altLang="en-US" sz="2200" dirty="0"/>
              <a:t> </a:t>
            </a:r>
            <a:r>
              <a:rPr lang="en-US" altLang="en-US" sz="2200" dirty="0" err="1"/>
              <a:t>vặc</a:t>
            </a:r>
            <a:r>
              <a:rPr lang="en-US" altLang="en-US" sz="2200" dirty="0"/>
              <a:t> </a:t>
            </a:r>
            <a:r>
              <a:rPr lang="en-US" altLang="en-US" sz="2200" dirty="0" err="1"/>
              <a:t>chiếu</a:t>
            </a:r>
            <a:r>
              <a:rPr lang="en-US" altLang="en-US" sz="2200" dirty="0"/>
              <a:t> </a:t>
            </a:r>
            <a:r>
              <a:rPr lang="en-US" altLang="en-US" sz="2200" dirty="0" err="1"/>
              <a:t>khắp</a:t>
            </a:r>
            <a:r>
              <a:rPr lang="en-US" altLang="en-US" sz="2200" dirty="0"/>
              <a:t> </a:t>
            </a:r>
            <a:r>
              <a:rPr lang="en-US" altLang="en-US" sz="2200" dirty="0" err="1"/>
              <a:t>thành</a:t>
            </a:r>
            <a:r>
              <a:rPr lang="en-US" altLang="en-US" sz="2200" dirty="0"/>
              <a:t> </a:t>
            </a:r>
            <a:r>
              <a:rPr lang="en-US" altLang="en-US" sz="2200" dirty="0" err="1"/>
              <a:t>phố</a:t>
            </a:r>
            <a:r>
              <a:rPr lang="en-US" altLang="en-US" sz="2200" dirty="0"/>
              <a:t>, </a:t>
            </a:r>
            <a:r>
              <a:rPr lang="en-US" altLang="en-US" sz="2200" dirty="0" err="1"/>
              <a:t>làng</a:t>
            </a:r>
            <a:r>
              <a:rPr lang="en-US" altLang="en-US" sz="2200" dirty="0"/>
              <a:t> </a:t>
            </a:r>
            <a:r>
              <a:rPr lang="en-US" altLang="en-US" sz="2200" dirty="0" err="1"/>
              <a:t>mạc</a:t>
            </a:r>
            <a:r>
              <a:rPr lang="en-US" altLang="en-US" sz="2200" dirty="0"/>
              <a:t>, </a:t>
            </a:r>
            <a:r>
              <a:rPr lang="en-US" altLang="en-US" sz="2200" dirty="0" err="1"/>
              <a:t>núi</a:t>
            </a:r>
            <a:r>
              <a:rPr lang="en-US" altLang="en-US" sz="2200" dirty="0"/>
              <a:t> </a:t>
            </a:r>
            <a:r>
              <a:rPr lang="en-US" altLang="en-US" sz="2200" dirty="0" err="1"/>
              <a:t>rừng</a:t>
            </a:r>
            <a:r>
              <a:rPr lang="en-US" altLang="en-US" sz="2200" dirty="0"/>
              <a:t>, </a:t>
            </a:r>
            <a:r>
              <a:rPr lang="en-US" altLang="en-US" sz="2200" dirty="0" err="1"/>
              <a:t>nơi</a:t>
            </a:r>
            <a:r>
              <a:rPr lang="en-US" altLang="en-US" sz="2200" dirty="0"/>
              <a:t> </a:t>
            </a:r>
            <a:r>
              <a:rPr lang="en-US" altLang="en-US" sz="2200" dirty="0" err="1"/>
              <a:t>quê</a:t>
            </a:r>
            <a:r>
              <a:rPr lang="en-US" altLang="en-US" sz="2200" dirty="0"/>
              <a:t> </a:t>
            </a:r>
            <a:r>
              <a:rPr lang="en-US" altLang="en-US" sz="2200" dirty="0" err="1"/>
              <a:t>hương</a:t>
            </a:r>
            <a:r>
              <a:rPr lang="en-US" altLang="en-US" sz="2200" dirty="0"/>
              <a:t> </a:t>
            </a:r>
            <a:r>
              <a:rPr lang="en-US" altLang="en-US" sz="2200" dirty="0" err="1"/>
              <a:t>thân</a:t>
            </a:r>
            <a:r>
              <a:rPr lang="en-US" altLang="en-US" sz="2200" dirty="0"/>
              <a:t> </a:t>
            </a:r>
            <a:r>
              <a:rPr lang="en-US" altLang="en-US" sz="2200" dirty="0" err="1"/>
              <a:t>thiết</a:t>
            </a:r>
            <a:r>
              <a:rPr lang="en-US" altLang="en-US" sz="2200" dirty="0"/>
              <a:t> </a:t>
            </a:r>
            <a:r>
              <a:rPr lang="en-US" altLang="en-US" sz="2200" dirty="0" err="1"/>
              <a:t>của</a:t>
            </a:r>
            <a:r>
              <a:rPr lang="en-US" altLang="en-US" sz="2200" dirty="0"/>
              <a:t> </a:t>
            </a:r>
            <a:r>
              <a:rPr lang="en-US" altLang="en-US" sz="2200" dirty="0" err="1"/>
              <a:t>các</a:t>
            </a:r>
            <a:r>
              <a:rPr lang="en-US" altLang="en-US" sz="2200" dirty="0"/>
              <a:t> </a:t>
            </a:r>
            <a:r>
              <a:rPr lang="en-US" altLang="en-US" sz="2200" dirty="0" err="1"/>
              <a:t>em</a:t>
            </a:r>
            <a:r>
              <a:rPr lang="en-US" altLang="en-US" sz="2200" dirty="0"/>
              <a:t>…</a:t>
            </a:r>
          </a:p>
          <a:p>
            <a:pPr algn="just" eaLnBrk="1" hangingPunct="1"/>
            <a:r>
              <a:rPr lang="en-US" altLang="en-US" sz="2200" dirty="0"/>
              <a:t>     </a:t>
            </a:r>
            <a:r>
              <a:rPr lang="en-US" altLang="en-US" sz="2200" dirty="0" err="1"/>
              <a:t>Anh</a:t>
            </a:r>
            <a:r>
              <a:rPr lang="en-US" altLang="en-US" sz="2200" dirty="0"/>
              <a:t> </a:t>
            </a:r>
            <a:r>
              <a:rPr lang="en-US" altLang="en-US" sz="2200" dirty="0" err="1"/>
              <a:t>nhìn</a:t>
            </a:r>
            <a:r>
              <a:rPr lang="en-US" altLang="en-US" sz="2200" dirty="0"/>
              <a:t> </a:t>
            </a:r>
            <a:r>
              <a:rPr lang="en-US" altLang="en-US" sz="2200" dirty="0" err="1"/>
              <a:t>trăng</a:t>
            </a:r>
            <a:r>
              <a:rPr lang="en-US" altLang="en-US" sz="2200" dirty="0"/>
              <a:t> </a:t>
            </a:r>
            <a:r>
              <a:rPr lang="en-US" altLang="en-US" sz="2200" dirty="0" err="1"/>
              <a:t>và</a:t>
            </a:r>
            <a:r>
              <a:rPr lang="en-US" altLang="en-US" sz="2200" dirty="0"/>
              <a:t> </a:t>
            </a:r>
            <a:r>
              <a:rPr lang="en-US" altLang="en-US" sz="2200" dirty="0" err="1"/>
              <a:t>nghĩ</a:t>
            </a:r>
            <a:r>
              <a:rPr lang="en-US" altLang="en-US" sz="2200" dirty="0"/>
              <a:t> </a:t>
            </a:r>
            <a:r>
              <a:rPr lang="en-US" altLang="en-US" sz="2200" dirty="0" err="1"/>
              <a:t>tới</a:t>
            </a:r>
            <a:r>
              <a:rPr lang="en-US" altLang="en-US" sz="2200" dirty="0"/>
              <a:t> </a:t>
            </a:r>
            <a:r>
              <a:rPr lang="en-US" altLang="en-US" sz="2200" dirty="0" err="1"/>
              <a:t>ngày</a:t>
            </a:r>
            <a:r>
              <a:rPr lang="en-US" altLang="en-US" sz="2200" dirty="0"/>
              <a:t> </a:t>
            </a:r>
            <a:r>
              <a:rPr lang="en-US" altLang="en-US" sz="2200" dirty="0" err="1"/>
              <a:t>mai</a:t>
            </a:r>
            <a:r>
              <a:rPr lang="en-US" altLang="en-US" sz="2200" dirty="0"/>
              <a:t>…</a:t>
            </a:r>
          </a:p>
          <a:p>
            <a:pPr algn="just" eaLnBrk="1" hangingPunct="1"/>
            <a:r>
              <a:rPr lang="en-US" altLang="en-US" sz="2200" dirty="0"/>
              <a:t>     </a:t>
            </a:r>
            <a:r>
              <a:rPr lang="en-US" altLang="en-US" sz="2200" dirty="0" err="1"/>
              <a:t>Ngày</a:t>
            </a:r>
            <a:r>
              <a:rPr lang="en-US" altLang="en-US" sz="2200" dirty="0"/>
              <a:t> </a:t>
            </a:r>
            <a:r>
              <a:rPr lang="en-US" altLang="en-US" sz="2200" dirty="0" err="1"/>
              <a:t>mai</a:t>
            </a:r>
            <a:r>
              <a:rPr lang="en-US" altLang="en-US" sz="2200" dirty="0"/>
              <a:t>, </a:t>
            </a:r>
            <a:r>
              <a:rPr lang="en-US" altLang="en-US" sz="2200" dirty="0" err="1"/>
              <a:t>các</a:t>
            </a:r>
            <a:r>
              <a:rPr lang="en-US" altLang="en-US" sz="2200" dirty="0"/>
              <a:t> </a:t>
            </a:r>
            <a:r>
              <a:rPr lang="en-US" altLang="en-US" sz="2200" dirty="0" err="1"/>
              <a:t>em</a:t>
            </a:r>
            <a:r>
              <a:rPr lang="en-US" altLang="en-US" sz="2200" dirty="0"/>
              <a:t> </a:t>
            </a:r>
            <a:r>
              <a:rPr lang="en-US" altLang="en-US" sz="2200" dirty="0" err="1"/>
              <a:t>có</a:t>
            </a:r>
            <a:r>
              <a:rPr lang="en-US" altLang="en-US" sz="2200" dirty="0"/>
              <a:t> </a:t>
            </a:r>
            <a:r>
              <a:rPr lang="en-US" altLang="en-US" sz="2200" dirty="0" err="1"/>
              <a:t>quyền</a:t>
            </a:r>
            <a:r>
              <a:rPr lang="en-US" altLang="en-US" sz="2200" dirty="0"/>
              <a:t> </a:t>
            </a:r>
            <a:r>
              <a:rPr lang="en-US" altLang="en-US" sz="2200" dirty="0" err="1"/>
              <a:t>mơ</a:t>
            </a:r>
            <a:r>
              <a:rPr lang="en-US" altLang="en-US" sz="2200" dirty="0"/>
              <a:t> </a:t>
            </a:r>
            <a:r>
              <a:rPr lang="en-US" altLang="en-US" sz="2200" dirty="0" err="1"/>
              <a:t>tưởng</a:t>
            </a:r>
            <a:r>
              <a:rPr lang="en-US" altLang="en-US" sz="2200" dirty="0"/>
              <a:t> </a:t>
            </a:r>
            <a:r>
              <a:rPr lang="en-US" altLang="en-US" sz="2200" dirty="0" err="1"/>
              <a:t>một</a:t>
            </a:r>
            <a:r>
              <a:rPr lang="en-US" altLang="en-US" sz="2200" dirty="0"/>
              <a:t> </a:t>
            </a:r>
            <a:r>
              <a:rPr lang="en-US" altLang="en-US" sz="2200" dirty="0" err="1"/>
              <a:t>cuộc</a:t>
            </a:r>
            <a:r>
              <a:rPr lang="en-US" altLang="en-US" sz="2200" dirty="0"/>
              <a:t> </a:t>
            </a:r>
            <a:r>
              <a:rPr lang="en-US" altLang="en-US" sz="2200" dirty="0" err="1"/>
              <a:t>sống</a:t>
            </a:r>
            <a:r>
              <a:rPr lang="en-US" altLang="en-US" sz="2200" dirty="0"/>
              <a:t> </a:t>
            </a:r>
            <a:r>
              <a:rPr lang="en-US" altLang="en-US" sz="2200" dirty="0" err="1"/>
              <a:t>tươi</a:t>
            </a:r>
            <a:r>
              <a:rPr lang="en-US" altLang="en-US" sz="2200" dirty="0"/>
              <a:t> </a:t>
            </a:r>
            <a:r>
              <a:rPr lang="en-US" altLang="en-US" sz="2200" dirty="0" err="1"/>
              <a:t>đẹp</a:t>
            </a:r>
            <a:r>
              <a:rPr lang="en-US" altLang="en-US" sz="2200" dirty="0"/>
              <a:t> </a:t>
            </a:r>
            <a:r>
              <a:rPr lang="en-US" altLang="en-US" sz="2200" dirty="0" err="1"/>
              <a:t>vô</a:t>
            </a:r>
            <a:r>
              <a:rPr lang="en-US" altLang="en-US" sz="2200" dirty="0"/>
              <a:t> </a:t>
            </a:r>
            <a:r>
              <a:rPr lang="en-US" altLang="en-US" sz="2200" dirty="0" err="1"/>
              <a:t>cùng</a:t>
            </a:r>
            <a:r>
              <a:rPr lang="en-US" altLang="en-US" sz="2200" dirty="0"/>
              <a:t>. </a:t>
            </a:r>
            <a:r>
              <a:rPr lang="en-US" altLang="en-US" sz="2200" dirty="0" err="1"/>
              <a:t>Mươi</a:t>
            </a:r>
            <a:r>
              <a:rPr lang="en-US" altLang="en-US" sz="2200" dirty="0"/>
              <a:t> </a:t>
            </a:r>
            <a:r>
              <a:rPr lang="en-US" altLang="en-US" sz="2200" dirty="0" err="1"/>
              <a:t>mười</a:t>
            </a:r>
            <a:r>
              <a:rPr lang="en-US" altLang="en-US" sz="2200" dirty="0"/>
              <a:t> </a:t>
            </a:r>
            <a:r>
              <a:rPr lang="en-US" altLang="en-US" sz="2200" dirty="0" err="1"/>
              <a:t>lăm</a:t>
            </a:r>
            <a:r>
              <a:rPr lang="en-US" altLang="en-US" sz="2200" dirty="0"/>
              <a:t> </a:t>
            </a:r>
            <a:r>
              <a:rPr lang="en-US" altLang="en-US" sz="2200" dirty="0" err="1"/>
              <a:t>năm</a:t>
            </a:r>
            <a:r>
              <a:rPr lang="en-US" altLang="en-US" sz="2200" dirty="0"/>
              <a:t> </a:t>
            </a:r>
            <a:r>
              <a:rPr lang="en-US" altLang="en-US" sz="2200" dirty="0" err="1"/>
              <a:t>nữa</a:t>
            </a:r>
            <a:r>
              <a:rPr lang="en-US" altLang="en-US" sz="2200" dirty="0"/>
              <a:t> </a:t>
            </a:r>
            <a:r>
              <a:rPr lang="en-US" altLang="en-US" sz="2200" dirty="0" err="1"/>
              <a:t>thôi</a:t>
            </a:r>
            <a:r>
              <a:rPr lang="en-US" altLang="en-US" sz="2200" dirty="0"/>
              <a:t>, </a:t>
            </a:r>
            <a:r>
              <a:rPr lang="en-US" altLang="en-US" sz="2200" dirty="0" err="1"/>
              <a:t>các</a:t>
            </a:r>
            <a:r>
              <a:rPr lang="en-US" altLang="en-US" sz="2200" dirty="0"/>
              <a:t> </a:t>
            </a:r>
            <a:r>
              <a:rPr lang="en-US" altLang="en-US" sz="2200" dirty="0" err="1"/>
              <a:t>em</a:t>
            </a:r>
            <a:r>
              <a:rPr lang="en-US" altLang="en-US" sz="2200" dirty="0"/>
              <a:t> </a:t>
            </a:r>
            <a:r>
              <a:rPr lang="en-US" altLang="en-US" sz="2200" dirty="0" err="1"/>
              <a:t>sẽ</a:t>
            </a:r>
            <a:r>
              <a:rPr lang="en-US" altLang="en-US" sz="2200" dirty="0"/>
              <a:t> </a:t>
            </a:r>
            <a:r>
              <a:rPr lang="en-US" altLang="en-US" sz="2200" dirty="0" err="1"/>
              <a:t>thấy</a:t>
            </a:r>
            <a:r>
              <a:rPr lang="en-US" altLang="en-US" sz="2200" dirty="0"/>
              <a:t> </a:t>
            </a:r>
            <a:r>
              <a:rPr lang="en-US" altLang="en-US" sz="2200" dirty="0" err="1"/>
              <a:t>cũng</a:t>
            </a:r>
            <a:r>
              <a:rPr lang="en-US" altLang="en-US" sz="2200" dirty="0"/>
              <a:t> </a:t>
            </a:r>
            <a:r>
              <a:rPr lang="en-US" altLang="en-US" sz="2200" dirty="0" err="1"/>
              <a:t>dưới</a:t>
            </a:r>
            <a:r>
              <a:rPr lang="en-US" altLang="en-US" sz="2200" dirty="0"/>
              <a:t> </a:t>
            </a:r>
            <a:r>
              <a:rPr lang="en-US" altLang="en-US" sz="2200" dirty="0" err="1"/>
              <a:t>ánh</a:t>
            </a:r>
            <a:r>
              <a:rPr lang="en-US" altLang="en-US" sz="2200" dirty="0"/>
              <a:t> </a:t>
            </a:r>
            <a:r>
              <a:rPr lang="en-US" altLang="en-US" sz="2200" dirty="0" err="1"/>
              <a:t>trăng</a:t>
            </a:r>
            <a:r>
              <a:rPr lang="en-US" altLang="en-US" sz="2200" dirty="0"/>
              <a:t> </a:t>
            </a:r>
            <a:r>
              <a:rPr lang="en-US" altLang="en-US" sz="2200" dirty="0" err="1"/>
              <a:t>này</a:t>
            </a:r>
            <a:r>
              <a:rPr lang="en-US" altLang="en-US" sz="2200" dirty="0"/>
              <a:t>, </a:t>
            </a:r>
            <a:r>
              <a:rPr lang="en-US" altLang="en-US" sz="2200" dirty="0" err="1"/>
              <a:t>dòng</a:t>
            </a:r>
            <a:r>
              <a:rPr lang="en-US" altLang="en-US" sz="2200" dirty="0"/>
              <a:t> </a:t>
            </a:r>
            <a:r>
              <a:rPr lang="en-US" altLang="en-US" sz="2200" dirty="0" err="1"/>
              <a:t>thác</a:t>
            </a:r>
            <a:r>
              <a:rPr lang="en-US" altLang="en-US" sz="2200" dirty="0"/>
              <a:t> </a:t>
            </a:r>
            <a:r>
              <a:rPr lang="en-US" altLang="en-US" sz="2200" dirty="0" err="1"/>
              <a:t>nước</a:t>
            </a:r>
            <a:r>
              <a:rPr lang="en-US" altLang="en-US" sz="2200" dirty="0"/>
              <a:t> </a:t>
            </a:r>
            <a:r>
              <a:rPr lang="en-US" altLang="en-US" sz="2200" dirty="0" err="1"/>
              <a:t>đổ</a:t>
            </a:r>
            <a:r>
              <a:rPr lang="en-US" altLang="en-US" sz="2200" dirty="0"/>
              <a:t> </a:t>
            </a:r>
            <a:r>
              <a:rPr lang="en-US" altLang="en-US" sz="2200" dirty="0" err="1"/>
              <a:t>xuống</a:t>
            </a:r>
            <a:r>
              <a:rPr lang="en-US" altLang="en-US" sz="2200" dirty="0"/>
              <a:t> </a:t>
            </a:r>
            <a:r>
              <a:rPr lang="en-US" altLang="en-US" sz="2200" dirty="0" err="1"/>
              <a:t>làm</a:t>
            </a:r>
            <a:r>
              <a:rPr lang="en-US" altLang="en-US" sz="2200" dirty="0"/>
              <a:t> </a:t>
            </a:r>
            <a:r>
              <a:rPr lang="en-US" altLang="en-US" sz="2200" dirty="0" err="1"/>
              <a:t>chạy</a:t>
            </a:r>
            <a:r>
              <a:rPr lang="en-US" altLang="en-US" sz="2200" dirty="0"/>
              <a:t> </a:t>
            </a:r>
            <a:r>
              <a:rPr lang="en-US" altLang="en-US" sz="2200" dirty="0" err="1"/>
              <a:t>máy</a:t>
            </a:r>
            <a:r>
              <a:rPr lang="en-US" altLang="en-US" sz="2200" dirty="0"/>
              <a:t> </a:t>
            </a:r>
            <a:r>
              <a:rPr lang="en-US" altLang="en-US" sz="2200" dirty="0" err="1"/>
              <a:t>phát</a:t>
            </a:r>
            <a:r>
              <a:rPr lang="en-US" altLang="en-US" sz="2200" dirty="0"/>
              <a:t> </a:t>
            </a:r>
            <a:r>
              <a:rPr lang="en-US" altLang="en-US" sz="2200" dirty="0" err="1"/>
              <a:t>điện</a:t>
            </a:r>
            <a:r>
              <a:rPr lang="en-US" altLang="en-US" sz="2200" dirty="0"/>
              <a:t> ; ở </a:t>
            </a:r>
            <a:r>
              <a:rPr lang="en-US" altLang="en-US" sz="2200" dirty="0" err="1"/>
              <a:t>giữa</a:t>
            </a:r>
            <a:r>
              <a:rPr lang="en-US" altLang="en-US" sz="2200" dirty="0"/>
              <a:t> </a:t>
            </a:r>
            <a:r>
              <a:rPr lang="en-US" altLang="en-US" sz="2200" dirty="0" err="1"/>
              <a:t>biển</a:t>
            </a:r>
            <a:r>
              <a:rPr lang="en-US" altLang="en-US" sz="2200" dirty="0"/>
              <a:t> </a:t>
            </a:r>
            <a:r>
              <a:rPr lang="en-US" altLang="en-US" sz="2200" dirty="0" err="1"/>
              <a:t>rộng</a:t>
            </a:r>
            <a:r>
              <a:rPr lang="en-US" altLang="en-US" sz="2200" dirty="0"/>
              <a:t>, </a:t>
            </a:r>
            <a:r>
              <a:rPr lang="en-US" altLang="en-US" sz="2200" dirty="0" err="1"/>
              <a:t>cờ</a:t>
            </a:r>
            <a:r>
              <a:rPr lang="en-US" altLang="en-US" sz="2200" dirty="0"/>
              <a:t> </a:t>
            </a:r>
            <a:r>
              <a:rPr lang="en-US" altLang="en-US" sz="2200" dirty="0" err="1"/>
              <a:t>đỏ</a:t>
            </a:r>
            <a:r>
              <a:rPr lang="en-US" altLang="en-US" sz="2200" dirty="0"/>
              <a:t> </a:t>
            </a:r>
            <a:r>
              <a:rPr lang="en-US" altLang="en-US" sz="2200" dirty="0" err="1"/>
              <a:t>sao</a:t>
            </a:r>
            <a:r>
              <a:rPr lang="en-US" altLang="en-US" sz="2200" dirty="0"/>
              <a:t> </a:t>
            </a:r>
            <a:r>
              <a:rPr lang="en-US" altLang="en-US" sz="2200" dirty="0" err="1"/>
              <a:t>vàng</a:t>
            </a:r>
            <a:r>
              <a:rPr lang="en-US" altLang="en-US" sz="2200" dirty="0"/>
              <a:t> </a:t>
            </a:r>
            <a:r>
              <a:rPr lang="en-US" altLang="en-US" sz="2200" dirty="0" err="1"/>
              <a:t>phấp</a:t>
            </a:r>
            <a:r>
              <a:rPr lang="en-US" altLang="en-US" sz="2200" dirty="0"/>
              <a:t> </a:t>
            </a:r>
            <a:r>
              <a:rPr lang="en-US" altLang="en-US" sz="2200" dirty="0" err="1"/>
              <a:t>phới</a:t>
            </a:r>
            <a:r>
              <a:rPr lang="en-US" altLang="en-US" sz="2200" dirty="0"/>
              <a:t> bay </a:t>
            </a:r>
            <a:r>
              <a:rPr lang="en-US" altLang="en-US" sz="2200" dirty="0" err="1"/>
              <a:t>trên</a:t>
            </a:r>
            <a:r>
              <a:rPr lang="en-US" altLang="en-US" sz="2200" dirty="0"/>
              <a:t> </a:t>
            </a:r>
            <a:r>
              <a:rPr lang="en-US" altLang="en-US" sz="2200" dirty="0" err="1"/>
              <a:t>những</a:t>
            </a:r>
            <a:r>
              <a:rPr lang="en-US" altLang="en-US" sz="2200" dirty="0"/>
              <a:t> con </a:t>
            </a:r>
            <a:r>
              <a:rPr lang="en-US" altLang="en-US" sz="2200" dirty="0" err="1"/>
              <a:t>tàu</a:t>
            </a:r>
            <a:r>
              <a:rPr lang="en-US" altLang="en-US" sz="2200" dirty="0"/>
              <a:t> </a:t>
            </a:r>
            <a:r>
              <a:rPr lang="en-US" altLang="en-US" sz="2200" dirty="0" err="1"/>
              <a:t>lớn</a:t>
            </a:r>
            <a:r>
              <a:rPr lang="en-US" altLang="en-US" sz="2200" dirty="0"/>
              <a:t>. </a:t>
            </a:r>
            <a:r>
              <a:rPr lang="en-US" altLang="en-US" sz="2200" dirty="0" err="1"/>
              <a:t>Trăng</a:t>
            </a:r>
            <a:r>
              <a:rPr lang="en-US" altLang="en-US" sz="2200" dirty="0"/>
              <a:t> </a:t>
            </a:r>
            <a:r>
              <a:rPr lang="en-US" altLang="en-US" sz="2200" dirty="0" err="1"/>
              <a:t>của</a:t>
            </a:r>
            <a:r>
              <a:rPr lang="en-US" altLang="en-US" sz="2200" dirty="0"/>
              <a:t> </a:t>
            </a:r>
            <a:r>
              <a:rPr lang="en-US" altLang="en-US" sz="2200" dirty="0" err="1"/>
              <a:t>các</a:t>
            </a:r>
            <a:r>
              <a:rPr lang="en-US" altLang="en-US" sz="2200" dirty="0"/>
              <a:t> </a:t>
            </a:r>
            <a:r>
              <a:rPr lang="en-US" altLang="en-US" sz="2200" dirty="0" err="1"/>
              <a:t>em</a:t>
            </a:r>
            <a:r>
              <a:rPr lang="en-US" altLang="en-US" sz="2200" dirty="0"/>
              <a:t> </a:t>
            </a:r>
            <a:r>
              <a:rPr lang="en-US" altLang="en-US" sz="2200" dirty="0" err="1"/>
              <a:t>sẽ</a:t>
            </a:r>
            <a:r>
              <a:rPr lang="en-US" altLang="en-US" sz="2200" dirty="0"/>
              <a:t> </a:t>
            </a:r>
            <a:r>
              <a:rPr lang="en-US" altLang="en-US" sz="2200" dirty="0" err="1"/>
              <a:t>soi</a:t>
            </a:r>
            <a:r>
              <a:rPr lang="en-US" altLang="en-US" sz="2200" dirty="0"/>
              <a:t> </a:t>
            </a:r>
            <a:r>
              <a:rPr lang="en-US" altLang="en-US" sz="2200" dirty="0" err="1"/>
              <a:t>sáng</a:t>
            </a:r>
            <a:r>
              <a:rPr lang="en-US" altLang="en-US" sz="2200" dirty="0"/>
              <a:t> </a:t>
            </a:r>
            <a:r>
              <a:rPr lang="en-US" altLang="en-US" sz="2200" dirty="0" err="1"/>
              <a:t>những</a:t>
            </a:r>
            <a:r>
              <a:rPr lang="en-US" altLang="en-US" sz="2200" dirty="0"/>
              <a:t> </a:t>
            </a:r>
            <a:r>
              <a:rPr lang="en-US" altLang="en-US" sz="2200" dirty="0" err="1"/>
              <a:t>ống</a:t>
            </a:r>
            <a:r>
              <a:rPr lang="en-US" altLang="en-US" sz="2200" dirty="0"/>
              <a:t> </a:t>
            </a:r>
            <a:r>
              <a:rPr lang="en-US" altLang="en-US" sz="2200" dirty="0" err="1"/>
              <a:t>khói</a:t>
            </a:r>
            <a:r>
              <a:rPr lang="en-US" altLang="en-US" sz="2200" dirty="0"/>
              <a:t> </a:t>
            </a:r>
            <a:r>
              <a:rPr lang="en-US" altLang="en-US" sz="2200" dirty="0" err="1"/>
              <a:t>nhà</a:t>
            </a:r>
            <a:r>
              <a:rPr lang="en-US" altLang="en-US" sz="2200" dirty="0"/>
              <a:t> </a:t>
            </a:r>
            <a:r>
              <a:rPr lang="en-US" altLang="en-US" sz="2200" dirty="0" err="1"/>
              <a:t>máy</a:t>
            </a:r>
            <a:r>
              <a:rPr lang="en-US" altLang="en-US" sz="2200" dirty="0"/>
              <a:t> chi </a:t>
            </a:r>
            <a:r>
              <a:rPr lang="en-US" altLang="en-US" sz="2200" dirty="0" err="1"/>
              <a:t>chít</a:t>
            </a:r>
            <a:r>
              <a:rPr lang="en-US" altLang="en-US" sz="2200" dirty="0"/>
              <a:t>, </a:t>
            </a:r>
            <a:r>
              <a:rPr lang="en-US" altLang="en-US" sz="2200" dirty="0" err="1"/>
              <a:t>cao</a:t>
            </a:r>
            <a:r>
              <a:rPr lang="en-US" altLang="en-US" sz="2200" dirty="0"/>
              <a:t> </a:t>
            </a:r>
            <a:r>
              <a:rPr lang="en-US" altLang="en-US" sz="2200" dirty="0" err="1"/>
              <a:t>thẳm</a:t>
            </a:r>
            <a:r>
              <a:rPr lang="en-US" altLang="en-US" sz="2200" dirty="0"/>
              <a:t>, </a:t>
            </a:r>
            <a:r>
              <a:rPr lang="en-US" altLang="en-US" sz="2200" dirty="0" err="1"/>
              <a:t>rải</a:t>
            </a:r>
            <a:r>
              <a:rPr lang="en-US" altLang="en-US" sz="2200" dirty="0"/>
              <a:t> </a:t>
            </a:r>
            <a:r>
              <a:rPr lang="en-US" altLang="en-US" sz="2200" dirty="0" err="1"/>
              <a:t>trên</a:t>
            </a:r>
            <a:r>
              <a:rPr lang="en-US" altLang="en-US" sz="2200" dirty="0"/>
              <a:t> </a:t>
            </a:r>
            <a:r>
              <a:rPr lang="en-US" altLang="en-US" sz="2200" dirty="0" err="1"/>
              <a:t>đồng</a:t>
            </a:r>
            <a:r>
              <a:rPr lang="en-US" altLang="en-US" sz="2200" dirty="0"/>
              <a:t> </a:t>
            </a:r>
            <a:r>
              <a:rPr lang="en-US" altLang="en-US" sz="2200" dirty="0" err="1"/>
              <a:t>lúa</a:t>
            </a:r>
            <a:r>
              <a:rPr lang="en-US" altLang="en-US" sz="2200" dirty="0"/>
              <a:t> </a:t>
            </a:r>
            <a:r>
              <a:rPr lang="en-US" altLang="en-US" sz="2200" dirty="0" err="1"/>
              <a:t>bát</a:t>
            </a:r>
            <a:r>
              <a:rPr lang="en-US" altLang="en-US" sz="2200" dirty="0"/>
              <a:t> </a:t>
            </a:r>
            <a:r>
              <a:rPr lang="en-US" altLang="en-US" sz="2200" dirty="0" err="1"/>
              <a:t>ngát</a:t>
            </a:r>
            <a:r>
              <a:rPr lang="en-US" altLang="en-US" sz="2200" dirty="0"/>
              <a:t> </a:t>
            </a:r>
            <a:r>
              <a:rPr lang="en-US" altLang="en-US" sz="2200" dirty="0" err="1"/>
              <a:t>vàng</a:t>
            </a:r>
            <a:r>
              <a:rPr lang="en-US" altLang="en-US" sz="2200" dirty="0"/>
              <a:t> </a:t>
            </a:r>
            <a:r>
              <a:rPr lang="en-US" altLang="en-US" sz="2200" dirty="0" err="1"/>
              <a:t>thơm</a:t>
            </a:r>
            <a:r>
              <a:rPr lang="en-US" altLang="en-US" sz="2200" dirty="0"/>
              <a:t>, </a:t>
            </a:r>
            <a:r>
              <a:rPr lang="en-US" altLang="en-US" sz="2200" dirty="0" err="1"/>
              <a:t>cùng</a:t>
            </a:r>
            <a:r>
              <a:rPr lang="en-US" altLang="en-US" sz="2200" dirty="0"/>
              <a:t> </a:t>
            </a:r>
            <a:r>
              <a:rPr lang="en-US" altLang="en-US" sz="2200" dirty="0" err="1"/>
              <a:t>với</a:t>
            </a:r>
            <a:r>
              <a:rPr lang="en-US" altLang="en-US" sz="2200" dirty="0"/>
              <a:t> </a:t>
            </a:r>
            <a:r>
              <a:rPr lang="en-US" altLang="en-US" sz="2200" dirty="0" err="1"/>
              <a:t>nông</a:t>
            </a:r>
            <a:r>
              <a:rPr lang="en-US" altLang="en-US" sz="2200" dirty="0"/>
              <a:t> </a:t>
            </a:r>
            <a:r>
              <a:rPr lang="en-US" altLang="en-US" sz="2200" dirty="0" err="1"/>
              <a:t>trường</a:t>
            </a:r>
            <a:r>
              <a:rPr lang="en-US" altLang="en-US" sz="2200" dirty="0"/>
              <a:t> to </a:t>
            </a:r>
            <a:r>
              <a:rPr lang="en-US" altLang="en-US" sz="2200" dirty="0" err="1"/>
              <a:t>lớn</a:t>
            </a:r>
            <a:r>
              <a:rPr lang="en-US" altLang="en-US" sz="2200" dirty="0"/>
              <a:t>, </a:t>
            </a:r>
            <a:r>
              <a:rPr lang="en-US" altLang="en-US" sz="2200" dirty="0" err="1"/>
              <a:t>vui</a:t>
            </a:r>
            <a:r>
              <a:rPr lang="en-US" altLang="en-US" sz="2200" dirty="0"/>
              <a:t> </a:t>
            </a:r>
            <a:r>
              <a:rPr lang="en-US" altLang="en-US" sz="2200" dirty="0" err="1"/>
              <a:t>tươi</a:t>
            </a:r>
            <a:r>
              <a:rPr lang="en-US" altLang="en-US" sz="2200" dirty="0"/>
              <a:t>.</a:t>
            </a:r>
          </a:p>
          <a:p>
            <a:pPr algn="just" eaLnBrk="1" hangingPunct="1"/>
            <a:r>
              <a:rPr lang="en-US" altLang="en-US" sz="2200" dirty="0"/>
              <a:t>     </a:t>
            </a:r>
            <a:r>
              <a:rPr lang="en-US" altLang="en-US" sz="2200" dirty="0" err="1"/>
              <a:t>Trăng</a:t>
            </a:r>
            <a:r>
              <a:rPr lang="en-US" altLang="en-US" sz="2200" dirty="0"/>
              <a:t> </a:t>
            </a:r>
            <a:r>
              <a:rPr lang="en-US" altLang="en-US" sz="2200" dirty="0" err="1"/>
              <a:t>đêm</a:t>
            </a:r>
            <a:r>
              <a:rPr lang="en-US" altLang="en-US" sz="2200" dirty="0"/>
              <a:t> nay </a:t>
            </a:r>
            <a:r>
              <a:rPr lang="en-US" altLang="en-US" sz="2200" dirty="0" err="1"/>
              <a:t>sáng</a:t>
            </a:r>
            <a:r>
              <a:rPr lang="en-US" altLang="en-US" sz="2200" dirty="0"/>
              <a:t> </a:t>
            </a:r>
            <a:r>
              <a:rPr lang="en-US" altLang="en-US" sz="2200" dirty="0" err="1"/>
              <a:t>quá</a:t>
            </a:r>
            <a:r>
              <a:rPr lang="en-US" altLang="en-US" sz="2200" dirty="0"/>
              <a:t>! </a:t>
            </a:r>
            <a:r>
              <a:rPr lang="en-US" altLang="en-US" sz="2200" dirty="0" err="1"/>
              <a:t>Trăng</a:t>
            </a:r>
            <a:r>
              <a:rPr lang="en-US" altLang="en-US" sz="2200" dirty="0"/>
              <a:t> </a:t>
            </a:r>
            <a:r>
              <a:rPr lang="en-US" altLang="en-US" sz="2200" dirty="0" err="1"/>
              <a:t>mai</a:t>
            </a:r>
            <a:r>
              <a:rPr lang="en-US" altLang="en-US" sz="2200" dirty="0"/>
              <a:t> </a:t>
            </a:r>
            <a:r>
              <a:rPr lang="en-US" altLang="en-US" sz="2200" dirty="0" err="1"/>
              <a:t>còn</a:t>
            </a:r>
            <a:r>
              <a:rPr lang="en-US" altLang="en-US" sz="2200" dirty="0"/>
              <a:t> </a:t>
            </a:r>
            <a:r>
              <a:rPr lang="en-US" altLang="en-US" sz="2200" dirty="0" err="1"/>
              <a:t>sáng</a:t>
            </a:r>
            <a:r>
              <a:rPr lang="en-US" altLang="en-US" sz="2200" dirty="0"/>
              <a:t> </a:t>
            </a:r>
            <a:r>
              <a:rPr lang="en-US" altLang="en-US" sz="2200" dirty="0" err="1"/>
              <a:t>hơn</a:t>
            </a:r>
            <a:r>
              <a:rPr lang="en-US" altLang="en-US" sz="2200" dirty="0"/>
              <a:t>. </a:t>
            </a:r>
            <a:r>
              <a:rPr lang="en-US" altLang="en-US" sz="2200" dirty="0" err="1"/>
              <a:t>Anh</a:t>
            </a:r>
            <a:r>
              <a:rPr lang="en-US" altLang="en-US" sz="2200" dirty="0"/>
              <a:t> </a:t>
            </a:r>
            <a:r>
              <a:rPr lang="en-US" altLang="en-US" sz="2200" dirty="0" err="1"/>
              <a:t>mừng</a:t>
            </a:r>
            <a:r>
              <a:rPr lang="en-US" altLang="en-US" sz="2200" dirty="0"/>
              <a:t> </a:t>
            </a:r>
            <a:r>
              <a:rPr lang="en-US" altLang="en-US" sz="2200" dirty="0" err="1"/>
              <a:t>cho</a:t>
            </a:r>
            <a:r>
              <a:rPr lang="en-US" altLang="en-US" sz="2200" dirty="0"/>
              <a:t> </a:t>
            </a:r>
            <a:r>
              <a:rPr lang="en-US" altLang="en-US" sz="2200" dirty="0" err="1"/>
              <a:t>các</a:t>
            </a:r>
            <a:r>
              <a:rPr lang="en-US" altLang="en-US" sz="2200" dirty="0"/>
              <a:t> </a:t>
            </a:r>
            <a:r>
              <a:rPr lang="en-US" altLang="en-US" sz="2200" dirty="0" err="1"/>
              <a:t>em</a:t>
            </a:r>
            <a:r>
              <a:rPr lang="en-US" altLang="en-US" sz="2200" dirty="0"/>
              <a:t> </a:t>
            </a:r>
            <a:r>
              <a:rPr lang="en-US" altLang="en-US" sz="2200" dirty="0" err="1"/>
              <a:t>vui</a:t>
            </a:r>
            <a:r>
              <a:rPr lang="en-US" altLang="en-US" sz="2200" dirty="0"/>
              <a:t> </a:t>
            </a:r>
            <a:r>
              <a:rPr lang="en-US" altLang="en-US" sz="2200" dirty="0" err="1"/>
              <a:t>Tết</a:t>
            </a:r>
            <a:r>
              <a:rPr lang="en-US" altLang="en-US" sz="2200" dirty="0"/>
              <a:t> </a:t>
            </a:r>
            <a:r>
              <a:rPr lang="en-US" altLang="en-US" sz="2200" dirty="0" err="1"/>
              <a:t>Trung</a:t>
            </a:r>
            <a:r>
              <a:rPr lang="en-US" altLang="en-US" sz="2200" dirty="0"/>
              <a:t> </a:t>
            </a:r>
            <a:r>
              <a:rPr lang="en-US" altLang="en-US" sz="2200" dirty="0" err="1"/>
              <a:t>thu</a:t>
            </a:r>
            <a:r>
              <a:rPr lang="en-US" altLang="en-US" sz="2200" dirty="0"/>
              <a:t> </a:t>
            </a:r>
            <a:r>
              <a:rPr lang="en-US" altLang="en-US" sz="2200" dirty="0" err="1"/>
              <a:t>độc</a:t>
            </a:r>
            <a:r>
              <a:rPr lang="en-US" altLang="en-US" sz="2200" dirty="0"/>
              <a:t> </a:t>
            </a:r>
            <a:r>
              <a:rPr lang="en-US" altLang="en-US" sz="2200" dirty="0" err="1"/>
              <a:t>lập</a:t>
            </a:r>
            <a:r>
              <a:rPr lang="en-US" altLang="en-US" sz="2200" dirty="0"/>
              <a:t> </a:t>
            </a:r>
            <a:r>
              <a:rPr lang="en-US" altLang="en-US" sz="2200" dirty="0" err="1"/>
              <a:t>đầu</a:t>
            </a:r>
            <a:r>
              <a:rPr lang="en-US" altLang="en-US" sz="2200" dirty="0"/>
              <a:t> </a:t>
            </a:r>
            <a:r>
              <a:rPr lang="en-US" altLang="en-US" sz="2200" dirty="0" err="1"/>
              <a:t>tiên</a:t>
            </a:r>
            <a:r>
              <a:rPr lang="en-US" altLang="en-US" sz="2200" dirty="0"/>
              <a:t> </a:t>
            </a:r>
            <a:r>
              <a:rPr lang="en-US" altLang="en-US" sz="2200" dirty="0" err="1"/>
              <a:t>và</a:t>
            </a:r>
            <a:r>
              <a:rPr lang="en-US" altLang="en-US" sz="2200" dirty="0"/>
              <a:t> </a:t>
            </a:r>
            <a:r>
              <a:rPr lang="en-US" altLang="en-US" sz="2200" dirty="0" err="1"/>
              <a:t>anh</a:t>
            </a:r>
            <a:r>
              <a:rPr lang="en-US" altLang="en-US" sz="2200" dirty="0"/>
              <a:t> </a:t>
            </a:r>
            <a:r>
              <a:rPr lang="en-US" altLang="en-US" sz="2200" dirty="0" err="1"/>
              <a:t>mong</a:t>
            </a:r>
            <a:r>
              <a:rPr lang="en-US" altLang="en-US" sz="2200" dirty="0"/>
              <a:t> </a:t>
            </a:r>
            <a:r>
              <a:rPr lang="en-US" altLang="en-US" sz="2200" dirty="0" err="1"/>
              <a:t>ước</a:t>
            </a:r>
            <a:r>
              <a:rPr lang="en-US" altLang="en-US" sz="2200" dirty="0"/>
              <a:t> </a:t>
            </a:r>
            <a:r>
              <a:rPr lang="en-US" altLang="en-US" sz="2200" dirty="0" err="1"/>
              <a:t>ngày</a:t>
            </a:r>
            <a:r>
              <a:rPr lang="en-US" altLang="en-US" sz="2200" dirty="0"/>
              <a:t> </a:t>
            </a:r>
            <a:r>
              <a:rPr lang="en-US" altLang="en-US" sz="2200" dirty="0" err="1"/>
              <a:t>mai</a:t>
            </a:r>
            <a:r>
              <a:rPr lang="en-US" altLang="en-US" sz="2200" dirty="0"/>
              <a:t> </a:t>
            </a:r>
            <a:r>
              <a:rPr lang="en-US" altLang="en-US" sz="2200" dirty="0" err="1"/>
              <a:t>đây</a:t>
            </a:r>
            <a:r>
              <a:rPr lang="en-US" altLang="en-US" sz="2200" dirty="0"/>
              <a:t>, </a:t>
            </a:r>
            <a:r>
              <a:rPr lang="en-US" altLang="en-US" sz="2200" dirty="0" err="1"/>
              <a:t>những</a:t>
            </a:r>
            <a:r>
              <a:rPr lang="en-US" altLang="en-US" sz="2200" dirty="0"/>
              <a:t> </a:t>
            </a:r>
            <a:r>
              <a:rPr lang="en-US" altLang="en-US" sz="2200" dirty="0" err="1"/>
              <a:t>tết</a:t>
            </a:r>
            <a:r>
              <a:rPr lang="en-US" altLang="en-US" sz="2200" dirty="0"/>
              <a:t> </a:t>
            </a:r>
            <a:r>
              <a:rPr lang="en-US" altLang="en-US" sz="2200" dirty="0" err="1"/>
              <a:t>trung</a:t>
            </a:r>
            <a:r>
              <a:rPr lang="en-US" altLang="en-US" sz="2200" dirty="0"/>
              <a:t> </a:t>
            </a:r>
            <a:r>
              <a:rPr lang="en-US" altLang="en-US" sz="2200" dirty="0" err="1"/>
              <a:t>thu</a:t>
            </a:r>
            <a:r>
              <a:rPr lang="en-US" altLang="en-US" sz="2200" dirty="0"/>
              <a:t> </a:t>
            </a:r>
            <a:r>
              <a:rPr lang="en-US" altLang="en-US" sz="2200" dirty="0" err="1"/>
              <a:t>tươi</a:t>
            </a:r>
            <a:r>
              <a:rPr lang="en-US" altLang="en-US" sz="2200" dirty="0"/>
              <a:t> </a:t>
            </a:r>
            <a:r>
              <a:rPr lang="en-US" altLang="en-US" sz="2200" dirty="0" err="1"/>
              <a:t>đẹp</a:t>
            </a:r>
            <a:r>
              <a:rPr lang="en-US" altLang="en-US" sz="2200" dirty="0"/>
              <a:t> </a:t>
            </a:r>
            <a:r>
              <a:rPr lang="en-US" altLang="en-US" sz="2200" dirty="0" err="1"/>
              <a:t>hơn</a:t>
            </a:r>
            <a:r>
              <a:rPr lang="en-US" altLang="en-US" sz="2200" dirty="0"/>
              <a:t> </a:t>
            </a:r>
            <a:r>
              <a:rPr lang="en-US" altLang="en-US" sz="2200" dirty="0" err="1"/>
              <a:t>nữa</a:t>
            </a:r>
            <a:r>
              <a:rPr lang="en-US" altLang="en-US" sz="2200" dirty="0"/>
              <a:t> </a:t>
            </a:r>
            <a:r>
              <a:rPr lang="en-US" altLang="en-US" sz="2200" dirty="0" err="1"/>
              <a:t>sẽ</a:t>
            </a:r>
            <a:r>
              <a:rPr lang="en-US" altLang="en-US" sz="2200" dirty="0"/>
              <a:t> </a:t>
            </a:r>
            <a:r>
              <a:rPr lang="en-US" altLang="en-US" sz="2200" dirty="0" err="1"/>
              <a:t>đến</a:t>
            </a:r>
            <a:r>
              <a:rPr lang="en-US" altLang="en-US" sz="2200" dirty="0"/>
              <a:t> </a:t>
            </a:r>
            <a:r>
              <a:rPr lang="en-US" altLang="en-US" sz="2200" dirty="0" err="1"/>
              <a:t>với</a:t>
            </a:r>
            <a:r>
              <a:rPr lang="en-US" altLang="en-US" sz="2200" dirty="0"/>
              <a:t> </a:t>
            </a:r>
            <a:r>
              <a:rPr lang="en-US" altLang="en-US" sz="2200" dirty="0" err="1"/>
              <a:t>các</a:t>
            </a:r>
            <a:r>
              <a:rPr lang="en-US" altLang="en-US" sz="2200" dirty="0"/>
              <a:t> </a:t>
            </a:r>
            <a:r>
              <a:rPr lang="en-US" altLang="en-US" sz="2200" dirty="0" err="1"/>
              <a:t>em</a:t>
            </a:r>
            <a:r>
              <a:rPr lang="en-US" altLang="en-US" sz="2200" dirty="0"/>
              <a:t>.</a:t>
            </a:r>
          </a:p>
          <a:p>
            <a:pPr algn="just" eaLnBrk="1" hangingPunct="1"/>
            <a:r>
              <a:rPr lang="en-US" altLang="en-US" sz="2200" dirty="0"/>
              <a:t>							</a:t>
            </a:r>
            <a:r>
              <a:rPr lang="en-US" altLang="en-US" dirty="0"/>
              <a:t>THÉP MỚI</a:t>
            </a:r>
          </a:p>
        </p:txBody>
      </p:sp>
      <p:cxnSp>
        <p:nvCxnSpPr>
          <p:cNvPr id="14" name="Straight Connector 2"/>
          <p:cNvCxnSpPr>
            <a:cxnSpLocks noChangeShapeType="1"/>
          </p:cNvCxnSpPr>
          <p:nvPr/>
        </p:nvCxnSpPr>
        <p:spPr bwMode="auto">
          <a:xfrm>
            <a:off x="4597059" y="3844667"/>
            <a:ext cx="1280160" cy="0"/>
          </a:xfrm>
          <a:prstGeom prst="line">
            <a:avLst/>
          </a:prstGeom>
          <a:noFill/>
          <a:ln w="38100" algn="ctr">
            <a:solidFill>
              <a:srgbClr val="E45E4A"/>
            </a:solidFill>
            <a:prstDash val="solid"/>
            <a:round/>
            <a:headEnd/>
            <a:tailEnd/>
          </a:ln>
          <a:extLst>
            <a:ext uri="{909E8E84-426E-40DD-AFC4-6F175D3DCCD1}">
              <a14:hiddenFill xmlns:a14="http://schemas.microsoft.com/office/drawing/2010/main">
                <a:noFill/>
              </a14:hiddenFill>
            </a:ext>
          </a:extLst>
        </p:spPr>
      </p:cxnSp>
      <p:cxnSp>
        <p:nvCxnSpPr>
          <p:cNvPr id="15" name="Straight Connector 2"/>
          <p:cNvCxnSpPr>
            <a:cxnSpLocks noChangeShapeType="1"/>
          </p:cNvCxnSpPr>
          <p:nvPr/>
        </p:nvCxnSpPr>
        <p:spPr bwMode="auto">
          <a:xfrm>
            <a:off x="4826844" y="5883921"/>
            <a:ext cx="1463040" cy="0"/>
          </a:xfrm>
          <a:prstGeom prst="line">
            <a:avLst/>
          </a:prstGeom>
          <a:noFill/>
          <a:ln w="38100" algn="ctr">
            <a:solidFill>
              <a:srgbClr val="E45E4A"/>
            </a:solidFill>
            <a:prstDash val="solid"/>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290515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95785480-CE9A-4991-A5A9-3C984AF19E75}"/>
              </a:ext>
            </a:extLst>
          </p:cNvPr>
          <p:cNvSpPr txBox="1"/>
          <p:nvPr/>
        </p:nvSpPr>
        <p:spPr>
          <a:xfrm>
            <a:off x="1061743" y="379638"/>
            <a:ext cx="1738289" cy="578882"/>
          </a:xfrm>
          <a:prstGeom prst="roundRect">
            <a:avLst/>
          </a:prstGeom>
          <a:solidFill>
            <a:schemeClr val="accent4">
              <a:lumMod val="20000"/>
              <a:lumOff val="80000"/>
            </a:schemeClr>
          </a:solidFill>
          <a:ln>
            <a:solidFill>
              <a:schemeClr val="tx1"/>
            </a:solidFill>
            <a:prstDash val="dashDot"/>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chemeClr val="accent4">
                    <a:lumMod val="75000"/>
                  </a:schemeClr>
                </a:solidFill>
                <a:uLnTx/>
                <a:uFillTx/>
                <a:latin typeface="Cambria" panose="02040503050406030204" pitchFamily="18" charset="0"/>
                <a:ea typeface="Cambria" panose="02040503050406030204" pitchFamily="18" charset="0"/>
              </a:rPr>
              <a:t>Bài</a:t>
            </a:r>
            <a:r>
              <a:rPr kumimoji="0" lang="en-US" altLang="zh-CN" sz="2800" b="1" i="0" u="none" strike="noStrike" kern="1200" cap="none" spc="0" normalizeH="0" noProof="0" dirty="0">
                <a:ln>
                  <a:noFill/>
                </a:ln>
                <a:solidFill>
                  <a:schemeClr val="accent4">
                    <a:lumMod val="75000"/>
                  </a:schemeClr>
                </a:solidFill>
                <a:uLnTx/>
                <a:uFillTx/>
                <a:latin typeface="Cambria" panose="02040503050406030204" pitchFamily="18" charset="0"/>
                <a:ea typeface="Cambria" panose="02040503050406030204" pitchFamily="18" charset="0"/>
              </a:rPr>
              <a:t> </a:t>
            </a:r>
            <a:r>
              <a:rPr kumimoji="0" lang="en-US" altLang="zh-CN" sz="2800" b="1" i="0" u="none" strike="noStrike" kern="1200" cap="none" spc="0" normalizeH="0" noProof="0" dirty="0" err="1">
                <a:ln>
                  <a:noFill/>
                </a:ln>
                <a:solidFill>
                  <a:schemeClr val="accent4">
                    <a:lumMod val="75000"/>
                  </a:schemeClr>
                </a:solidFill>
                <a:uLnTx/>
                <a:uFillTx/>
                <a:latin typeface="Cambria" panose="02040503050406030204" pitchFamily="18" charset="0"/>
                <a:ea typeface="Cambria" panose="02040503050406030204" pitchFamily="18" charset="0"/>
              </a:rPr>
              <a:t>tập</a:t>
            </a:r>
            <a:r>
              <a:rPr kumimoji="0" lang="en-US" altLang="zh-CN" sz="2800" b="1" i="0" u="none" strike="noStrike" kern="1200" cap="none" spc="0" normalizeH="0" noProof="0" dirty="0">
                <a:ln>
                  <a:noFill/>
                </a:ln>
                <a:solidFill>
                  <a:schemeClr val="accent4">
                    <a:lumMod val="75000"/>
                  </a:schemeClr>
                </a:solidFill>
                <a:uLnTx/>
                <a:uFillTx/>
                <a:latin typeface="Cambria" panose="02040503050406030204" pitchFamily="18" charset="0"/>
                <a:ea typeface="Cambria" panose="02040503050406030204" pitchFamily="18" charset="0"/>
              </a:rPr>
              <a:t> 1</a:t>
            </a:r>
            <a:endParaRPr kumimoji="0" lang="zh-CN" altLang="en-US" sz="2800" b="1" i="0" u="none" strike="noStrike" kern="1200" cap="none" spc="0" normalizeH="0" baseline="0" noProof="0" dirty="0">
              <a:ln>
                <a:noFill/>
              </a:ln>
              <a:solidFill>
                <a:schemeClr val="accent4">
                  <a:lumMod val="75000"/>
                </a:schemeClr>
              </a:solidFill>
              <a:uLnTx/>
              <a:uFillTx/>
              <a:latin typeface="Cambria" panose="02040503050406030204" pitchFamily="18" charset="0"/>
              <a:ea typeface="字魂107号-萌趣欢乐体" panose="00000500000000000000" pitchFamily="2" charset="-122"/>
            </a:endParaRPr>
          </a:p>
        </p:txBody>
      </p:sp>
      <p:grpSp>
        <p:nvGrpSpPr>
          <p:cNvPr id="9" name="组合 8">
            <a:extLst>
              <a:ext uri="{FF2B5EF4-FFF2-40B4-BE49-F238E27FC236}">
                <a16:creationId xmlns:a16="http://schemas.microsoft.com/office/drawing/2014/main" id="{D95C1803-4479-4605-A3DB-5BCDEF994E3E}"/>
              </a:ext>
            </a:extLst>
          </p:cNvPr>
          <p:cNvGrpSpPr/>
          <p:nvPr/>
        </p:nvGrpSpPr>
        <p:grpSpPr>
          <a:xfrm>
            <a:off x="2916237" y="158896"/>
            <a:ext cx="8148955" cy="1117479"/>
            <a:chOff x="5492" y="-27"/>
            <a:chExt cx="12833" cy="3295"/>
          </a:xfrm>
        </p:grpSpPr>
        <p:sp>
          <p:nvSpPr>
            <p:cNvPr id="12" name="五边形 14">
              <a:extLst>
                <a:ext uri="{FF2B5EF4-FFF2-40B4-BE49-F238E27FC236}">
                  <a16:creationId xmlns:a16="http://schemas.microsoft.com/office/drawing/2014/main" id="{AB1746F9-0B31-494D-8FDF-735E1221C577}"/>
                </a:ext>
              </a:extLst>
            </p:cNvPr>
            <p:cNvSpPr/>
            <p:nvPr/>
          </p:nvSpPr>
          <p:spPr>
            <a:xfrm>
              <a:off x="5566" y="-27"/>
              <a:ext cx="12759" cy="3295"/>
            </a:xfrm>
            <a:prstGeom prst="roundRect">
              <a:avLst/>
            </a:prstGeom>
            <a:solidFill>
              <a:schemeClr val="bg1"/>
            </a:solidFill>
            <a:ln w="38100">
              <a:solidFill>
                <a:schemeClr val="tx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7号-萌趣欢乐体" panose="00000500000000000000" pitchFamily="2" charset="-122"/>
                <a:ea typeface="字魂107号-萌趣欢乐体" panose="00000500000000000000" pitchFamily="2" charset="-122"/>
                <a:cs typeface="+mn-cs"/>
              </a:endParaRPr>
            </a:p>
          </p:txBody>
        </p:sp>
        <p:sp>
          <p:nvSpPr>
            <p:cNvPr id="11" name="文本框 10">
              <a:extLst>
                <a:ext uri="{FF2B5EF4-FFF2-40B4-BE49-F238E27FC236}">
                  <a16:creationId xmlns:a16="http://schemas.microsoft.com/office/drawing/2014/main" id="{38499741-293A-4917-B598-AA45A76A43E6}"/>
                </a:ext>
              </a:extLst>
            </p:cNvPr>
            <p:cNvSpPr txBox="1"/>
            <p:nvPr/>
          </p:nvSpPr>
          <p:spPr>
            <a:xfrm>
              <a:off x="5492" y="234"/>
              <a:ext cx="12650" cy="2813"/>
            </a:xfrm>
            <a:prstGeom prst="rect">
              <a:avLst/>
            </a:prstGeom>
            <a:noFill/>
          </p:spPr>
          <p:txBody>
            <a:bodyPr wrap="square" rtlCol="0">
              <a:spAutoFit/>
            </a:bodyPr>
            <a:lstStyle/>
            <a:p>
              <a:pPr lvl="0" algn="ctr">
                <a:defRPr/>
              </a:pP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Ghi</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lại</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những</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từ</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trong</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bài</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tập</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đọc</a:t>
              </a:r>
              <a:endPar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endParaRPr>
            </a:p>
            <a:p>
              <a:pPr lvl="0" algn="ctr">
                <a:defRPr/>
              </a:pP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Trung</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thu</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độc</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lập</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cùng</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nghĩa</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với</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từ</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Ước</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r>
                <a:rPr lang="en-US" sz="2800" b="1" dirty="0" err="1">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mơ</a:t>
              </a:r>
              <a:r>
                <a:rPr lang="en-US" sz="2800" b="1"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rPr>
                <a:t> </a:t>
              </a:r>
              <a:endParaRPr lang="en-US" sz="2800" dirty="0">
                <a:solidFill>
                  <a:schemeClr val="tx1">
                    <a:lumMod val="65000"/>
                    <a:lumOff val="35000"/>
                  </a:schemeClr>
                </a:solidFill>
                <a:latin typeface="Cambria" panose="02040503050406030204" pitchFamily="18" charset="0"/>
                <a:ea typeface="Cambria" panose="02040503050406030204" pitchFamily="18" charset="0"/>
                <a:cs typeface="Arial" panose="020B0604020202020204" pitchFamily="34" charset="0"/>
              </a:endParaRPr>
            </a:p>
          </p:txBody>
        </p:sp>
      </p:grpSp>
      <p:pic>
        <p:nvPicPr>
          <p:cNvPr id="22" name="图片 21">
            <a:extLst>
              <a:ext uri="{FF2B5EF4-FFF2-40B4-BE49-F238E27FC236}">
                <a16:creationId xmlns:a16="http://schemas.microsoft.com/office/drawing/2014/main" id="{A033DD53-1C8D-4F98-9434-4E00B44830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67573" y="158750"/>
            <a:ext cx="944642" cy="944642"/>
          </a:xfrm>
          <a:prstGeom prst="rect">
            <a:avLst/>
          </a:prstGeom>
        </p:spPr>
      </p:pic>
      <p:sp>
        <p:nvSpPr>
          <p:cNvPr id="2" name="Rounded Rectangle 1"/>
          <p:cNvSpPr/>
          <p:nvPr/>
        </p:nvSpPr>
        <p:spPr>
          <a:xfrm>
            <a:off x="474562" y="1364892"/>
            <a:ext cx="11435787" cy="5290551"/>
          </a:xfrm>
          <a:prstGeom prst="roundRect">
            <a:avLst>
              <a:gd name="adj" fmla="val 5251"/>
            </a:avLst>
          </a:prstGeom>
          <a:solidFill>
            <a:schemeClr val="bg1"/>
          </a:solid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2"/>
          <p:cNvSpPr txBox="1">
            <a:spLocks/>
          </p:cNvSpPr>
          <p:nvPr/>
        </p:nvSpPr>
        <p:spPr>
          <a:xfrm>
            <a:off x="694481" y="1542047"/>
            <a:ext cx="11215868" cy="13700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Char char="-"/>
            </a:pPr>
            <a:r>
              <a:rPr lang="en-US" altLang="vi-VN"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Những</a:t>
            </a:r>
            <a:r>
              <a:rPr lang="en-US" altLang="vi-VN"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vi-VN"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từ</a:t>
            </a:r>
            <a:r>
              <a:rPr lang="en-US" altLang="vi-VN"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vi-VN"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trong</a:t>
            </a:r>
            <a:r>
              <a:rPr lang="en-US" altLang="vi-VN"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vi-VN"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bài</a:t>
            </a:r>
            <a:r>
              <a:rPr lang="en-US" altLang="vi-VN"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vi-VN"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tập</a:t>
            </a:r>
            <a:r>
              <a:rPr lang="en-US" altLang="vi-VN"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vi-VN"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đọc</a:t>
            </a:r>
            <a:r>
              <a:rPr lang="en-US" altLang="vi-VN"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vi-VN" i="1" dirty="0" err="1">
                <a:latin typeface="Cambria" panose="02040503050406030204" pitchFamily="18" charset="0"/>
                <a:ea typeface="Cambria" panose="02040503050406030204" pitchFamily="18" charset="0"/>
                <a:cs typeface="Times New Roman" panose="02020603050405020304" pitchFamily="18" charset="0"/>
              </a:rPr>
              <a:t>Trung</a:t>
            </a:r>
            <a:r>
              <a:rPr lang="en-US" altLang="vi-VN" i="1" dirty="0">
                <a:latin typeface="Cambria" panose="02040503050406030204" pitchFamily="18" charset="0"/>
                <a:ea typeface="Cambria" panose="02040503050406030204" pitchFamily="18" charset="0"/>
                <a:cs typeface="Times New Roman" panose="02020603050405020304" pitchFamily="18" charset="0"/>
              </a:rPr>
              <a:t> </a:t>
            </a:r>
            <a:r>
              <a:rPr lang="en-US" altLang="vi-VN" i="1" dirty="0" err="1">
                <a:latin typeface="Cambria" panose="02040503050406030204" pitchFamily="18" charset="0"/>
                <a:ea typeface="Cambria" panose="02040503050406030204" pitchFamily="18" charset="0"/>
                <a:cs typeface="Times New Roman" panose="02020603050405020304" pitchFamily="18" charset="0"/>
              </a:rPr>
              <a:t>thu</a:t>
            </a:r>
            <a:r>
              <a:rPr lang="en-US" altLang="vi-VN" i="1" dirty="0">
                <a:latin typeface="Cambria" panose="02040503050406030204" pitchFamily="18" charset="0"/>
                <a:ea typeface="Cambria" panose="02040503050406030204" pitchFamily="18" charset="0"/>
                <a:cs typeface="Times New Roman" panose="02020603050405020304" pitchFamily="18" charset="0"/>
              </a:rPr>
              <a:t> </a:t>
            </a:r>
            <a:r>
              <a:rPr lang="en-US" altLang="vi-VN" i="1" dirty="0" err="1">
                <a:latin typeface="Cambria" panose="02040503050406030204" pitchFamily="18" charset="0"/>
                <a:ea typeface="Cambria" panose="02040503050406030204" pitchFamily="18" charset="0"/>
                <a:cs typeface="Times New Roman" panose="02020603050405020304" pitchFamily="18" charset="0"/>
              </a:rPr>
              <a:t>độc</a:t>
            </a:r>
            <a:r>
              <a:rPr lang="en-US" altLang="vi-VN" i="1" dirty="0">
                <a:latin typeface="Cambria" panose="02040503050406030204" pitchFamily="18" charset="0"/>
                <a:ea typeface="Cambria" panose="02040503050406030204" pitchFamily="18" charset="0"/>
                <a:cs typeface="Times New Roman" panose="02020603050405020304" pitchFamily="18" charset="0"/>
              </a:rPr>
              <a:t> </a:t>
            </a:r>
            <a:r>
              <a:rPr lang="en-US" altLang="vi-VN" i="1" dirty="0" err="1">
                <a:latin typeface="Cambria" panose="02040503050406030204" pitchFamily="18" charset="0"/>
                <a:ea typeface="Cambria" panose="02040503050406030204" pitchFamily="18" charset="0"/>
                <a:cs typeface="Times New Roman" panose="02020603050405020304" pitchFamily="18" charset="0"/>
              </a:rPr>
              <a:t>lập</a:t>
            </a:r>
            <a:r>
              <a:rPr lang="en-US" altLang="vi-VN" dirty="0">
                <a:latin typeface="Cambria" panose="02040503050406030204" pitchFamily="18" charset="0"/>
                <a:ea typeface="Cambria" panose="02040503050406030204" pitchFamily="18" charset="0"/>
                <a:cs typeface="Times New Roman" panose="02020603050405020304" pitchFamily="18" charset="0"/>
              </a:rPr>
              <a:t> </a:t>
            </a:r>
            <a:r>
              <a:rPr lang="en-US" altLang="vi-VN" dirty="0" err="1">
                <a:latin typeface="Cambria" panose="02040503050406030204" pitchFamily="18" charset="0"/>
                <a:ea typeface="Cambria" panose="02040503050406030204" pitchFamily="18" charset="0"/>
                <a:cs typeface="Times New Roman" panose="02020603050405020304" pitchFamily="18" charset="0"/>
              </a:rPr>
              <a:t>cùng</a:t>
            </a:r>
            <a:r>
              <a:rPr lang="en-US" altLang="vi-VN" dirty="0">
                <a:latin typeface="Cambria" panose="02040503050406030204" pitchFamily="18" charset="0"/>
                <a:ea typeface="Cambria" panose="02040503050406030204" pitchFamily="18" charset="0"/>
                <a:cs typeface="Times New Roman" panose="02020603050405020304" pitchFamily="18" charset="0"/>
              </a:rPr>
              <a:t> </a:t>
            </a:r>
            <a:r>
              <a:rPr lang="en-US" altLang="vi-VN"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nghĩa</a:t>
            </a:r>
            <a:r>
              <a:rPr lang="en-US" altLang="vi-VN"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vi-VN"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với</a:t>
            </a:r>
            <a:r>
              <a:rPr lang="en-US" altLang="vi-VN"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vi-VN"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từ</a:t>
            </a:r>
            <a:r>
              <a:rPr lang="en-US" altLang="vi-VN"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vi-VN" i="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ước</a:t>
            </a:r>
            <a:r>
              <a:rPr lang="en-US" altLang="vi-VN" i="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vi-VN" i="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mơ</a:t>
            </a:r>
            <a:r>
              <a:rPr lang="en-US" altLang="vi-VN" i="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vi-VN"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là</a:t>
            </a:r>
            <a:r>
              <a:rPr lang="en-US" altLang="vi-VN"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en-US" altLang="vi-VN"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mơ</a:t>
            </a:r>
            <a:r>
              <a:rPr lang="en-US" altLang="vi-VN"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vi-VN"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tưởng</a:t>
            </a:r>
            <a:r>
              <a:rPr lang="en-US" altLang="vi-VN"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vi-VN"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mong</a:t>
            </a:r>
            <a:r>
              <a:rPr lang="en-US" altLang="vi-VN"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vi-VN"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ước</a:t>
            </a:r>
            <a:r>
              <a:rPr lang="en-US" altLang="vi-VN"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a:t>
            </a:r>
            <a:endParaRPr lang="en-US" altLang="en-US" sz="2000" b="1" dirty="0">
              <a:solidFill>
                <a:srgbClr val="C00000"/>
              </a:solidFill>
              <a:latin typeface="Cambria" panose="02040503050406030204" pitchFamily="18" charset="0"/>
              <a:ea typeface="Cambria" panose="02040503050406030204" pitchFamily="18" charset="0"/>
              <a:cs typeface="Times New Roman" panose="02020603050405020304" pitchFamily="18" charset="0"/>
            </a:endParaRPr>
          </a:p>
          <a:p>
            <a:pPr algn="just">
              <a:lnSpc>
                <a:spcPct val="80000"/>
              </a:lnSpc>
              <a:buFont typeface="Wingdings" panose="05000000000000000000" pitchFamily="2" charset="2"/>
              <a:buNone/>
            </a:pPr>
            <a:r>
              <a:rPr lang="en-US" altLang="en-US" sz="2000" dirty="0">
                <a:latin typeface="Cambria" panose="02040503050406030204" pitchFamily="18" charset="0"/>
                <a:ea typeface="Cambria" panose="02040503050406030204" pitchFamily="18" charset="0"/>
                <a:cs typeface="Times New Roman" panose="02020603050405020304" pitchFamily="18" charset="0"/>
              </a:rPr>
              <a:t>          </a:t>
            </a:r>
            <a:endParaRPr lang="en-US" altLang="en-US" sz="2000" b="1" dirty="0">
              <a:solidFill>
                <a:srgbClr val="6600CC"/>
              </a:solidFill>
              <a:latin typeface="Cambria" panose="02040503050406030204" pitchFamily="18" charset="0"/>
              <a:ea typeface="Cambria" panose="02040503050406030204" pitchFamily="18" charset="0"/>
            </a:endParaRPr>
          </a:p>
        </p:txBody>
      </p:sp>
      <p:sp>
        <p:nvSpPr>
          <p:cNvPr id="16" name="TextBox 15"/>
          <p:cNvSpPr txBox="1"/>
          <p:nvPr/>
        </p:nvSpPr>
        <p:spPr>
          <a:xfrm>
            <a:off x="2792835" y="2633426"/>
            <a:ext cx="1987550" cy="523875"/>
          </a:xfrm>
          <a:prstGeom prst="rect">
            <a:avLst/>
          </a:prstGeom>
          <a:ln/>
        </p:spPr>
        <p:style>
          <a:lnRef idx="3">
            <a:schemeClr val="lt1"/>
          </a:lnRef>
          <a:fillRef idx="1">
            <a:schemeClr val="accent2"/>
          </a:fillRef>
          <a:effectRef idx="1">
            <a:schemeClr val="accent2"/>
          </a:effectRef>
          <a:fontRef idx="minor">
            <a:schemeClr val="lt1"/>
          </a:fontRef>
        </p:style>
        <p:txBody>
          <a:bodyPr>
            <a:spAutoFit/>
          </a:bodyPr>
          <a:lstStyle/>
          <a:p>
            <a:pPr algn="ctr" eaLnBrk="1" hangingPunct="1">
              <a:defRPr/>
            </a:pPr>
            <a:r>
              <a:rPr lang="en-US" sz="2800" b="1" dirty="0" err="1">
                <a:solidFill>
                  <a:schemeClr val="bg1"/>
                </a:solidFill>
                <a:latin typeface="Times New Roman" panose="02020603050405020304" pitchFamily="18" charset="0"/>
                <a:cs typeface="Times New Roman" panose="02020603050405020304" pitchFamily="18" charset="0"/>
              </a:rPr>
              <a:t>mơ</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tưởng</a:t>
            </a:r>
            <a:r>
              <a:rPr lang="en-US" sz="2800" b="1" dirty="0">
                <a:solidFill>
                  <a:schemeClr val="bg1"/>
                </a:solidFill>
                <a:latin typeface="Times New Roman" panose="02020603050405020304" pitchFamily="18" charset="0"/>
                <a:cs typeface="Times New Roman" panose="02020603050405020304" pitchFamily="18" charset="0"/>
              </a:rPr>
              <a:t> </a:t>
            </a:r>
          </a:p>
        </p:txBody>
      </p:sp>
      <p:sp>
        <p:nvSpPr>
          <p:cNvPr id="17" name="Rectangle 16"/>
          <p:cNvSpPr/>
          <p:nvPr/>
        </p:nvSpPr>
        <p:spPr>
          <a:xfrm>
            <a:off x="6928273" y="2633426"/>
            <a:ext cx="1706562" cy="523875"/>
          </a:xfrm>
          <a:prstGeom prst="rect">
            <a:avLst/>
          </a:prstGeom>
          <a:ln/>
        </p:spPr>
        <p:style>
          <a:lnRef idx="3">
            <a:schemeClr val="lt1"/>
          </a:lnRef>
          <a:fillRef idx="1">
            <a:schemeClr val="accent2"/>
          </a:fillRef>
          <a:effectRef idx="1">
            <a:schemeClr val="accent2"/>
          </a:effectRef>
          <a:fontRef idx="minor">
            <a:schemeClr val="lt1"/>
          </a:fontRef>
        </p:style>
        <p:txBody>
          <a:bodyPr wrap="none">
            <a:spAutoFit/>
          </a:bodyPr>
          <a:lstStyle/>
          <a:p>
            <a:pPr algn="ctr" eaLnBrk="1" hangingPunct="1">
              <a:defRPr/>
            </a:pPr>
            <a:r>
              <a:rPr lang="en-US" sz="2800" b="1" dirty="0" err="1">
                <a:solidFill>
                  <a:schemeClr val="bg1"/>
                </a:solidFill>
                <a:latin typeface="Times New Roman" panose="02020603050405020304" pitchFamily="18" charset="0"/>
                <a:cs typeface="Times New Roman" panose="02020603050405020304" pitchFamily="18" charset="0"/>
              </a:rPr>
              <a:t>mong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ước</a:t>
            </a:r>
            <a:endParaRPr lang="en-US" sz="2800" b="1" dirty="0">
              <a:solidFill>
                <a:schemeClr val="bg1"/>
              </a:solidFill>
              <a:latin typeface="Times New Roman" panose="02020603050405020304" pitchFamily="18" charset="0"/>
              <a:cs typeface="Times New Roman" panose="02020603050405020304" pitchFamily="18" charset="0"/>
            </a:endParaRPr>
          </a:p>
        </p:txBody>
      </p:sp>
      <p:sp>
        <p:nvSpPr>
          <p:cNvPr id="18" name="Rounded Rectangular Callout 17"/>
          <p:cNvSpPr/>
          <p:nvPr/>
        </p:nvSpPr>
        <p:spPr>
          <a:xfrm>
            <a:off x="1864148" y="3524013"/>
            <a:ext cx="3844925" cy="1905000"/>
          </a:xfrm>
          <a:prstGeom prst="wedgeRoundRectCallout">
            <a:avLst>
              <a:gd name="adj1" fmla="val 8120"/>
              <a:gd name="adj2" fmla="val -70200"/>
              <a:gd name="adj3" fmla="val 16667"/>
            </a:avLst>
          </a:prstGeom>
          <a:solidFill>
            <a:schemeClr val="accent4">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en-US" sz="2800" dirty="0" err="1">
                <a:solidFill>
                  <a:schemeClr val="tx1"/>
                </a:solidFill>
                <a:latin typeface="Cambria" panose="02040503050406030204" pitchFamily="18" charset="0"/>
                <a:ea typeface="Cambria" panose="02040503050406030204" pitchFamily="18" charset="0"/>
                <a:cs typeface="Times New Roman" pitchFamily="18" charset="0"/>
              </a:rPr>
              <a:t>Mong</a:t>
            </a:r>
            <a:r>
              <a:rPr lang="en-US" sz="2800" dirty="0">
                <a:solidFill>
                  <a:schemeClr val="tx1"/>
                </a:solidFill>
                <a:latin typeface="Cambria" panose="02040503050406030204" pitchFamily="18" charset="0"/>
                <a:ea typeface="Cambria" panose="02040503050406030204" pitchFamily="18" charset="0"/>
                <a:cs typeface="Times New Roman" pitchFamily="18" charset="0"/>
              </a:rPr>
              <a:t> </a:t>
            </a:r>
            <a:r>
              <a:rPr lang="en-US" sz="2800" dirty="0" err="1">
                <a:solidFill>
                  <a:schemeClr val="tx1"/>
                </a:solidFill>
                <a:latin typeface="Cambria" panose="02040503050406030204" pitchFamily="18" charset="0"/>
                <a:ea typeface="Cambria" panose="02040503050406030204" pitchFamily="18" charset="0"/>
                <a:cs typeface="Times New Roman" pitchFamily="18" charset="0"/>
              </a:rPr>
              <a:t>mỏi</a:t>
            </a:r>
            <a:r>
              <a:rPr lang="en-US" sz="2800" dirty="0">
                <a:solidFill>
                  <a:schemeClr val="tx1"/>
                </a:solidFill>
                <a:latin typeface="Cambria" panose="02040503050406030204" pitchFamily="18" charset="0"/>
                <a:ea typeface="Cambria" panose="02040503050406030204" pitchFamily="18" charset="0"/>
                <a:cs typeface="Times New Roman" pitchFamily="18" charset="0"/>
              </a:rPr>
              <a:t> </a:t>
            </a:r>
            <a:r>
              <a:rPr lang="en-US" sz="2800" dirty="0" err="1">
                <a:solidFill>
                  <a:schemeClr val="tx1"/>
                </a:solidFill>
                <a:latin typeface="Cambria" panose="02040503050406030204" pitchFamily="18" charset="0"/>
                <a:ea typeface="Cambria" panose="02040503050406030204" pitchFamily="18" charset="0"/>
                <a:cs typeface="Times New Roman" pitchFamily="18" charset="0"/>
              </a:rPr>
              <a:t>và</a:t>
            </a:r>
            <a:r>
              <a:rPr lang="en-US" sz="2800" dirty="0">
                <a:solidFill>
                  <a:schemeClr val="tx1"/>
                </a:solidFill>
                <a:latin typeface="Cambria" panose="02040503050406030204" pitchFamily="18" charset="0"/>
                <a:ea typeface="Cambria" panose="02040503050406030204" pitchFamily="18" charset="0"/>
                <a:cs typeface="Times New Roman" pitchFamily="18" charset="0"/>
              </a:rPr>
              <a:t> </a:t>
            </a:r>
            <a:r>
              <a:rPr lang="en-US" sz="2800" dirty="0" err="1">
                <a:solidFill>
                  <a:schemeClr val="tx1"/>
                </a:solidFill>
                <a:latin typeface="Cambria" panose="02040503050406030204" pitchFamily="18" charset="0"/>
                <a:ea typeface="Cambria" panose="02040503050406030204" pitchFamily="18" charset="0"/>
                <a:cs typeface="Times New Roman" pitchFamily="18" charset="0"/>
              </a:rPr>
              <a:t>tưởng</a:t>
            </a:r>
            <a:r>
              <a:rPr lang="en-US" sz="2800" dirty="0">
                <a:solidFill>
                  <a:schemeClr val="tx1"/>
                </a:solidFill>
                <a:latin typeface="Cambria" panose="02040503050406030204" pitchFamily="18" charset="0"/>
                <a:ea typeface="Cambria" panose="02040503050406030204" pitchFamily="18" charset="0"/>
                <a:cs typeface="Times New Roman" pitchFamily="18" charset="0"/>
              </a:rPr>
              <a:t> </a:t>
            </a:r>
            <a:r>
              <a:rPr lang="en-US" sz="2800" dirty="0" err="1">
                <a:solidFill>
                  <a:schemeClr val="tx1"/>
                </a:solidFill>
                <a:latin typeface="Cambria" panose="02040503050406030204" pitchFamily="18" charset="0"/>
                <a:ea typeface="Cambria" panose="02040503050406030204" pitchFamily="18" charset="0"/>
                <a:cs typeface="Times New Roman" pitchFamily="18" charset="0"/>
              </a:rPr>
              <a:t>tượng</a:t>
            </a:r>
            <a:r>
              <a:rPr lang="en-US" sz="2800" dirty="0">
                <a:solidFill>
                  <a:schemeClr val="tx1"/>
                </a:solidFill>
                <a:latin typeface="Cambria" panose="02040503050406030204" pitchFamily="18" charset="0"/>
                <a:ea typeface="Cambria" panose="02040503050406030204" pitchFamily="18" charset="0"/>
                <a:cs typeface="Times New Roman" pitchFamily="18" charset="0"/>
              </a:rPr>
              <a:t> </a:t>
            </a:r>
            <a:r>
              <a:rPr lang="en-US" sz="2800" dirty="0" err="1">
                <a:solidFill>
                  <a:schemeClr val="tx1"/>
                </a:solidFill>
                <a:latin typeface="Cambria" panose="02040503050406030204" pitchFamily="18" charset="0"/>
                <a:ea typeface="Cambria" panose="02040503050406030204" pitchFamily="18" charset="0"/>
                <a:cs typeface="Times New Roman" pitchFamily="18" charset="0"/>
              </a:rPr>
              <a:t>điều</a:t>
            </a:r>
            <a:r>
              <a:rPr lang="en-US" sz="2800" dirty="0">
                <a:solidFill>
                  <a:schemeClr val="tx1"/>
                </a:solidFill>
                <a:latin typeface="Cambria" panose="02040503050406030204" pitchFamily="18" charset="0"/>
                <a:ea typeface="Cambria" panose="02040503050406030204" pitchFamily="18" charset="0"/>
                <a:cs typeface="Times New Roman" pitchFamily="18" charset="0"/>
              </a:rPr>
              <a:t> </a:t>
            </a:r>
            <a:r>
              <a:rPr lang="en-US" sz="2800" dirty="0" err="1">
                <a:solidFill>
                  <a:schemeClr val="tx1"/>
                </a:solidFill>
                <a:latin typeface="Cambria" panose="02040503050406030204" pitchFamily="18" charset="0"/>
                <a:ea typeface="Cambria" panose="02040503050406030204" pitchFamily="18" charset="0"/>
                <a:cs typeface="Times New Roman" pitchFamily="18" charset="0"/>
              </a:rPr>
              <a:t>mình</a:t>
            </a:r>
            <a:r>
              <a:rPr lang="en-US" sz="2800" dirty="0">
                <a:solidFill>
                  <a:schemeClr val="tx1"/>
                </a:solidFill>
                <a:latin typeface="Cambria" panose="02040503050406030204" pitchFamily="18" charset="0"/>
                <a:ea typeface="Cambria" panose="02040503050406030204" pitchFamily="18" charset="0"/>
                <a:cs typeface="Times New Roman" pitchFamily="18" charset="0"/>
              </a:rPr>
              <a:t> </a:t>
            </a:r>
            <a:r>
              <a:rPr lang="en-US" sz="2800" dirty="0" err="1">
                <a:solidFill>
                  <a:schemeClr val="tx1"/>
                </a:solidFill>
                <a:latin typeface="Cambria" panose="02040503050406030204" pitchFamily="18" charset="0"/>
                <a:ea typeface="Cambria" panose="02040503050406030204" pitchFamily="18" charset="0"/>
                <a:cs typeface="Times New Roman" pitchFamily="18" charset="0"/>
              </a:rPr>
              <a:t>mong</a:t>
            </a:r>
            <a:r>
              <a:rPr lang="en-US" sz="2800" dirty="0">
                <a:solidFill>
                  <a:schemeClr val="tx1"/>
                </a:solidFill>
                <a:latin typeface="Cambria" panose="02040503050406030204" pitchFamily="18" charset="0"/>
                <a:ea typeface="Cambria" panose="02040503050406030204" pitchFamily="18" charset="0"/>
                <a:cs typeface="Times New Roman" pitchFamily="18" charset="0"/>
              </a:rPr>
              <a:t> </a:t>
            </a:r>
            <a:r>
              <a:rPr lang="en-US" sz="2800" dirty="0" err="1">
                <a:solidFill>
                  <a:schemeClr val="tx1"/>
                </a:solidFill>
                <a:latin typeface="Cambria" panose="02040503050406030204" pitchFamily="18" charset="0"/>
                <a:ea typeface="Cambria" panose="02040503050406030204" pitchFamily="18" charset="0"/>
                <a:cs typeface="Times New Roman" pitchFamily="18" charset="0"/>
              </a:rPr>
              <a:t>muốn</a:t>
            </a:r>
            <a:r>
              <a:rPr lang="en-US" sz="2800" dirty="0">
                <a:solidFill>
                  <a:schemeClr val="tx1"/>
                </a:solidFill>
                <a:latin typeface="Cambria" panose="02040503050406030204" pitchFamily="18" charset="0"/>
                <a:ea typeface="Cambria" panose="02040503050406030204" pitchFamily="18" charset="0"/>
                <a:cs typeface="Times New Roman" pitchFamily="18" charset="0"/>
              </a:rPr>
              <a:t> </a:t>
            </a:r>
            <a:r>
              <a:rPr lang="en-US" sz="2800" dirty="0" err="1">
                <a:solidFill>
                  <a:schemeClr val="tx1"/>
                </a:solidFill>
                <a:latin typeface="Cambria" panose="02040503050406030204" pitchFamily="18" charset="0"/>
                <a:ea typeface="Cambria" panose="02040503050406030204" pitchFamily="18" charset="0"/>
                <a:cs typeface="Times New Roman" pitchFamily="18" charset="0"/>
              </a:rPr>
              <a:t>sẽ</a:t>
            </a:r>
            <a:r>
              <a:rPr lang="en-US" sz="2800" dirty="0">
                <a:solidFill>
                  <a:schemeClr val="tx1"/>
                </a:solidFill>
                <a:latin typeface="Cambria" panose="02040503050406030204" pitchFamily="18" charset="0"/>
                <a:ea typeface="Cambria" panose="02040503050406030204" pitchFamily="18" charset="0"/>
                <a:cs typeface="Times New Roman" pitchFamily="18" charset="0"/>
              </a:rPr>
              <a:t> </a:t>
            </a:r>
            <a:r>
              <a:rPr lang="en-US" sz="2800" dirty="0" err="1">
                <a:solidFill>
                  <a:schemeClr val="tx1"/>
                </a:solidFill>
                <a:latin typeface="Cambria" panose="02040503050406030204" pitchFamily="18" charset="0"/>
                <a:ea typeface="Cambria" panose="02040503050406030204" pitchFamily="18" charset="0"/>
                <a:cs typeface="Times New Roman" pitchFamily="18" charset="0"/>
              </a:rPr>
              <a:t>đạt</a:t>
            </a:r>
            <a:r>
              <a:rPr lang="en-US" sz="2800" dirty="0">
                <a:solidFill>
                  <a:schemeClr val="tx1"/>
                </a:solidFill>
                <a:latin typeface="Cambria" panose="02040503050406030204" pitchFamily="18" charset="0"/>
                <a:ea typeface="Cambria" panose="02040503050406030204" pitchFamily="18" charset="0"/>
                <a:cs typeface="Times New Roman" pitchFamily="18" charset="0"/>
              </a:rPr>
              <a:t> </a:t>
            </a:r>
            <a:r>
              <a:rPr lang="en-US" sz="2800" dirty="0" err="1">
                <a:solidFill>
                  <a:schemeClr val="tx1"/>
                </a:solidFill>
                <a:latin typeface="Cambria" panose="02040503050406030204" pitchFamily="18" charset="0"/>
                <a:ea typeface="Cambria" panose="02040503050406030204" pitchFamily="18" charset="0"/>
                <a:cs typeface="Times New Roman" pitchFamily="18" charset="0"/>
              </a:rPr>
              <a:t>được</a:t>
            </a:r>
            <a:r>
              <a:rPr lang="en-US" sz="2800" dirty="0">
                <a:solidFill>
                  <a:schemeClr val="tx1"/>
                </a:solidFill>
                <a:latin typeface="Cambria" panose="02040503050406030204" pitchFamily="18" charset="0"/>
                <a:ea typeface="Cambria" panose="02040503050406030204" pitchFamily="18" charset="0"/>
                <a:cs typeface="Times New Roman" pitchFamily="18" charset="0"/>
              </a:rPr>
              <a:t> </a:t>
            </a:r>
            <a:r>
              <a:rPr lang="en-US" sz="2800" dirty="0" err="1">
                <a:solidFill>
                  <a:schemeClr val="tx1"/>
                </a:solidFill>
                <a:latin typeface="Cambria" panose="02040503050406030204" pitchFamily="18" charset="0"/>
                <a:ea typeface="Cambria" panose="02040503050406030204" pitchFamily="18" charset="0"/>
                <a:cs typeface="Times New Roman" pitchFamily="18" charset="0"/>
              </a:rPr>
              <a:t>trong</a:t>
            </a:r>
            <a:r>
              <a:rPr lang="en-US" sz="2800" dirty="0">
                <a:solidFill>
                  <a:schemeClr val="tx1"/>
                </a:solidFill>
                <a:latin typeface="Cambria" panose="02040503050406030204" pitchFamily="18" charset="0"/>
                <a:ea typeface="Cambria" panose="02040503050406030204" pitchFamily="18" charset="0"/>
                <a:cs typeface="Times New Roman" pitchFamily="18" charset="0"/>
              </a:rPr>
              <a:t> </a:t>
            </a:r>
            <a:r>
              <a:rPr lang="en-US" sz="2800" dirty="0" err="1">
                <a:solidFill>
                  <a:schemeClr val="tx1"/>
                </a:solidFill>
                <a:latin typeface="Cambria" panose="02040503050406030204" pitchFamily="18" charset="0"/>
                <a:ea typeface="Cambria" panose="02040503050406030204" pitchFamily="18" charset="0"/>
                <a:cs typeface="Times New Roman" pitchFamily="18" charset="0"/>
              </a:rPr>
              <a:t>tương</a:t>
            </a:r>
            <a:r>
              <a:rPr lang="en-US" sz="2800" dirty="0">
                <a:solidFill>
                  <a:schemeClr val="tx1"/>
                </a:solidFill>
                <a:latin typeface="Cambria" panose="02040503050406030204" pitchFamily="18" charset="0"/>
                <a:ea typeface="Cambria" panose="02040503050406030204" pitchFamily="18" charset="0"/>
                <a:cs typeface="Times New Roman" pitchFamily="18" charset="0"/>
              </a:rPr>
              <a:t> </a:t>
            </a:r>
            <a:r>
              <a:rPr lang="en-US" sz="2800" dirty="0" err="1">
                <a:solidFill>
                  <a:schemeClr val="tx1"/>
                </a:solidFill>
                <a:latin typeface="Cambria" panose="02040503050406030204" pitchFamily="18" charset="0"/>
                <a:ea typeface="Cambria" panose="02040503050406030204" pitchFamily="18" charset="0"/>
                <a:cs typeface="Times New Roman" pitchFamily="18" charset="0"/>
              </a:rPr>
              <a:t>lai</a:t>
            </a:r>
            <a:r>
              <a:rPr lang="en-US" sz="2800" dirty="0">
                <a:solidFill>
                  <a:schemeClr val="tx1"/>
                </a:solidFill>
                <a:latin typeface="Cambria" panose="02040503050406030204" pitchFamily="18" charset="0"/>
                <a:ea typeface="Cambria" panose="02040503050406030204" pitchFamily="18" charset="0"/>
                <a:cs typeface="Times New Roman" pitchFamily="18" charset="0"/>
              </a:rPr>
              <a:t>.</a:t>
            </a:r>
          </a:p>
        </p:txBody>
      </p:sp>
      <p:sp>
        <p:nvSpPr>
          <p:cNvPr id="19" name="Rounded Rectangular Callout 18"/>
          <p:cNvSpPr/>
          <p:nvPr/>
        </p:nvSpPr>
        <p:spPr>
          <a:xfrm>
            <a:off x="6245648" y="3558938"/>
            <a:ext cx="3654425" cy="1870075"/>
          </a:xfrm>
          <a:prstGeom prst="wedgeRoundRectCallout">
            <a:avLst>
              <a:gd name="adj1" fmla="val 6069"/>
              <a:gd name="adj2" fmla="val -71310"/>
              <a:gd name="adj3" fmla="val 16667"/>
            </a:avLst>
          </a:prstGeom>
          <a:solidFill>
            <a:schemeClr val="accent4">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en-US" sz="2800"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Mong</a:t>
            </a:r>
            <a:r>
              <a:rPr lang="en-US" sz="2800" dirty="0">
                <a:solidFill>
                  <a:schemeClr val="tx1"/>
                </a:solidFill>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muốn</a:t>
            </a:r>
            <a:r>
              <a:rPr lang="en-US" sz="2800" dirty="0">
                <a:solidFill>
                  <a:schemeClr val="tx1"/>
                </a:solidFill>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thiết</a:t>
            </a:r>
            <a:r>
              <a:rPr lang="en-US" sz="2800" dirty="0">
                <a:solidFill>
                  <a:schemeClr val="tx1"/>
                </a:solidFill>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tha</a:t>
            </a:r>
            <a:r>
              <a:rPr lang="en-US" sz="2800" dirty="0">
                <a:solidFill>
                  <a:schemeClr val="tx1"/>
                </a:solidFill>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điều</a:t>
            </a:r>
            <a:r>
              <a:rPr lang="en-US" sz="2800" dirty="0">
                <a:solidFill>
                  <a:schemeClr val="tx1"/>
                </a:solidFill>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tốt</a:t>
            </a:r>
            <a:r>
              <a:rPr lang="en-US" sz="2800" dirty="0">
                <a:solidFill>
                  <a:schemeClr val="tx1"/>
                </a:solidFill>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đẹp</a:t>
            </a:r>
            <a:r>
              <a:rPr lang="en-US" sz="2800" dirty="0">
                <a:solidFill>
                  <a:schemeClr val="tx1"/>
                </a:solidFill>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trong</a:t>
            </a:r>
            <a:r>
              <a:rPr lang="en-US" sz="2800" dirty="0">
                <a:solidFill>
                  <a:schemeClr val="tx1"/>
                </a:solidFill>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tương</a:t>
            </a:r>
            <a:r>
              <a:rPr lang="en-US" sz="2800" dirty="0">
                <a:solidFill>
                  <a:schemeClr val="tx1"/>
                </a:solidFill>
                <a:latin typeface="Cambria" panose="02040503050406030204" pitchFamily="18" charset="0"/>
                <a:ea typeface="Cambria" panose="02040503050406030204" pitchFamily="18" charset="0"/>
                <a:cs typeface="Times New Roman" panose="02020603050405020304" pitchFamily="18" charset="0"/>
              </a:rPr>
              <a:t> </a:t>
            </a:r>
            <a:r>
              <a:rPr lang="en-US" sz="2800"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lai</a:t>
            </a:r>
            <a:r>
              <a:rPr lang="en-US" sz="2800" dirty="0">
                <a:solidFill>
                  <a:schemeClr val="tx1"/>
                </a:solidFill>
                <a:latin typeface="Cambria" panose="02040503050406030204" pitchFamily="18" charset="0"/>
                <a:ea typeface="Cambria" panose="02040503050406030204" pitchFamily="18" charset="0"/>
                <a:cs typeface="Times New Roman" panose="02020603050405020304" pitchFamily="18" charset="0"/>
              </a:rPr>
              <a:t>.</a:t>
            </a:r>
          </a:p>
        </p:txBody>
      </p:sp>
      <p:sp>
        <p:nvSpPr>
          <p:cNvPr id="20" name="TextBox 19"/>
          <p:cNvSpPr txBox="1">
            <a:spLocks noChangeArrowheads="1"/>
          </p:cNvSpPr>
          <p:nvPr/>
        </p:nvSpPr>
        <p:spPr bwMode="auto">
          <a:xfrm>
            <a:off x="1930886" y="5721878"/>
            <a:ext cx="749090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000" dirty="0" err="1">
                <a:latin typeface="Times New Roman" panose="02020603050405020304" pitchFamily="18" charset="0"/>
                <a:cs typeface="Times New Roman" panose="02020603050405020304" pitchFamily="18" charset="0"/>
              </a:rPr>
              <a:t>Em</a:t>
            </a:r>
            <a:r>
              <a:rPr lang="en-US" altLang="en-US" sz="4000" dirty="0">
                <a:latin typeface="Times New Roman" panose="02020603050405020304" pitchFamily="18" charset="0"/>
                <a:cs typeface="Times New Roman" panose="02020603050405020304" pitchFamily="18" charset="0"/>
              </a:rPr>
              <a:t> </a:t>
            </a:r>
            <a:r>
              <a:rPr lang="en-US" altLang="en-US" sz="4000" dirty="0" err="1">
                <a:latin typeface="Times New Roman" panose="02020603050405020304" pitchFamily="18" charset="0"/>
                <a:cs typeface="Times New Roman" panose="02020603050405020304" pitchFamily="18" charset="0"/>
              </a:rPr>
              <a:t>hãy</a:t>
            </a:r>
            <a:r>
              <a:rPr lang="en-US" altLang="en-US" sz="4000" dirty="0">
                <a:latin typeface="Times New Roman" panose="02020603050405020304" pitchFamily="18" charset="0"/>
                <a:cs typeface="Times New Roman" panose="02020603050405020304" pitchFamily="18" charset="0"/>
              </a:rPr>
              <a:t> </a:t>
            </a:r>
            <a:r>
              <a:rPr lang="en-US" altLang="en-US" sz="4000" dirty="0" err="1">
                <a:latin typeface="Times New Roman" panose="02020603050405020304" pitchFamily="18" charset="0"/>
                <a:cs typeface="Times New Roman" panose="02020603050405020304" pitchFamily="18" charset="0"/>
              </a:rPr>
              <a:t>đặt</a:t>
            </a:r>
            <a:r>
              <a:rPr lang="en-US" altLang="en-US" sz="4000" dirty="0">
                <a:latin typeface="Times New Roman" panose="02020603050405020304" pitchFamily="18" charset="0"/>
                <a:cs typeface="Times New Roman" panose="02020603050405020304" pitchFamily="18" charset="0"/>
              </a:rPr>
              <a:t> </a:t>
            </a:r>
            <a:r>
              <a:rPr lang="en-US" altLang="en-US" sz="4000" dirty="0" err="1">
                <a:latin typeface="Times New Roman" panose="02020603050405020304" pitchFamily="18" charset="0"/>
                <a:cs typeface="Times New Roman" panose="02020603050405020304" pitchFamily="18" charset="0"/>
              </a:rPr>
              <a:t>câu</a:t>
            </a:r>
            <a:r>
              <a:rPr lang="en-US" altLang="en-US" sz="4000" dirty="0">
                <a:latin typeface="Times New Roman" panose="02020603050405020304" pitchFamily="18" charset="0"/>
                <a:cs typeface="Times New Roman" panose="02020603050405020304" pitchFamily="18" charset="0"/>
              </a:rPr>
              <a:t> </a:t>
            </a:r>
            <a:r>
              <a:rPr lang="en-US" altLang="en-US" sz="4000" dirty="0" err="1">
                <a:latin typeface="Times New Roman" panose="02020603050405020304" pitchFamily="18" charset="0"/>
                <a:cs typeface="Times New Roman" panose="02020603050405020304" pitchFamily="18" charset="0"/>
              </a:rPr>
              <a:t>với</a:t>
            </a:r>
            <a:r>
              <a:rPr lang="en-US" altLang="en-US" sz="4000" dirty="0">
                <a:latin typeface="Times New Roman" panose="02020603050405020304" pitchFamily="18" charset="0"/>
                <a:cs typeface="Times New Roman" panose="02020603050405020304" pitchFamily="18" charset="0"/>
              </a:rPr>
              <a:t> </a:t>
            </a:r>
            <a:r>
              <a:rPr lang="en-US" altLang="en-US" sz="4000" dirty="0" err="1">
                <a:latin typeface="Times New Roman" panose="02020603050405020304" pitchFamily="18" charset="0"/>
                <a:cs typeface="Times New Roman" panose="02020603050405020304" pitchFamily="18" charset="0"/>
              </a:rPr>
              <a:t>từ</a:t>
            </a:r>
            <a:r>
              <a:rPr lang="en-US" altLang="en-US" sz="4000" dirty="0">
                <a:latin typeface="Times New Roman" panose="02020603050405020304" pitchFamily="18" charset="0"/>
                <a:cs typeface="Times New Roman" panose="02020603050405020304" pitchFamily="18" charset="0"/>
              </a:rPr>
              <a:t> </a:t>
            </a:r>
            <a:r>
              <a:rPr lang="en-US" altLang="en-US" sz="4000" i="1" dirty="0" err="1">
                <a:latin typeface="Times New Roman" panose="02020603050405020304" pitchFamily="18" charset="0"/>
                <a:cs typeface="Times New Roman" panose="02020603050405020304" pitchFamily="18" charset="0"/>
              </a:rPr>
              <a:t>mong</a:t>
            </a:r>
            <a:r>
              <a:rPr lang="en-US" altLang="en-US" sz="4000" i="1" dirty="0">
                <a:latin typeface="Times New Roman" panose="02020603050405020304" pitchFamily="18" charset="0"/>
                <a:cs typeface="Times New Roman" panose="02020603050405020304" pitchFamily="18" charset="0"/>
              </a:rPr>
              <a:t> </a:t>
            </a:r>
            <a:r>
              <a:rPr lang="en-US" altLang="en-US" sz="4000" i="1" dirty="0" err="1">
                <a:latin typeface="Times New Roman" panose="02020603050405020304" pitchFamily="18" charset="0"/>
                <a:cs typeface="Times New Roman" panose="02020603050405020304" pitchFamily="18" charset="0"/>
              </a:rPr>
              <a:t>ước</a:t>
            </a:r>
            <a:r>
              <a:rPr lang="en-US" altLang="en-US" sz="4000" i="1" dirty="0">
                <a:latin typeface="Times New Roman" panose="02020603050405020304" pitchFamily="18" charset="0"/>
                <a:cs typeface="Times New Roman" panose="02020603050405020304" pitchFamily="18" charset="0"/>
              </a:rPr>
              <a:t>.</a:t>
            </a:r>
            <a:endParaRPr lang="en-US" alt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8602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linds(horizontal)">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3">
                                            <p:txEl>
                                              <p:pRg st="0" end="0"/>
                                            </p:txEl>
                                          </p:spTgt>
                                        </p:tgtEl>
                                        <p:attrNameLst>
                                          <p:attrName>style.visibility</p:attrName>
                                        </p:attrNameLst>
                                      </p:cBhvr>
                                      <p:to>
                                        <p:strVal val="visible"/>
                                      </p:to>
                                    </p:set>
                                    <p:anim calcmode="lin" valueType="num">
                                      <p:cBhvr additive="base">
                                        <p:cTn id="16"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3">
                                            <p:txEl>
                                              <p:pRg st="1" end="1"/>
                                            </p:txEl>
                                          </p:spTgt>
                                        </p:tgtEl>
                                        <p:attrNameLst>
                                          <p:attrName>style.visibility</p:attrName>
                                        </p:attrNameLst>
                                      </p:cBhvr>
                                      <p:to>
                                        <p:strVal val="visible"/>
                                      </p:to>
                                    </p:set>
                                    <p:anim calcmode="lin" valueType="num">
                                      <p:cBhvr additive="base">
                                        <p:cTn id="22"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ppt_x"/>
                                          </p:val>
                                        </p:tav>
                                        <p:tav tm="100000">
                                          <p:val>
                                            <p:strVal val="#ppt_x"/>
                                          </p:val>
                                        </p:tav>
                                      </p:tavLst>
                                    </p:anim>
                                    <p:anim calcmode="lin" valueType="num">
                                      <p:cBhvr additive="base">
                                        <p:cTn id="29" dur="500" fill="hold"/>
                                        <p:tgtEl>
                                          <p:spTgt spid="16"/>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additive="base">
                                        <p:cTn id="32" dur="500" fill="hold"/>
                                        <p:tgtEl>
                                          <p:spTgt spid="18"/>
                                        </p:tgtEl>
                                        <p:attrNameLst>
                                          <p:attrName>ppt_x</p:attrName>
                                        </p:attrNameLst>
                                      </p:cBhvr>
                                      <p:tavLst>
                                        <p:tav tm="0">
                                          <p:val>
                                            <p:strVal val="#ppt_x"/>
                                          </p:val>
                                        </p:tav>
                                        <p:tav tm="100000">
                                          <p:val>
                                            <p:strVal val="#ppt_x"/>
                                          </p:val>
                                        </p:tav>
                                      </p:tavLst>
                                    </p:anim>
                                    <p:anim calcmode="lin" valueType="num">
                                      <p:cBhvr additive="base">
                                        <p:cTn id="3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additive="base">
                                        <p:cTn id="38" dur="500" fill="hold"/>
                                        <p:tgtEl>
                                          <p:spTgt spid="17"/>
                                        </p:tgtEl>
                                        <p:attrNameLst>
                                          <p:attrName>ppt_x</p:attrName>
                                        </p:attrNameLst>
                                      </p:cBhvr>
                                      <p:tavLst>
                                        <p:tav tm="0">
                                          <p:val>
                                            <p:strVal val="#ppt_x"/>
                                          </p:val>
                                        </p:tav>
                                        <p:tav tm="100000">
                                          <p:val>
                                            <p:strVal val="#ppt_x"/>
                                          </p:val>
                                        </p:tav>
                                      </p:tavLst>
                                    </p:anim>
                                    <p:anim calcmode="lin" valueType="num">
                                      <p:cBhvr additive="base">
                                        <p:cTn id="39" dur="500" fill="hold"/>
                                        <p:tgtEl>
                                          <p:spTgt spid="17"/>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additive="base">
                                        <p:cTn id="42" dur="500" fill="hold"/>
                                        <p:tgtEl>
                                          <p:spTgt spid="19"/>
                                        </p:tgtEl>
                                        <p:attrNameLst>
                                          <p:attrName>ppt_x</p:attrName>
                                        </p:attrNameLst>
                                      </p:cBhvr>
                                      <p:tavLst>
                                        <p:tav tm="0">
                                          <p:val>
                                            <p:strVal val="#ppt_x"/>
                                          </p:val>
                                        </p:tav>
                                        <p:tav tm="100000">
                                          <p:val>
                                            <p:strVal val="#ppt_x"/>
                                          </p:val>
                                        </p:tav>
                                      </p:tavLst>
                                    </p:anim>
                                    <p:anim calcmode="lin" valueType="num">
                                      <p:cBhvr additive="base">
                                        <p:cTn id="4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20">
                                            <p:txEl>
                                              <p:pRg st="0" end="0"/>
                                            </p:txEl>
                                          </p:spTgt>
                                        </p:tgtEl>
                                        <p:attrNameLst>
                                          <p:attrName>style.visibility</p:attrName>
                                        </p:attrNameLst>
                                      </p:cBhvr>
                                      <p:to>
                                        <p:strVal val="visible"/>
                                      </p:to>
                                    </p:set>
                                    <p:animEffect transition="in" filter="fade">
                                      <p:cBhvr>
                                        <p:cTn id="48" dur="1000"/>
                                        <p:tgtEl>
                                          <p:spTgt spid="20">
                                            <p:txEl>
                                              <p:pRg st="0" end="0"/>
                                            </p:txEl>
                                          </p:spTgt>
                                        </p:tgtEl>
                                      </p:cBhvr>
                                    </p:animEffect>
                                    <p:anim calcmode="lin" valueType="num">
                                      <p:cBhvr>
                                        <p:cTn id="49"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50"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build="p"/>
      <p:bldP spid="16" grpId="0" animBg="1"/>
      <p:bldP spid="17" grpId="0" animBg="1"/>
      <p:bldP spid="18"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0" name="Title 1"/>
          <p:cNvSpPr txBox="1">
            <a:spLocks/>
          </p:cNvSpPr>
          <p:nvPr/>
        </p:nvSpPr>
        <p:spPr>
          <a:xfrm>
            <a:off x="609600" y="245268"/>
            <a:ext cx="11011382" cy="2532064"/>
          </a:xfrm>
          <a:prstGeom prst="rect">
            <a:avLst/>
          </a:prstGeom>
          <a:solidFill>
            <a:schemeClr val="accent4">
              <a:lumMod val="20000"/>
              <a:lumOff val="80000"/>
            </a:schemeClr>
          </a:solidFill>
          <a:ln w="28575">
            <a:solidFill>
              <a:schemeClr val="tx1"/>
            </a:solidFill>
          </a:ln>
        </p:spPr>
        <p:txBody>
          <a:bodyPr rtlCol="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defRPr/>
            </a:pPr>
            <a:r>
              <a:rPr lang="vi-VN" altLang="en-US" sz="2400" b="1" dirty="0">
                <a:solidFill>
                  <a:schemeClr val="tx2">
                    <a:lumMod val="75000"/>
                  </a:schemeClr>
                </a:solidFill>
                <a:latin typeface="Cambria" panose="02040503050406030204" pitchFamily="18" charset="0"/>
                <a:ea typeface="Cambria" panose="02040503050406030204" pitchFamily="18" charset="0"/>
                <a:cs typeface="Times New Roman" pitchFamily="18" charset="0"/>
              </a:rPr>
              <a:t>2</a:t>
            </a:r>
            <a:r>
              <a:rPr lang="vi-VN" altLang="en-US" sz="3200" b="1" dirty="0">
                <a:solidFill>
                  <a:schemeClr val="tx2">
                    <a:lumMod val="75000"/>
                  </a:schemeClr>
                </a:solidFill>
                <a:latin typeface="Cambria" panose="02040503050406030204" pitchFamily="18" charset="0"/>
                <a:ea typeface="Cambria" panose="02040503050406030204" pitchFamily="18" charset="0"/>
                <a:cs typeface="Times New Roman" pitchFamily="18" charset="0"/>
              </a:rPr>
              <a:t>. Ghép các tiếng đã cho ở dưới </a:t>
            </a:r>
            <a:r>
              <a:rPr lang="en-US" altLang="en-US" sz="3200" b="1" dirty="0" err="1">
                <a:solidFill>
                  <a:schemeClr val="tx2">
                    <a:lumMod val="75000"/>
                  </a:schemeClr>
                </a:solidFill>
                <a:latin typeface="Cambria" panose="02040503050406030204" pitchFamily="18" charset="0"/>
                <a:ea typeface="Cambria" panose="02040503050406030204" pitchFamily="18" charset="0"/>
                <a:cs typeface="Times New Roman" pitchFamily="18" charset="0"/>
              </a:rPr>
              <a:t>đây</a:t>
            </a:r>
            <a:r>
              <a:rPr lang="en-US" altLang="en-US" sz="3200" b="1" dirty="0">
                <a:solidFill>
                  <a:schemeClr val="tx2">
                    <a:lumMod val="75000"/>
                  </a:schemeClr>
                </a:solidFill>
                <a:latin typeface="Cambria" panose="02040503050406030204" pitchFamily="18" charset="0"/>
                <a:ea typeface="Cambria" panose="02040503050406030204" pitchFamily="18" charset="0"/>
                <a:cs typeface="Times New Roman" pitchFamily="18" charset="0"/>
              </a:rPr>
              <a:t> </a:t>
            </a:r>
            <a:r>
              <a:rPr lang="vi-VN" altLang="en-US" sz="3200" b="1" dirty="0">
                <a:solidFill>
                  <a:schemeClr val="tx2">
                    <a:lumMod val="75000"/>
                  </a:schemeClr>
                </a:solidFill>
                <a:latin typeface="Cambria" panose="02040503050406030204" pitchFamily="18" charset="0"/>
                <a:ea typeface="Cambria" panose="02040503050406030204" pitchFamily="18" charset="0"/>
                <a:cs typeface="Times New Roman" pitchFamily="18" charset="0"/>
              </a:rPr>
              <a:t>để tạo</a:t>
            </a:r>
            <a:r>
              <a:rPr lang="en-US" altLang="en-US" sz="3200" b="1" dirty="0">
                <a:solidFill>
                  <a:schemeClr val="tx2">
                    <a:lumMod val="75000"/>
                  </a:schemeClr>
                </a:solidFill>
                <a:latin typeface="Cambria" panose="02040503050406030204" pitchFamily="18" charset="0"/>
                <a:ea typeface="Cambria" panose="02040503050406030204" pitchFamily="18" charset="0"/>
                <a:cs typeface="Times New Roman" pitchFamily="18" charset="0"/>
              </a:rPr>
              <a:t> </a:t>
            </a:r>
            <a:r>
              <a:rPr lang="en-US" altLang="en-US" sz="3200" b="1" dirty="0" err="1">
                <a:solidFill>
                  <a:schemeClr val="tx2">
                    <a:lumMod val="75000"/>
                  </a:schemeClr>
                </a:solidFill>
                <a:latin typeface="Cambria" panose="02040503050406030204" pitchFamily="18" charset="0"/>
                <a:ea typeface="Cambria" panose="02040503050406030204" pitchFamily="18" charset="0"/>
                <a:cs typeface="Times New Roman" pitchFamily="18" charset="0"/>
              </a:rPr>
              <a:t>thành</a:t>
            </a:r>
            <a:r>
              <a:rPr lang="vi-VN" altLang="en-US" sz="3200" b="1" dirty="0">
                <a:solidFill>
                  <a:schemeClr val="tx2">
                    <a:lumMod val="75000"/>
                  </a:schemeClr>
                </a:solidFill>
                <a:latin typeface="Cambria" panose="02040503050406030204" pitchFamily="18" charset="0"/>
                <a:ea typeface="Cambria" panose="02040503050406030204" pitchFamily="18" charset="0"/>
                <a:cs typeface="Times New Roman" pitchFamily="18" charset="0"/>
              </a:rPr>
              <a:t> từ cùng nghĩa với từ </a:t>
            </a:r>
            <a:r>
              <a:rPr lang="vi-VN" altLang="en-US" sz="3200" b="1" i="1" dirty="0">
                <a:solidFill>
                  <a:srgbClr val="C00000"/>
                </a:solidFill>
                <a:latin typeface="Cambria" panose="02040503050406030204" pitchFamily="18" charset="0"/>
                <a:ea typeface="Cambria" panose="02040503050406030204" pitchFamily="18" charset="0"/>
                <a:cs typeface="Times New Roman" pitchFamily="18" charset="0"/>
              </a:rPr>
              <a:t>ước mơ</a:t>
            </a:r>
            <a:r>
              <a:rPr lang="vi-VN" altLang="en-US" sz="3200" b="1" dirty="0">
                <a:solidFill>
                  <a:schemeClr val="tx2">
                    <a:lumMod val="75000"/>
                  </a:schemeClr>
                </a:solidFill>
                <a:latin typeface="Cambria" panose="02040503050406030204" pitchFamily="18" charset="0"/>
                <a:ea typeface="Cambria" panose="02040503050406030204" pitchFamily="18" charset="0"/>
                <a:cs typeface="Times New Roman" pitchFamily="18" charset="0"/>
              </a:rPr>
              <a:t>:</a:t>
            </a:r>
            <a:br>
              <a:rPr lang="vi-VN" altLang="en-US" sz="3200" b="1" dirty="0">
                <a:solidFill>
                  <a:srgbClr val="080CB8"/>
                </a:solidFill>
                <a:latin typeface="Cambria" panose="02040503050406030204" pitchFamily="18" charset="0"/>
                <a:ea typeface="Cambria" panose="02040503050406030204" pitchFamily="18" charset="0"/>
                <a:cs typeface="Times New Roman" pitchFamily="18" charset="0"/>
              </a:rPr>
            </a:br>
            <a:r>
              <a:rPr lang="en-US" altLang="en-US" sz="3200" b="1" dirty="0">
                <a:solidFill>
                  <a:srgbClr val="080CB8"/>
                </a:solidFill>
                <a:latin typeface="Cambria" panose="02040503050406030204" pitchFamily="18" charset="0"/>
                <a:ea typeface="Cambria" panose="02040503050406030204" pitchFamily="18" charset="0"/>
                <a:cs typeface="Times New Roman" pitchFamily="18" charset="0"/>
              </a:rPr>
              <a:t>      </a:t>
            </a:r>
            <a:r>
              <a:rPr lang="vi-VN" altLang="en-US" sz="3200" dirty="0">
                <a:latin typeface="Cambria" panose="02040503050406030204" pitchFamily="18" charset="0"/>
                <a:ea typeface="Cambria" panose="02040503050406030204" pitchFamily="18" charset="0"/>
                <a:cs typeface="Times New Roman" pitchFamily="18" charset="0"/>
              </a:rPr>
              <a:t>a) Bắt đầu bằng tiếng </a:t>
            </a:r>
            <a:r>
              <a:rPr lang="vi-VN" altLang="en-US" sz="3200" b="1" dirty="0">
                <a:solidFill>
                  <a:srgbClr val="C00000"/>
                </a:solidFill>
                <a:latin typeface="Cambria" panose="02040503050406030204" pitchFamily="18" charset="0"/>
                <a:ea typeface="Cambria" panose="02040503050406030204" pitchFamily="18" charset="0"/>
                <a:cs typeface="Times New Roman" pitchFamily="18" charset="0"/>
              </a:rPr>
              <a:t>ước</a:t>
            </a:r>
            <a:r>
              <a:rPr lang="vi-VN" altLang="en-US" sz="3200" dirty="0">
                <a:solidFill>
                  <a:srgbClr val="C00000"/>
                </a:solidFill>
                <a:latin typeface="Cambria" panose="02040503050406030204" pitchFamily="18" charset="0"/>
                <a:ea typeface="Cambria" panose="02040503050406030204" pitchFamily="18" charset="0"/>
                <a:cs typeface="Times New Roman" pitchFamily="18" charset="0"/>
              </a:rPr>
              <a:t>.</a:t>
            </a:r>
            <a:r>
              <a:rPr lang="vi-VN" altLang="en-US" sz="3200" dirty="0">
                <a:latin typeface="Cambria" panose="02040503050406030204" pitchFamily="18" charset="0"/>
                <a:ea typeface="Cambria" panose="02040503050406030204" pitchFamily="18" charset="0"/>
                <a:cs typeface="Times New Roman" pitchFamily="18" charset="0"/>
              </a:rPr>
              <a:t>      </a:t>
            </a:r>
            <a:r>
              <a:rPr lang="vi-VN" altLang="en-US" sz="3200" i="1" dirty="0">
                <a:solidFill>
                  <a:srgbClr val="C00000"/>
                </a:solidFill>
                <a:latin typeface="Cambria" panose="02040503050406030204" pitchFamily="18" charset="0"/>
                <a:ea typeface="Cambria" panose="02040503050406030204" pitchFamily="18" charset="0"/>
                <a:cs typeface="Times New Roman" pitchFamily="18" charset="0"/>
              </a:rPr>
              <a:t>Mẫu</a:t>
            </a:r>
            <a:r>
              <a:rPr lang="vi-VN" altLang="en-US" sz="3200" dirty="0">
                <a:latin typeface="Cambria" panose="02040503050406030204" pitchFamily="18" charset="0"/>
                <a:ea typeface="Cambria" panose="02040503050406030204" pitchFamily="18" charset="0"/>
                <a:cs typeface="Times New Roman" pitchFamily="18" charset="0"/>
              </a:rPr>
              <a:t>: ước muốn</a:t>
            </a:r>
            <a:br>
              <a:rPr lang="vi-VN" altLang="en-US" sz="3200" dirty="0">
                <a:latin typeface="Cambria" panose="02040503050406030204" pitchFamily="18" charset="0"/>
                <a:ea typeface="Cambria" panose="02040503050406030204" pitchFamily="18" charset="0"/>
                <a:cs typeface="Times New Roman" pitchFamily="18" charset="0"/>
              </a:rPr>
            </a:br>
            <a:r>
              <a:rPr lang="en-US" altLang="en-US" sz="3200" dirty="0">
                <a:latin typeface="Cambria" panose="02040503050406030204" pitchFamily="18" charset="0"/>
                <a:ea typeface="Cambria" panose="02040503050406030204" pitchFamily="18" charset="0"/>
                <a:cs typeface="Times New Roman" pitchFamily="18" charset="0"/>
              </a:rPr>
              <a:t>      </a:t>
            </a:r>
            <a:r>
              <a:rPr lang="vi-VN" altLang="en-US" sz="3200" dirty="0">
                <a:latin typeface="Cambria" panose="02040503050406030204" pitchFamily="18" charset="0"/>
                <a:ea typeface="Cambria" panose="02040503050406030204" pitchFamily="18" charset="0"/>
                <a:cs typeface="Times New Roman" pitchFamily="18" charset="0"/>
              </a:rPr>
              <a:t>b) Bắt đầu bằng tiếng </a:t>
            </a:r>
            <a:r>
              <a:rPr lang="vi-VN" altLang="en-US" sz="3200" b="1" dirty="0">
                <a:solidFill>
                  <a:srgbClr val="C00000"/>
                </a:solidFill>
                <a:latin typeface="Cambria" panose="02040503050406030204" pitchFamily="18" charset="0"/>
                <a:ea typeface="Cambria" panose="02040503050406030204" pitchFamily="18" charset="0"/>
                <a:cs typeface="Times New Roman" pitchFamily="18" charset="0"/>
              </a:rPr>
              <a:t>mơ</a:t>
            </a:r>
            <a:r>
              <a:rPr lang="vi-VN" altLang="en-US" sz="3200" i="1" dirty="0">
                <a:solidFill>
                  <a:srgbClr val="C00000"/>
                </a:solidFill>
                <a:latin typeface="Cambria" panose="02040503050406030204" pitchFamily="18" charset="0"/>
                <a:ea typeface="Cambria" panose="02040503050406030204" pitchFamily="18" charset="0"/>
                <a:cs typeface="Times New Roman" pitchFamily="18" charset="0"/>
              </a:rPr>
              <a:t>.       Mẫu</a:t>
            </a:r>
            <a:r>
              <a:rPr lang="vi-VN" altLang="en-US" sz="3200" dirty="0">
                <a:latin typeface="Cambria" panose="02040503050406030204" pitchFamily="18" charset="0"/>
                <a:ea typeface="Cambria" panose="02040503050406030204" pitchFamily="18" charset="0"/>
                <a:cs typeface="Times New Roman" pitchFamily="18" charset="0"/>
              </a:rPr>
              <a:t>: mơ ước</a:t>
            </a:r>
            <a:br>
              <a:rPr lang="vi-VN" altLang="en-US" sz="3200" dirty="0">
                <a:latin typeface="Cambria" panose="02040503050406030204" pitchFamily="18" charset="0"/>
                <a:ea typeface="Cambria" panose="02040503050406030204" pitchFamily="18" charset="0"/>
                <a:cs typeface="Times New Roman" pitchFamily="18" charset="0"/>
              </a:rPr>
            </a:br>
            <a:br>
              <a:rPr lang="vi-VN" altLang="en-US" sz="3200" dirty="0">
                <a:latin typeface="Cambria" panose="02040503050406030204" pitchFamily="18" charset="0"/>
                <a:ea typeface="Cambria" panose="02040503050406030204" pitchFamily="18" charset="0"/>
                <a:cs typeface="Times New Roman" pitchFamily="18" charset="0"/>
              </a:rPr>
            </a:br>
            <a:endParaRPr lang="en-US" altLang="en-US" sz="2000" b="1" dirty="0">
              <a:solidFill>
                <a:srgbClr val="080CB8"/>
              </a:solidFill>
              <a:latin typeface="Cambria" panose="02040503050406030204" pitchFamily="18" charset="0"/>
              <a:ea typeface="Cambria" panose="02040503050406030204" pitchFamily="18" charset="0"/>
              <a:cs typeface="Times New Roman" pitchFamily="18" charset="0"/>
            </a:endParaRPr>
          </a:p>
        </p:txBody>
      </p:sp>
      <p:sp>
        <p:nvSpPr>
          <p:cNvPr id="41" name="AutoShape 19" descr="5%"/>
          <p:cNvSpPr txBox="1">
            <a:spLocks noChangeArrowheads="1"/>
          </p:cNvSpPr>
          <p:nvPr/>
        </p:nvSpPr>
        <p:spPr>
          <a:xfrm>
            <a:off x="1676400" y="2824224"/>
            <a:ext cx="1752600" cy="739654"/>
          </a:xfrm>
          <a:prstGeom prst="roundRect">
            <a:avLst>
              <a:gd name="adj" fmla="val 16667"/>
            </a:avLst>
          </a:prstGeom>
          <a:solidFill>
            <a:srgbClr val="E45E4A"/>
          </a:solidFill>
          <a:ln w="19050">
            <a:solidFill>
              <a:schemeClr val="tx1"/>
            </a:solidFill>
            <a:prstDash val="dash"/>
            <a:round/>
            <a:headEnd/>
            <a:tailEnd/>
          </a:ln>
        </p:spPr>
        <p:txBody>
          <a:bodyPr wrap="none"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ct val="0"/>
              </a:spcBef>
              <a:buFontTx/>
              <a:buNone/>
            </a:pPr>
            <a:r>
              <a:rPr lang="vi-VN" altLang="en-US" b="1">
                <a:latin typeface="Cambria" panose="02040503050406030204" pitchFamily="18" charset="0"/>
                <a:ea typeface="Cambria" panose="02040503050406030204" pitchFamily="18" charset="0"/>
                <a:cs typeface="Times New Roman" panose="02020603050405020304" pitchFamily="18" charset="0"/>
              </a:rPr>
              <a:t>muốn</a:t>
            </a:r>
            <a:endParaRPr lang="en-US" altLang="en-US" b="1">
              <a:latin typeface="Cambria" panose="02040503050406030204" pitchFamily="18" charset="0"/>
              <a:ea typeface="Cambria" panose="02040503050406030204" pitchFamily="18" charset="0"/>
              <a:cs typeface="Times New Roman" panose="02020603050405020304" pitchFamily="18" charset="0"/>
            </a:endParaRPr>
          </a:p>
        </p:txBody>
      </p:sp>
      <p:sp>
        <p:nvSpPr>
          <p:cNvPr id="42" name="AutoShape 19" descr="5%"/>
          <p:cNvSpPr txBox="1">
            <a:spLocks noChangeArrowheads="1"/>
          </p:cNvSpPr>
          <p:nvPr/>
        </p:nvSpPr>
        <p:spPr bwMode="auto">
          <a:xfrm>
            <a:off x="5791200" y="2849624"/>
            <a:ext cx="1905000" cy="739654"/>
          </a:xfrm>
          <a:prstGeom prst="roundRect">
            <a:avLst>
              <a:gd name="adj" fmla="val 16667"/>
            </a:avLst>
          </a:prstGeom>
          <a:solidFill>
            <a:srgbClr val="E45E4A"/>
          </a:solidFill>
          <a:ln w="19050">
            <a:solidFill>
              <a:schemeClr val="tx1"/>
            </a:solidFill>
            <a:prstDash val="dash"/>
            <a:round/>
            <a:headEnd/>
            <a:tailEnd/>
          </a:ln>
          <a:effectLst/>
        </p:spPr>
        <p:txBody>
          <a:bodyPr wrap="none" anchor="ctr"/>
          <a:lst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defRPr/>
            </a:pPr>
            <a:r>
              <a:rPr lang="vi-VN" altLang="en-US" sz="2800" b="1" kern="0" dirty="0">
                <a:latin typeface="Cambria" panose="02040503050406030204" pitchFamily="18" charset="0"/>
                <a:ea typeface="Cambria" panose="02040503050406030204" pitchFamily="18" charset="0"/>
                <a:cs typeface="Times New Roman" pitchFamily="18" charset="0"/>
              </a:rPr>
              <a:t>vọng</a:t>
            </a:r>
            <a:endParaRPr lang="en-US" altLang="en-US" sz="2800" b="1" kern="0" dirty="0">
              <a:latin typeface="Cambria" panose="02040503050406030204" pitchFamily="18" charset="0"/>
              <a:ea typeface="Cambria" panose="02040503050406030204" pitchFamily="18" charset="0"/>
              <a:cs typeface="Times New Roman" pitchFamily="18" charset="0"/>
            </a:endParaRPr>
          </a:p>
        </p:txBody>
      </p:sp>
      <p:sp>
        <p:nvSpPr>
          <p:cNvPr id="46" name="AutoShape 19" descr="5%"/>
          <p:cNvSpPr txBox="1">
            <a:spLocks noChangeArrowheads="1"/>
          </p:cNvSpPr>
          <p:nvPr/>
        </p:nvSpPr>
        <p:spPr bwMode="auto">
          <a:xfrm>
            <a:off x="9372600" y="2836924"/>
            <a:ext cx="1295400" cy="739654"/>
          </a:xfrm>
          <a:prstGeom prst="roundRect">
            <a:avLst>
              <a:gd name="adj" fmla="val 16667"/>
            </a:avLst>
          </a:prstGeom>
          <a:solidFill>
            <a:srgbClr val="E45E4A"/>
          </a:solidFill>
          <a:ln w="19050">
            <a:solidFill>
              <a:schemeClr val="tx1"/>
            </a:solidFill>
            <a:prstDash val="dash"/>
            <a:round/>
            <a:headEnd/>
            <a:tailEnd/>
          </a:ln>
          <a:effectLst/>
        </p:spPr>
        <p:txBody>
          <a:bodyPr wrap="none" anchor="ctr"/>
          <a:lst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defRPr/>
            </a:pPr>
            <a:r>
              <a:rPr lang="vi-VN" altLang="en-US" sz="2800" b="1" kern="0" dirty="0">
                <a:latin typeface="Cambria" panose="02040503050406030204" pitchFamily="18" charset="0"/>
                <a:ea typeface="Cambria" panose="02040503050406030204" pitchFamily="18" charset="0"/>
                <a:cs typeface="Times New Roman" pitchFamily="18" charset="0"/>
              </a:rPr>
              <a:t>ao</a:t>
            </a:r>
            <a:endParaRPr lang="en-US" altLang="en-US" sz="2800" b="1" kern="0" dirty="0">
              <a:latin typeface="Cambria" panose="02040503050406030204" pitchFamily="18" charset="0"/>
              <a:ea typeface="Cambria" panose="02040503050406030204" pitchFamily="18" charset="0"/>
              <a:cs typeface="Times New Roman" pitchFamily="18" charset="0"/>
            </a:endParaRPr>
          </a:p>
        </p:txBody>
      </p:sp>
      <p:sp>
        <p:nvSpPr>
          <p:cNvPr id="47" name="AutoShape 19" descr="5%"/>
          <p:cNvSpPr txBox="1">
            <a:spLocks noChangeArrowheads="1"/>
          </p:cNvSpPr>
          <p:nvPr/>
        </p:nvSpPr>
        <p:spPr bwMode="auto">
          <a:xfrm>
            <a:off x="1447800" y="5668963"/>
            <a:ext cx="1905000" cy="838200"/>
          </a:xfrm>
          <a:prstGeom prst="roundRect">
            <a:avLst>
              <a:gd name="adj" fmla="val 16667"/>
            </a:avLst>
          </a:prstGeom>
          <a:solidFill>
            <a:schemeClr val="accent1">
              <a:lumMod val="75000"/>
            </a:schemeClr>
          </a:solidFill>
          <a:ln w="19050">
            <a:solidFill>
              <a:srgbClr val="CCFFFF"/>
            </a:solidFill>
            <a:prstDash val="dash"/>
            <a:round/>
            <a:headEnd/>
            <a:tailEnd/>
          </a:ln>
          <a:effectLst/>
        </p:spPr>
        <p:txBody>
          <a:bodyPr wrap="none" anchor="ctr"/>
          <a:lst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defRPr/>
            </a:pPr>
            <a:r>
              <a:rPr lang="en-US" altLang="en-US" sz="2800" b="1" kern="0" dirty="0" err="1">
                <a:solidFill>
                  <a:schemeClr val="bg1"/>
                </a:solidFill>
                <a:latin typeface="Cambria" panose="02040503050406030204" pitchFamily="18" charset="0"/>
                <a:ea typeface="Cambria" panose="02040503050406030204" pitchFamily="18" charset="0"/>
                <a:cs typeface="Times New Roman" pitchFamily="18" charset="0"/>
              </a:rPr>
              <a:t>lượng</a:t>
            </a:r>
            <a:endParaRPr lang="en-US" altLang="en-US" sz="2800" b="1" kern="0" dirty="0">
              <a:solidFill>
                <a:schemeClr val="bg1"/>
              </a:solidFill>
              <a:latin typeface="Cambria" panose="02040503050406030204" pitchFamily="18" charset="0"/>
              <a:ea typeface="Cambria" panose="02040503050406030204" pitchFamily="18" charset="0"/>
              <a:cs typeface="Times New Roman" pitchFamily="18" charset="0"/>
            </a:endParaRPr>
          </a:p>
        </p:txBody>
      </p:sp>
      <p:sp>
        <p:nvSpPr>
          <p:cNvPr id="48" name="AutoShape 19" descr="5%"/>
          <p:cNvSpPr txBox="1">
            <a:spLocks noChangeArrowheads="1"/>
          </p:cNvSpPr>
          <p:nvPr/>
        </p:nvSpPr>
        <p:spPr bwMode="auto">
          <a:xfrm>
            <a:off x="3581401" y="2849624"/>
            <a:ext cx="1889125" cy="739654"/>
          </a:xfrm>
          <a:prstGeom prst="roundRect">
            <a:avLst>
              <a:gd name="adj" fmla="val 16667"/>
            </a:avLst>
          </a:prstGeom>
          <a:solidFill>
            <a:srgbClr val="E45E4A"/>
          </a:solidFill>
          <a:ln w="19050">
            <a:solidFill>
              <a:schemeClr val="tx1"/>
            </a:solidFill>
            <a:prstDash val="dash"/>
            <a:round/>
            <a:headEnd/>
            <a:tailEnd/>
          </a:ln>
          <a:effectLst/>
        </p:spPr>
        <p:txBody>
          <a:bodyPr wrap="none" anchor="ctr"/>
          <a:lst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defRPr/>
            </a:pPr>
            <a:r>
              <a:rPr lang="vi-VN" altLang="en-US" sz="2800" b="1" kern="0" dirty="0">
                <a:latin typeface="Cambria" panose="02040503050406030204" pitchFamily="18" charset="0"/>
                <a:ea typeface="Cambria" panose="02040503050406030204" pitchFamily="18" charset="0"/>
                <a:cs typeface="Times New Roman" pitchFamily="18" charset="0"/>
              </a:rPr>
              <a:t>mong</a:t>
            </a:r>
            <a:endParaRPr lang="en-US" altLang="en-US" sz="2800" b="1" kern="0" dirty="0">
              <a:latin typeface="Cambria" panose="02040503050406030204" pitchFamily="18" charset="0"/>
              <a:ea typeface="Cambria" panose="02040503050406030204" pitchFamily="18" charset="0"/>
              <a:cs typeface="Times New Roman" pitchFamily="18" charset="0"/>
            </a:endParaRPr>
          </a:p>
        </p:txBody>
      </p:sp>
      <p:sp>
        <p:nvSpPr>
          <p:cNvPr id="49" name="AutoShape 19" descr="5%"/>
          <p:cNvSpPr txBox="1">
            <a:spLocks noChangeArrowheads="1"/>
          </p:cNvSpPr>
          <p:nvPr/>
        </p:nvSpPr>
        <p:spPr bwMode="auto">
          <a:xfrm>
            <a:off x="9448800" y="5664200"/>
            <a:ext cx="1219200" cy="812800"/>
          </a:xfrm>
          <a:prstGeom prst="roundRect">
            <a:avLst>
              <a:gd name="adj" fmla="val 16667"/>
            </a:avLst>
          </a:prstGeom>
          <a:solidFill>
            <a:schemeClr val="accent1">
              <a:lumMod val="75000"/>
            </a:schemeClr>
          </a:solidFill>
          <a:ln w="19050">
            <a:solidFill>
              <a:srgbClr val="CCFFFF"/>
            </a:solidFill>
            <a:prstDash val="dash"/>
            <a:round/>
            <a:headEnd/>
            <a:tailEnd/>
          </a:ln>
          <a:effectLst/>
        </p:spPr>
        <p:txBody>
          <a:bodyPr wrap="none" anchor="ctr"/>
          <a:lst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defRPr/>
            </a:pPr>
            <a:r>
              <a:rPr lang="en-US" altLang="en-US" sz="2800" b="1" kern="0" dirty="0" err="1">
                <a:solidFill>
                  <a:schemeClr val="bg1"/>
                </a:solidFill>
                <a:latin typeface="Cambria" panose="02040503050406030204" pitchFamily="18" charset="0"/>
                <a:ea typeface="Cambria" panose="02040503050406030204" pitchFamily="18" charset="0"/>
                <a:cs typeface="Times New Roman" pitchFamily="18" charset="0"/>
              </a:rPr>
              <a:t>ngủ</a:t>
            </a:r>
            <a:endParaRPr lang="en-US" altLang="en-US" sz="2800" b="1" kern="0" dirty="0">
              <a:solidFill>
                <a:schemeClr val="bg1"/>
              </a:solidFill>
              <a:latin typeface="Cambria" panose="02040503050406030204" pitchFamily="18" charset="0"/>
              <a:ea typeface="Cambria" panose="02040503050406030204" pitchFamily="18" charset="0"/>
              <a:cs typeface="Times New Roman" pitchFamily="18" charset="0"/>
            </a:endParaRPr>
          </a:p>
        </p:txBody>
      </p:sp>
      <p:sp>
        <p:nvSpPr>
          <p:cNvPr id="50" name="AutoShape 19" descr="5%"/>
          <p:cNvSpPr txBox="1">
            <a:spLocks noChangeArrowheads="1"/>
          </p:cNvSpPr>
          <p:nvPr/>
        </p:nvSpPr>
        <p:spPr bwMode="auto">
          <a:xfrm>
            <a:off x="3429000" y="5668963"/>
            <a:ext cx="1905000" cy="838200"/>
          </a:xfrm>
          <a:prstGeom prst="roundRect">
            <a:avLst>
              <a:gd name="adj" fmla="val 16667"/>
            </a:avLst>
          </a:prstGeom>
          <a:solidFill>
            <a:schemeClr val="accent1">
              <a:lumMod val="75000"/>
            </a:schemeClr>
          </a:solidFill>
          <a:ln w="19050">
            <a:solidFill>
              <a:srgbClr val="CCFFFF"/>
            </a:solidFill>
            <a:prstDash val="dash"/>
            <a:round/>
            <a:headEnd/>
            <a:tailEnd/>
          </a:ln>
          <a:effectLst/>
        </p:spPr>
        <p:txBody>
          <a:bodyPr wrap="none" anchor="ctr"/>
          <a:lst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defRPr/>
            </a:pPr>
            <a:r>
              <a:rPr lang="en-US" altLang="en-US" sz="2800" b="1" kern="0" dirty="0" err="1">
                <a:solidFill>
                  <a:schemeClr val="bg1"/>
                </a:solidFill>
                <a:latin typeface="Cambria" panose="02040503050406030204" pitchFamily="18" charset="0"/>
                <a:ea typeface="Cambria" panose="02040503050406030204" pitchFamily="18" charset="0"/>
                <a:cs typeface="Times New Roman" pitchFamily="18" charset="0"/>
              </a:rPr>
              <a:t>mộng</a:t>
            </a:r>
            <a:endParaRPr lang="en-US" altLang="en-US" sz="2800" b="1" kern="0" dirty="0">
              <a:solidFill>
                <a:schemeClr val="bg1"/>
              </a:solidFill>
              <a:latin typeface="Cambria" panose="02040503050406030204" pitchFamily="18" charset="0"/>
              <a:ea typeface="Cambria" panose="02040503050406030204" pitchFamily="18" charset="0"/>
              <a:cs typeface="Times New Roman" pitchFamily="18" charset="0"/>
            </a:endParaRPr>
          </a:p>
        </p:txBody>
      </p:sp>
      <p:sp>
        <p:nvSpPr>
          <p:cNvPr id="51" name="AutoShape 19" descr="5%"/>
          <p:cNvSpPr txBox="1">
            <a:spLocks noChangeArrowheads="1"/>
          </p:cNvSpPr>
          <p:nvPr/>
        </p:nvSpPr>
        <p:spPr bwMode="auto">
          <a:xfrm>
            <a:off x="7645400" y="5638800"/>
            <a:ext cx="1563688" cy="838200"/>
          </a:xfrm>
          <a:prstGeom prst="roundRect">
            <a:avLst>
              <a:gd name="adj" fmla="val 16667"/>
            </a:avLst>
          </a:prstGeom>
          <a:solidFill>
            <a:schemeClr val="accent1">
              <a:lumMod val="75000"/>
            </a:schemeClr>
          </a:solidFill>
          <a:ln w="19050">
            <a:solidFill>
              <a:srgbClr val="CCFFFF"/>
            </a:solidFill>
            <a:prstDash val="dash"/>
            <a:round/>
            <a:headEnd/>
            <a:tailEnd/>
          </a:ln>
          <a:effectLst/>
        </p:spPr>
        <p:txBody>
          <a:bodyPr wrap="none" anchor="ctr"/>
          <a:lst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defRPr/>
            </a:pPr>
            <a:r>
              <a:rPr lang="vi-VN" altLang="en-US" sz="2800" b="1" kern="0" dirty="0">
                <a:solidFill>
                  <a:schemeClr val="bg1"/>
                </a:solidFill>
                <a:latin typeface="Cambria" panose="02040503050406030204" pitchFamily="18" charset="0"/>
                <a:ea typeface="Cambria" panose="02040503050406030204" pitchFamily="18" charset="0"/>
                <a:cs typeface="Times New Roman" pitchFamily="18" charset="0"/>
              </a:rPr>
              <a:t>tưởng</a:t>
            </a:r>
            <a:endParaRPr lang="en-US" altLang="en-US" sz="2800" b="1" kern="0" dirty="0">
              <a:solidFill>
                <a:schemeClr val="bg1"/>
              </a:solidFill>
              <a:latin typeface="Cambria" panose="02040503050406030204" pitchFamily="18" charset="0"/>
              <a:ea typeface="Cambria" panose="02040503050406030204" pitchFamily="18" charset="0"/>
              <a:cs typeface="Times New Roman" pitchFamily="18" charset="0"/>
            </a:endParaRPr>
          </a:p>
        </p:txBody>
      </p:sp>
      <p:sp>
        <p:nvSpPr>
          <p:cNvPr id="52" name="Rounded Rectangle 51"/>
          <p:cNvSpPr/>
          <p:nvPr/>
        </p:nvSpPr>
        <p:spPr>
          <a:xfrm>
            <a:off x="2947988" y="4203700"/>
            <a:ext cx="2081212" cy="901700"/>
          </a:xfrm>
          <a:prstGeom prst="roundRect">
            <a:avLst/>
          </a:prstGeom>
          <a:solidFill>
            <a:schemeClr val="accent4">
              <a:lumMod val="60000"/>
              <a:lumOff val="4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vi-VN" sz="4400" b="1" dirty="0">
                <a:solidFill>
                  <a:schemeClr val="tx1"/>
                </a:solidFill>
                <a:latin typeface="Cambria" panose="02040503050406030204" pitchFamily="18" charset="0"/>
                <a:ea typeface="Cambria" panose="02040503050406030204" pitchFamily="18" charset="0"/>
                <a:cs typeface="Times New Roman" panose="02020603050405020304" pitchFamily="18" charset="0"/>
              </a:rPr>
              <a:t>ước</a:t>
            </a:r>
            <a:endParaRPr lang="en-US" sz="4400" b="1" dirty="0">
              <a:solidFill>
                <a:schemeClr val="tx1"/>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62" name="Rounded Rectangle 61"/>
          <p:cNvSpPr/>
          <p:nvPr/>
        </p:nvSpPr>
        <p:spPr>
          <a:xfrm>
            <a:off x="6605588" y="4203700"/>
            <a:ext cx="2081212" cy="901700"/>
          </a:xfrm>
          <a:prstGeom prst="roundRect">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vi-VN" sz="4400" b="1" dirty="0">
                <a:solidFill>
                  <a:schemeClr val="tx1"/>
                </a:solidFill>
                <a:latin typeface="Cambria" panose="02040503050406030204" pitchFamily="18" charset="0"/>
                <a:ea typeface="Cambria" panose="02040503050406030204" pitchFamily="18" charset="0"/>
                <a:cs typeface="Times New Roman" panose="02020603050405020304" pitchFamily="18" charset="0"/>
              </a:rPr>
              <a:t>mơ</a:t>
            </a:r>
            <a:endParaRPr lang="en-US" sz="4400" b="1" dirty="0">
              <a:solidFill>
                <a:schemeClr val="tx1"/>
              </a:solidFill>
              <a:latin typeface="Cambria" panose="02040503050406030204" pitchFamily="18" charset="0"/>
              <a:ea typeface="Cambria" panose="02040503050406030204" pitchFamily="18" charset="0"/>
              <a:cs typeface="Times New Roman" panose="02020603050405020304" pitchFamily="18" charset="0"/>
            </a:endParaRPr>
          </a:p>
        </p:txBody>
      </p:sp>
      <p:cxnSp>
        <p:nvCxnSpPr>
          <p:cNvPr id="63" name="Straight Arrow Connector 62"/>
          <p:cNvCxnSpPr/>
          <p:nvPr/>
        </p:nvCxnSpPr>
        <p:spPr>
          <a:xfrm flipH="1" flipV="1">
            <a:off x="2857500" y="3581400"/>
            <a:ext cx="1181100" cy="622300"/>
          </a:xfrm>
          <a:prstGeom prst="straightConnector1">
            <a:avLst/>
          </a:prstGeom>
          <a:ln w="41275" cmpd="sng">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flipV="1">
            <a:off x="3989389" y="3606800"/>
            <a:ext cx="993775" cy="596900"/>
          </a:xfrm>
          <a:prstGeom prst="straightConnector1">
            <a:avLst/>
          </a:prstGeom>
          <a:ln w="41275" cmpd="sng">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flipV="1">
            <a:off x="3989388" y="3606800"/>
            <a:ext cx="3135312" cy="596900"/>
          </a:xfrm>
          <a:prstGeom prst="straightConnector1">
            <a:avLst/>
          </a:prstGeom>
          <a:ln w="41275" cmpd="sng">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flipV="1">
            <a:off x="3989388" y="3581400"/>
            <a:ext cx="5459412" cy="622300"/>
          </a:xfrm>
          <a:prstGeom prst="straightConnector1">
            <a:avLst/>
          </a:prstGeom>
          <a:ln w="41275" cmpd="sng">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flipH="1">
            <a:off x="5029200" y="4654550"/>
            <a:ext cx="1576388" cy="0"/>
          </a:xfrm>
          <a:prstGeom prst="straightConnector1">
            <a:avLst/>
          </a:prstGeom>
          <a:ln w="41275" cmpd="sng">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flipH="1">
            <a:off x="4975226" y="5105401"/>
            <a:ext cx="2671763" cy="563563"/>
          </a:xfrm>
          <a:prstGeom prst="straightConnector1">
            <a:avLst/>
          </a:prstGeom>
          <a:ln w="41275" cmpd="sng">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7646988" y="5105400"/>
            <a:ext cx="277812" cy="533400"/>
          </a:xfrm>
          <a:prstGeom prst="straightConnector1">
            <a:avLst/>
          </a:prstGeom>
          <a:ln w="41275" cmpd="sng">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a:off x="5029200" y="5011838"/>
            <a:ext cx="1576389" cy="17362"/>
          </a:xfrm>
          <a:prstGeom prst="straightConnector1">
            <a:avLst/>
          </a:prstGeom>
          <a:ln w="41275" cmpd="sng">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71" name="AutoShape 19" descr="5%"/>
          <p:cNvSpPr txBox="1">
            <a:spLocks noChangeArrowheads="1"/>
          </p:cNvSpPr>
          <p:nvPr/>
        </p:nvSpPr>
        <p:spPr bwMode="auto">
          <a:xfrm>
            <a:off x="5557838" y="5668963"/>
            <a:ext cx="1905000" cy="838200"/>
          </a:xfrm>
          <a:prstGeom prst="roundRect">
            <a:avLst>
              <a:gd name="adj" fmla="val 16667"/>
            </a:avLst>
          </a:prstGeom>
          <a:solidFill>
            <a:schemeClr val="accent1">
              <a:lumMod val="75000"/>
            </a:schemeClr>
          </a:solidFill>
          <a:ln w="19050">
            <a:solidFill>
              <a:srgbClr val="CCFFFF"/>
            </a:solidFill>
            <a:prstDash val="dash"/>
            <a:round/>
            <a:headEnd/>
            <a:tailEnd/>
          </a:ln>
          <a:effectLst/>
        </p:spPr>
        <p:txBody>
          <a:bodyPr wrap="none" anchor="ctr"/>
          <a:lst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defRPr/>
            </a:pPr>
            <a:r>
              <a:rPr lang="en-US" altLang="en-US" sz="2800" b="1" kern="0" dirty="0" err="1">
                <a:solidFill>
                  <a:schemeClr val="bg1"/>
                </a:solidFill>
                <a:latin typeface="Cambria" panose="02040503050406030204" pitchFamily="18" charset="0"/>
                <a:ea typeface="Cambria" panose="02040503050406030204" pitchFamily="18" charset="0"/>
                <a:cs typeface="Times New Roman" pitchFamily="18" charset="0"/>
              </a:rPr>
              <a:t>hẹn</a:t>
            </a:r>
            <a:endParaRPr lang="en-US" altLang="en-US" sz="2800" b="1" kern="0" dirty="0">
              <a:solidFill>
                <a:schemeClr val="bg1"/>
              </a:solidFill>
              <a:latin typeface="Cambria" panose="02040503050406030204" pitchFamily="18" charset="0"/>
              <a:ea typeface="Cambria" panose="02040503050406030204" pitchFamily="18" charset="0"/>
              <a:cs typeface="Times New Roman" pitchFamily="18" charset="0"/>
            </a:endParaRPr>
          </a:p>
        </p:txBody>
      </p:sp>
      <p:sp>
        <p:nvSpPr>
          <p:cNvPr id="72" name="AutoShape 19" descr="5%"/>
          <p:cNvSpPr txBox="1">
            <a:spLocks noChangeArrowheads="1"/>
          </p:cNvSpPr>
          <p:nvPr/>
        </p:nvSpPr>
        <p:spPr bwMode="auto">
          <a:xfrm>
            <a:off x="7848600" y="2849624"/>
            <a:ext cx="1295400" cy="739654"/>
          </a:xfrm>
          <a:prstGeom prst="roundRect">
            <a:avLst>
              <a:gd name="adj" fmla="val 16667"/>
            </a:avLst>
          </a:prstGeom>
          <a:solidFill>
            <a:srgbClr val="E45E4A"/>
          </a:solidFill>
          <a:ln w="19050">
            <a:solidFill>
              <a:schemeClr val="tx1"/>
            </a:solidFill>
            <a:prstDash val="dash"/>
            <a:round/>
            <a:headEnd/>
            <a:tailEnd/>
          </a:ln>
          <a:effectLst/>
        </p:spPr>
        <p:txBody>
          <a:bodyPr wrap="none" anchor="ctr"/>
          <a:lst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defRPr/>
            </a:pPr>
            <a:r>
              <a:rPr lang="en-US" altLang="en-US" sz="2800" b="1" kern="0" dirty="0" err="1">
                <a:latin typeface="Cambria" panose="02040503050406030204" pitchFamily="18" charset="0"/>
                <a:ea typeface="Cambria" panose="02040503050406030204" pitchFamily="18" charset="0"/>
                <a:cs typeface="Times New Roman" pitchFamily="18" charset="0"/>
              </a:rPr>
              <a:t>hồ</a:t>
            </a:r>
            <a:endParaRPr lang="en-US" altLang="en-US" sz="2800" b="1" kern="0" dirty="0">
              <a:latin typeface="Cambria" panose="02040503050406030204" pitchFamily="18" charset="0"/>
              <a:ea typeface="Cambria" panose="02040503050406030204" pitchFamily="18" charset="0"/>
              <a:cs typeface="Times New Roman" pitchFamily="18" charset="0"/>
            </a:endParaRPr>
          </a:p>
        </p:txBody>
      </p:sp>
    </p:spTree>
    <p:extLst>
      <p:ext uri="{BB962C8B-B14F-4D97-AF65-F5344CB8AC3E}">
        <p14:creationId xmlns:p14="http://schemas.microsoft.com/office/powerpoint/2010/main" val="3361324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52"/>
                                        </p:tgtEl>
                                        <p:attrNameLst>
                                          <p:attrName>style.visibility</p:attrName>
                                        </p:attrNameLst>
                                      </p:cBhvr>
                                      <p:to>
                                        <p:strVal val="visible"/>
                                      </p:to>
                                    </p:set>
                                    <p:animEffect transition="in" filter="circle(in)">
                                      <p:cBhvr>
                                        <p:cTn id="13" dur="2000"/>
                                        <p:tgtEl>
                                          <p:spTgt spid="52"/>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62"/>
                                        </p:tgtEl>
                                        <p:attrNameLst>
                                          <p:attrName>style.visibility</p:attrName>
                                        </p:attrNameLst>
                                      </p:cBhvr>
                                      <p:to>
                                        <p:strVal val="visible"/>
                                      </p:to>
                                    </p:set>
                                    <p:animEffect transition="in" filter="circle(in)">
                                      <p:cBhvr>
                                        <p:cTn id="16" dur="2000"/>
                                        <p:tgtEl>
                                          <p:spTgt spid="62"/>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randombar(horizontal)">
                                      <p:cBhvr>
                                        <p:cTn id="21" dur="500"/>
                                        <p:tgtEl>
                                          <p:spTgt spid="41"/>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48"/>
                                        </p:tgtEl>
                                        <p:attrNameLst>
                                          <p:attrName>style.visibility</p:attrName>
                                        </p:attrNameLst>
                                      </p:cBhvr>
                                      <p:to>
                                        <p:strVal val="visible"/>
                                      </p:to>
                                    </p:set>
                                    <p:animEffect transition="in" filter="randombar(horizontal)">
                                      <p:cBhvr>
                                        <p:cTn id="24" dur="500"/>
                                        <p:tgtEl>
                                          <p:spTgt spid="48"/>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randombar(horizontal)">
                                      <p:cBhvr>
                                        <p:cTn id="27" dur="500"/>
                                        <p:tgtEl>
                                          <p:spTgt spid="72"/>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71"/>
                                        </p:tgtEl>
                                        <p:attrNameLst>
                                          <p:attrName>style.visibility</p:attrName>
                                        </p:attrNameLst>
                                      </p:cBhvr>
                                      <p:to>
                                        <p:strVal val="visible"/>
                                      </p:to>
                                    </p:set>
                                    <p:animEffect transition="in" filter="randombar(horizontal)">
                                      <p:cBhvr>
                                        <p:cTn id="30" dur="500"/>
                                        <p:tgtEl>
                                          <p:spTgt spid="71"/>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randombar(horizontal)">
                                      <p:cBhvr>
                                        <p:cTn id="33" dur="500"/>
                                        <p:tgtEl>
                                          <p:spTgt spid="42"/>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46"/>
                                        </p:tgtEl>
                                        <p:attrNameLst>
                                          <p:attrName>style.visibility</p:attrName>
                                        </p:attrNameLst>
                                      </p:cBhvr>
                                      <p:to>
                                        <p:strVal val="visible"/>
                                      </p:to>
                                    </p:set>
                                    <p:animEffect transition="in" filter="randombar(horizontal)">
                                      <p:cBhvr>
                                        <p:cTn id="36" dur="500"/>
                                        <p:tgtEl>
                                          <p:spTgt spid="46"/>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47"/>
                                        </p:tgtEl>
                                        <p:attrNameLst>
                                          <p:attrName>style.visibility</p:attrName>
                                        </p:attrNameLst>
                                      </p:cBhvr>
                                      <p:to>
                                        <p:strVal val="visible"/>
                                      </p:to>
                                    </p:set>
                                    <p:animEffect transition="in" filter="randombar(horizontal)">
                                      <p:cBhvr>
                                        <p:cTn id="39" dur="500"/>
                                        <p:tgtEl>
                                          <p:spTgt spid="47"/>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50"/>
                                        </p:tgtEl>
                                        <p:attrNameLst>
                                          <p:attrName>style.visibility</p:attrName>
                                        </p:attrNameLst>
                                      </p:cBhvr>
                                      <p:to>
                                        <p:strVal val="visible"/>
                                      </p:to>
                                    </p:set>
                                    <p:animEffect transition="in" filter="randombar(horizontal)">
                                      <p:cBhvr>
                                        <p:cTn id="42" dur="500"/>
                                        <p:tgtEl>
                                          <p:spTgt spid="50"/>
                                        </p:tgtEl>
                                      </p:cBhvr>
                                    </p:animEffect>
                                  </p:childTnLst>
                                </p:cTn>
                              </p:par>
                              <p:par>
                                <p:cTn id="43" presetID="14" presetClass="entr" presetSubtype="10" fill="hold" grpId="0" nodeType="withEffect">
                                  <p:stCondLst>
                                    <p:cond delay="0"/>
                                  </p:stCondLst>
                                  <p:childTnLst>
                                    <p:set>
                                      <p:cBhvr>
                                        <p:cTn id="44" dur="1" fill="hold">
                                          <p:stCondLst>
                                            <p:cond delay="0"/>
                                          </p:stCondLst>
                                        </p:cTn>
                                        <p:tgtEl>
                                          <p:spTgt spid="51"/>
                                        </p:tgtEl>
                                        <p:attrNameLst>
                                          <p:attrName>style.visibility</p:attrName>
                                        </p:attrNameLst>
                                      </p:cBhvr>
                                      <p:to>
                                        <p:strVal val="visible"/>
                                      </p:to>
                                    </p:set>
                                    <p:animEffect transition="in" filter="randombar(horizontal)">
                                      <p:cBhvr>
                                        <p:cTn id="45" dur="500"/>
                                        <p:tgtEl>
                                          <p:spTgt spid="51"/>
                                        </p:tgtEl>
                                      </p:cBhvr>
                                    </p:animEffect>
                                  </p:childTnLst>
                                </p:cTn>
                              </p:par>
                              <p:par>
                                <p:cTn id="46" presetID="14" presetClass="entr" presetSubtype="10" fill="hold" grpId="0" nodeType="withEffect">
                                  <p:stCondLst>
                                    <p:cond delay="0"/>
                                  </p:stCondLst>
                                  <p:childTnLst>
                                    <p:set>
                                      <p:cBhvr>
                                        <p:cTn id="47" dur="1" fill="hold">
                                          <p:stCondLst>
                                            <p:cond delay="0"/>
                                          </p:stCondLst>
                                        </p:cTn>
                                        <p:tgtEl>
                                          <p:spTgt spid="49"/>
                                        </p:tgtEl>
                                        <p:attrNameLst>
                                          <p:attrName>style.visibility</p:attrName>
                                        </p:attrNameLst>
                                      </p:cBhvr>
                                      <p:to>
                                        <p:strVal val="visible"/>
                                      </p:to>
                                    </p:set>
                                    <p:animEffect transition="in" filter="randombar(horizontal)">
                                      <p:cBhvr>
                                        <p:cTn id="48" dur="500"/>
                                        <p:tgtEl>
                                          <p:spTgt spid="49"/>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63"/>
                                        </p:tgtEl>
                                        <p:attrNameLst>
                                          <p:attrName>style.visibility</p:attrName>
                                        </p:attrNameLst>
                                      </p:cBhvr>
                                      <p:to>
                                        <p:strVal val="visible"/>
                                      </p:to>
                                    </p:set>
                                    <p:animEffect transition="in" filter="wipe(down)">
                                      <p:cBhvr>
                                        <p:cTn id="53" dur="500"/>
                                        <p:tgtEl>
                                          <p:spTgt spid="63"/>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64"/>
                                        </p:tgtEl>
                                        <p:attrNameLst>
                                          <p:attrName>style.visibility</p:attrName>
                                        </p:attrNameLst>
                                      </p:cBhvr>
                                      <p:to>
                                        <p:strVal val="visible"/>
                                      </p:to>
                                    </p:set>
                                    <p:animEffect transition="in" filter="wipe(down)">
                                      <p:cBhvr>
                                        <p:cTn id="58" dur="500"/>
                                        <p:tgtEl>
                                          <p:spTgt spid="64"/>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65"/>
                                        </p:tgtEl>
                                        <p:attrNameLst>
                                          <p:attrName>style.visibility</p:attrName>
                                        </p:attrNameLst>
                                      </p:cBhvr>
                                      <p:to>
                                        <p:strVal val="visible"/>
                                      </p:to>
                                    </p:set>
                                    <p:animEffect transition="in" filter="wipe(down)">
                                      <p:cBhvr>
                                        <p:cTn id="63" dur="500"/>
                                        <p:tgtEl>
                                          <p:spTgt spid="65"/>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66"/>
                                        </p:tgtEl>
                                        <p:attrNameLst>
                                          <p:attrName>style.visibility</p:attrName>
                                        </p:attrNameLst>
                                      </p:cBhvr>
                                      <p:to>
                                        <p:strVal val="visible"/>
                                      </p:to>
                                    </p:set>
                                    <p:animEffect transition="in" filter="wipe(down)">
                                      <p:cBhvr>
                                        <p:cTn id="68" dur="500"/>
                                        <p:tgtEl>
                                          <p:spTgt spid="66"/>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nodeType="clickEffect">
                                  <p:stCondLst>
                                    <p:cond delay="0"/>
                                  </p:stCondLst>
                                  <p:childTnLst>
                                    <p:set>
                                      <p:cBhvr>
                                        <p:cTn id="72" dur="1" fill="hold">
                                          <p:stCondLst>
                                            <p:cond delay="0"/>
                                          </p:stCondLst>
                                        </p:cTn>
                                        <p:tgtEl>
                                          <p:spTgt spid="70"/>
                                        </p:tgtEl>
                                        <p:attrNameLst>
                                          <p:attrName>style.visibility</p:attrName>
                                        </p:attrNameLst>
                                      </p:cBhvr>
                                      <p:to>
                                        <p:strVal val="visible"/>
                                      </p:to>
                                    </p:set>
                                    <p:animEffect transition="in" filter="wipe(down)">
                                      <p:cBhvr>
                                        <p:cTn id="73" dur="500"/>
                                        <p:tgtEl>
                                          <p:spTgt spid="70"/>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4" fill="hold" nodeType="clickEffect">
                                  <p:stCondLst>
                                    <p:cond delay="0"/>
                                  </p:stCondLst>
                                  <p:childTnLst>
                                    <p:set>
                                      <p:cBhvr>
                                        <p:cTn id="77" dur="1" fill="hold">
                                          <p:stCondLst>
                                            <p:cond delay="0"/>
                                          </p:stCondLst>
                                        </p:cTn>
                                        <p:tgtEl>
                                          <p:spTgt spid="67"/>
                                        </p:tgtEl>
                                        <p:attrNameLst>
                                          <p:attrName>style.visibility</p:attrName>
                                        </p:attrNameLst>
                                      </p:cBhvr>
                                      <p:to>
                                        <p:strVal val="visible"/>
                                      </p:to>
                                    </p:set>
                                    <p:animEffect transition="in" filter="wipe(down)">
                                      <p:cBhvr>
                                        <p:cTn id="78" dur="500"/>
                                        <p:tgtEl>
                                          <p:spTgt spid="67"/>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4" fill="hold" nodeType="clickEffect">
                                  <p:stCondLst>
                                    <p:cond delay="0"/>
                                  </p:stCondLst>
                                  <p:childTnLst>
                                    <p:set>
                                      <p:cBhvr>
                                        <p:cTn id="82" dur="1" fill="hold">
                                          <p:stCondLst>
                                            <p:cond delay="0"/>
                                          </p:stCondLst>
                                        </p:cTn>
                                        <p:tgtEl>
                                          <p:spTgt spid="68"/>
                                        </p:tgtEl>
                                        <p:attrNameLst>
                                          <p:attrName>style.visibility</p:attrName>
                                        </p:attrNameLst>
                                      </p:cBhvr>
                                      <p:to>
                                        <p:strVal val="visible"/>
                                      </p:to>
                                    </p:set>
                                    <p:animEffect transition="in" filter="wipe(down)">
                                      <p:cBhvr>
                                        <p:cTn id="83" dur="500"/>
                                        <p:tgtEl>
                                          <p:spTgt spid="68"/>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4" fill="hold" nodeType="clickEffect">
                                  <p:stCondLst>
                                    <p:cond delay="0"/>
                                  </p:stCondLst>
                                  <p:childTnLst>
                                    <p:set>
                                      <p:cBhvr>
                                        <p:cTn id="87" dur="1" fill="hold">
                                          <p:stCondLst>
                                            <p:cond delay="0"/>
                                          </p:stCondLst>
                                        </p:cTn>
                                        <p:tgtEl>
                                          <p:spTgt spid="69"/>
                                        </p:tgtEl>
                                        <p:attrNameLst>
                                          <p:attrName>style.visibility</p:attrName>
                                        </p:attrNameLst>
                                      </p:cBhvr>
                                      <p:to>
                                        <p:strVal val="visible"/>
                                      </p:to>
                                    </p:set>
                                    <p:animEffect transition="in" filter="wipe(down)">
                                      <p:cBhvr>
                                        <p:cTn id="88"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animBg="1"/>
      <p:bldP spid="42" grpId="0" animBg="1"/>
      <p:bldP spid="46" grpId="0" animBg="1"/>
      <p:bldP spid="47" grpId="0" animBg="1"/>
      <p:bldP spid="48" grpId="0" animBg="1"/>
      <p:bldP spid="49" grpId="0" animBg="1"/>
      <p:bldP spid="50" grpId="0" animBg="1"/>
      <p:bldP spid="51" grpId="0" animBg="1"/>
      <p:bldP spid="52" grpId="0" animBg="1"/>
      <p:bldP spid="62" grpId="0" animBg="1"/>
      <p:bldP spid="71" grpId="0" animBg="1"/>
      <p:bldP spid="7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49419354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TotalTime>
  <Words>1203</Words>
  <Application>Microsoft Office PowerPoint</Application>
  <PresentationFormat>Widescreen</PresentationFormat>
  <Paragraphs>127</Paragraphs>
  <Slides>16</Slides>
  <Notes>16</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16</vt:i4>
      </vt:variant>
    </vt:vector>
  </HeadingPairs>
  <TitlesOfParts>
    <vt:vector size="33" baseType="lpstr">
      <vt:lpstr>等线</vt:lpstr>
      <vt:lpstr>等线 Light</vt:lpstr>
      <vt:lpstr>#9Slide03 HelvetIns</vt:lpstr>
      <vt:lpstr>#9Slide03 IcielNovecento sans M</vt:lpstr>
      <vt:lpstr>#9Slide03 Montserrat ExtraBold</vt:lpstr>
      <vt:lpstr>#9Slide04 Taviraj ExtraBold</vt:lpstr>
      <vt:lpstr>Arial</vt:lpstr>
      <vt:lpstr>Calibri</vt:lpstr>
      <vt:lpstr>Calibri Light</vt:lpstr>
      <vt:lpstr>Cambria</vt:lpstr>
      <vt:lpstr>Times New Roman</vt:lpstr>
      <vt:lpstr>UVF Colaborate Medium</vt:lpstr>
      <vt:lpstr>UVN Dzung Dakao</vt:lpstr>
      <vt:lpstr>Wingdings</vt:lpstr>
      <vt:lpstr>字魂107号-萌趣欢乐体</vt:lpstr>
      <vt:lpstr>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Hồng Linh</dc:creator>
  <cp:lastModifiedBy>Lan Anh Dương</cp:lastModifiedBy>
  <cp:revision>12</cp:revision>
  <dcterms:created xsi:type="dcterms:W3CDTF">2022-08-15T03:10:31Z</dcterms:created>
  <dcterms:modified xsi:type="dcterms:W3CDTF">2023-07-20T16:35:50Z</dcterms:modified>
</cp:coreProperties>
</file>